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24"/>
  </p:notesMasterIdLst>
  <p:sldIdLst>
    <p:sldId id="256" r:id="rId2"/>
    <p:sldId id="260" r:id="rId3"/>
    <p:sldId id="350" r:id="rId4"/>
    <p:sldId id="351" r:id="rId5"/>
    <p:sldId id="352" r:id="rId6"/>
    <p:sldId id="257" r:id="rId7"/>
    <p:sldId id="261" r:id="rId8"/>
    <p:sldId id="263" r:id="rId9"/>
    <p:sldId id="340" r:id="rId10"/>
    <p:sldId id="341" r:id="rId11"/>
    <p:sldId id="342" r:id="rId12"/>
    <p:sldId id="343" r:id="rId13"/>
    <p:sldId id="326" r:id="rId14"/>
    <p:sldId id="336" r:id="rId15"/>
    <p:sldId id="344" r:id="rId16"/>
    <p:sldId id="345" r:id="rId17"/>
    <p:sldId id="346" r:id="rId18"/>
    <p:sldId id="347" r:id="rId19"/>
    <p:sldId id="348" r:id="rId20"/>
    <p:sldId id="349" r:id="rId21"/>
    <p:sldId id="332" r:id="rId22"/>
    <p:sldId id="335"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FF"/>
    <a:srgbClr val="66FFFF"/>
    <a:srgbClr val="008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35FE16-E49F-4A2F-B98A-867DED3418FE}">
  <a:tblStyle styleId="{E335FE16-E49F-4A2F-B98A-867DED3418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8" autoAdjust="0"/>
    <p:restoredTop sz="94660"/>
  </p:normalViewPr>
  <p:slideViewPr>
    <p:cSldViewPr snapToGrid="0">
      <p:cViewPr varScale="1">
        <p:scale>
          <a:sx n="81" d="100"/>
          <a:sy n="81" d="100"/>
        </p:scale>
        <p:origin x="40" y="48"/>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id="{19781306-EE1D-9EC2-D004-743EDA7A31FC}"/>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id="{BFFC3691-98FB-6937-2A73-775A7AC3B8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id="{C6AD251C-EE99-65DF-C044-3B809AC280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296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id="{A5B7F0CE-7223-36E7-E650-D3BB2057F8E5}"/>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id="{D4A76343-2F47-C3B1-13DE-1409C64590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id="{C2346914-E13D-4592-DE45-636DE83C1A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2006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eaa3974c8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eaa3974c8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895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8748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id="{2F6E3E79-3CD0-BD13-340F-D3E80715957B}"/>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id="{6505B308-2011-4E6A-5A01-CCDFC1ED2C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id="{C82E80EF-3530-AD0A-F542-5247D6154D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08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id="{4458A5F8-7595-D9C9-7C29-13E41262090F}"/>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id="{1F44610D-F893-8DEF-6500-DF61C2D290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id="{7020E8C8-5C6A-5048-FCD2-6362DF24A8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8506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id="{3AD8AB9B-2593-575D-BC29-6CB51C46EC10}"/>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id="{02C4E327-B64E-24A2-BE15-E51769A49C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id="{51B9C043-5F84-5B23-F804-750A3BC5A0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8811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id="{B00810F1-B979-671F-6B79-38A395EDEF16}"/>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id="{2A951685-3908-E3B2-0BE0-39E8FA50E1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id="{93F67468-977D-3CA7-6E02-F6F7154458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278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id="{B5371595-D90C-AD39-DD83-9E9AFDB64025}"/>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id="{7CE67CB7-1ACF-8AA7-A7BA-898AF40FC5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id="{9FC9079C-672B-C367-2E65-2C82103326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22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id="{470A3C91-3D96-D144-A8BC-DE7FEC60A7A0}"/>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id="{1C20633A-8012-90AC-F6DB-951098865B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id="{7A0EBD12-B00F-8A2B-E098-F471239506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7596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195DA682-7A16-85BE-B402-BA001E7B4590}"/>
            </a:ext>
          </a:extLst>
        </p:cNvPr>
        <p:cNvGrpSpPr/>
        <p:nvPr/>
      </p:nvGrpSpPr>
      <p:grpSpPr>
        <a:xfrm>
          <a:off x="0" y="0"/>
          <a:ext cx="0" cy="0"/>
          <a:chOff x="0" y="0"/>
          <a:chExt cx="0" cy="0"/>
        </a:xfrm>
      </p:grpSpPr>
      <p:sp>
        <p:nvSpPr>
          <p:cNvPr id="598" name="Google Shape;598;geaa3974c8e_0_16:notes">
            <a:extLst>
              <a:ext uri="{FF2B5EF4-FFF2-40B4-BE49-F238E27FC236}">
                <a16:creationId xmlns:a16="http://schemas.microsoft.com/office/drawing/2014/main" id="{F4792350-A04F-314A-17E7-72D43EFA6D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a:extLst>
              <a:ext uri="{FF2B5EF4-FFF2-40B4-BE49-F238E27FC236}">
                <a16:creationId xmlns:a16="http://schemas.microsoft.com/office/drawing/2014/main" id="{6BAAB8EB-392C-FDB5-2CD7-07FF0FEA33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387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64D94713-918F-89E1-3A4F-06E69188CC2F}"/>
            </a:ext>
          </a:extLst>
        </p:cNvPr>
        <p:cNvGrpSpPr/>
        <p:nvPr/>
      </p:nvGrpSpPr>
      <p:grpSpPr>
        <a:xfrm>
          <a:off x="0" y="0"/>
          <a:ext cx="0" cy="0"/>
          <a:chOff x="0" y="0"/>
          <a:chExt cx="0" cy="0"/>
        </a:xfrm>
      </p:grpSpPr>
      <p:sp>
        <p:nvSpPr>
          <p:cNvPr id="598" name="Google Shape;598;geaa3974c8e_0_16:notes">
            <a:extLst>
              <a:ext uri="{FF2B5EF4-FFF2-40B4-BE49-F238E27FC236}">
                <a16:creationId xmlns:a16="http://schemas.microsoft.com/office/drawing/2014/main" id="{C1FB339E-E13D-8B57-9525-BFFABE745B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a:extLst>
              <a:ext uri="{FF2B5EF4-FFF2-40B4-BE49-F238E27FC236}">
                <a16:creationId xmlns:a16="http://schemas.microsoft.com/office/drawing/2014/main" id="{2251566F-7C30-C09F-D2F4-B0C453D3C2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951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eaa3974c8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eaa3974c8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eaa3974c8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id="{688A87AE-0DD3-F213-9D74-1958312A2E9B}"/>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id="{5C14D504-B607-AC67-0FD3-05291EC72B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id="{3CFE8B86-E008-A803-96FE-8BFABFC26C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691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id="{914D02E9-96CB-5D26-ABB5-DC82E5A8077D}"/>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id="{ACBAFFE4-E42B-BAE9-79AB-370368AEFB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id="{E076C031-0A61-B099-C4B4-82F9C4BDBA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02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291650" y="2680050"/>
            <a:ext cx="2560800" cy="4095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0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75" y="3089538"/>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15338"/>
            <a:ext cx="9154800" cy="5355429"/>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015288" y="2164123"/>
            <a:ext cx="5113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5931900" y="1214300"/>
            <a:ext cx="119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2391900" y="3530225"/>
            <a:ext cx="4360200" cy="37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15338"/>
            <a:ext cx="9154800" cy="5355429"/>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47"/>
        <p:cNvGrpSpPr/>
        <p:nvPr/>
      </p:nvGrpSpPr>
      <p:grpSpPr>
        <a:xfrm>
          <a:off x="0" y="0"/>
          <a:ext cx="0" cy="0"/>
          <a:chOff x="0" y="0"/>
          <a:chExt cx="0" cy="0"/>
        </a:xfrm>
      </p:grpSpPr>
      <p:sp>
        <p:nvSpPr>
          <p:cNvPr id="48" name="Google Shape;48;p4"/>
          <p:cNvSpPr txBox="1">
            <a:spLocks noGrp="1"/>
          </p:cNvSpPr>
          <p:nvPr>
            <p:ph type="body" idx="1"/>
          </p:nvPr>
        </p:nvSpPr>
        <p:spPr>
          <a:xfrm>
            <a:off x="720000" y="1017725"/>
            <a:ext cx="7704000" cy="3551100"/>
          </a:xfrm>
          <a:prstGeom prst="rect">
            <a:avLst/>
          </a:prstGeom>
          <a:noFill/>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grpSp>
        <p:nvGrpSpPr>
          <p:cNvPr id="49" name="Google Shape;49;p4"/>
          <p:cNvGrpSpPr/>
          <p:nvPr/>
        </p:nvGrpSpPr>
        <p:grpSpPr>
          <a:xfrm>
            <a:off x="0" y="-15338"/>
            <a:ext cx="9154800" cy="5355429"/>
            <a:chOff x="0" y="-15338"/>
            <a:chExt cx="9154800" cy="5355429"/>
          </a:xfrm>
        </p:grpSpPr>
        <p:sp>
          <p:nvSpPr>
            <p:cNvPr id="50" name="Google Shape;50;p4"/>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4"/>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052450" y="855450"/>
            <a:ext cx="5039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310850" y="2054050"/>
            <a:ext cx="6533100" cy="19272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dk2"/>
              </a:buClr>
              <a:buSzPts val="1000"/>
              <a:buAutoNum type="arabicPeriod"/>
              <a:defRPr sz="1400">
                <a:solidFill>
                  <a:srgbClr val="434343"/>
                </a:solidFill>
              </a:defRPr>
            </a:lvl1pPr>
            <a:lvl2pPr marL="914400" lvl="1" indent="-317500" rtl="0">
              <a:lnSpc>
                <a:spcPct val="115000"/>
              </a:lnSpc>
              <a:spcBef>
                <a:spcPts val="0"/>
              </a:spcBef>
              <a:spcAft>
                <a:spcPts val="0"/>
              </a:spcAft>
              <a:buClr>
                <a:schemeClr val="dk2"/>
              </a:buClr>
              <a:buSzPts val="1400"/>
              <a:buAutoNum type="alphaLcPeriod"/>
              <a:defRPr>
                <a:solidFill>
                  <a:srgbClr val="434343"/>
                </a:solidFill>
              </a:defRPr>
            </a:lvl2pPr>
            <a:lvl3pPr marL="1371600" lvl="2" indent="-317500" rtl="0">
              <a:lnSpc>
                <a:spcPct val="115000"/>
              </a:lnSpc>
              <a:spcBef>
                <a:spcPts val="0"/>
              </a:spcBef>
              <a:spcAft>
                <a:spcPts val="0"/>
              </a:spcAft>
              <a:buClr>
                <a:schemeClr val="dk2"/>
              </a:buClr>
              <a:buSzPts val="1400"/>
              <a:buAutoNum type="romanLcPeriod"/>
              <a:defRPr>
                <a:solidFill>
                  <a:srgbClr val="434343"/>
                </a:solidFill>
              </a:defRPr>
            </a:lvl3pPr>
            <a:lvl4pPr marL="1828800" lvl="3" indent="-317500" rtl="0">
              <a:lnSpc>
                <a:spcPct val="115000"/>
              </a:lnSpc>
              <a:spcBef>
                <a:spcPts val="0"/>
              </a:spcBef>
              <a:spcAft>
                <a:spcPts val="0"/>
              </a:spcAft>
              <a:buClr>
                <a:schemeClr val="dk2"/>
              </a:buClr>
              <a:buSzPts val="1400"/>
              <a:buAutoNum type="arabicPeriod"/>
              <a:defRPr>
                <a:solidFill>
                  <a:srgbClr val="434343"/>
                </a:solidFill>
              </a:defRPr>
            </a:lvl4pPr>
            <a:lvl5pPr marL="2286000" lvl="4" indent="-317500" rtl="0">
              <a:lnSpc>
                <a:spcPct val="115000"/>
              </a:lnSpc>
              <a:spcBef>
                <a:spcPts val="0"/>
              </a:spcBef>
              <a:spcAft>
                <a:spcPts val="0"/>
              </a:spcAft>
              <a:buClr>
                <a:schemeClr val="dk2"/>
              </a:buClr>
              <a:buSzPts val="1400"/>
              <a:buAutoNum type="alphaLcPeriod"/>
              <a:defRPr>
                <a:solidFill>
                  <a:srgbClr val="434343"/>
                </a:solidFill>
              </a:defRPr>
            </a:lvl5pPr>
            <a:lvl6pPr marL="2743200" lvl="5" indent="-317500" rtl="0">
              <a:lnSpc>
                <a:spcPct val="115000"/>
              </a:lnSpc>
              <a:spcBef>
                <a:spcPts val="0"/>
              </a:spcBef>
              <a:spcAft>
                <a:spcPts val="0"/>
              </a:spcAft>
              <a:buClr>
                <a:schemeClr val="dk2"/>
              </a:buClr>
              <a:buSzPts val="1400"/>
              <a:buAutoNum type="romanLcPeriod"/>
              <a:defRPr>
                <a:solidFill>
                  <a:srgbClr val="434343"/>
                </a:solidFill>
              </a:defRPr>
            </a:lvl6pPr>
            <a:lvl7pPr marL="3200400" lvl="6" indent="-317500" rtl="0">
              <a:lnSpc>
                <a:spcPct val="115000"/>
              </a:lnSpc>
              <a:spcBef>
                <a:spcPts val="0"/>
              </a:spcBef>
              <a:spcAft>
                <a:spcPts val="0"/>
              </a:spcAft>
              <a:buClr>
                <a:schemeClr val="dk2"/>
              </a:buClr>
              <a:buSzPts val="1400"/>
              <a:buAutoNum type="arabicPeriod"/>
              <a:defRPr>
                <a:solidFill>
                  <a:srgbClr val="434343"/>
                </a:solidFill>
              </a:defRPr>
            </a:lvl7pPr>
            <a:lvl8pPr marL="3657600" lvl="7" indent="-317500" rtl="0">
              <a:lnSpc>
                <a:spcPct val="115000"/>
              </a:lnSpc>
              <a:spcBef>
                <a:spcPts val="0"/>
              </a:spcBef>
              <a:spcAft>
                <a:spcPts val="0"/>
              </a:spcAft>
              <a:buClr>
                <a:schemeClr val="dk2"/>
              </a:buClr>
              <a:buSzPts val="1400"/>
              <a:buAutoNum type="alphaLcPeriod"/>
              <a:defRPr>
                <a:solidFill>
                  <a:srgbClr val="434343"/>
                </a:solidFill>
              </a:defRPr>
            </a:lvl8pPr>
            <a:lvl9pPr marL="4114800" lvl="8" indent="-317500"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15338"/>
            <a:ext cx="9154800" cy="5355429"/>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4"/>
        </a:solidFill>
        <a:effectLst/>
      </p:bgPr>
    </p:bg>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773838" y="2039475"/>
            <a:ext cx="2551500" cy="1587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600"/>
              <a:buNone/>
              <a:defRPr sz="3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8" name="Google Shape;138;p9"/>
          <p:cNvSpPr txBox="1">
            <a:spLocks noGrp="1"/>
          </p:cNvSpPr>
          <p:nvPr>
            <p:ph type="subTitle" idx="1"/>
          </p:nvPr>
        </p:nvSpPr>
        <p:spPr>
          <a:xfrm>
            <a:off x="3632025" y="1882600"/>
            <a:ext cx="4797000" cy="1901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39" name="Google Shape;139;p9"/>
          <p:cNvGrpSpPr/>
          <p:nvPr/>
        </p:nvGrpSpPr>
        <p:grpSpPr>
          <a:xfrm>
            <a:off x="0" y="-15338"/>
            <a:ext cx="9154800" cy="5355429"/>
            <a:chOff x="0" y="-15338"/>
            <a:chExt cx="9154800" cy="5355429"/>
          </a:xfrm>
        </p:grpSpPr>
        <p:sp>
          <p:nvSpPr>
            <p:cNvPr id="140" name="Google Shape;140;p9"/>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hyperlink" Target="https://www.hanhtranggiaovien.com/" TargetMode="Externa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D8A1703-7094-C1D0-2655-E9E88FEC634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
        <p:nvSpPr>
          <p:cNvPr id="2" name="TextBox 1">
            <a:hlinkClick r:id="rId10"/>
            <a:extLst>
              <a:ext uri="{FF2B5EF4-FFF2-40B4-BE49-F238E27FC236}">
                <a16:creationId xmlns:a16="http://schemas.microsoft.com/office/drawing/2014/main" id="{DD98A009-A984-2F81-0012-3A5E7829CFBC}"/>
              </a:ext>
            </a:extLst>
          </p:cNvPr>
          <p:cNvSpPr txBox="1"/>
          <p:nvPr userDrawn="1"/>
        </p:nvSpPr>
        <p:spPr>
          <a:xfrm>
            <a:off x="9779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3" name="TextBox 2">
            <a:extLst>
              <a:ext uri="{FF2B5EF4-FFF2-40B4-BE49-F238E27FC236}">
                <a16:creationId xmlns:a16="http://schemas.microsoft.com/office/drawing/2014/main" id="{7EBE4E91-6F0F-E6C2-5EB0-30AA4CBC2683}"/>
              </a:ext>
            </a:extLst>
          </p:cNvPr>
          <p:cNvSpPr txBox="1"/>
          <p:nvPr userDrawn="1"/>
        </p:nvSpPr>
        <p:spPr>
          <a:xfrm>
            <a:off x="9779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5" name="Picture 4">
            <a:extLst>
              <a:ext uri="{FF2B5EF4-FFF2-40B4-BE49-F238E27FC236}">
                <a16:creationId xmlns:a16="http://schemas.microsoft.com/office/drawing/2014/main" id="{EC0A4A7F-7D9A-4CC8-E87C-D5A9CDED47C0}"/>
              </a:ext>
            </a:extLst>
          </p:cNvPr>
          <p:cNvPicPr>
            <a:picLocks/>
          </p:cNvPicPr>
          <p:nvPr userDrawn="1"/>
        </p:nvPicPr>
        <p:blipFill>
          <a:blip r:embed="rId11"/>
          <a:stretch>
            <a:fillRect/>
          </a:stretch>
        </p:blipFill>
        <p:spPr>
          <a:xfrm>
            <a:off x="9779000" y="1905000"/>
            <a:ext cx="3810000" cy="38100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70" r:id="rId7"/>
    <p:sldLayoutId id="214748367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svg"/><Relationship Id="rId4" Type="http://schemas.openxmlformats.org/officeDocument/2006/relationships/image" Target="../media/image15.sv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64"/>
        <p:cNvGrpSpPr/>
        <p:nvPr/>
      </p:nvGrpSpPr>
      <p:grpSpPr>
        <a:xfrm>
          <a:off x="0" y="0"/>
          <a:ext cx="0" cy="0"/>
          <a:chOff x="0" y="0"/>
          <a:chExt cx="0" cy="0"/>
        </a:xfrm>
      </p:grpSpPr>
      <p:sp>
        <p:nvSpPr>
          <p:cNvPr id="465" name="Google Shape;465;p28"/>
          <p:cNvSpPr/>
          <p:nvPr/>
        </p:nvSpPr>
        <p:spPr>
          <a:xfrm>
            <a:off x="772056" y="684551"/>
            <a:ext cx="7374874" cy="3777899"/>
          </a:xfrm>
          <a:prstGeom prst="wedgeRoundRectCallout">
            <a:avLst>
              <a:gd name="adj1" fmla="val -20833"/>
              <a:gd name="adj2" fmla="val 62500"/>
              <a:gd name="adj3"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28"/>
          <p:cNvGrpSpPr/>
          <p:nvPr/>
        </p:nvGrpSpPr>
        <p:grpSpPr>
          <a:xfrm>
            <a:off x="215550" y="1654725"/>
            <a:ext cx="1075034" cy="1268876"/>
            <a:chOff x="772056" y="1246863"/>
            <a:chExt cx="1230545" cy="1615348"/>
          </a:xfrm>
        </p:grpSpPr>
        <p:sp>
          <p:nvSpPr>
            <p:cNvPr id="473" name="Google Shape;473;p28"/>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8"/>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28"/>
          <p:cNvGrpSpPr/>
          <p:nvPr/>
        </p:nvGrpSpPr>
        <p:grpSpPr>
          <a:xfrm>
            <a:off x="7712976" y="319177"/>
            <a:ext cx="990460" cy="1300416"/>
            <a:chOff x="4773183" y="303379"/>
            <a:chExt cx="1008628" cy="1457830"/>
          </a:xfrm>
        </p:grpSpPr>
        <p:grpSp>
          <p:nvGrpSpPr>
            <p:cNvPr id="494" name="Google Shape;494;p28"/>
            <p:cNvGrpSpPr/>
            <p:nvPr/>
          </p:nvGrpSpPr>
          <p:grpSpPr>
            <a:xfrm>
              <a:off x="4773183" y="303379"/>
              <a:ext cx="1008628" cy="1457830"/>
              <a:chOff x="3668213" y="-1122438"/>
              <a:chExt cx="1807576" cy="2612599"/>
            </a:xfrm>
          </p:grpSpPr>
          <p:sp>
            <p:nvSpPr>
              <p:cNvPr id="495" name="Google Shape;495;p28"/>
              <p:cNvSpPr/>
              <p:nvPr/>
            </p:nvSpPr>
            <p:spPr>
              <a:xfrm>
                <a:off x="3854607" y="-1122438"/>
                <a:ext cx="473249" cy="565764"/>
              </a:xfrm>
              <a:custGeom>
                <a:avLst/>
                <a:gdLst/>
                <a:ahLst/>
                <a:cxnLst/>
                <a:rect l="l" t="t" r="r" b="b"/>
                <a:pathLst>
                  <a:path w="3105" h="3712" extrusionOk="0">
                    <a:moveTo>
                      <a:pt x="634" y="0"/>
                    </a:moveTo>
                    <a:cubicBezTo>
                      <a:pt x="432" y="0"/>
                      <a:pt x="266" y="115"/>
                      <a:pt x="193" y="440"/>
                    </a:cubicBezTo>
                    <a:cubicBezTo>
                      <a:pt x="0" y="1329"/>
                      <a:pt x="769" y="2138"/>
                      <a:pt x="1315" y="2724"/>
                    </a:cubicBezTo>
                    <a:cubicBezTo>
                      <a:pt x="1578" y="2987"/>
                      <a:pt x="1800" y="3321"/>
                      <a:pt x="2073" y="3563"/>
                    </a:cubicBezTo>
                    <a:cubicBezTo>
                      <a:pt x="2180" y="3661"/>
                      <a:pt x="2282" y="3712"/>
                      <a:pt x="2402" y="3712"/>
                    </a:cubicBezTo>
                    <a:cubicBezTo>
                      <a:pt x="2556" y="3712"/>
                      <a:pt x="2738" y="3628"/>
                      <a:pt x="2993" y="3452"/>
                    </a:cubicBezTo>
                    <a:cubicBezTo>
                      <a:pt x="3105" y="2360"/>
                      <a:pt x="2498" y="1137"/>
                      <a:pt x="1638" y="500"/>
                    </a:cubicBezTo>
                    <a:cubicBezTo>
                      <a:pt x="1376" y="300"/>
                      <a:pt x="959" y="0"/>
                      <a:pt x="634"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a:off x="3973332" y="-979784"/>
                <a:ext cx="294313" cy="350707"/>
              </a:xfrm>
              <a:custGeom>
                <a:avLst/>
                <a:gdLst/>
                <a:ahLst/>
                <a:cxnLst/>
                <a:rect l="l" t="t" r="r" b="b"/>
                <a:pathLst>
                  <a:path w="1931" h="2301" extrusionOk="0">
                    <a:moveTo>
                      <a:pt x="394" y="0"/>
                    </a:moveTo>
                    <a:cubicBezTo>
                      <a:pt x="270" y="0"/>
                      <a:pt x="168" y="71"/>
                      <a:pt x="122" y="272"/>
                    </a:cubicBezTo>
                    <a:cubicBezTo>
                      <a:pt x="0" y="818"/>
                      <a:pt x="475" y="1323"/>
                      <a:pt x="819" y="1687"/>
                    </a:cubicBezTo>
                    <a:cubicBezTo>
                      <a:pt x="980" y="1849"/>
                      <a:pt x="1112" y="2061"/>
                      <a:pt x="1294" y="2213"/>
                    </a:cubicBezTo>
                    <a:cubicBezTo>
                      <a:pt x="1360" y="2270"/>
                      <a:pt x="1423" y="2301"/>
                      <a:pt x="1496" y="2301"/>
                    </a:cubicBezTo>
                    <a:cubicBezTo>
                      <a:pt x="1590" y="2301"/>
                      <a:pt x="1701" y="2250"/>
                      <a:pt x="1860" y="2142"/>
                    </a:cubicBezTo>
                    <a:cubicBezTo>
                      <a:pt x="1931" y="1465"/>
                      <a:pt x="1557" y="706"/>
                      <a:pt x="1021" y="312"/>
                    </a:cubicBezTo>
                    <a:cubicBezTo>
                      <a:pt x="852" y="187"/>
                      <a:pt x="595" y="0"/>
                      <a:pt x="394"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a:off x="4919322" y="-998530"/>
                <a:ext cx="556467" cy="516382"/>
              </a:xfrm>
              <a:custGeom>
                <a:avLst/>
                <a:gdLst/>
                <a:ahLst/>
                <a:cxnLst/>
                <a:rect l="l" t="t" r="r" b="b"/>
                <a:pathLst>
                  <a:path w="3651" h="3388" extrusionOk="0">
                    <a:moveTo>
                      <a:pt x="2791" y="0"/>
                    </a:moveTo>
                    <a:cubicBezTo>
                      <a:pt x="1881" y="0"/>
                      <a:pt x="1254" y="930"/>
                      <a:pt x="810" y="1598"/>
                    </a:cubicBezTo>
                    <a:cubicBezTo>
                      <a:pt x="607" y="1911"/>
                      <a:pt x="334" y="2195"/>
                      <a:pt x="152" y="2518"/>
                    </a:cubicBezTo>
                    <a:cubicBezTo>
                      <a:pt x="1" y="2811"/>
                      <a:pt x="61" y="3013"/>
                      <a:pt x="466" y="3388"/>
                    </a:cubicBezTo>
                    <a:cubicBezTo>
                      <a:pt x="1558" y="3256"/>
                      <a:pt x="2609" y="2397"/>
                      <a:pt x="3044" y="1416"/>
                    </a:cubicBezTo>
                    <a:cubicBezTo>
                      <a:pt x="3266" y="930"/>
                      <a:pt x="3650" y="0"/>
                      <a:pt x="2791"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a:off x="4990191" y="-867612"/>
                <a:ext cx="345372" cy="320681"/>
              </a:xfrm>
              <a:custGeom>
                <a:avLst/>
                <a:gdLst/>
                <a:ahLst/>
                <a:cxnLst/>
                <a:rect l="l" t="t" r="r" b="b"/>
                <a:pathLst>
                  <a:path w="2266" h="2104" extrusionOk="0">
                    <a:moveTo>
                      <a:pt x="1729" y="1"/>
                    </a:moveTo>
                    <a:cubicBezTo>
                      <a:pt x="1163" y="1"/>
                      <a:pt x="779" y="577"/>
                      <a:pt x="506" y="992"/>
                    </a:cubicBezTo>
                    <a:cubicBezTo>
                      <a:pt x="375" y="1183"/>
                      <a:pt x="203" y="1365"/>
                      <a:pt x="91" y="1568"/>
                    </a:cubicBezTo>
                    <a:cubicBezTo>
                      <a:pt x="1" y="1740"/>
                      <a:pt x="31" y="1871"/>
                      <a:pt x="294" y="2104"/>
                    </a:cubicBezTo>
                    <a:cubicBezTo>
                      <a:pt x="961" y="2023"/>
                      <a:pt x="1619" y="1487"/>
                      <a:pt x="1891" y="880"/>
                    </a:cubicBezTo>
                    <a:cubicBezTo>
                      <a:pt x="2023" y="577"/>
                      <a:pt x="2266" y="1"/>
                      <a:pt x="1729"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4175119" y="1126346"/>
                <a:ext cx="468524" cy="363815"/>
              </a:xfrm>
              <a:custGeom>
                <a:avLst/>
                <a:gdLst/>
                <a:ahLst/>
                <a:cxnLst/>
                <a:rect l="l" t="t" r="r" b="b"/>
                <a:pathLst>
                  <a:path w="3074" h="2387" extrusionOk="0">
                    <a:moveTo>
                      <a:pt x="2079" y="0"/>
                    </a:moveTo>
                    <a:cubicBezTo>
                      <a:pt x="1845" y="0"/>
                      <a:pt x="1222" y="248"/>
                      <a:pt x="1103" y="486"/>
                    </a:cubicBezTo>
                    <a:cubicBezTo>
                      <a:pt x="849" y="627"/>
                      <a:pt x="0" y="1537"/>
                      <a:pt x="263" y="1870"/>
                    </a:cubicBezTo>
                    <a:cubicBezTo>
                      <a:pt x="311" y="1928"/>
                      <a:pt x="368" y="1951"/>
                      <a:pt x="427" y="1951"/>
                    </a:cubicBezTo>
                    <a:cubicBezTo>
                      <a:pt x="643" y="1951"/>
                      <a:pt x="900" y="1648"/>
                      <a:pt x="971" y="1537"/>
                    </a:cubicBezTo>
                    <a:lnTo>
                      <a:pt x="971" y="1537"/>
                    </a:lnTo>
                    <a:cubicBezTo>
                      <a:pt x="930" y="1749"/>
                      <a:pt x="941" y="1951"/>
                      <a:pt x="1022" y="2133"/>
                    </a:cubicBezTo>
                    <a:cubicBezTo>
                      <a:pt x="1060" y="2143"/>
                      <a:pt x="1095" y="2147"/>
                      <a:pt x="1129" y="2147"/>
                    </a:cubicBezTo>
                    <a:cubicBezTo>
                      <a:pt x="1349" y="2147"/>
                      <a:pt x="1490" y="1961"/>
                      <a:pt x="1577" y="1760"/>
                    </a:cubicBezTo>
                    <a:cubicBezTo>
                      <a:pt x="1618" y="1982"/>
                      <a:pt x="1689" y="2387"/>
                      <a:pt x="1941" y="2387"/>
                    </a:cubicBezTo>
                    <a:cubicBezTo>
                      <a:pt x="2224" y="2387"/>
                      <a:pt x="2245" y="2063"/>
                      <a:pt x="2235" y="1830"/>
                    </a:cubicBezTo>
                    <a:lnTo>
                      <a:pt x="2235" y="1830"/>
                    </a:lnTo>
                    <a:cubicBezTo>
                      <a:pt x="2467" y="1921"/>
                      <a:pt x="2538" y="2306"/>
                      <a:pt x="2821" y="2306"/>
                    </a:cubicBezTo>
                    <a:cubicBezTo>
                      <a:pt x="3074" y="1769"/>
                      <a:pt x="3074" y="1041"/>
                      <a:pt x="2770" y="546"/>
                    </a:cubicBezTo>
                    <a:cubicBezTo>
                      <a:pt x="2629" y="314"/>
                      <a:pt x="2386" y="10"/>
                      <a:pt x="2093" y="1"/>
                    </a:cubicBezTo>
                    <a:cubicBezTo>
                      <a:pt x="2089" y="0"/>
                      <a:pt x="2084" y="0"/>
                      <a:pt x="2079"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3668213" y="-737455"/>
                <a:ext cx="1739817" cy="1971183"/>
              </a:xfrm>
              <a:custGeom>
                <a:avLst/>
                <a:gdLst/>
                <a:ahLst/>
                <a:cxnLst/>
                <a:rect l="l" t="t" r="r" b="b"/>
                <a:pathLst>
                  <a:path w="11415" h="12933" extrusionOk="0">
                    <a:moveTo>
                      <a:pt x="5788" y="0"/>
                    </a:moveTo>
                    <a:cubicBezTo>
                      <a:pt x="2838" y="0"/>
                      <a:pt x="349" y="2718"/>
                      <a:pt x="172" y="6193"/>
                    </a:cubicBezTo>
                    <a:cubicBezTo>
                      <a:pt x="0" y="9763"/>
                      <a:pt x="2326" y="12775"/>
                      <a:pt x="5389" y="12927"/>
                    </a:cubicBezTo>
                    <a:cubicBezTo>
                      <a:pt x="5469" y="12931"/>
                      <a:pt x="5549" y="12933"/>
                      <a:pt x="5628" y="12933"/>
                    </a:cubicBezTo>
                    <a:cubicBezTo>
                      <a:pt x="8578" y="12933"/>
                      <a:pt x="11065" y="10215"/>
                      <a:pt x="11232" y="6739"/>
                    </a:cubicBezTo>
                    <a:cubicBezTo>
                      <a:pt x="11414" y="3181"/>
                      <a:pt x="9079" y="158"/>
                      <a:pt x="6026" y="6"/>
                    </a:cubicBezTo>
                    <a:cubicBezTo>
                      <a:pt x="5946" y="2"/>
                      <a:pt x="5867" y="0"/>
                      <a:pt x="578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3792882" y="-560052"/>
                <a:ext cx="1192952" cy="1420508"/>
              </a:xfrm>
              <a:custGeom>
                <a:avLst/>
                <a:gdLst/>
                <a:ahLst/>
                <a:cxnLst/>
                <a:rect l="l" t="t" r="r" b="b"/>
                <a:pathLst>
                  <a:path w="7827" h="9320" extrusionOk="0">
                    <a:moveTo>
                      <a:pt x="3979" y="1"/>
                    </a:moveTo>
                    <a:cubicBezTo>
                      <a:pt x="1959" y="1"/>
                      <a:pt x="251" y="1964"/>
                      <a:pt x="133" y="4474"/>
                    </a:cubicBezTo>
                    <a:cubicBezTo>
                      <a:pt x="1" y="7042"/>
                      <a:pt x="1589" y="9215"/>
                      <a:pt x="3681" y="9316"/>
                    </a:cubicBezTo>
                    <a:cubicBezTo>
                      <a:pt x="3732" y="9319"/>
                      <a:pt x="3782" y="9320"/>
                      <a:pt x="3833" y="9320"/>
                    </a:cubicBezTo>
                    <a:cubicBezTo>
                      <a:pt x="5861" y="9320"/>
                      <a:pt x="7577" y="7353"/>
                      <a:pt x="7695" y="4847"/>
                    </a:cubicBezTo>
                    <a:cubicBezTo>
                      <a:pt x="7826" y="2270"/>
                      <a:pt x="6239" y="106"/>
                      <a:pt x="4146" y="5"/>
                    </a:cubicBezTo>
                    <a:cubicBezTo>
                      <a:pt x="4090" y="2"/>
                      <a:pt x="4035" y="1"/>
                      <a:pt x="3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a:off x="4327678" y="-416178"/>
                <a:ext cx="81694" cy="80475"/>
              </a:xfrm>
              <a:custGeom>
                <a:avLst/>
                <a:gdLst/>
                <a:ahLst/>
                <a:cxnLst/>
                <a:rect l="l" t="t" r="r" b="b"/>
                <a:pathLst>
                  <a:path w="536" h="528" extrusionOk="0">
                    <a:moveTo>
                      <a:pt x="273" y="1"/>
                    </a:moveTo>
                    <a:cubicBezTo>
                      <a:pt x="132" y="1"/>
                      <a:pt x="10" y="112"/>
                      <a:pt x="1" y="254"/>
                    </a:cubicBezTo>
                    <a:cubicBezTo>
                      <a:pt x="1" y="396"/>
                      <a:pt x="111" y="517"/>
                      <a:pt x="253" y="527"/>
                    </a:cubicBezTo>
                    <a:cubicBezTo>
                      <a:pt x="259" y="527"/>
                      <a:pt x="265" y="527"/>
                      <a:pt x="271" y="527"/>
                    </a:cubicBezTo>
                    <a:cubicBezTo>
                      <a:pt x="405" y="527"/>
                      <a:pt x="516" y="419"/>
                      <a:pt x="526" y="274"/>
                    </a:cubicBezTo>
                    <a:cubicBezTo>
                      <a:pt x="536" y="133"/>
                      <a:pt x="425" y="1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a:off x="4739024" y="-394689"/>
                <a:ext cx="81847" cy="79103"/>
              </a:xfrm>
              <a:custGeom>
                <a:avLst/>
                <a:gdLst/>
                <a:ahLst/>
                <a:cxnLst/>
                <a:rect l="l" t="t" r="r" b="b"/>
                <a:pathLst>
                  <a:path w="537" h="519" extrusionOk="0">
                    <a:moveTo>
                      <a:pt x="266" y="1"/>
                    </a:moveTo>
                    <a:cubicBezTo>
                      <a:pt x="132" y="1"/>
                      <a:pt x="20" y="108"/>
                      <a:pt x="11" y="244"/>
                    </a:cubicBezTo>
                    <a:cubicBezTo>
                      <a:pt x="1" y="386"/>
                      <a:pt x="112" y="507"/>
                      <a:pt x="254" y="517"/>
                    </a:cubicBezTo>
                    <a:cubicBezTo>
                      <a:pt x="260" y="518"/>
                      <a:pt x="266" y="518"/>
                      <a:pt x="272" y="518"/>
                    </a:cubicBezTo>
                    <a:cubicBezTo>
                      <a:pt x="415" y="518"/>
                      <a:pt x="527" y="411"/>
                      <a:pt x="537" y="275"/>
                    </a:cubicBezTo>
                    <a:cubicBezTo>
                      <a:pt x="537" y="123"/>
                      <a:pt x="425" y="1"/>
                      <a:pt x="284" y="1"/>
                    </a:cubicBezTo>
                    <a:cubicBezTo>
                      <a:pt x="278" y="1"/>
                      <a:pt x="272"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4544858" y="-362226"/>
                <a:ext cx="49535" cy="48011"/>
              </a:xfrm>
              <a:custGeom>
                <a:avLst/>
                <a:gdLst/>
                <a:ahLst/>
                <a:cxnLst/>
                <a:rect l="l" t="t" r="r" b="b"/>
                <a:pathLst>
                  <a:path w="325" h="315" extrusionOk="0">
                    <a:moveTo>
                      <a:pt x="146" y="0"/>
                    </a:moveTo>
                    <a:cubicBezTo>
                      <a:pt x="71" y="0"/>
                      <a:pt x="1" y="67"/>
                      <a:pt x="1" y="143"/>
                    </a:cubicBezTo>
                    <a:cubicBezTo>
                      <a:pt x="1" y="233"/>
                      <a:pt x="61" y="304"/>
                      <a:pt x="153" y="314"/>
                    </a:cubicBezTo>
                    <a:cubicBezTo>
                      <a:pt x="234" y="314"/>
                      <a:pt x="314" y="253"/>
                      <a:pt x="314" y="163"/>
                    </a:cubicBezTo>
                    <a:cubicBezTo>
                      <a:pt x="324" y="71"/>
                      <a:pt x="254" y="1"/>
                      <a:pt x="162" y="1"/>
                    </a:cubicBezTo>
                    <a:cubicBezTo>
                      <a:pt x="157" y="0"/>
                      <a:pt x="152"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a:off x="4551107" y="-334792"/>
                <a:ext cx="21643" cy="176192"/>
              </a:xfrm>
              <a:custGeom>
                <a:avLst/>
                <a:gdLst/>
                <a:ahLst/>
                <a:cxnLst/>
                <a:rect l="l" t="t" r="r" b="b"/>
                <a:pathLst>
                  <a:path w="142" h="1156" extrusionOk="0">
                    <a:moveTo>
                      <a:pt x="101" y="0"/>
                    </a:moveTo>
                    <a:cubicBezTo>
                      <a:pt x="88" y="0"/>
                      <a:pt x="81" y="15"/>
                      <a:pt x="81" y="23"/>
                    </a:cubicBezTo>
                    <a:cubicBezTo>
                      <a:pt x="81" y="73"/>
                      <a:pt x="71" y="154"/>
                      <a:pt x="71" y="235"/>
                    </a:cubicBezTo>
                    <a:cubicBezTo>
                      <a:pt x="61" y="518"/>
                      <a:pt x="41" y="1044"/>
                      <a:pt x="11" y="1105"/>
                    </a:cubicBezTo>
                    <a:cubicBezTo>
                      <a:pt x="0" y="1125"/>
                      <a:pt x="11" y="1145"/>
                      <a:pt x="20" y="1145"/>
                    </a:cubicBezTo>
                    <a:cubicBezTo>
                      <a:pt x="31" y="1145"/>
                      <a:pt x="31" y="1145"/>
                      <a:pt x="31" y="1156"/>
                    </a:cubicBezTo>
                    <a:cubicBezTo>
                      <a:pt x="51" y="1156"/>
                      <a:pt x="61" y="1145"/>
                      <a:pt x="61" y="1135"/>
                    </a:cubicBezTo>
                    <a:cubicBezTo>
                      <a:pt x="101" y="1064"/>
                      <a:pt x="112" y="680"/>
                      <a:pt x="132" y="235"/>
                    </a:cubicBezTo>
                    <a:cubicBezTo>
                      <a:pt x="142" y="154"/>
                      <a:pt x="142" y="84"/>
                      <a:pt x="142" y="33"/>
                    </a:cubicBezTo>
                    <a:cubicBezTo>
                      <a:pt x="142" y="13"/>
                      <a:pt x="132" y="3"/>
                      <a:pt x="112" y="3"/>
                    </a:cubicBezTo>
                    <a:cubicBezTo>
                      <a:pt x="108" y="1"/>
                      <a:pt x="104"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4906977" y="-331287"/>
                <a:ext cx="168114" cy="163389"/>
              </a:xfrm>
              <a:custGeom>
                <a:avLst/>
                <a:gdLst/>
                <a:ahLst/>
                <a:cxnLst/>
                <a:rect l="l" t="t" r="r" b="b"/>
                <a:pathLst>
                  <a:path w="1103" h="1072" extrusionOk="0">
                    <a:moveTo>
                      <a:pt x="547" y="0"/>
                    </a:moveTo>
                    <a:cubicBezTo>
                      <a:pt x="264" y="0"/>
                      <a:pt x="31" y="223"/>
                      <a:pt x="11" y="516"/>
                    </a:cubicBezTo>
                    <a:cubicBezTo>
                      <a:pt x="1" y="809"/>
                      <a:pt x="223" y="1061"/>
                      <a:pt x="527" y="1072"/>
                    </a:cubicBezTo>
                    <a:lnTo>
                      <a:pt x="547" y="1072"/>
                    </a:lnTo>
                    <a:cubicBezTo>
                      <a:pt x="830" y="1072"/>
                      <a:pt x="1073" y="850"/>
                      <a:pt x="1082" y="566"/>
                    </a:cubicBezTo>
                    <a:cubicBezTo>
                      <a:pt x="1103" y="273"/>
                      <a:pt x="870" y="21"/>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4504775" y="-192595"/>
                <a:ext cx="58680" cy="41609"/>
              </a:xfrm>
              <a:custGeom>
                <a:avLst/>
                <a:gdLst/>
                <a:ahLst/>
                <a:cxnLst/>
                <a:rect l="l" t="t" r="r" b="b"/>
                <a:pathLst>
                  <a:path w="385" h="273" extrusionOk="0">
                    <a:moveTo>
                      <a:pt x="32" y="0"/>
                    </a:moveTo>
                    <a:cubicBezTo>
                      <a:pt x="11" y="10"/>
                      <a:pt x="1" y="20"/>
                      <a:pt x="1" y="41"/>
                    </a:cubicBezTo>
                    <a:cubicBezTo>
                      <a:pt x="21" y="151"/>
                      <a:pt x="142" y="263"/>
                      <a:pt x="243" y="273"/>
                    </a:cubicBezTo>
                    <a:cubicBezTo>
                      <a:pt x="304" y="273"/>
                      <a:pt x="365" y="232"/>
                      <a:pt x="385" y="151"/>
                    </a:cubicBezTo>
                    <a:cubicBezTo>
                      <a:pt x="385" y="131"/>
                      <a:pt x="375" y="122"/>
                      <a:pt x="365" y="111"/>
                    </a:cubicBezTo>
                    <a:cubicBezTo>
                      <a:pt x="345" y="111"/>
                      <a:pt x="324" y="122"/>
                      <a:pt x="324" y="131"/>
                    </a:cubicBezTo>
                    <a:cubicBezTo>
                      <a:pt x="304" y="212"/>
                      <a:pt x="254" y="212"/>
                      <a:pt x="243" y="212"/>
                    </a:cubicBezTo>
                    <a:cubicBezTo>
                      <a:pt x="173" y="212"/>
                      <a:pt x="82" y="111"/>
                      <a:pt x="61" y="30"/>
                    </a:cubicBezTo>
                    <a:cubicBezTo>
                      <a:pt x="61" y="10"/>
                      <a:pt x="41"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4554155" y="-187109"/>
                <a:ext cx="61728" cy="37799"/>
              </a:xfrm>
              <a:custGeom>
                <a:avLst/>
                <a:gdLst/>
                <a:ahLst/>
                <a:cxnLst/>
                <a:rect l="l" t="t" r="r" b="b"/>
                <a:pathLst>
                  <a:path w="405" h="248" extrusionOk="0">
                    <a:moveTo>
                      <a:pt x="365" y="1"/>
                    </a:moveTo>
                    <a:cubicBezTo>
                      <a:pt x="354" y="1"/>
                      <a:pt x="341" y="10"/>
                      <a:pt x="334" y="25"/>
                    </a:cubicBezTo>
                    <a:cubicBezTo>
                      <a:pt x="314" y="106"/>
                      <a:pt x="213" y="187"/>
                      <a:pt x="142" y="187"/>
                    </a:cubicBezTo>
                    <a:cubicBezTo>
                      <a:pt x="122" y="187"/>
                      <a:pt x="81" y="176"/>
                      <a:pt x="71" y="106"/>
                    </a:cubicBezTo>
                    <a:cubicBezTo>
                      <a:pt x="61" y="86"/>
                      <a:pt x="51" y="75"/>
                      <a:pt x="31" y="75"/>
                    </a:cubicBezTo>
                    <a:cubicBezTo>
                      <a:pt x="21" y="75"/>
                      <a:pt x="0" y="95"/>
                      <a:pt x="11" y="115"/>
                    </a:cubicBezTo>
                    <a:cubicBezTo>
                      <a:pt x="21" y="196"/>
                      <a:pt x="71" y="237"/>
                      <a:pt x="132" y="247"/>
                    </a:cubicBezTo>
                    <a:cubicBezTo>
                      <a:pt x="243" y="247"/>
                      <a:pt x="364" y="146"/>
                      <a:pt x="395" y="35"/>
                    </a:cubicBezTo>
                    <a:cubicBezTo>
                      <a:pt x="405" y="25"/>
                      <a:pt x="395" y="5"/>
                      <a:pt x="375" y="5"/>
                    </a:cubicBezTo>
                    <a:cubicBezTo>
                      <a:pt x="372" y="2"/>
                      <a:pt x="368"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4054852" y="-360037"/>
                <a:ext cx="168114" cy="163389"/>
              </a:xfrm>
              <a:custGeom>
                <a:avLst/>
                <a:gdLst/>
                <a:ahLst/>
                <a:cxnLst/>
                <a:rect l="l" t="t" r="r" b="b"/>
                <a:pathLst>
                  <a:path w="1103" h="1072" extrusionOk="0">
                    <a:moveTo>
                      <a:pt x="547" y="0"/>
                    </a:moveTo>
                    <a:cubicBezTo>
                      <a:pt x="264" y="0"/>
                      <a:pt x="31" y="223"/>
                      <a:pt x="11" y="516"/>
                    </a:cubicBezTo>
                    <a:cubicBezTo>
                      <a:pt x="1" y="809"/>
                      <a:pt x="223" y="1061"/>
                      <a:pt x="527" y="1072"/>
                    </a:cubicBezTo>
                    <a:lnTo>
                      <a:pt x="547" y="1072"/>
                    </a:lnTo>
                    <a:cubicBezTo>
                      <a:pt x="830" y="1072"/>
                      <a:pt x="1073" y="850"/>
                      <a:pt x="1082" y="566"/>
                    </a:cubicBezTo>
                    <a:cubicBezTo>
                      <a:pt x="1103" y="273"/>
                      <a:pt x="870" y="21"/>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28"/>
            <p:cNvSpPr/>
            <p:nvPr/>
          </p:nvSpPr>
          <p:spPr>
            <a:xfrm rot="2566533">
              <a:off x="5247877" y="1447826"/>
              <a:ext cx="69803" cy="6762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rot="2566586">
              <a:off x="5404502" y="1425691"/>
              <a:ext cx="39774" cy="38528"/>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rot="2566586">
              <a:off x="5483905" y="1304159"/>
              <a:ext cx="39774" cy="38528"/>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rot="2566592">
              <a:off x="5347197" y="1507908"/>
              <a:ext cx="19978" cy="19359"/>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rot="2566592">
              <a:off x="5649973" y="1180659"/>
              <a:ext cx="19978" cy="19359"/>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28"/>
          <p:cNvGrpSpPr/>
          <p:nvPr/>
        </p:nvGrpSpPr>
        <p:grpSpPr>
          <a:xfrm>
            <a:off x="7470475" y="2923601"/>
            <a:ext cx="1139108" cy="1426808"/>
            <a:chOff x="7047590" y="2619239"/>
            <a:chExt cx="1381312" cy="1615372"/>
          </a:xfrm>
        </p:grpSpPr>
        <p:grpSp>
          <p:nvGrpSpPr>
            <p:cNvPr id="516" name="Google Shape;516;p28"/>
            <p:cNvGrpSpPr/>
            <p:nvPr/>
          </p:nvGrpSpPr>
          <p:grpSpPr>
            <a:xfrm>
              <a:off x="7047590" y="2619239"/>
              <a:ext cx="1381312" cy="1615372"/>
              <a:chOff x="6639689" y="1944439"/>
              <a:chExt cx="2047906" cy="2394918"/>
            </a:xfrm>
          </p:grpSpPr>
          <p:sp>
            <p:nvSpPr>
              <p:cNvPr id="517" name="Google Shape;517;p28"/>
              <p:cNvSpPr/>
              <p:nvPr/>
            </p:nvSpPr>
            <p:spPr>
              <a:xfrm>
                <a:off x="7739027" y="1944439"/>
                <a:ext cx="503881" cy="494144"/>
              </a:xfrm>
              <a:custGeom>
                <a:avLst/>
                <a:gdLst/>
                <a:ahLst/>
                <a:cxnLst/>
                <a:rect l="l" t="t" r="r" b="b"/>
                <a:pathLst>
                  <a:path w="4652" h="4562" extrusionOk="0">
                    <a:moveTo>
                      <a:pt x="2006" y="0"/>
                    </a:moveTo>
                    <a:cubicBezTo>
                      <a:pt x="1938" y="0"/>
                      <a:pt x="1866" y="8"/>
                      <a:pt x="1791" y="24"/>
                    </a:cubicBezTo>
                    <a:cubicBezTo>
                      <a:pt x="800" y="237"/>
                      <a:pt x="1" y="1936"/>
                      <a:pt x="41" y="2835"/>
                    </a:cubicBezTo>
                    <a:cubicBezTo>
                      <a:pt x="67" y="2834"/>
                      <a:pt x="93" y="2834"/>
                      <a:pt x="119" y="2834"/>
                    </a:cubicBezTo>
                    <a:cubicBezTo>
                      <a:pt x="900" y="2834"/>
                      <a:pt x="1350" y="3267"/>
                      <a:pt x="1791" y="3502"/>
                    </a:cubicBezTo>
                    <a:cubicBezTo>
                      <a:pt x="2100" y="3671"/>
                      <a:pt x="3460" y="4561"/>
                      <a:pt x="3915" y="4561"/>
                    </a:cubicBezTo>
                    <a:cubicBezTo>
                      <a:pt x="3951" y="4561"/>
                      <a:pt x="3981" y="4556"/>
                      <a:pt x="4004" y="4544"/>
                    </a:cubicBezTo>
                    <a:cubicBezTo>
                      <a:pt x="4651" y="4220"/>
                      <a:pt x="3620" y="2269"/>
                      <a:pt x="3499" y="1966"/>
                    </a:cubicBezTo>
                    <a:cubicBezTo>
                      <a:pt x="3190" y="1226"/>
                      <a:pt x="2863" y="0"/>
                      <a:pt x="200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8"/>
              <p:cNvSpPr/>
              <p:nvPr/>
            </p:nvSpPr>
            <p:spPr>
              <a:xfrm>
                <a:off x="7816793" y="2100193"/>
                <a:ext cx="252049" cy="247614"/>
              </a:xfrm>
              <a:custGeom>
                <a:avLst/>
                <a:gdLst/>
                <a:ahLst/>
                <a:cxnLst/>
                <a:rect l="l" t="t" r="r" b="b"/>
                <a:pathLst>
                  <a:path w="2327" h="2286" extrusionOk="0">
                    <a:moveTo>
                      <a:pt x="1007" y="0"/>
                    </a:moveTo>
                    <a:cubicBezTo>
                      <a:pt x="973" y="0"/>
                      <a:pt x="938" y="4"/>
                      <a:pt x="900" y="12"/>
                    </a:cubicBezTo>
                    <a:cubicBezTo>
                      <a:pt x="405" y="123"/>
                      <a:pt x="1" y="972"/>
                      <a:pt x="21" y="1417"/>
                    </a:cubicBezTo>
                    <a:cubicBezTo>
                      <a:pt x="30" y="1417"/>
                      <a:pt x="39" y="1417"/>
                      <a:pt x="47" y="1417"/>
                    </a:cubicBezTo>
                    <a:cubicBezTo>
                      <a:pt x="445" y="1417"/>
                      <a:pt x="673" y="1632"/>
                      <a:pt x="891" y="1751"/>
                    </a:cubicBezTo>
                    <a:cubicBezTo>
                      <a:pt x="1050" y="1835"/>
                      <a:pt x="1732" y="2286"/>
                      <a:pt x="1959" y="2286"/>
                    </a:cubicBezTo>
                    <a:cubicBezTo>
                      <a:pt x="1976" y="2286"/>
                      <a:pt x="1991" y="2283"/>
                      <a:pt x="2003" y="2277"/>
                    </a:cubicBezTo>
                    <a:cubicBezTo>
                      <a:pt x="2326" y="2115"/>
                      <a:pt x="1810" y="1134"/>
                      <a:pt x="1750" y="983"/>
                    </a:cubicBezTo>
                    <a:cubicBezTo>
                      <a:pt x="1600" y="617"/>
                      <a:pt x="1432" y="0"/>
                      <a:pt x="1007"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6639689" y="2416574"/>
                <a:ext cx="444633" cy="539854"/>
              </a:xfrm>
              <a:custGeom>
                <a:avLst/>
                <a:gdLst/>
                <a:ahLst/>
                <a:cxnLst/>
                <a:rect l="l" t="t" r="r" b="b"/>
                <a:pathLst>
                  <a:path w="4105" h="4984" extrusionOk="0">
                    <a:moveTo>
                      <a:pt x="1708" y="1"/>
                    </a:moveTo>
                    <a:cubicBezTo>
                      <a:pt x="1394" y="1"/>
                      <a:pt x="1106" y="62"/>
                      <a:pt x="880" y="205"/>
                    </a:cubicBezTo>
                    <a:cubicBezTo>
                      <a:pt x="0" y="761"/>
                      <a:pt x="708" y="1985"/>
                      <a:pt x="1031" y="2783"/>
                    </a:cubicBezTo>
                    <a:cubicBezTo>
                      <a:pt x="1157" y="3071"/>
                      <a:pt x="1737" y="4983"/>
                      <a:pt x="2384" y="4983"/>
                    </a:cubicBezTo>
                    <a:cubicBezTo>
                      <a:pt x="2419" y="4983"/>
                      <a:pt x="2453" y="4978"/>
                      <a:pt x="2487" y="4967"/>
                    </a:cubicBezTo>
                    <a:cubicBezTo>
                      <a:pt x="2831" y="4866"/>
                      <a:pt x="3215" y="3036"/>
                      <a:pt x="3327" y="2672"/>
                    </a:cubicBezTo>
                    <a:cubicBezTo>
                      <a:pt x="3489" y="2176"/>
                      <a:pt x="3498" y="1529"/>
                      <a:pt x="4105" y="974"/>
                    </a:cubicBezTo>
                    <a:cubicBezTo>
                      <a:pt x="3665" y="482"/>
                      <a:pt x="2588" y="1"/>
                      <a:pt x="170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810492" y="2524020"/>
                <a:ext cx="221288" cy="270360"/>
              </a:xfrm>
              <a:custGeom>
                <a:avLst/>
                <a:gdLst/>
                <a:ahLst/>
                <a:cxnLst/>
                <a:rect l="l" t="t" r="r" b="b"/>
                <a:pathLst>
                  <a:path w="2043" h="2496" extrusionOk="0">
                    <a:moveTo>
                      <a:pt x="848" y="0"/>
                    </a:moveTo>
                    <a:cubicBezTo>
                      <a:pt x="691" y="0"/>
                      <a:pt x="547" y="31"/>
                      <a:pt x="435" y="103"/>
                    </a:cubicBezTo>
                    <a:cubicBezTo>
                      <a:pt x="0" y="375"/>
                      <a:pt x="344" y="993"/>
                      <a:pt x="516" y="1386"/>
                    </a:cubicBezTo>
                    <a:cubicBezTo>
                      <a:pt x="574" y="1532"/>
                      <a:pt x="862" y="2496"/>
                      <a:pt x="1187" y="2496"/>
                    </a:cubicBezTo>
                    <a:cubicBezTo>
                      <a:pt x="1202" y="2496"/>
                      <a:pt x="1218" y="2494"/>
                      <a:pt x="1234" y="2489"/>
                    </a:cubicBezTo>
                    <a:cubicBezTo>
                      <a:pt x="1406" y="2428"/>
                      <a:pt x="1608" y="1518"/>
                      <a:pt x="1658" y="1336"/>
                    </a:cubicBezTo>
                    <a:cubicBezTo>
                      <a:pt x="1739" y="1083"/>
                      <a:pt x="1739" y="760"/>
                      <a:pt x="2043" y="487"/>
                    </a:cubicBezTo>
                    <a:cubicBezTo>
                      <a:pt x="1827" y="241"/>
                      <a:pt x="1287" y="0"/>
                      <a:pt x="8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7908856" y="3931325"/>
                <a:ext cx="394267" cy="408032"/>
              </a:xfrm>
              <a:custGeom>
                <a:avLst/>
                <a:gdLst/>
                <a:ahLst/>
                <a:cxnLst/>
                <a:rect l="l" t="t" r="r" b="b"/>
                <a:pathLst>
                  <a:path w="3640" h="3767" extrusionOk="0">
                    <a:moveTo>
                      <a:pt x="1343" y="1"/>
                    </a:moveTo>
                    <a:cubicBezTo>
                      <a:pt x="1140" y="1"/>
                      <a:pt x="945" y="44"/>
                      <a:pt x="798" y="162"/>
                    </a:cubicBezTo>
                    <a:cubicBezTo>
                      <a:pt x="566" y="354"/>
                      <a:pt x="111" y="1193"/>
                      <a:pt x="202" y="1567"/>
                    </a:cubicBezTo>
                    <a:cubicBezTo>
                      <a:pt x="71" y="1931"/>
                      <a:pt x="0" y="3660"/>
                      <a:pt x="587" y="3761"/>
                    </a:cubicBezTo>
                    <a:cubicBezTo>
                      <a:pt x="608" y="3765"/>
                      <a:pt x="628" y="3766"/>
                      <a:pt x="647" y="3766"/>
                    </a:cubicBezTo>
                    <a:cubicBezTo>
                      <a:pt x="1052" y="3766"/>
                      <a:pt x="1050" y="2993"/>
                      <a:pt x="1011" y="2781"/>
                    </a:cubicBezTo>
                    <a:lnTo>
                      <a:pt x="1011" y="2781"/>
                    </a:lnTo>
                    <a:cubicBezTo>
                      <a:pt x="1173" y="3033"/>
                      <a:pt x="1355" y="3246"/>
                      <a:pt x="1607" y="3347"/>
                    </a:cubicBezTo>
                    <a:cubicBezTo>
                      <a:pt x="1962" y="3185"/>
                      <a:pt x="1951" y="2801"/>
                      <a:pt x="1850" y="2477"/>
                    </a:cubicBezTo>
                    <a:lnTo>
                      <a:pt x="1850" y="2477"/>
                    </a:lnTo>
                    <a:cubicBezTo>
                      <a:pt x="2037" y="2618"/>
                      <a:pt x="2344" y="2866"/>
                      <a:pt x="2595" y="2866"/>
                    </a:cubicBezTo>
                    <a:cubicBezTo>
                      <a:pt x="2670" y="2866"/>
                      <a:pt x="2740" y="2844"/>
                      <a:pt x="2800" y="2790"/>
                    </a:cubicBezTo>
                    <a:cubicBezTo>
                      <a:pt x="3094" y="2538"/>
                      <a:pt x="2821" y="2184"/>
                      <a:pt x="2598" y="1941"/>
                    </a:cubicBezTo>
                    <a:cubicBezTo>
                      <a:pt x="2649" y="1924"/>
                      <a:pt x="2701" y="1918"/>
                      <a:pt x="2755" y="1918"/>
                    </a:cubicBezTo>
                    <a:cubicBezTo>
                      <a:pt x="2953" y="1918"/>
                      <a:pt x="3166" y="2008"/>
                      <a:pt x="3360" y="2008"/>
                    </a:cubicBezTo>
                    <a:cubicBezTo>
                      <a:pt x="3460" y="2008"/>
                      <a:pt x="3555" y="1984"/>
                      <a:pt x="3640" y="1911"/>
                    </a:cubicBezTo>
                    <a:cubicBezTo>
                      <a:pt x="3417" y="1123"/>
                      <a:pt x="2770" y="374"/>
                      <a:pt x="2002" y="121"/>
                    </a:cubicBezTo>
                    <a:cubicBezTo>
                      <a:pt x="1813" y="57"/>
                      <a:pt x="1573" y="1"/>
                      <a:pt x="134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51356" y="2193450"/>
                <a:ext cx="1936239" cy="1896206"/>
              </a:xfrm>
              <a:custGeom>
                <a:avLst/>
                <a:gdLst/>
                <a:ahLst/>
                <a:cxnLst/>
                <a:rect l="l" t="t" r="r" b="b"/>
                <a:pathLst>
                  <a:path w="17876" h="17506" extrusionOk="0">
                    <a:moveTo>
                      <a:pt x="8081" y="1"/>
                    </a:moveTo>
                    <a:cubicBezTo>
                      <a:pt x="7225" y="1"/>
                      <a:pt x="6371" y="160"/>
                      <a:pt x="5551" y="496"/>
                    </a:cubicBezTo>
                    <a:cubicBezTo>
                      <a:pt x="1649" y="2093"/>
                      <a:pt x="0" y="7087"/>
                      <a:pt x="1871" y="11647"/>
                    </a:cubicBezTo>
                    <a:cubicBezTo>
                      <a:pt x="3347" y="15253"/>
                      <a:pt x="6573" y="17506"/>
                      <a:pt x="9786" y="17506"/>
                    </a:cubicBezTo>
                    <a:cubicBezTo>
                      <a:pt x="10644" y="17506"/>
                      <a:pt x="11502" y="17345"/>
                      <a:pt x="12325" y="17006"/>
                    </a:cubicBezTo>
                    <a:cubicBezTo>
                      <a:pt x="16228" y="15408"/>
                      <a:pt x="17875" y="10414"/>
                      <a:pt x="16005" y="5854"/>
                    </a:cubicBezTo>
                    <a:cubicBezTo>
                      <a:pt x="14527" y="2253"/>
                      <a:pt x="11296" y="1"/>
                      <a:pt x="80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925517" y="2350178"/>
                <a:ext cx="1374409" cy="1276847"/>
              </a:xfrm>
              <a:custGeom>
                <a:avLst/>
                <a:gdLst/>
                <a:ahLst/>
                <a:cxnLst/>
                <a:rect l="l" t="t" r="r" b="b"/>
                <a:pathLst>
                  <a:path w="12689" h="11788" extrusionOk="0">
                    <a:moveTo>
                      <a:pt x="8374" y="1"/>
                    </a:moveTo>
                    <a:cubicBezTo>
                      <a:pt x="7981" y="1"/>
                      <a:pt x="7612" y="53"/>
                      <a:pt x="7370" y="181"/>
                    </a:cubicBezTo>
                    <a:cubicBezTo>
                      <a:pt x="6440" y="677"/>
                      <a:pt x="5702" y="1677"/>
                      <a:pt x="5409" y="2274"/>
                    </a:cubicBezTo>
                    <a:cubicBezTo>
                      <a:pt x="5217" y="2313"/>
                      <a:pt x="5023" y="2328"/>
                      <a:pt x="4830" y="2328"/>
                    </a:cubicBezTo>
                    <a:cubicBezTo>
                      <a:pt x="4523" y="2328"/>
                      <a:pt x="4216" y="2291"/>
                      <a:pt x="3913" y="2254"/>
                    </a:cubicBezTo>
                    <a:cubicBezTo>
                      <a:pt x="3614" y="2216"/>
                      <a:pt x="3320" y="2179"/>
                      <a:pt x="3030" y="2179"/>
                    </a:cubicBezTo>
                    <a:cubicBezTo>
                      <a:pt x="2455" y="2179"/>
                      <a:pt x="1900" y="2326"/>
                      <a:pt x="1375" y="2911"/>
                    </a:cubicBezTo>
                    <a:cubicBezTo>
                      <a:pt x="566" y="3811"/>
                      <a:pt x="0" y="4781"/>
                      <a:pt x="142" y="5984"/>
                    </a:cubicBezTo>
                    <a:cubicBezTo>
                      <a:pt x="253" y="6934"/>
                      <a:pt x="708" y="8542"/>
                      <a:pt x="1304" y="9311"/>
                    </a:cubicBezTo>
                    <a:cubicBezTo>
                      <a:pt x="2562" y="10963"/>
                      <a:pt x="6844" y="11787"/>
                      <a:pt x="8848" y="11787"/>
                    </a:cubicBezTo>
                    <a:cubicBezTo>
                      <a:pt x="9406" y="11787"/>
                      <a:pt x="9787" y="11723"/>
                      <a:pt x="9877" y="11596"/>
                    </a:cubicBezTo>
                    <a:cubicBezTo>
                      <a:pt x="10252" y="11070"/>
                      <a:pt x="12688" y="5610"/>
                      <a:pt x="12314" y="3871"/>
                    </a:cubicBezTo>
                    <a:cubicBezTo>
                      <a:pt x="12061" y="2628"/>
                      <a:pt x="11162" y="747"/>
                      <a:pt x="9868" y="242"/>
                    </a:cubicBezTo>
                    <a:cubicBezTo>
                      <a:pt x="9504" y="101"/>
                      <a:pt x="8917" y="1"/>
                      <a:pt x="8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7263766" y="2618902"/>
                <a:ext cx="88927" cy="78314"/>
              </a:xfrm>
              <a:custGeom>
                <a:avLst/>
                <a:gdLst/>
                <a:ahLst/>
                <a:cxnLst/>
                <a:rect l="l" t="t" r="r" b="b"/>
                <a:pathLst>
                  <a:path w="821" h="723" extrusionOk="0">
                    <a:moveTo>
                      <a:pt x="413" y="0"/>
                    </a:moveTo>
                    <a:cubicBezTo>
                      <a:pt x="367" y="0"/>
                      <a:pt x="320" y="8"/>
                      <a:pt x="274" y="25"/>
                    </a:cubicBezTo>
                    <a:cubicBezTo>
                      <a:pt x="92" y="106"/>
                      <a:pt x="1" y="308"/>
                      <a:pt x="82" y="501"/>
                    </a:cubicBezTo>
                    <a:cubicBezTo>
                      <a:pt x="135" y="637"/>
                      <a:pt x="268" y="722"/>
                      <a:pt x="407" y="722"/>
                    </a:cubicBezTo>
                    <a:cubicBezTo>
                      <a:pt x="454" y="722"/>
                      <a:pt x="501" y="713"/>
                      <a:pt x="547" y="692"/>
                    </a:cubicBezTo>
                    <a:cubicBezTo>
                      <a:pt x="739" y="622"/>
                      <a:pt x="820" y="409"/>
                      <a:pt x="749" y="227"/>
                    </a:cubicBezTo>
                    <a:cubicBezTo>
                      <a:pt x="688" y="82"/>
                      <a:pt x="55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7638300" y="2465098"/>
                <a:ext cx="88818" cy="78314"/>
              </a:xfrm>
              <a:custGeom>
                <a:avLst/>
                <a:gdLst/>
                <a:ahLst/>
                <a:cxnLst/>
                <a:rect l="l" t="t" r="r" b="b"/>
                <a:pathLst>
                  <a:path w="820" h="723" extrusionOk="0">
                    <a:moveTo>
                      <a:pt x="413" y="0"/>
                    </a:moveTo>
                    <a:cubicBezTo>
                      <a:pt x="367" y="0"/>
                      <a:pt x="319" y="10"/>
                      <a:pt x="274" y="30"/>
                    </a:cubicBezTo>
                    <a:cubicBezTo>
                      <a:pt x="92" y="101"/>
                      <a:pt x="1" y="313"/>
                      <a:pt x="81" y="495"/>
                    </a:cubicBezTo>
                    <a:cubicBezTo>
                      <a:pt x="135" y="641"/>
                      <a:pt x="270" y="723"/>
                      <a:pt x="412" y="723"/>
                    </a:cubicBezTo>
                    <a:cubicBezTo>
                      <a:pt x="457" y="723"/>
                      <a:pt x="503" y="714"/>
                      <a:pt x="547" y="697"/>
                    </a:cubicBezTo>
                    <a:cubicBezTo>
                      <a:pt x="739" y="616"/>
                      <a:pt x="820" y="414"/>
                      <a:pt x="749" y="222"/>
                    </a:cubicBezTo>
                    <a:cubicBezTo>
                      <a:pt x="688" y="86"/>
                      <a:pt x="554"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7475186" y="2583484"/>
                <a:ext cx="53724" cy="47443"/>
              </a:xfrm>
              <a:custGeom>
                <a:avLst/>
                <a:gdLst/>
                <a:ahLst/>
                <a:cxnLst/>
                <a:rect l="l" t="t" r="r" b="b"/>
                <a:pathLst>
                  <a:path w="496" h="438" extrusionOk="0">
                    <a:moveTo>
                      <a:pt x="254" y="1"/>
                    </a:moveTo>
                    <a:cubicBezTo>
                      <a:pt x="227" y="1"/>
                      <a:pt x="199" y="7"/>
                      <a:pt x="172" y="19"/>
                    </a:cubicBezTo>
                    <a:cubicBezTo>
                      <a:pt x="61" y="59"/>
                      <a:pt x="1" y="190"/>
                      <a:pt x="51" y="302"/>
                    </a:cubicBezTo>
                    <a:cubicBezTo>
                      <a:pt x="90" y="387"/>
                      <a:pt x="171" y="437"/>
                      <a:pt x="257" y="437"/>
                    </a:cubicBezTo>
                    <a:cubicBezTo>
                      <a:pt x="282" y="437"/>
                      <a:pt x="308" y="433"/>
                      <a:pt x="334" y="423"/>
                    </a:cubicBezTo>
                    <a:cubicBezTo>
                      <a:pt x="445" y="372"/>
                      <a:pt x="496" y="251"/>
                      <a:pt x="455" y="140"/>
                    </a:cubicBezTo>
                    <a:cubicBezTo>
                      <a:pt x="417" y="56"/>
                      <a:pt x="339" y="1"/>
                      <a:pt x="254" y="1"/>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7500314" y="2610237"/>
                <a:ext cx="69213" cy="161501"/>
              </a:xfrm>
              <a:custGeom>
                <a:avLst/>
                <a:gdLst/>
                <a:ahLst/>
                <a:cxnLst/>
                <a:rect l="l" t="t" r="r" b="b"/>
                <a:pathLst>
                  <a:path w="639" h="1491" extrusionOk="0">
                    <a:moveTo>
                      <a:pt x="47" y="0"/>
                    </a:moveTo>
                    <a:cubicBezTo>
                      <a:pt x="42" y="0"/>
                      <a:pt x="37" y="2"/>
                      <a:pt x="31" y="4"/>
                    </a:cubicBezTo>
                    <a:cubicBezTo>
                      <a:pt x="11" y="15"/>
                      <a:pt x="1" y="35"/>
                      <a:pt x="1" y="55"/>
                    </a:cubicBezTo>
                    <a:cubicBezTo>
                      <a:pt x="31" y="125"/>
                      <a:pt x="72" y="217"/>
                      <a:pt x="112" y="328"/>
                    </a:cubicBezTo>
                    <a:cubicBezTo>
                      <a:pt x="264" y="682"/>
                      <a:pt x="547" y="1349"/>
                      <a:pt x="547" y="1450"/>
                    </a:cubicBezTo>
                    <a:cubicBezTo>
                      <a:pt x="547" y="1470"/>
                      <a:pt x="567" y="1491"/>
                      <a:pt x="587" y="1491"/>
                    </a:cubicBezTo>
                    <a:lnTo>
                      <a:pt x="607" y="1491"/>
                    </a:lnTo>
                    <a:cubicBezTo>
                      <a:pt x="628" y="1480"/>
                      <a:pt x="638" y="1470"/>
                      <a:pt x="638" y="1450"/>
                    </a:cubicBezTo>
                    <a:cubicBezTo>
                      <a:pt x="628" y="1339"/>
                      <a:pt x="436" y="864"/>
                      <a:pt x="193" y="287"/>
                    </a:cubicBezTo>
                    <a:cubicBezTo>
                      <a:pt x="153" y="186"/>
                      <a:pt x="112" y="96"/>
                      <a:pt x="82" y="24"/>
                    </a:cubicBezTo>
                    <a:cubicBezTo>
                      <a:pt x="74" y="9"/>
                      <a:pt x="62"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7823400" y="2431088"/>
                <a:ext cx="181861" cy="159985"/>
              </a:xfrm>
              <a:custGeom>
                <a:avLst/>
                <a:gdLst/>
                <a:ahLst/>
                <a:cxnLst/>
                <a:rect l="l" t="t" r="r" b="b"/>
                <a:pathLst>
                  <a:path w="1679" h="1477" extrusionOk="0">
                    <a:moveTo>
                      <a:pt x="839" y="0"/>
                    </a:moveTo>
                    <a:cubicBezTo>
                      <a:pt x="738" y="0"/>
                      <a:pt x="648" y="20"/>
                      <a:pt x="556" y="51"/>
                    </a:cubicBezTo>
                    <a:cubicBezTo>
                      <a:pt x="183" y="213"/>
                      <a:pt x="1" y="637"/>
                      <a:pt x="152" y="1022"/>
                    </a:cubicBezTo>
                    <a:cubicBezTo>
                      <a:pt x="273" y="1305"/>
                      <a:pt x="547" y="1476"/>
                      <a:pt x="839" y="1476"/>
                    </a:cubicBezTo>
                    <a:cubicBezTo>
                      <a:pt x="931" y="1476"/>
                      <a:pt x="1021" y="1456"/>
                      <a:pt x="1113" y="1426"/>
                    </a:cubicBezTo>
                    <a:cubicBezTo>
                      <a:pt x="1497" y="1264"/>
                      <a:pt x="1679" y="840"/>
                      <a:pt x="1517" y="455"/>
                    </a:cubicBezTo>
                    <a:cubicBezTo>
                      <a:pt x="1406" y="172"/>
                      <a:pt x="1133"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7032851" y="2755159"/>
                <a:ext cx="181861" cy="159985"/>
              </a:xfrm>
              <a:custGeom>
                <a:avLst/>
                <a:gdLst/>
                <a:ahLst/>
                <a:cxnLst/>
                <a:rect l="l" t="t" r="r" b="b"/>
                <a:pathLst>
                  <a:path w="1679" h="1477" extrusionOk="0">
                    <a:moveTo>
                      <a:pt x="839" y="1"/>
                    </a:moveTo>
                    <a:cubicBezTo>
                      <a:pt x="748" y="1"/>
                      <a:pt x="647" y="21"/>
                      <a:pt x="556" y="52"/>
                    </a:cubicBezTo>
                    <a:cubicBezTo>
                      <a:pt x="182" y="213"/>
                      <a:pt x="0" y="638"/>
                      <a:pt x="151" y="1022"/>
                    </a:cubicBezTo>
                    <a:cubicBezTo>
                      <a:pt x="273" y="1305"/>
                      <a:pt x="546" y="1477"/>
                      <a:pt x="839" y="1477"/>
                    </a:cubicBezTo>
                    <a:cubicBezTo>
                      <a:pt x="930" y="1477"/>
                      <a:pt x="1031" y="1457"/>
                      <a:pt x="1122" y="1427"/>
                    </a:cubicBezTo>
                    <a:cubicBezTo>
                      <a:pt x="1496" y="1265"/>
                      <a:pt x="1678" y="840"/>
                      <a:pt x="1526" y="456"/>
                    </a:cubicBezTo>
                    <a:cubicBezTo>
                      <a:pt x="1405" y="173"/>
                      <a:pt x="1132" y="1"/>
                      <a:pt x="8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7508004" y="2756025"/>
                <a:ext cx="61523" cy="30654"/>
              </a:xfrm>
              <a:custGeom>
                <a:avLst/>
                <a:gdLst/>
                <a:ahLst/>
                <a:cxnLst/>
                <a:rect l="l" t="t" r="r" b="b"/>
                <a:pathLst>
                  <a:path w="568" h="283" extrusionOk="0">
                    <a:moveTo>
                      <a:pt x="518" y="0"/>
                    </a:moveTo>
                    <a:cubicBezTo>
                      <a:pt x="514" y="0"/>
                      <a:pt x="510" y="1"/>
                      <a:pt x="506" y="3"/>
                    </a:cubicBezTo>
                    <a:cubicBezTo>
                      <a:pt x="476" y="3"/>
                      <a:pt x="466" y="23"/>
                      <a:pt x="466" y="53"/>
                    </a:cubicBezTo>
                    <a:cubicBezTo>
                      <a:pt x="486" y="154"/>
                      <a:pt x="426" y="175"/>
                      <a:pt x="415" y="185"/>
                    </a:cubicBezTo>
                    <a:cubicBezTo>
                      <a:pt x="393" y="194"/>
                      <a:pt x="369" y="198"/>
                      <a:pt x="343" y="198"/>
                    </a:cubicBezTo>
                    <a:cubicBezTo>
                      <a:pt x="249" y="198"/>
                      <a:pt x="137" y="143"/>
                      <a:pt x="82" y="64"/>
                    </a:cubicBezTo>
                    <a:cubicBezTo>
                      <a:pt x="70" y="58"/>
                      <a:pt x="59" y="52"/>
                      <a:pt x="47" y="52"/>
                    </a:cubicBezTo>
                    <a:cubicBezTo>
                      <a:pt x="38" y="52"/>
                      <a:pt x="30" y="55"/>
                      <a:pt x="21" y="64"/>
                    </a:cubicBezTo>
                    <a:cubicBezTo>
                      <a:pt x="1" y="74"/>
                      <a:pt x="1" y="104"/>
                      <a:pt x="11" y="114"/>
                    </a:cubicBezTo>
                    <a:cubicBezTo>
                      <a:pt x="82" y="217"/>
                      <a:pt x="227" y="282"/>
                      <a:pt x="349" y="282"/>
                    </a:cubicBezTo>
                    <a:cubicBezTo>
                      <a:pt x="384" y="282"/>
                      <a:pt x="417" y="277"/>
                      <a:pt x="446" y="266"/>
                    </a:cubicBezTo>
                    <a:cubicBezTo>
                      <a:pt x="527" y="226"/>
                      <a:pt x="567" y="145"/>
                      <a:pt x="547" y="33"/>
                    </a:cubicBezTo>
                    <a:cubicBezTo>
                      <a:pt x="547" y="17"/>
                      <a:pt x="534" y="0"/>
                      <a:pt x="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7559451" y="2724290"/>
                <a:ext cx="51666" cy="49718"/>
              </a:xfrm>
              <a:custGeom>
                <a:avLst/>
                <a:gdLst/>
                <a:ahLst/>
                <a:cxnLst/>
                <a:rect l="l" t="t" r="r" b="b"/>
                <a:pathLst>
                  <a:path w="477" h="459" extrusionOk="0">
                    <a:moveTo>
                      <a:pt x="417" y="0"/>
                    </a:moveTo>
                    <a:cubicBezTo>
                      <a:pt x="413" y="0"/>
                      <a:pt x="409" y="1"/>
                      <a:pt x="405" y="3"/>
                    </a:cubicBezTo>
                    <a:cubicBezTo>
                      <a:pt x="385" y="3"/>
                      <a:pt x="365" y="23"/>
                      <a:pt x="375" y="43"/>
                    </a:cubicBezTo>
                    <a:cubicBezTo>
                      <a:pt x="385" y="164"/>
                      <a:pt x="314" y="326"/>
                      <a:pt x="213" y="367"/>
                    </a:cubicBezTo>
                    <a:cubicBezTo>
                      <a:pt x="209" y="367"/>
                      <a:pt x="197" y="371"/>
                      <a:pt x="180" y="371"/>
                    </a:cubicBezTo>
                    <a:cubicBezTo>
                      <a:pt x="154" y="371"/>
                      <a:pt x="118" y="361"/>
                      <a:pt x="82" y="306"/>
                    </a:cubicBezTo>
                    <a:cubicBezTo>
                      <a:pt x="76" y="294"/>
                      <a:pt x="63" y="289"/>
                      <a:pt x="50" y="289"/>
                    </a:cubicBezTo>
                    <a:cubicBezTo>
                      <a:pt x="40" y="289"/>
                      <a:pt x="29" y="292"/>
                      <a:pt x="21" y="296"/>
                    </a:cubicBezTo>
                    <a:cubicBezTo>
                      <a:pt x="1" y="306"/>
                      <a:pt x="1" y="337"/>
                      <a:pt x="11" y="357"/>
                    </a:cubicBezTo>
                    <a:cubicBezTo>
                      <a:pt x="57" y="425"/>
                      <a:pt x="119" y="459"/>
                      <a:pt x="186" y="459"/>
                    </a:cubicBezTo>
                    <a:cubicBezTo>
                      <a:pt x="208" y="459"/>
                      <a:pt x="231" y="455"/>
                      <a:pt x="254" y="447"/>
                    </a:cubicBezTo>
                    <a:cubicBezTo>
                      <a:pt x="385" y="387"/>
                      <a:pt x="476" y="195"/>
                      <a:pt x="456" y="33"/>
                    </a:cubicBezTo>
                    <a:cubicBezTo>
                      <a:pt x="456" y="17"/>
                      <a:pt x="435"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28"/>
            <p:cNvSpPr/>
            <p:nvPr/>
          </p:nvSpPr>
          <p:spPr>
            <a:xfrm rot="523932">
              <a:off x="7883553" y="3893027"/>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rot="957616">
              <a:off x="7971831" y="3783346"/>
              <a:ext cx="91887" cy="8901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rot="957596">
              <a:off x="8136178" y="3675307"/>
              <a:ext cx="52357"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rot="957596">
              <a:off x="8157293" y="3485379"/>
              <a:ext cx="52357"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957614">
              <a:off x="7839959" y="387357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rot="957614">
              <a:off x="8274766" y="3248910"/>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TextBox 74">
            <a:extLst>
              <a:ext uri="{FF2B5EF4-FFF2-40B4-BE49-F238E27FC236}">
                <a16:creationId xmlns:a16="http://schemas.microsoft.com/office/drawing/2014/main" id="{2A3CB65B-E8B7-A4D2-DA63-CC7253BE5347}"/>
              </a:ext>
            </a:extLst>
          </p:cNvPr>
          <p:cNvSpPr txBox="1"/>
          <p:nvPr/>
        </p:nvSpPr>
        <p:spPr>
          <a:xfrm>
            <a:off x="2213274" y="871092"/>
            <a:ext cx="4717451" cy="584775"/>
          </a:xfrm>
          <a:prstGeom prst="rect">
            <a:avLst/>
          </a:prstGeom>
          <a:noFill/>
        </p:spPr>
        <p:txBody>
          <a:bodyPr wrap="square" rtlCol="0">
            <a:spAutoFit/>
          </a:bodyPr>
          <a:lstStyle/>
          <a:p>
            <a:pPr algn="ctr"/>
            <a:r>
              <a:rPr lang="en-US" sz="3200" b="1" dirty="0" err="1">
                <a:solidFill>
                  <a:schemeClr val="tx1"/>
                </a:solidFill>
                <a:latin typeface="UTM Edwardian" panose="02040603050506020204" pitchFamily="18" charset="0"/>
              </a:rPr>
              <a:t>Thứ</a:t>
            </a:r>
            <a:r>
              <a:rPr lang="en-US" sz="3200" b="1" dirty="0">
                <a:solidFill>
                  <a:schemeClr val="tx1"/>
                </a:solidFill>
                <a:latin typeface="UTM Edwardian" panose="02040603050506020204" pitchFamily="18" charset="0"/>
              </a:rPr>
              <a:t> … </a:t>
            </a:r>
            <a:r>
              <a:rPr lang="en-US" sz="3200" b="1" dirty="0" err="1">
                <a:solidFill>
                  <a:schemeClr val="tx1"/>
                </a:solidFill>
                <a:latin typeface="UTM Edwardian" panose="02040603050506020204" pitchFamily="18" charset="0"/>
              </a:rPr>
              <a:t>ngày</a:t>
            </a:r>
            <a:r>
              <a:rPr lang="en-US" sz="3200" b="1" dirty="0">
                <a:solidFill>
                  <a:schemeClr val="tx1"/>
                </a:solidFill>
                <a:latin typeface="UTM Edwardian" panose="02040603050506020204" pitchFamily="18" charset="0"/>
              </a:rPr>
              <a:t> … </a:t>
            </a:r>
            <a:r>
              <a:rPr lang="en-US" sz="3200" b="1" dirty="0" err="1">
                <a:solidFill>
                  <a:schemeClr val="tx1"/>
                </a:solidFill>
                <a:latin typeface="UTM Edwardian" panose="02040603050506020204" pitchFamily="18" charset="0"/>
              </a:rPr>
              <a:t>tháng</a:t>
            </a:r>
            <a:r>
              <a:rPr lang="en-US" sz="3200" b="1" dirty="0">
                <a:solidFill>
                  <a:schemeClr val="tx1"/>
                </a:solidFill>
                <a:latin typeface="UTM Edwardian" panose="02040603050506020204" pitchFamily="18" charset="0"/>
              </a:rPr>
              <a:t> … </a:t>
            </a:r>
            <a:r>
              <a:rPr lang="en-US" sz="3200" b="1" dirty="0" err="1">
                <a:solidFill>
                  <a:schemeClr val="tx1"/>
                </a:solidFill>
                <a:latin typeface="UTM Edwardian" panose="02040603050506020204" pitchFamily="18" charset="0"/>
              </a:rPr>
              <a:t>năm</a:t>
            </a:r>
            <a:r>
              <a:rPr lang="en-US" sz="3200" b="1" dirty="0">
                <a:solidFill>
                  <a:schemeClr val="tx1"/>
                </a:solidFill>
                <a:latin typeface="UTM Edwardian" panose="02040603050506020204" pitchFamily="18" charset="0"/>
              </a:rPr>
              <a:t> …</a:t>
            </a:r>
          </a:p>
        </p:txBody>
      </p:sp>
      <p:sp>
        <p:nvSpPr>
          <p:cNvPr id="76" name="TextBox 75">
            <a:extLst>
              <a:ext uri="{FF2B5EF4-FFF2-40B4-BE49-F238E27FC236}">
                <a16:creationId xmlns:a16="http://schemas.microsoft.com/office/drawing/2014/main" id="{2AA69A14-70AF-D6A2-C83C-F5495BABC7E5}"/>
              </a:ext>
            </a:extLst>
          </p:cNvPr>
          <p:cNvSpPr txBox="1"/>
          <p:nvPr/>
        </p:nvSpPr>
        <p:spPr>
          <a:xfrm>
            <a:off x="288571" y="-92480"/>
            <a:ext cx="2929813" cy="769441"/>
          </a:xfrm>
          <a:prstGeom prst="rect">
            <a:avLst/>
          </a:prstGeom>
          <a:noFill/>
        </p:spPr>
        <p:txBody>
          <a:bodyPr wrap="square" rtlCol="0">
            <a:spAutoFit/>
          </a:bodyPr>
          <a:lstStyle/>
          <a:p>
            <a:pPr algn="ctr"/>
            <a:r>
              <a:rPr lang="en-US" sz="4400" b="1" dirty="0" err="1">
                <a:ln w="9525">
                  <a:solidFill>
                    <a:schemeClr val="bg1"/>
                  </a:solidFill>
                  <a:prstDash val="solid"/>
                </a:ln>
                <a:solidFill>
                  <a:srgbClr val="3333FF"/>
                </a:solidFill>
                <a:effectLst>
                  <a:outerShdw blurRad="12700" dist="38100" dir="2700000" algn="tl" rotWithShape="0">
                    <a:schemeClr val="accent5">
                      <a:lumMod val="60000"/>
                      <a:lumOff val="40000"/>
                    </a:schemeClr>
                  </a:outerShdw>
                </a:effectLst>
                <a:latin typeface="SVN-Apple" panose="02040603050506020204" pitchFamily="18" charset="0"/>
              </a:rPr>
              <a:t>Tiếng</a:t>
            </a:r>
            <a:r>
              <a:rPr lang="en-US" sz="4400" b="1" dirty="0">
                <a:ln w="9525">
                  <a:solidFill>
                    <a:schemeClr val="bg1"/>
                  </a:solidFill>
                  <a:prstDash val="solid"/>
                </a:ln>
                <a:solidFill>
                  <a:srgbClr val="3333FF"/>
                </a:solidFill>
                <a:effectLst>
                  <a:outerShdw blurRad="12700" dist="38100" dir="2700000" algn="tl" rotWithShape="0">
                    <a:schemeClr val="accent5">
                      <a:lumMod val="60000"/>
                      <a:lumOff val="40000"/>
                    </a:schemeClr>
                  </a:outerShdw>
                </a:effectLst>
                <a:latin typeface="SVN-Apple" panose="02040603050506020204" pitchFamily="18" charset="0"/>
              </a:rPr>
              <a:t> </a:t>
            </a:r>
            <a:r>
              <a:rPr lang="en-US" sz="4400" b="1" dirty="0" err="1">
                <a:ln w="9525">
                  <a:solidFill>
                    <a:schemeClr val="bg1"/>
                  </a:solidFill>
                  <a:prstDash val="solid"/>
                </a:ln>
                <a:solidFill>
                  <a:srgbClr val="3333FF"/>
                </a:solidFill>
                <a:effectLst>
                  <a:outerShdw blurRad="12700" dist="38100" dir="2700000" algn="tl" rotWithShape="0">
                    <a:schemeClr val="accent5">
                      <a:lumMod val="60000"/>
                      <a:lumOff val="40000"/>
                    </a:schemeClr>
                  </a:outerShdw>
                </a:effectLst>
                <a:latin typeface="SVN-Apple" panose="02040603050506020204" pitchFamily="18" charset="0"/>
              </a:rPr>
              <a:t>Việt</a:t>
            </a:r>
            <a:endParaRPr lang="en-US" sz="4400" b="1" dirty="0">
              <a:ln w="9525">
                <a:solidFill>
                  <a:schemeClr val="bg1"/>
                </a:solidFill>
                <a:prstDash val="solid"/>
              </a:ln>
              <a:solidFill>
                <a:srgbClr val="3333FF"/>
              </a:solidFill>
              <a:effectLst>
                <a:outerShdw blurRad="12700" dist="38100" dir="2700000" algn="tl" rotWithShape="0">
                  <a:schemeClr val="accent5">
                    <a:lumMod val="60000"/>
                    <a:lumOff val="40000"/>
                  </a:schemeClr>
                </a:outerShdw>
              </a:effectLst>
              <a:latin typeface="SVN-Apple" panose="02040603050506020204" pitchFamily="18" charset="0"/>
            </a:endParaRPr>
          </a:p>
        </p:txBody>
      </p:sp>
      <p:sp>
        <p:nvSpPr>
          <p:cNvPr id="77" name="TextBox 76">
            <a:extLst>
              <a:ext uri="{FF2B5EF4-FFF2-40B4-BE49-F238E27FC236}">
                <a16:creationId xmlns:a16="http://schemas.microsoft.com/office/drawing/2014/main" id="{FCFA2166-F237-BE23-6600-E5FB55570161}"/>
              </a:ext>
            </a:extLst>
          </p:cNvPr>
          <p:cNvSpPr txBox="1"/>
          <p:nvPr/>
        </p:nvSpPr>
        <p:spPr>
          <a:xfrm>
            <a:off x="2471905" y="1790978"/>
            <a:ext cx="4411660" cy="535531"/>
          </a:xfrm>
          <a:prstGeom prst="rect">
            <a:avLst/>
          </a:prstGeom>
          <a:noFill/>
        </p:spPr>
        <p:txBody>
          <a:bodyPr wrap="square">
            <a:spAutoFit/>
          </a:bodyPr>
          <a:lstStyle/>
          <a:p>
            <a:pPr algn="ctr">
              <a:lnSpc>
                <a:spcPct val="80000"/>
              </a:lnSpc>
            </a:pPr>
            <a:r>
              <a:rPr lang="en-US" sz="3600" b="1">
                <a:ln w="9525">
                  <a:solidFill>
                    <a:schemeClr val="bg1"/>
                  </a:solidFill>
                  <a:prstDash val="solid"/>
                </a:ln>
                <a:solidFill>
                  <a:srgbClr val="3333FF"/>
                </a:solidFill>
                <a:effectLst>
                  <a:outerShdw blurRad="12700" dist="38100" dir="2700000" algn="tl" rotWithShape="0">
                    <a:schemeClr val="accent5">
                      <a:lumMod val="60000"/>
                      <a:lumOff val="40000"/>
                    </a:schemeClr>
                  </a:outerShdw>
                </a:effectLst>
                <a:latin typeface="UTM Showcard" panose="02040603050506020204" pitchFamily="18" charset="0"/>
              </a:rPr>
              <a:t>LUYỆN TỪ VÀ CÂU</a:t>
            </a:r>
            <a:endParaRPr lang="en-US" sz="3600" b="1" dirty="0">
              <a:ln w="19050">
                <a:solidFill>
                  <a:srgbClr val="002060"/>
                </a:solidFill>
                <a:prstDash val="solid"/>
              </a:ln>
              <a:solidFill>
                <a:srgbClr val="3333FF"/>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79" name="TextBox 78">
            <a:extLst>
              <a:ext uri="{FF2B5EF4-FFF2-40B4-BE49-F238E27FC236}">
                <a16:creationId xmlns:a16="http://schemas.microsoft.com/office/drawing/2014/main" id="{FCFA2166-F237-BE23-6600-E5FB55570161}"/>
              </a:ext>
            </a:extLst>
          </p:cNvPr>
          <p:cNvSpPr txBox="1"/>
          <p:nvPr/>
        </p:nvSpPr>
        <p:spPr>
          <a:xfrm>
            <a:off x="1975998" y="2505551"/>
            <a:ext cx="5571561" cy="1421928"/>
          </a:xfrm>
          <a:prstGeom prst="rect">
            <a:avLst/>
          </a:prstGeom>
          <a:noFill/>
        </p:spPr>
        <p:txBody>
          <a:bodyPr wrap="square">
            <a:spAutoFit/>
          </a:bodyPr>
          <a:lstStyle/>
          <a:p>
            <a:pPr algn="ctr">
              <a:lnSpc>
                <a:spcPct val="80000"/>
              </a:lnSpc>
            </a:pPr>
            <a:r>
              <a:rPr lang="en-US" sz="3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Showcard" panose="02040603050506020204" pitchFamily="18" charset="0"/>
              </a:rPr>
              <a:t>Liên kết các câu trong đoạn văn bằng cách lặp từ ngữ </a:t>
            </a:r>
            <a:endParaRPr lang="en-US" sz="3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randombar(horizontal)">
                                      <p:cBhvr>
                                        <p:cTn id="13" dur="500"/>
                                        <p:tgtEl>
                                          <p:spTgt spid="7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randombar(horizontal)">
                                      <p:cBhvr>
                                        <p:cTn id="1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id="{AB18CA59-0DB5-3B2A-A875-7B3819529501}"/>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A9D0A89D-166E-8F96-7AEA-BA6983AE79A6}"/>
              </a:ext>
            </a:extLst>
          </p:cNvPr>
          <p:cNvGrpSpPr/>
          <p:nvPr/>
        </p:nvGrpSpPr>
        <p:grpSpPr>
          <a:xfrm>
            <a:off x="1233773" y="3725513"/>
            <a:ext cx="6676453" cy="1190871"/>
            <a:chOff x="588190" y="1814899"/>
            <a:chExt cx="7835807" cy="3260021"/>
          </a:xfrm>
        </p:grpSpPr>
        <p:sp>
          <p:nvSpPr>
            <p:cNvPr id="8" name="Google Shape;634;p33">
              <a:extLst>
                <a:ext uri="{FF2B5EF4-FFF2-40B4-BE49-F238E27FC236}">
                  <a16:creationId xmlns:a16="http://schemas.microsoft.com/office/drawing/2014/main" id="{F133A0C3-C512-A628-A17D-4D428BC845EF}"/>
                </a:ext>
              </a:extLst>
            </p:cNvPr>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333FF"/>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id="{74398218-06B0-EB79-3CF5-A48A1DE13E7F}"/>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Tác dụng:</a:t>
              </a:r>
              <a:r>
                <a:rPr kumimoji="0" lang="vi-VN" sz="3200" b="0" i="0" u="none" strike="noStrike" kern="0" cap="none" spc="0" normalizeH="0" baseline="0" noProof="0">
                  <a:ln>
                    <a:noFill/>
                  </a:ln>
                  <a:solidFill>
                    <a:srgbClr val="3333FF"/>
                  </a:solidFill>
                  <a:effectLst/>
                  <a:uLnTx/>
                  <a:uFillTx/>
                  <a:latin typeface="Calibri" panose="020F0502020204030204" pitchFamily="34" charset="0"/>
                  <a:cs typeface="Calibri" panose="020F0502020204030204" pitchFamily="34" charset="0"/>
                  <a:sym typeface="Fredoka One"/>
                </a:rPr>
                <a:t> liên kết nội dung của các câu đứng sau với câu đứng trước đó.</a:t>
              </a:r>
              <a:endParaRPr kumimoji="0" lang="en-US" sz="2800" b="0" i="1"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sym typeface="Fredoka One"/>
              </a:endParaRPr>
            </a:p>
          </p:txBody>
        </p:sp>
      </p:grpSp>
      <p:pic>
        <p:nvPicPr>
          <p:cNvPr id="3" name="Picture 2">
            <a:extLst>
              <a:ext uri="{FF2B5EF4-FFF2-40B4-BE49-F238E27FC236}">
                <a16:creationId xmlns:a16="http://schemas.microsoft.com/office/drawing/2014/main" id="{C7BF6C40-515E-302B-2789-88670033F89F}"/>
              </a:ext>
            </a:extLst>
          </p:cNvPr>
          <p:cNvPicPr>
            <a:picLocks noChangeAspect="1"/>
          </p:cNvPicPr>
          <p:nvPr/>
        </p:nvPicPr>
        <p:blipFill>
          <a:blip r:embed="rId3"/>
          <a:stretch>
            <a:fillRect/>
          </a:stretch>
        </p:blipFill>
        <p:spPr>
          <a:xfrm>
            <a:off x="1410115" y="131986"/>
            <a:ext cx="6006640" cy="3371117"/>
          </a:xfrm>
          <a:prstGeom prst="rect">
            <a:avLst/>
          </a:prstGeom>
        </p:spPr>
      </p:pic>
      <p:sp>
        <p:nvSpPr>
          <p:cNvPr id="4" name="Google Shape;699;p35">
            <a:extLst>
              <a:ext uri="{FF2B5EF4-FFF2-40B4-BE49-F238E27FC236}">
                <a16:creationId xmlns:a16="http://schemas.microsoft.com/office/drawing/2014/main" id="{8F404622-05A9-C19E-3214-1ED69741763A}"/>
              </a:ext>
            </a:extLst>
          </p:cNvPr>
          <p:cNvSpPr/>
          <p:nvPr/>
        </p:nvSpPr>
        <p:spPr>
          <a:xfrm>
            <a:off x="138708" y="421661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700;p35">
            <a:extLst>
              <a:ext uri="{FF2B5EF4-FFF2-40B4-BE49-F238E27FC236}">
                <a16:creationId xmlns:a16="http://schemas.microsoft.com/office/drawing/2014/main" id="{A8E5B695-2F16-21A9-C7AF-156073FA07C3}"/>
              </a:ext>
            </a:extLst>
          </p:cNvPr>
          <p:cNvGrpSpPr/>
          <p:nvPr/>
        </p:nvGrpSpPr>
        <p:grpSpPr>
          <a:xfrm rot="-245465">
            <a:off x="-58145" y="2263915"/>
            <a:ext cx="1250846" cy="1196092"/>
            <a:chOff x="4610845" y="2033030"/>
            <a:chExt cx="1394343" cy="1333308"/>
          </a:xfrm>
        </p:grpSpPr>
        <p:sp>
          <p:nvSpPr>
            <p:cNvPr id="11" name="Google Shape;701;p35">
              <a:extLst>
                <a:ext uri="{FF2B5EF4-FFF2-40B4-BE49-F238E27FC236}">
                  <a16:creationId xmlns:a16="http://schemas.microsoft.com/office/drawing/2014/main" id="{94527298-5738-BE3C-B942-8A2F043EA15C}"/>
                </a:ext>
              </a:extLst>
            </p:cNvPr>
            <p:cNvSpPr/>
            <p:nvPr/>
          </p:nvSpPr>
          <p:spPr>
            <a:xfrm>
              <a:off x="5289413" y="3147841"/>
              <a:ext cx="280830" cy="218498"/>
            </a:xfrm>
            <a:custGeom>
              <a:avLst/>
              <a:gdLst/>
              <a:ahLst/>
              <a:cxnLst/>
              <a:rect l="l" t="t" r="r" b="b"/>
              <a:pathLst>
                <a:path w="3812" h="2966" extrusionOk="0">
                  <a:moveTo>
                    <a:pt x="2207" y="1"/>
                  </a:moveTo>
                  <a:cubicBezTo>
                    <a:pt x="2165" y="1"/>
                    <a:pt x="2124" y="5"/>
                    <a:pt x="2083" y="14"/>
                  </a:cubicBezTo>
                  <a:cubicBezTo>
                    <a:pt x="1809" y="64"/>
                    <a:pt x="1102" y="570"/>
                    <a:pt x="1021" y="904"/>
                  </a:cubicBezTo>
                  <a:cubicBezTo>
                    <a:pt x="768" y="1147"/>
                    <a:pt x="0" y="2522"/>
                    <a:pt x="434" y="2835"/>
                  </a:cubicBezTo>
                  <a:cubicBezTo>
                    <a:pt x="489" y="2876"/>
                    <a:pt x="544" y="2894"/>
                    <a:pt x="597" y="2894"/>
                  </a:cubicBezTo>
                  <a:cubicBezTo>
                    <a:pt x="880" y="2894"/>
                    <a:pt x="1132" y="2388"/>
                    <a:pt x="1183" y="2218"/>
                  </a:cubicBezTo>
                  <a:cubicBezTo>
                    <a:pt x="1203" y="2491"/>
                    <a:pt x="1263" y="2734"/>
                    <a:pt x="1425" y="2926"/>
                  </a:cubicBezTo>
                  <a:cubicBezTo>
                    <a:pt x="1431" y="2926"/>
                    <a:pt x="1436" y="2926"/>
                    <a:pt x="1442" y="2926"/>
                  </a:cubicBezTo>
                  <a:cubicBezTo>
                    <a:pt x="1793" y="2926"/>
                    <a:pt x="1931" y="2618"/>
                    <a:pt x="1982" y="2309"/>
                  </a:cubicBezTo>
                  <a:cubicBezTo>
                    <a:pt x="2093" y="2551"/>
                    <a:pt x="2282" y="2965"/>
                    <a:pt x="2549" y="2965"/>
                  </a:cubicBezTo>
                  <a:cubicBezTo>
                    <a:pt x="2571" y="2965"/>
                    <a:pt x="2594" y="2962"/>
                    <a:pt x="2618" y="2956"/>
                  </a:cubicBezTo>
                  <a:cubicBezTo>
                    <a:pt x="2972" y="2875"/>
                    <a:pt x="2881" y="2481"/>
                    <a:pt x="2811" y="2188"/>
                  </a:cubicBezTo>
                  <a:lnTo>
                    <a:pt x="2811" y="2188"/>
                  </a:lnTo>
                  <a:cubicBezTo>
                    <a:pt x="3097" y="2234"/>
                    <a:pt x="3291" y="2602"/>
                    <a:pt x="3578" y="2602"/>
                  </a:cubicBezTo>
                  <a:cubicBezTo>
                    <a:pt x="3604" y="2602"/>
                    <a:pt x="3632" y="2599"/>
                    <a:pt x="3660" y="2592"/>
                  </a:cubicBezTo>
                  <a:cubicBezTo>
                    <a:pt x="3811" y="1864"/>
                    <a:pt x="3589" y="985"/>
                    <a:pt x="3074" y="469"/>
                  </a:cubicBezTo>
                  <a:cubicBezTo>
                    <a:pt x="2859" y="254"/>
                    <a:pt x="2526" y="1"/>
                    <a:pt x="220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02;p35">
              <a:extLst>
                <a:ext uri="{FF2B5EF4-FFF2-40B4-BE49-F238E27FC236}">
                  <a16:creationId xmlns:a16="http://schemas.microsoft.com/office/drawing/2014/main" id="{824BDEC1-0C15-715A-7FB5-CD0A55945D55}"/>
                </a:ext>
              </a:extLst>
            </p:cNvPr>
            <p:cNvSpPr/>
            <p:nvPr/>
          </p:nvSpPr>
          <p:spPr>
            <a:xfrm>
              <a:off x="4774685" y="2033030"/>
              <a:ext cx="1130024" cy="1187667"/>
            </a:xfrm>
            <a:custGeom>
              <a:avLst/>
              <a:gdLst/>
              <a:ahLst/>
              <a:cxnLst/>
              <a:rect l="l" t="t" r="r" b="b"/>
              <a:pathLst>
                <a:path w="15339" h="16122" extrusionOk="0">
                  <a:moveTo>
                    <a:pt x="7262" y="0"/>
                  </a:moveTo>
                  <a:cubicBezTo>
                    <a:pt x="6879" y="0"/>
                    <a:pt x="6493" y="37"/>
                    <a:pt x="6107" y="113"/>
                  </a:cubicBezTo>
                  <a:cubicBezTo>
                    <a:pt x="2346" y="861"/>
                    <a:pt x="1" y="5017"/>
                    <a:pt x="870" y="9405"/>
                  </a:cubicBezTo>
                  <a:cubicBezTo>
                    <a:pt x="1640" y="13336"/>
                    <a:pt x="4730" y="16122"/>
                    <a:pt x="8069" y="16122"/>
                  </a:cubicBezTo>
                  <a:cubicBezTo>
                    <a:pt x="8458" y="16122"/>
                    <a:pt x="8849" y="16084"/>
                    <a:pt x="9241" y="16006"/>
                  </a:cubicBezTo>
                  <a:cubicBezTo>
                    <a:pt x="12992" y="15269"/>
                    <a:pt x="15338" y="11113"/>
                    <a:pt x="14478" y="6725"/>
                  </a:cubicBezTo>
                  <a:cubicBezTo>
                    <a:pt x="13698" y="2789"/>
                    <a:pt x="10600" y="0"/>
                    <a:pt x="7262"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03;p35">
              <a:extLst>
                <a:ext uri="{FF2B5EF4-FFF2-40B4-BE49-F238E27FC236}">
                  <a16:creationId xmlns:a16="http://schemas.microsoft.com/office/drawing/2014/main" id="{7734CAE5-2047-B774-5ED4-E5887C427076}"/>
                </a:ext>
              </a:extLst>
            </p:cNvPr>
            <p:cNvSpPr/>
            <p:nvPr/>
          </p:nvSpPr>
          <p:spPr>
            <a:xfrm>
              <a:off x="4911652" y="2119737"/>
              <a:ext cx="777661" cy="854764"/>
            </a:xfrm>
            <a:custGeom>
              <a:avLst/>
              <a:gdLst/>
              <a:ahLst/>
              <a:cxnLst/>
              <a:rect l="l" t="t" r="r" b="b"/>
              <a:pathLst>
                <a:path w="10556" h="11603" extrusionOk="0">
                  <a:moveTo>
                    <a:pt x="4910" y="1"/>
                  </a:moveTo>
                  <a:cubicBezTo>
                    <a:pt x="4660" y="1"/>
                    <a:pt x="4408" y="25"/>
                    <a:pt x="4156" y="74"/>
                  </a:cubicBezTo>
                  <a:cubicBezTo>
                    <a:pt x="1578" y="580"/>
                    <a:pt x="1" y="3552"/>
                    <a:pt x="627" y="6716"/>
                  </a:cubicBezTo>
                  <a:cubicBezTo>
                    <a:pt x="1184" y="9571"/>
                    <a:pt x="3352" y="11602"/>
                    <a:pt x="5656" y="11602"/>
                  </a:cubicBezTo>
                  <a:cubicBezTo>
                    <a:pt x="5907" y="11602"/>
                    <a:pt x="6159" y="11578"/>
                    <a:pt x="6410" y="11529"/>
                  </a:cubicBezTo>
                  <a:cubicBezTo>
                    <a:pt x="8978" y="11023"/>
                    <a:pt x="10556" y="8051"/>
                    <a:pt x="9939" y="4887"/>
                  </a:cubicBezTo>
                  <a:cubicBezTo>
                    <a:pt x="9374" y="2032"/>
                    <a:pt x="7213" y="1"/>
                    <a:pt x="4910" y="1"/>
                  </a:cubicBezTo>
                  <a:close/>
                </a:path>
              </a:pathLst>
            </a:custGeom>
            <a:solidFill>
              <a:srgbClr val="FBFCFC">
                <a:alpha val="2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04;p35">
              <a:extLst>
                <a:ext uri="{FF2B5EF4-FFF2-40B4-BE49-F238E27FC236}">
                  <a16:creationId xmlns:a16="http://schemas.microsoft.com/office/drawing/2014/main" id="{25ED03CA-8694-F519-49E3-02B6EAE42DF7}"/>
                </a:ext>
              </a:extLst>
            </p:cNvPr>
            <p:cNvSpPr/>
            <p:nvPr/>
          </p:nvSpPr>
          <p:spPr>
            <a:xfrm>
              <a:off x="5122552" y="2261179"/>
              <a:ext cx="52232" cy="48179"/>
            </a:xfrm>
            <a:custGeom>
              <a:avLst/>
              <a:gdLst/>
              <a:ahLst/>
              <a:cxnLst/>
              <a:rect l="l" t="t" r="r" b="b"/>
              <a:pathLst>
                <a:path w="709" h="654" extrusionOk="0">
                  <a:moveTo>
                    <a:pt x="368" y="0"/>
                  </a:moveTo>
                  <a:cubicBezTo>
                    <a:pt x="343" y="0"/>
                    <a:pt x="318" y="3"/>
                    <a:pt x="293" y="9"/>
                  </a:cubicBezTo>
                  <a:cubicBezTo>
                    <a:pt x="111" y="39"/>
                    <a:pt x="0" y="211"/>
                    <a:pt x="30" y="393"/>
                  </a:cubicBezTo>
                  <a:cubicBezTo>
                    <a:pt x="65" y="543"/>
                    <a:pt x="200" y="654"/>
                    <a:pt x="354" y="654"/>
                  </a:cubicBezTo>
                  <a:cubicBezTo>
                    <a:pt x="378" y="654"/>
                    <a:pt x="401" y="651"/>
                    <a:pt x="425" y="646"/>
                  </a:cubicBezTo>
                  <a:cubicBezTo>
                    <a:pt x="596" y="615"/>
                    <a:pt x="708" y="444"/>
                    <a:pt x="677" y="262"/>
                  </a:cubicBezTo>
                  <a:cubicBezTo>
                    <a:pt x="652" y="105"/>
                    <a:pt x="520" y="0"/>
                    <a:pt x="368"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05;p35">
              <a:extLst>
                <a:ext uri="{FF2B5EF4-FFF2-40B4-BE49-F238E27FC236}">
                  <a16:creationId xmlns:a16="http://schemas.microsoft.com/office/drawing/2014/main" id="{4F3B00F7-BF81-3D06-6ED0-79FECDD47D64}"/>
                </a:ext>
              </a:extLst>
            </p:cNvPr>
            <p:cNvSpPr/>
            <p:nvPr/>
          </p:nvSpPr>
          <p:spPr>
            <a:xfrm>
              <a:off x="5367576" y="2212853"/>
              <a:ext cx="52969" cy="48105"/>
            </a:xfrm>
            <a:custGeom>
              <a:avLst/>
              <a:gdLst/>
              <a:ahLst/>
              <a:cxnLst/>
              <a:rect l="l" t="t" r="r" b="b"/>
              <a:pathLst>
                <a:path w="719" h="653" extrusionOk="0">
                  <a:moveTo>
                    <a:pt x="364" y="0"/>
                  </a:moveTo>
                  <a:cubicBezTo>
                    <a:pt x="341" y="0"/>
                    <a:pt x="318" y="3"/>
                    <a:pt x="294" y="8"/>
                  </a:cubicBezTo>
                  <a:cubicBezTo>
                    <a:pt x="122" y="38"/>
                    <a:pt x="0" y="210"/>
                    <a:pt x="41" y="392"/>
                  </a:cubicBezTo>
                  <a:cubicBezTo>
                    <a:pt x="67" y="541"/>
                    <a:pt x="200" y="652"/>
                    <a:pt x="354" y="652"/>
                  </a:cubicBezTo>
                  <a:cubicBezTo>
                    <a:pt x="377" y="652"/>
                    <a:pt x="401" y="650"/>
                    <a:pt x="425" y="645"/>
                  </a:cubicBezTo>
                  <a:cubicBezTo>
                    <a:pt x="597" y="615"/>
                    <a:pt x="718" y="442"/>
                    <a:pt x="678" y="260"/>
                  </a:cubicBezTo>
                  <a:cubicBezTo>
                    <a:pt x="651" y="111"/>
                    <a:pt x="518" y="0"/>
                    <a:pt x="364"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06;p35">
              <a:extLst>
                <a:ext uri="{FF2B5EF4-FFF2-40B4-BE49-F238E27FC236}">
                  <a16:creationId xmlns:a16="http://schemas.microsoft.com/office/drawing/2014/main" id="{D157A77B-0BAD-E663-4D83-4356516FC796}"/>
                </a:ext>
              </a:extLst>
            </p:cNvPr>
            <p:cNvSpPr/>
            <p:nvPr/>
          </p:nvSpPr>
          <p:spPr>
            <a:xfrm>
              <a:off x="5479259" y="221859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07;p35">
              <a:extLst>
                <a:ext uri="{FF2B5EF4-FFF2-40B4-BE49-F238E27FC236}">
                  <a16:creationId xmlns:a16="http://schemas.microsoft.com/office/drawing/2014/main" id="{0D38FF8F-537E-0E6B-140C-3BA51E36ED71}"/>
                </a:ext>
              </a:extLst>
            </p:cNvPr>
            <p:cNvSpPr/>
            <p:nvPr/>
          </p:nvSpPr>
          <p:spPr>
            <a:xfrm>
              <a:off x="5526260" y="2086292"/>
              <a:ext cx="478929" cy="568124"/>
            </a:xfrm>
            <a:custGeom>
              <a:avLst/>
              <a:gdLst/>
              <a:ahLst/>
              <a:cxnLst/>
              <a:rect l="l" t="t" r="r" b="b"/>
              <a:pathLst>
                <a:path w="6501" h="7712" extrusionOk="0">
                  <a:moveTo>
                    <a:pt x="727" y="1"/>
                  </a:moveTo>
                  <a:cubicBezTo>
                    <a:pt x="375" y="1"/>
                    <a:pt x="82" y="97"/>
                    <a:pt x="0" y="391"/>
                  </a:cubicBezTo>
                  <a:cubicBezTo>
                    <a:pt x="899" y="2464"/>
                    <a:pt x="2002" y="4415"/>
                    <a:pt x="3002" y="6437"/>
                  </a:cubicBezTo>
                  <a:cubicBezTo>
                    <a:pt x="3235" y="6902"/>
                    <a:pt x="3508" y="7610"/>
                    <a:pt x="4013" y="7691"/>
                  </a:cubicBezTo>
                  <a:cubicBezTo>
                    <a:pt x="4098" y="7705"/>
                    <a:pt x="4181" y="7712"/>
                    <a:pt x="4261" y="7712"/>
                  </a:cubicBezTo>
                  <a:cubicBezTo>
                    <a:pt x="5279" y="7712"/>
                    <a:pt x="5914" y="6635"/>
                    <a:pt x="6167" y="5810"/>
                  </a:cubicBezTo>
                  <a:cubicBezTo>
                    <a:pt x="6500" y="4719"/>
                    <a:pt x="6217" y="3090"/>
                    <a:pt x="5500" y="2181"/>
                  </a:cubicBezTo>
                  <a:cubicBezTo>
                    <a:pt x="4762" y="1250"/>
                    <a:pt x="3346" y="664"/>
                    <a:pt x="2254" y="320"/>
                  </a:cubicBezTo>
                  <a:cubicBezTo>
                    <a:pt x="1988" y="240"/>
                    <a:pt x="1283" y="1"/>
                    <a:pt x="72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08;p35">
              <a:extLst>
                <a:ext uri="{FF2B5EF4-FFF2-40B4-BE49-F238E27FC236}">
                  <a16:creationId xmlns:a16="http://schemas.microsoft.com/office/drawing/2014/main" id="{ECDB5137-6168-2726-7D0B-6134E39BFAC8}"/>
                </a:ext>
              </a:extLst>
            </p:cNvPr>
            <p:cNvSpPr/>
            <p:nvPr/>
          </p:nvSpPr>
          <p:spPr>
            <a:xfrm>
              <a:off x="4610845" y="2213368"/>
              <a:ext cx="347943" cy="639213"/>
            </a:xfrm>
            <a:custGeom>
              <a:avLst/>
              <a:gdLst/>
              <a:ahLst/>
              <a:cxnLst/>
              <a:rect l="l" t="t" r="r" b="b"/>
              <a:pathLst>
                <a:path w="4723" h="8677" extrusionOk="0">
                  <a:moveTo>
                    <a:pt x="4328" y="1"/>
                  </a:moveTo>
                  <a:cubicBezTo>
                    <a:pt x="3743" y="1"/>
                    <a:pt x="2891" y="750"/>
                    <a:pt x="2619" y="981"/>
                  </a:cubicBezTo>
                  <a:cubicBezTo>
                    <a:pt x="1730" y="1699"/>
                    <a:pt x="647" y="2791"/>
                    <a:pt x="314" y="3933"/>
                  </a:cubicBezTo>
                  <a:cubicBezTo>
                    <a:pt x="0" y="5046"/>
                    <a:pt x="355" y="6653"/>
                    <a:pt x="1072" y="7533"/>
                  </a:cubicBezTo>
                  <a:cubicBezTo>
                    <a:pt x="1520" y="8079"/>
                    <a:pt x="2257" y="8676"/>
                    <a:pt x="3025" y="8676"/>
                  </a:cubicBezTo>
                  <a:cubicBezTo>
                    <a:pt x="3280" y="8676"/>
                    <a:pt x="3539" y="8610"/>
                    <a:pt x="3792" y="8453"/>
                  </a:cubicBezTo>
                  <a:cubicBezTo>
                    <a:pt x="4217" y="8190"/>
                    <a:pt x="4206" y="7442"/>
                    <a:pt x="4247" y="6916"/>
                  </a:cubicBezTo>
                  <a:cubicBezTo>
                    <a:pt x="4399" y="4672"/>
                    <a:pt x="4682" y="2437"/>
                    <a:pt x="4722" y="183"/>
                  </a:cubicBezTo>
                  <a:cubicBezTo>
                    <a:pt x="4620" y="53"/>
                    <a:pt x="4484" y="1"/>
                    <a:pt x="4328"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9;p35">
              <a:extLst>
                <a:ext uri="{FF2B5EF4-FFF2-40B4-BE49-F238E27FC236}">
                  <a16:creationId xmlns:a16="http://schemas.microsoft.com/office/drawing/2014/main" id="{E85ACB26-6BEC-910C-49D2-A542910A62C6}"/>
                </a:ext>
              </a:extLst>
            </p:cNvPr>
            <p:cNvSpPr/>
            <p:nvPr/>
          </p:nvSpPr>
          <p:spPr>
            <a:xfrm>
              <a:off x="5030907" y="2302211"/>
              <a:ext cx="450713" cy="696895"/>
            </a:xfrm>
            <a:custGeom>
              <a:avLst/>
              <a:gdLst/>
              <a:ahLst/>
              <a:cxnLst/>
              <a:rect l="l" t="t" r="r" b="b"/>
              <a:pathLst>
                <a:path w="6118" h="9460" extrusionOk="0">
                  <a:moveTo>
                    <a:pt x="3932" y="1"/>
                  </a:moveTo>
                  <a:cubicBezTo>
                    <a:pt x="3102" y="1"/>
                    <a:pt x="2104" y="585"/>
                    <a:pt x="1598" y="1039"/>
                  </a:cubicBezTo>
                  <a:cubicBezTo>
                    <a:pt x="223" y="2273"/>
                    <a:pt x="0" y="4881"/>
                    <a:pt x="526" y="6590"/>
                  </a:cubicBezTo>
                  <a:cubicBezTo>
                    <a:pt x="951" y="7935"/>
                    <a:pt x="2346" y="9339"/>
                    <a:pt x="3822" y="9451"/>
                  </a:cubicBezTo>
                  <a:cubicBezTo>
                    <a:pt x="3884" y="9457"/>
                    <a:pt x="3949" y="9460"/>
                    <a:pt x="4017" y="9460"/>
                  </a:cubicBezTo>
                  <a:cubicBezTo>
                    <a:pt x="4552" y="9460"/>
                    <a:pt x="5233" y="9268"/>
                    <a:pt x="5197" y="8622"/>
                  </a:cubicBezTo>
                  <a:cubicBezTo>
                    <a:pt x="5172" y="8253"/>
                    <a:pt x="4983" y="8164"/>
                    <a:pt x="4736" y="8164"/>
                  </a:cubicBezTo>
                  <a:cubicBezTo>
                    <a:pt x="4509" y="8164"/>
                    <a:pt x="4233" y="8240"/>
                    <a:pt x="3994" y="8240"/>
                  </a:cubicBezTo>
                  <a:cubicBezTo>
                    <a:pt x="3973" y="8240"/>
                    <a:pt x="3953" y="8239"/>
                    <a:pt x="3934" y="8238"/>
                  </a:cubicBezTo>
                  <a:cubicBezTo>
                    <a:pt x="3125" y="8187"/>
                    <a:pt x="2710" y="7692"/>
                    <a:pt x="2498" y="6964"/>
                  </a:cubicBezTo>
                  <a:cubicBezTo>
                    <a:pt x="2306" y="6306"/>
                    <a:pt x="2053" y="5468"/>
                    <a:pt x="2640" y="5003"/>
                  </a:cubicBezTo>
                  <a:cubicBezTo>
                    <a:pt x="3388" y="4406"/>
                    <a:pt x="4500" y="4669"/>
                    <a:pt x="5187" y="3850"/>
                  </a:cubicBezTo>
                  <a:cubicBezTo>
                    <a:pt x="6117" y="2748"/>
                    <a:pt x="5855" y="777"/>
                    <a:pt x="4732" y="261"/>
                  </a:cubicBezTo>
                  <a:cubicBezTo>
                    <a:pt x="4507" y="76"/>
                    <a:pt x="4231" y="1"/>
                    <a:pt x="3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0;p35">
              <a:extLst>
                <a:ext uri="{FF2B5EF4-FFF2-40B4-BE49-F238E27FC236}">
                  <a16:creationId xmlns:a16="http://schemas.microsoft.com/office/drawing/2014/main" id="{95B6AFFE-8476-73F7-6355-42B9CFEE77A0}"/>
                </a:ext>
              </a:extLst>
            </p:cNvPr>
            <p:cNvSpPr/>
            <p:nvPr/>
          </p:nvSpPr>
          <p:spPr>
            <a:xfrm>
              <a:off x="4985859" y="231354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711;p35">
              <a:extLst>
                <a:ext uri="{FF2B5EF4-FFF2-40B4-BE49-F238E27FC236}">
                  <a16:creationId xmlns:a16="http://schemas.microsoft.com/office/drawing/2014/main" id="{E940329A-6355-9362-8375-DE311E75B570}"/>
                </a:ext>
              </a:extLst>
            </p:cNvPr>
            <p:cNvGrpSpPr/>
            <p:nvPr/>
          </p:nvGrpSpPr>
          <p:grpSpPr>
            <a:xfrm rot="-355489">
              <a:off x="5341343" y="2538179"/>
              <a:ext cx="394995" cy="612905"/>
              <a:chOff x="1514314" y="1637035"/>
              <a:chExt cx="338082" cy="524594"/>
            </a:xfrm>
          </p:grpSpPr>
          <p:sp>
            <p:nvSpPr>
              <p:cNvPr id="22" name="Google Shape;712;p35">
                <a:extLst>
                  <a:ext uri="{FF2B5EF4-FFF2-40B4-BE49-F238E27FC236}">
                    <a16:creationId xmlns:a16="http://schemas.microsoft.com/office/drawing/2014/main" id="{8E5A7920-66D1-EC27-CE87-A24ECE3D5FBF}"/>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13;p35">
                <a:extLst>
                  <a:ext uri="{FF2B5EF4-FFF2-40B4-BE49-F238E27FC236}">
                    <a16:creationId xmlns:a16="http://schemas.microsoft.com/office/drawing/2014/main" id="{466CF7E3-7779-C5AE-746C-488D3A460597}"/>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4;p35">
                <a:extLst>
                  <a:ext uri="{FF2B5EF4-FFF2-40B4-BE49-F238E27FC236}">
                    <a16:creationId xmlns:a16="http://schemas.microsoft.com/office/drawing/2014/main" id="{69A2B762-EAF8-A163-787E-85C5ABC7B246}"/>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15;p35">
                <a:extLst>
                  <a:ext uri="{FF2B5EF4-FFF2-40B4-BE49-F238E27FC236}">
                    <a16:creationId xmlns:a16="http://schemas.microsoft.com/office/drawing/2014/main" id="{464CCC66-EA77-21AD-ECA5-4F6E8B8F1A63}"/>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16;p35">
                <a:extLst>
                  <a:ext uri="{FF2B5EF4-FFF2-40B4-BE49-F238E27FC236}">
                    <a16:creationId xmlns:a16="http://schemas.microsoft.com/office/drawing/2014/main" id="{477EF1A7-0ECF-A169-0067-7441AEF926A2}"/>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17;p35">
                <a:extLst>
                  <a:ext uri="{FF2B5EF4-FFF2-40B4-BE49-F238E27FC236}">
                    <a16:creationId xmlns:a16="http://schemas.microsoft.com/office/drawing/2014/main" id="{5F7C7A0A-1F1C-EDC2-C8D9-F2EBAA8F09D8}"/>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Google Shape;698;p35">
            <a:extLst>
              <a:ext uri="{FF2B5EF4-FFF2-40B4-BE49-F238E27FC236}">
                <a16:creationId xmlns:a16="http://schemas.microsoft.com/office/drawing/2014/main" id="{CAC4E445-C7FD-BAB3-2C51-A31FF8936935}"/>
              </a:ext>
            </a:extLst>
          </p:cNvPr>
          <p:cNvSpPr/>
          <p:nvPr/>
        </p:nvSpPr>
        <p:spPr>
          <a:xfrm>
            <a:off x="235704" y="517992"/>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9;p35">
            <a:extLst>
              <a:ext uri="{FF2B5EF4-FFF2-40B4-BE49-F238E27FC236}">
                <a16:creationId xmlns:a16="http://schemas.microsoft.com/office/drawing/2014/main" id="{E2A7E9B4-9498-C6F2-80CB-A5C9E9F32952}"/>
              </a:ext>
            </a:extLst>
          </p:cNvPr>
          <p:cNvSpPr/>
          <p:nvPr/>
        </p:nvSpPr>
        <p:spPr>
          <a:xfrm>
            <a:off x="7862041" y="3956963"/>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8;p35">
            <a:extLst>
              <a:ext uri="{FF2B5EF4-FFF2-40B4-BE49-F238E27FC236}">
                <a16:creationId xmlns:a16="http://schemas.microsoft.com/office/drawing/2014/main" id="{57C6BCAF-ACEE-3C30-CABE-9B5FA33CDFB2}"/>
              </a:ext>
            </a:extLst>
          </p:cNvPr>
          <p:cNvSpPr/>
          <p:nvPr/>
        </p:nvSpPr>
        <p:spPr>
          <a:xfrm>
            <a:off x="7959037" y="25834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700;p35">
            <a:extLst>
              <a:ext uri="{FF2B5EF4-FFF2-40B4-BE49-F238E27FC236}">
                <a16:creationId xmlns:a16="http://schemas.microsoft.com/office/drawing/2014/main" id="{28853031-3AF5-4268-D3C8-AD48E5EBCCE7}"/>
              </a:ext>
            </a:extLst>
          </p:cNvPr>
          <p:cNvGrpSpPr/>
          <p:nvPr/>
        </p:nvGrpSpPr>
        <p:grpSpPr>
          <a:xfrm rot="-245465">
            <a:off x="7916409" y="2073910"/>
            <a:ext cx="1250846" cy="1196092"/>
            <a:chOff x="4610845" y="2033030"/>
            <a:chExt cx="1394343" cy="1333308"/>
          </a:xfrm>
        </p:grpSpPr>
        <p:sp>
          <p:nvSpPr>
            <p:cNvPr id="32" name="Google Shape;701;p35">
              <a:extLst>
                <a:ext uri="{FF2B5EF4-FFF2-40B4-BE49-F238E27FC236}">
                  <a16:creationId xmlns:a16="http://schemas.microsoft.com/office/drawing/2014/main" id="{EBB18B15-7B5E-B8E2-495E-BF5574B11ACC}"/>
                </a:ext>
              </a:extLst>
            </p:cNvPr>
            <p:cNvSpPr/>
            <p:nvPr/>
          </p:nvSpPr>
          <p:spPr>
            <a:xfrm>
              <a:off x="5289413" y="3147841"/>
              <a:ext cx="280830" cy="218498"/>
            </a:xfrm>
            <a:custGeom>
              <a:avLst/>
              <a:gdLst/>
              <a:ahLst/>
              <a:cxnLst/>
              <a:rect l="l" t="t" r="r" b="b"/>
              <a:pathLst>
                <a:path w="3812" h="2966" extrusionOk="0">
                  <a:moveTo>
                    <a:pt x="2207" y="1"/>
                  </a:moveTo>
                  <a:cubicBezTo>
                    <a:pt x="2165" y="1"/>
                    <a:pt x="2124" y="5"/>
                    <a:pt x="2083" y="14"/>
                  </a:cubicBezTo>
                  <a:cubicBezTo>
                    <a:pt x="1809" y="64"/>
                    <a:pt x="1102" y="570"/>
                    <a:pt x="1021" y="904"/>
                  </a:cubicBezTo>
                  <a:cubicBezTo>
                    <a:pt x="768" y="1147"/>
                    <a:pt x="0" y="2522"/>
                    <a:pt x="434" y="2835"/>
                  </a:cubicBezTo>
                  <a:cubicBezTo>
                    <a:pt x="489" y="2876"/>
                    <a:pt x="544" y="2894"/>
                    <a:pt x="597" y="2894"/>
                  </a:cubicBezTo>
                  <a:cubicBezTo>
                    <a:pt x="880" y="2894"/>
                    <a:pt x="1132" y="2388"/>
                    <a:pt x="1183" y="2218"/>
                  </a:cubicBezTo>
                  <a:cubicBezTo>
                    <a:pt x="1203" y="2491"/>
                    <a:pt x="1263" y="2734"/>
                    <a:pt x="1425" y="2926"/>
                  </a:cubicBezTo>
                  <a:cubicBezTo>
                    <a:pt x="1431" y="2926"/>
                    <a:pt x="1436" y="2926"/>
                    <a:pt x="1442" y="2926"/>
                  </a:cubicBezTo>
                  <a:cubicBezTo>
                    <a:pt x="1793" y="2926"/>
                    <a:pt x="1931" y="2618"/>
                    <a:pt x="1982" y="2309"/>
                  </a:cubicBezTo>
                  <a:cubicBezTo>
                    <a:pt x="2093" y="2551"/>
                    <a:pt x="2282" y="2965"/>
                    <a:pt x="2549" y="2965"/>
                  </a:cubicBezTo>
                  <a:cubicBezTo>
                    <a:pt x="2571" y="2965"/>
                    <a:pt x="2594" y="2962"/>
                    <a:pt x="2618" y="2956"/>
                  </a:cubicBezTo>
                  <a:cubicBezTo>
                    <a:pt x="2972" y="2875"/>
                    <a:pt x="2881" y="2481"/>
                    <a:pt x="2811" y="2188"/>
                  </a:cubicBezTo>
                  <a:lnTo>
                    <a:pt x="2811" y="2188"/>
                  </a:lnTo>
                  <a:cubicBezTo>
                    <a:pt x="3097" y="2234"/>
                    <a:pt x="3291" y="2602"/>
                    <a:pt x="3578" y="2602"/>
                  </a:cubicBezTo>
                  <a:cubicBezTo>
                    <a:pt x="3604" y="2602"/>
                    <a:pt x="3632" y="2599"/>
                    <a:pt x="3660" y="2592"/>
                  </a:cubicBezTo>
                  <a:cubicBezTo>
                    <a:pt x="3811" y="1864"/>
                    <a:pt x="3589" y="985"/>
                    <a:pt x="3074" y="469"/>
                  </a:cubicBezTo>
                  <a:cubicBezTo>
                    <a:pt x="2859" y="254"/>
                    <a:pt x="2526" y="1"/>
                    <a:pt x="220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02;p35">
              <a:extLst>
                <a:ext uri="{FF2B5EF4-FFF2-40B4-BE49-F238E27FC236}">
                  <a16:creationId xmlns:a16="http://schemas.microsoft.com/office/drawing/2014/main" id="{64D2D46B-70F8-C257-0EC3-A990C5C718CA}"/>
                </a:ext>
              </a:extLst>
            </p:cNvPr>
            <p:cNvSpPr/>
            <p:nvPr/>
          </p:nvSpPr>
          <p:spPr>
            <a:xfrm>
              <a:off x="4774685" y="2033030"/>
              <a:ext cx="1130024" cy="1187667"/>
            </a:xfrm>
            <a:custGeom>
              <a:avLst/>
              <a:gdLst/>
              <a:ahLst/>
              <a:cxnLst/>
              <a:rect l="l" t="t" r="r" b="b"/>
              <a:pathLst>
                <a:path w="15339" h="16122" extrusionOk="0">
                  <a:moveTo>
                    <a:pt x="7262" y="0"/>
                  </a:moveTo>
                  <a:cubicBezTo>
                    <a:pt x="6879" y="0"/>
                    <a:pt x="6493" y="37"/>
                    <a:pt x="6107" y="113"/>
                  </a:cubicBezTo>
                  <a:cubicBezTo>
                    <a:pt x="2346" y="861"/>
                    <a:pt x="1" y="5017"/>
                    <a:pt x="870" y="9405"/>
                  </a:cubicBezTo>
                  <a:cubicBezTo>
                    <a:pt x="1640" y="13336"/>
                    <a:pt x="4730" y="16122"/>
                    <a:pt x="8069" y="16122"/>
                  </a:cubicBezTo>
                  <a:cubicBezTo>
                    <a:pt x="8458" y="16122"/>
                    <a:pt x="8849" y="16084"/>
                    <a:pt x="9241" y="16006"/>
                  </a:cubicBezTo>
                  <a:cubicBezTo>
                    <a:pt x="12992" y="15269"/>
                    <a:pt x="15338" y="11113"/>
                    <a:pt x="14478" y="6725"/>
                  </a:cubicBezTo>
                  <a:cubicBezTo>
                    <a:pt x="13698" y="2789"/>
                    <a:pt x="10600" y="0"/>
                    <a:pt x="7262"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03;p35">
              <a:extLst>
                <a:ext uri="{FF2B5EF4-FFF2-40B4-BE49-F238E27FC236}">
                  <a16:creationId xmlns:a16="http://schemas.microsoft.com/office/drawing/2014/main" id="{0C186D84-3979-D177-8E45-BA5E6BCE88D8}"/>
                </a:ext>
              </a:extLst>
            </p:cNvPr>
            <p:cNvSpPr/>
            <p:nvPr/>
          </p:nvSpPr>
          <p:spPr>
            <a:xfrm>
              <a:off x="4911652" y="2119737"/>
              <a:ext cx="777661" cy="854764"/>
            </a:xfrm>
            <a:custGeom>
              <a:avLst/>
              <a:gdLst/>
              <a:ahLst/>
              <a:cxnLst/>
              <a:rect l="l" t="t" r="r" b="b"/>
              <a:pathLst>
                <a:path w="10556" h="11603" extrusionOk="0">
                  <a:moveTo>
                    <a:pt x="4910" y="1"/>
                  </a:moveTo>
                  <a:cubicBezTo>
                    <a:pt x="4660" y="1"/>
                    <a:pt x="4408" y="25"/>
                    <a:pt x="4156" y="74"/>
                  </a:cubicBezTo>
                  <a:cubicBezTo>
                    <a:pt x="1578" y="580"/>
                    <a:pt x="1" y="3552"/>
                    <a:pt x="627" y="6716"/>
                  </a:cubicBezTo>
                  <a:cubicBezTo>
                    <a:pt x="1184" y="9571"/>
                    <a:pt x="3352" y="11602"/>
                    <a:pt x="5656" y="11602"/>
                  </a:cubicBezTo>
                  <a:cubicBezTo>
                    <a:pt x="5907" y="11602"/>
                    <a:pt x="6159" y="11578"/>
                    <a:pt x="6410" y="11529"/>
                  </a:cubicBezTo>
                  <a:cubicBezTo>
                    <a:pt x="8978" y="11023"/>
                    <a:pt x="10556" y="8051"/>
                    <a:pt x="9939" y="4887"/>
                  </a:cubicBezTo>
                  <a:cubicBezTo>
                    <a:pt x="9374" y="2032"/>
                    <a:pt x="7213" y="1"/>
                    <a:pt x="4910" y="1"/>
                  </a:cubicBezTo>
                  <a:close/>
                </a:path>
              </a:pathLst>
            </a:custGeom>
            <a:solidFill>
              <a:srgbClr val="FBFCFC">
                <a:alpha val="2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04;p35">
              <a:extLst>
                <a:ext uri="{FF2B5EF4-FFF2-40B4-BE49-F238E27FC236}">
                  <a16:creationId xmlns:a16="http://schemas.microsoft.com/office/drawing/2014/main" id="{CB10D494-D73C-84EC-EBC0-82570E15EB18}"/>
                </a:ext>
              </a:extLst>
            </p:cNvPr>
            <p:cNvSpPr/>
            <p:nvPr/>
          </p:nvSpPr>
          <p:spPr>
            <a:xfrm>
              <a:off x="5122552" y="2261179"/>
              <a:ext cx="52232" cy="48179"/>
            </a:xfrm>
            <a:custGeom>
              <a:avLst/>
              <a:gdLst/>
              <a:ahLst/>
              <a:cxnLst/>
              <a:rect l="l" t="t" r="r" b="b"/>
              <a:pathLst>
                <a:path w="709" h="654" extrusionOk="0">
                  <a:moveTo>
                    <a:pt x="368" y="0"/>
                  </a:moveTo>
                  <a:cubicBezTo>
                    <a:pt x="343" y="0"/>
                    <a:pt x="318" y="3"/>
                    <a:pt x="293" y="9"/>
                  </a:cubicBezTo>
                  <a:cubicBezTo>
                    <a:pt x="111" y="39"/>
                    <a:pt x="0" y="211"/>
                    <a:pt x="30" y="393"/>
                  </a:cubicBezTo>
                  <a:cubicBezTo>
                    <a:pt x="65" y="543"/>
                    <a:pt x="200" y="654"/>
                    <a:pt x="354" y="654"/>
                  </a:cubicBezTo>
                  <a:cubicBezTo>
                    <a:pt x="378" y="654"/>
                    <a:pt x="401" y="651"/>
                    <a:pt x="425" y="646"/>
                  </a:cubicBezTo>
                  <a:cubicBezTo>
                    <a:pt x="596" y="615"/>
                    <a:pt x="708" y="444"/>
                    <a:pt x="677" y="262"/>
                  </a:cubicBezTo>
                  <a:cubicBezTo>
                    <a:pt x="652" y="105"/>
                    <a:pt x="520" y="0"/>
                    <a:pt x="368"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05;p35">
              <a:extLst>
                <a:ext uri="{FF2B5EF4-FFF2-40B4-BE49-F238E27FC236}">
                  <a16:creationId xmlns:a16="http://schemas.microsoft.com/office/drawing/2014/main" id="{33024103-9059-35FB-009B-C847CCF2F2B8}"/>
                </a:ext>
              </a:extLst>
            </p:cNvPr>
            <p:cNvSpPr/>
            <p:nvPr/>
          </p:nvSpPr>
          <p:spPr>
            <a:xfrm>
              <a:off x="5367576" y="2212853"/>
              <a:ext cx="52969" cy="48105"/>
            </a:xfrm>
            <a:custGeom>
              <a:avLst/>
              <a:gdLst/>
              <a:ahLst/>
              <a:cxnLst/>
              <a:rect l="l" t="t" r="r" b="b"/>
              <a:pathLst>
                <a:path w="719" h="653" extrusionOk="0">
                  <a:moveTo>
                    <a:pt x="364" y="0"/>
                  </a:moveTo>
                  <a:cubicBezTo>
                    <a:pt x="341" y="0"/>
                    <a:pt x="318" y="3"/>
                    <a:pt x="294" y="8"/>
                  </a:cubicBezTo>
                  <a:cubicBezTo>
                    <a:pt x="122" y="38"/>
                    <a:pt x="0" y="210"/>
                    <a:pt x="41" y="392"/>
                  </a:cubicBezTo>
                  <a:cubicBezTo>
                    <a:pt x="67" y="541"/>
                    <a:pt x="200" y="652"/>
                    <a:pt x="354" y="652"/>
                  </a:cubicBezTo>
                  <a:cubicBezTo>
                    <a:pt x="377" y="652"/>
                    <a:pt x="401" y="650"/>
                    <a:pt x="425" y="645"/>
                  </a:cubicBezTo>
                  <a:cubicBezTo>
                    <a:pt x="597" y="615"/>
                    <a:pt x="718" y="442"/>
                    <a:pt x="678" y="260"/>
                  </a:cubicBezTo>
                  <a:cubicBezTo>
                    <a:pt x="651" y="111"/>
                    <a:pt x="518" y="0"/>
                    <a:pt x="364"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06;p35">
              <a:extLst>
                <a:ext uri="{FF2B5EF4-FFF2-40B4-BE49-F238E27FC236}">
                  <a16:creationId xmlns:a16="http://schemas.microsoft.com/office/drawing/2014/main" id="{22194379-7445-98CA-79A4-CDE0C7FC7C61}"/>
                </a:ext>
              </a:extLst>
            </p:cNvPr>
            <p:cNvSpPr/>
            <p:nvPr/>
          </p:nvSpPr>
          <p:spPr>
            <a:xfrm>
              <a:off x="5479259" y="221859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07;p35">
              <a:extLst>
                <a:ext uri="{FF2B5EF4-FFF2-40B4-BE49-F238E27FC236}">
                  <a16:creationId xmlns:a16="http://schemas.microsoft.com/office/drawing/2014/main" id="{6CB777AC-1172-8FF0-801E-824F79680833}"/>
                </a:ext>
              </a:extLst>
            </p:cNvPr>
            <p:cNvSpPr/>
            <p:nvPr/>
          </p:nvSpPr>
          <p:spPr>
            <a:xfrm>
              <a:off x="5526260" y="2086292"/>
              <a:ext cx="478929" cy="568124"/>
            </a:xfrm>
            <a:custGeom>
              <a:avLst/>
              <a:gdLst/>
              <a:ahLst/>
              <a:cxnLst/>
              <a:rect l="l" t="t" r="r" b="b"/>
              <a:pathLst>
                <a:path w="6501" h="7712" extrusionOk="0">
                  <a:moveTo>
                    <a:pt x="727" y="1"/>
                  </a:moveTo>
                  <a:cubicBezTo>
                    <a:pt x="375" y="1"/>
                    <a:pt x="82" y="97"/>
                    <a:pt x="0" y="391"/>
                  </a:cubicBezTo>
                  <a:cubicBezTo>
                    <a:pt x="899" y="2464"/>
                    <a:pt x="2002" y="4415"/>
                    <a:pt x="3002" y="6437"/>
                  </a:cubicBezTo>
                  <a:cubicBezTo>
                    <a:pt x="3235" y="6902"/>
                    <a:pt x="3508" y="7610"/>
                    <a:pt x="4013" y="7691"/>
                  </a:cubicBezTo>
                  <a:cubicBezTo>
                    <a:pt x="4098" y="7705"/>
                    <a:pt x="4181" y="7712"/>
                    <a:pt x="4261" y="7712"/>
                  </a:cubicBezTo>
                  <a:cubicBezTo>
                    <a:pt x="5279" y="7712"/>
                    <a:pt x="5914" y="6635"/>
                    <a:pt x="6167" y="5810"/>
                  </a:cubicBezTo>
                  <a:cubicBezTo>
                    <a:pt x="6500" y="4719"/>
                    <a:pt x="6217" y="3090"/>
                    <a:pt x="5500" y="2181"/>
                  </a:cubicBezTo>
                  <a:cubicBezTo>
                    <a:pt x="4762" y="1250"/>
                    <a:pt x="3346" y="664"/>
                    <a:pt x="2254" y="320"/>
                  </a:cubicBezTo>
                  <a:cubicBezTo>
                    <a:pt x="1988" y="240"/>
                    <a:pt x="1283" y="1"/>
                    <a:pt x="72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08;p35">
              <a:extLst>
                <a:ext uri="{FF2B5EF4-FFF2-40B4-BE49-F238E27FC236}">
                  <a16:creationId xmlns:a16="http://schemas.microsoft.com/office/drawing/2014/main" id="{5684B06B-8801-B615-4171-C5DB1B0AC11C}"/>
                </a:ext>
              </a:extLst>
            </p:cNvPr>
            <p:cNvSpPr/>
            <p:nvPr/>
          </p:nvSpPr>
          <p:spPr>
            <a:xfrm>
              <a:off x="4610845" y="2213368"/>
              <a:ext cx="347943" cy="639213"/>
            </a:xfrm>
            <a:custGeom>
              <a:avLst/>
              <a:gdLst/>
              <a:ahLst/>
              <a:cxnLst/>
              <a:rect l="l" t="t" r="r" b="b"/>
              <a:pathLst>
                <a:path w="4723" h="8677" extrusionOk="0">
                  <a:moveTo>
                    <a:pt x="4328" y="1"/>
                  </a:moveTo>
                  <a:cubicBezTo>
                    <a:pt x="3743" y="1"/>
                    <a:pt x="2891" y="750"/>
                    <a:pt x="2619" y="981"/>
                  </a:cubicBezTo>
                  <a:cubicBezTo>
                    <a:pt x="1730" y="1699"/>
                    <a:pt x="647" y="2791"/>
                    <a:pt x="314" y="3933"/>
                  </a:cubicBezTo>
                  <a:cubicBezTo>
                    <a:pt x="0" y="5046"/>
                    <a:pt x="355" y="6653"/>
                    <a:pt x="1072" y="7533"/>
                  </a:cubicBezTo>
                  <a:cubicBezTo>
                    <a:pt x="1520" y="8079"/>
                    <a:pt x="2257" y="8676"/>
                    <a:pt x="3025" y="8676"/>
                  </a:cubicBezTo>
                  <a:cubicBezTo>
                    <a:pt x="3280" y="8676"/>
                    <a:pt x="3539" y="8610"/>
                    <a:pt x="3792" y="8453"/>
                  </a:cubicBezTo>
                  <a:cubicBezTo>
                    <a:pt x="4217" y="8190"/>
                    <a:pt x="4206" y="7442"/>
                    <a:pt x="4247" y="6916"/>
                  </a:cubicBezTo>
                  <a:cubicBezTo>
                    <a:pt x="4399" y="4672"/>
                    <a:pt x="4682" y="2437"/>
                    <a:pt x="4722" y="183"/>
                  </a:cubicBezTo>
                  <a:cubicBezTo>
                    <a:pt x="4620" y="53"/>
                    <a:pt x="4484" y="1"/>
                    <a:pt x="4328"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09;p35">
              <a:extLst>
                <a:ext uri="{FF2B5EF4-FFF2-40B4-BE49-F238E27FC236}">
                  <a16:creationId xmlns:a16="http://schemas.microsoft.com/office/drawing/2014/main" id="{90159717-D5A7-465A-E624-8F95667F5125}"/>
                </a:ext>
              </a:extLst>
            </p:cNvPr>
            <p:cNvSpPr/>
            <p:nvPr/>
          </p:nvSpPr>
          <p:spPr>
            <a:xfrm>
              <a:off x="5030907" y="2302211"/>
              <a:ext cx="450713" cy="696895"/>
            </a:xfrm>
            <a:custGeom>
              <a:avLst/>
              <a:gdLst/>
              <a:ahLst/>
              <a:cxnLst/>
              <a:rect l="l" t="t" r="r" b="b"/>
              <a:pathLst>
                <a:path w="6118" h="9460" extrusionOk="0">
                  <a:moveTo>
                    <a:pt x="3932" y="1"/>
                  </a:moveTo>
                  <a:cubicBezTo>
                    <a:pt x="3102" y="1"/>
                    <a:pt x="2104" y="585"/>
                    <a:pt x="1598" y="1039"/>
                  </a:cubicBezTo>
                  <a:cubicBezTo>
                    <a:pt x="223" y="2273"/>
                    <a:pt x="0" y="4881"/>
                    <a:pt x="526" y="6590"/>
                  </a:cubicBezTo>
                  <a:cubicBezTo>
                    <a:pt x="951" y="7935"/>
                    <a:pt x="2346" y="9339"/>
                    <a:pt x="3822" y="9451"/>
                  </a:cubicBezTo>
                  <a:cubicBezTo>
                    <a:pt x="3884" y="9457"/>
                    <a:pt x="3949" y="9460"/>
                    <a:pt x="4017" y="9460"/>
                  </a:cubicBezTo>
                  <a:cubicBezTo>
                    <a:pt x="4552" y="9460"/>
                    <a:pt x="5233" y="9268"/>
                    <a:pt x="5197" y="8622"/>
                  </a:cubicBezTo>
                  <a:cubicBezTo>
                    <a:pt x="5172" y="8253"/>
                    <a:pt x="4983" y="8164"/>
                    <a:pt x="4736" y="8164"/>
                  </a:cubicBezTo>
                  <a:cubicBezTo>
                    <a:pt x="4509" y="8164"/>
                    <a:pt x="4233" y="8240"/>
                    <a:pt x="3994" y="8240"/>
                  </a:cubicBezTo>
                  <a:cubicBezTo>
                    <a:pt x="3973" y="8240"/>
                    <a:pt x="3953" y="8239"/>
                    <a:pt x="3934" y="8238"/>
                  </a:cubicBezTo>
                  <a:cubicBezTo>
                    <a:pt x="3125" y="8187"/>
                    <a:pt x="2710" y="7692"/>
                    <a:pt x="2498" y="6964"/>
                  </a:cubicBezTo>
                  <a:cubicBezTo>
                    <a:pt x="2306" y="6306"/>
                    <a:pt x="2053" y="5468"/>
                    <a:pt x="2640" y="5003"/>
                  </a:cubicBezTo>
                  <a:cubicBezTo>
                    <a:pt x="3388" y="4406"/>
                    <a:pt x="4500" y="4669"/>
                    <a:pt x="5187" y="3850"/>
                  </a:cubicBezTo>
                  <a:cubicBezTo>
                    <a:pt x="6117" y="2748"/>
                    <a:pt x="5855" y="777"/>
                    <a:pt x="4732" y="261"/>
                  </a:cubicBezTo>
                  <a:cubicBezTo>
                    <a:pt x="4507" y="76"/>
                    <a:pt x="4231" y="1"/>
                    <a:pt x="3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10;p35">
              <a:extLst>
                <a:ext uri="{FF2B5EF4-FFF2-40B4-BE49-F238E27FC236}">
                  <a16:creationId xmlns:a16="http://schemas.microsoft.com/office/drawing/2014/main" id="{A9E27AF9-D0E7-73A9-95CC-7246FA7F6D82}"/>
                </a:ext>
              </a:extLst>
            </p:cNvPr>
            <p:cNvSpPr/>
            <p:nvPr/>
          </p:nvSpPr>
          <p:spPr>
            <a:xfrm>
              <a:off x="4985859" y="231354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711;p35">
              <a:extLst>
                <a:ext uri="{FF2B5EF4-FFF2-40B4-BE49-F238E27FC236}">
                  <a16:creationId xmlns:a16="http://schemas.microsoft.com/office/drawing/2014/main" id="{B6C037A1-B272-2924-1F31-B80A1C402267}"/>
                </a:ext>
              </a:extLst>
            </p:cNvPr>
            <p:cNvGrpSpPr/>
            <p:nvPr/>
          </p:nvGrpSpPr>
          <p:grpSpPr>
            <a:xfrm rot="-355489">
              <a:off x="5341343" y="2538179"/>
              <a:ext cx="394995" cy="612905"/>
              <a:chOff x="1514314" y="1637035"/>
              <a:chExt cx="338082" cy="524594"/>
            </a:xfrm>
          </p:grpSpPr>
          <p:sp>
            <p:nvSpPr>
              <p:cNvPr id="43" name="Google Shape;712;p35">
                <a:extLst>
                  <a:ext uri="{FF2B5EF4-FFF2-40B4-BE49-F238E27FC236}">
                    <a16:creationId xmlns:a16="http://schemas.microsoft.com/office/drawing/2014/main" id="{0D4492AA-3B5F-CF33-C4D4-E6739184A6A3}"/>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13;p35">
                <a:extLst>
                  <a:ext uri="{FF2B5EF4-FFF2-40B4-BE49-F238E27FC236}">
                    <a16:creationId xmlns:a16="http://schemas.microsoft.com/office/drawing/2014/main" id="{0C3E7B55-4181-794C-FA7E-9F91AFFC9D2C}"/>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14;p35">
                <a:extLst>
                  <a:ext uri="{FF2B5EF4-FFF2-40B4-BE49-F238E27FC236}">
                    <a16:creationId xmlns:a16="http://schemas.microsoft.com/office/drawing/2014/main" id="{0231C44E-1A96-0ECC-88F2-8AD7FEE51B0B}"/>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15;p35">
                <a:extLst>
                  <a:ext uri="{FF2B5EF4-FFF2-40B4-BE49-F238E27FC236}">
                    <a16:creationId xmlns:a16="http://schemas.microsoft.com/office/drawing/2014/main" id="{FC2435B7-0F2E-1628-401C-949B022556A7}"/>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16;p35">
                <a:extLst>
                  <a:ext uri="{FF2B5EF4-FFF2-40B4-BE49-F238E27FC236}">
                    <a16:creationId xmlns:a16="http://schemas.microsoft.com/office/drawing/2014/main" id="{F3FE35EE-0D53-41B8-33A8-56B44DA947E3}"/>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17;p35">
                <a:extLst>
                  <a:ext uri="{FF2B5EF4-FFF2-40B4-BE49-F238E27FC236}">
                    <a16:creationId xmlns:a16="http://schemas.microsoft.com/office/drawing/2014/main" id="{EE5C06FE-B04D-1531-2D07-A504E5377975}"/>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6372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id="{91A22245-5123-501B-E1E2-520D8D671ACC}"/>
            </a:ext>
          </a:extLst>
        </p:cNvPr>
        <p:cNvGrpSpPr/>
        <p:nvPr/>
      </p:nvGrpSpPr>
      <p:grpSpPr>
        <a:xfrm>
          <a:off x="0" y="0"/>
          <a:ext cx="0" cy="0"/>
          <a:chOff x="0" y="0"/>
          <a:chExt cx="0" cy="0"/>
        </a:xfrm>
      </p:grpSpPr>
      <p:sp>
        <p:nvSpPr>
          <p:cNvPr id="543" name="Google Shape;543;p29">
            <a:extLst>
              <a:ext uri="{FF2B5EF4-FFF2-40B4-BE49-F238E27FC236}">
                <a16:creationId xmlns:a16="http://schemas.microsoft.com/office/drawing/2014/main" id="{9CFE9BAB-B214-3F68-138C-4FFDEDEB756A}"/>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a:extLst>
              <a:ext uri="{FF2B5EF4-FFF2-40B4-BE49-F238E27FC236}">
                <a16:creationId xmlns:a16="http://schemas.microsoft.com/office/drawing/2014/main" id="{E91BC9D9-9042-59CD-CF9A-2B8448B3779A}"/>
              </a:ext>
            </a:extLst>
          </p:cNvPr>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a:extLst>
              <a:ext uri="{FF2B5EF4-FFF2-40B4-BE49-F238E27FC236}">
                <a16:creationId xmlns:a16="http://schemas.microsoft.com/office/drawing/2014/main" id="{D55F4AD9-98FB-AB7F-4959-6B37F91601B6}"/>
              </a:ext>
            </a:extLst>
          </p:cNvPr>
          <p:cNvSpPr txBox="1">
            <a:spLocks noGrp="1"/>
          </p:cNvSpPr>
          <p:nvPr>
            <p:ph type="title"/>
          </p:nvPr>
        </p:nvSpPr>
        <p:spPr>
          <a:xfrm>
            <a:off x="3594626" y="357151"/>
            <a:ext cx="1954747" cy="572700"/>
          </a:xfrm>
          <a:prstGeom prst="rect">
            <a:avLst/>
          </a:prstGeom>
        </p:spPr>
        <p:txBody>
          <a:bodyPr spcFirstLastPara="1" wrap="square" lIns="91425" tIns="91425" rIns="91425" bIns="91425" anchor="ctr" anchorCtr="0">
            <a:noAutofit/>
          </a:bodyPr>
          <a:lstStyle/>
          <a:p>
            <a:pPr lvl="0"/>
            <a:r>
              <a:rPr lang="en-US" sz="3200">
                <a:solidFill>
                  <a:srgbClr val="3333FF"/>
                </a:solidFill>
                <a:latin typeface="Calibri" panose="020F0502020204030204" pitchFamily="34" charset="0"/>
                <a:cs typeface="Calibri" panose="020F0502020204030204" pitchFamily="34" charset="0"/>
              </a:rPr>
              <a:t>GHI NHỚ</a:t>
            </a:r>
            <a:endParaRPr sz="3200" dirty="0">
              <a:solidFill>
                <a:srgbClr val="3333FF"/>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F9605A07-0E3C-1B65-C8A9-D46775312281}"/>
              </a:ext>
            </a:extLst>
          </p:cNvPr>
          <p:cNvGrpSpPr/>
          <p:nvPr/>
        </p:nvGrpSpPr>
        <p:grpSpPr>
          <a:xfrm>
            <a:off x="565318" y="1378098"/>
            <a:ext cx="7996791" cy="2742640"/>
            <a:chOff x="921577" y="1260462"/>
            <a:chExt cx="2982957" cy="3765402"/>
          </a:xfrm>
        </p:grpSpPr>
        <p:sp>
          <p:nvSpPr>
            <p:cNvPr id="4" name="Google Shape;567;p31">
              <a:extLst>
                <a:ext uri="{FF2B5EF4-FFF2-40B4-BE49-F238E27FC236}">
                  <a16:creationId xmlns:a16="http://schemas.microsoft.com/office/drawing/2014/main" id="{F451FE9A-DDA9-65B2-CAD3-2F23C4B34CB9}"/>
                </a:ext>
              </a:extLst>
            </p:cNvPr>
            <p:cNvSpPr/>
            <p:nvPr/>
          </p:nvSpPr>
          <p:spPr>
            <a:xfrm flipH="1">
              <a:off x="921577" y="1260462"/>
              <a:ext cx="2982957" cy="3765402"/>
            </a:xfrm>
            <a:prstGeom prst="roundRect">
              <a:avLst>
                <a:gd name="adj" fmla="val 11401"/>
              </a:avLst>
            </a:prstGeom>
            <a:solidFill>
              <a:srgbClr val="FFFF00"/>
            </a:solidFill>
            <a:ln w="38100" cap="flat" cmpd="sng">
              <a:solidFill>
                <a:schemeClr val="dk1"/>
              </a:solidFill>
              <a:prstDash val="sys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TextBox 6">
              <a:extLst>
                <a:ext uri="{FF2B5EF4-FFF2-40B4-BE49-F238E27FC236}">
                  <a16:creationId xmlns:a16="http://schemas.microsoft.com/office/drawing/2014/main" id="{CA770756-F460-31FB-E21C-B10F27AA1E4A}"/>
                </a:ext>
              </a:extLst>
            </p:cNvPr>
            <p:cNvSpPr txBox="1"/>
            <p:nvPr/>
          </p:nvSpPr>
          <p:spPr>
            <a:xfrm>
              <a:off x="1033339" y="1389580"/>
              <a:ext cx="2759433" cy="3507164"/>
            </a:xfrm>
            <a:prstGeom prst="rect">
              <a:avLst/>
            </a:prstGeom>
            <a:noFill/>
          </p:spPr>
          <p:txBody>
            <a:bodyPr wrap="square" rtlCol="0">
              <a:spAutoFit/>
            </a:bodyPr>
            <a:lstStyle/>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Trong đoạn văn, các câu phải liên kết chặt chẽ với nhau. </a:t>
              </a:r>
            </a:p>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Để liên kết các câu trong một đoạn văn, ta có thể lặp lại trong câu đứng sau từ ngữ đã xuất hiện ở câu đứng trước.</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04202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id="{EEA9BD9B-C881-4A05-0538-A82FFC7916DA}"/>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E218694-EE2C-D7DD-A532-F05C1D80105B}"/>
              </a:ext>
            </a:extLst>
          </p:cNvPr>
          <p:cNvSpPr/>
          <p:nvPr/>
        </p:nvSpPr>
        <p:spPr>
          <a:xfrm>
            <a:off x="661225" y="192109"/>
            <a:ext cx="8038082" cy="86219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Google Shape;543;p29">
            <a:extLst>
              <a:ext uri="{FF2B5EF4-FFF2-40B4-BE49-F238E27FC236}">
                <a16:creationId xmlns:a16="http://schemas.microsoft.com/office/drawing/2014/main" id="{7494F86F-FDFF-7351-A707-59B5ACD3D9BF}"/>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a:extLst>
              <a:ext uri="{FF2B5EF4-FFF2-40B4-BE49-F238E27FC236}">
                <a16:creationId xmlns:a16="http://schemas.microsoft.com/office/drawing/2014/main" id="{F673E3E6-4F0B-8247-6A2F-783FD50D0B1F}"/>
              </a:ext>
            </a:extLst>
          </p:cNvPr>
          <p:cNvSpPr/>
          <p:nvPr/>
        </p:nvSpPr>
        <p:spPr>
          <a:xfrm>
            <a:off x="8389728"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a:extLst>
              <a:ext uri="{FF2B5EF4-FFF2-40B4-BE49-F238E27FC236}">
                <a16:creationId xmlns:a16="http://schemas.microsoft.com/office/drawing/2014/main" id="{795B3D94-D50F-B780-3024-4472DAEFA4F7}"/>
              </a:ext>
            </a:extLst>
          </p:cNvPr>
          <p:cNvSpPr txBox="1">
            <a:spLocks noGrp="1"/>
          </p:cNvSpPr>
          <p:nvPr>
            <p:ph type="title"/>
          </p:nvPr>
        </p:nvSpPr>
        <p:spPr>
          <a:xfrm>
            <a:off x="1548473" y="323259"/>
            <a:ext cx="7375869" cy="572700"/>
          </a:xfrm>
          <a:prstGeom prst="rect">
            <a:avLst/>
          </a:prstGeom>
        </p:spPr>
        <p:txBody>
          <a:bodyPr spcFirstLastPara="1" wrap="square" lIns="91425" tIns="91425" rIns="91425" bIns="91425" anchor="ctr" anchorCtr="0">
            <a:noAutofit/>
          </a:bodyPr>
          <a:lstStyle/>
          <a:p>
            <a:pPr lvl="0"/>
            <a:r>
              <a:rPr lang="vi-VN" sz="2800">
                <a:solidFill>
                  <a:srgbClr val="3333FF"/>
                </a:solidFill>
                <a:latin typeface="Calibri" panose="020F0502020204030204" pitchFamily="34" charset="0"/>
                <a:cs typeface="Calibri" panose="020F0502020204030204" pitchFamily="34" charset="0"/>
              </a:rPr>
              <a:t>Tìm từ ngữ được dùng lặp lại ở các câu trong mỗi đoạn văn sau và nêu tác dụng của chúng:</a:t>
            </a:r>
          </a:p>
        </p:txBody>
      </p:sp>
      <p:grpSp>
        <p:nvGrpSpPr>
          <p:cNvPr id="9" name="Group 8">
            <a:extLst>
              <a:ext uri="{FF2B5EF4-FFF2-40B4-BE49-F238E27FC236}">
                <a16:creationId xmlns:a16="http://schemas.microsoft.com/office/drawing/2014/main" id="{EE62C85D-5BD8-CE8A-09C4-99687F56F95B}"/>
              </a:ext>
            </a:extLst>
          </p:cNvPr>
          <p:cNvGrpSpPr/>
          <p:nvPr/>
        </p:nvGrpSpPr>
        <p:grpSpPr>
          <a:xfrm>
            <a:off x="244343" y="1175239"/>
            <a:ext cx="8680000" cy="4061779"/>
            <a:chOff x="588190" y="1814899"/>
            <a:chExt cx="7835807" cy="3336848"/>
          </a:xfrm>
        </p:grpSpPr>
        <p:sp>
          <p:nvSpPr>
            <p:cNvPr id="8" name="Google Shape;634;p33">
              <a:extLst>
                <a:ext uri="{FF2B5EF4-FFF2-40B4-BE49-F238E27FC236}">
                  <a16:creationId xmlns:a16="http://schemas.microsoft.com/office/drawing/2014/main" id="{88A1BA36-4232-478C-284A-D7520C14FE07}"/>
                </a:ext>
              </a:extLst>
            </p:cNvPr>
            <p:cNvSpPr/>
            <p:nvPr/>
          </p:nvSpPr>
          <p:spPr>
            <a:xfrm flipH="1">
              <a:off x="588190" y="1814899"/>
              <a:ext cx="7835807" cy="333684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id="{DE99D1E3-87B8-65C7-69A3-02C15D921443}"/>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400" b="0" i="0" u="none" strike="noStrike" kern="0" cap="none" spc="0" normalizeH="0" baseline="0" noProof="0">
                  <a:ln>
                    <a:noFill/>
                  </a:ln>
                  <a:solidFill>
                    <a:srgbClr val="3333FF"/>
                  </a:solidFill>
                  <a:effectLst/>
                  <a:uLnTx/>
                  <a:uFillTx/>
                  <a:latin typeface="Calibri" panose="020F0502020204030204" pitchFamily="34" charset="0"/>
                  <a:cs typeface="Calibri" panose="020F0502020204030204" pitchFamily="34" charset="0"/>
                  <a:sym typeface="Fredoka One"/>
                </a:rPr>
                <a:t>a.</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Từ những cành sấu non bật ra những chùm hoa trắng muốt, nhỏ như</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những chiếc chuông tí hon. Hoa sấu thơm nhẹ. Vị hoa chua chua thấm vào</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đầu lưỡi, tưởng như vị nắng non của mùa hè mới đến vừa đọng lại.</a:t>
              </a: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0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Theo Băng Sơn</a:t>
              </a:r>
              <a:endParaRPr kumimoji="0" lang="vi-VN"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endParaRP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400" b="0" i="0" u="none" strike="noStrike" kern="0" cap="none" spc="0" normalizeH="0" baseline="0" noProof="0">
                  <a:ln>
                    <a:noFill/>
                  </a:ln>
                  <a:solidFill>
                    <a:srgbClr val="3333FF"/>
                  </a:solidFill>
                  <a:effectLst/>
                  <a:uLnTx/>
                  <a:uFillTx/>
                  <a:latin typeface="Calibri" panose="020F0502020204030204" pitchFamily="34" charset="0"/>
                  <a:cs typeface="Calibri" panose="020F0502020204030204" pitchFamily="34" charset="0"/>
                  <a:sym typeface="Fredoka One"/>
                </a:rPr>
                <a:t>b.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Loanh quanh trong rừng, chúng tôi đi vào một lối đầy nấm dại, một</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thành phố nấm lúp xúp dưới bóng cây thưa. Những chiếc nấm to bằng cái</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ấm tích, màu sặc sỡ rực lên. Mỗi chiếc nấm là một lâu đài kiến trúc tân kì.</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Tôi có cảm giác mình là một người khổng lồ đi lạc vào kinh đô của vương</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quốc những người tí hon.</a:t>
              </a: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0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Theo Nguyễn Phan Hách</a:t>
              </a:r>
              <a:endParaRPr kumimoji="0" lang="en-US" sz="2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endParaRPr>
            </a:p>
          </p:txBody>
        </p:sp>
      </p:grpSp>
      <p:sp>
        <p:nvSpPr>
          <p:cNvPr id="5" name="Oval 4">
            <a:extLst>
              <a:ext uri="{FF2B5EF4-FFF2-40B4-BE49-F238E27FC236}">
                <a16:creationId xmlns:a16="http://schemas.microsoft.com/office/drawing/2014/main" id="{04A20516-D819-DD34-2E52-66A17A835644}"/>
              </a:ext>
            </a:extLst>
          </p:cNvPr>
          <p:cNvSpPr/>
          <p:nvPr/>
        </p:nvSpPr>
        <p:spPr>
          <a:xfrm>
            <a:off x="661225" y="192109"/>
            <a:ext cx="773811" cy="834999"/>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333FF"/>
                </a:solidFill>
                <a:effectLst/>
                <a:uLnTx/>
                <a:uFillTx/>
                <a:latin typeface="Arial"/>
                <a:ea typeface="+mn-ea"/>
                <a:cs typeface="+mn-cs"/>
                <a:sym typeface="Arial"/>
              </a:rPr>
              <a:t>2</a:t>
            </a:r>
          </a:p>
        </p:txBody>
      </p:sp>
    </p:spTree>
    <p:extLst>
      <p:ext uri="{BB962C8B-B14F-4D97-AF65-F5344CB8AC3E}">
        <p14:creationId xmlns:p14="http://schemas.microsoft.com/office/powerpoint/2010/main" val="24505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p33"/>
          <p:cNvSpPr/>
          <p:nvPr/>
        </p:nvSpPr>
        <p:spPr>
          <a:xfrm flipH="1">
            <a:off x="525779" y="1564825"/>
            <a:ext cx="2948940" cy="25371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3"/>
          <p:cNvGrpSpPr/>
          <p:nvPr/>
        </p:nvGrpSpPr>
        <p:grpSpPr>
          <a:xfrm>
            <a:off x="898426" y="1062390"/>
            <a:ext cx="988550" cy="1004869"/>
            <a:chOff x="1067627" y="1331453"/>
            <a:chExt cx="988550" cy="1004869"/>
          </a:xfrm>
        </p:grpSpPr>
        <p:sp>
          <p:nvSpPr>
            <p:cNvPr id="640" name="Google Shape;640;p33"/>
            <p:cNvSpPr/>
            <p:nvPr/>
          </p:nvSpPr>
          <p:spPr>
            <a:xfrm>
              <a:off x="1067627" y="1717943"/>
              <a:ext cx="149567" cy="302857"/>
            </a:xfrm>
            <a:custGeom>
              <a:avLst/>
              <a:gdLst/>
              <a:ahLst/>
              <a:cxnLst/>
              <a:rect l="l" t="t" r="r" b="b"/>
              <a:pathLst>
                <a:path w="2316" h="4690" extrusionOk="0">
                  <a:moveTo>
                    <a:pt x="1567" y="1"/>
                  </a:moveTo>
                  <a:cubicBezTo>
                    <a:pt x="1102" y="556"/>
                    <a:pt x="789" y="1356"/>
                    <a:pt x="607" y="2053"/>
                  </a:cubicBezTo>
                  <a:cubicBezTo>
                    <a:pt x="425" y="2710"/>
                    <a:pt x="0" y="3610"/>
                    <a:pt x="203" y="4308"/>
                  </a:cubicBezTo>
                  <a:cubicBezTo>
                    <a:pt x="282" y="4585"/>
                    <a:pt x="422" y="4690"/>
                    <a:pt x="586" y="4690"/>
                  </a:cubicBezTo>
                  <a:cubicBezTo>
                    <a:pt x="966" y="4690"/>
                    <a:pt x="1475" y="4131"/>
                    <a:pt x="1658" y="3863"/>
                  </a:cubicBezTo>
                  <a:cubicBezTo>
                    <a:pt x="2144" y="3145"/>
                    <a:pt x="2315" y="2346"/>
                    <a:pt x="2194" y="1497"/>
                  </a:cubicBezTo>
                  <a:cubicBezTo>
                    <a:pt x="2133" y="1062"/>
                    <a:pt x="1942" y="354"/>
                    <a:pt x="1567" y="1"/>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1886977" y="1637029"/>
              <a:ext cx="169200" cy="283032"/>
            </a:xfrm>
            <a:custGeom>
              <a:avLst/>
              <a:gdLst/>
              <a:ahLst/>
              <a:cxnLst/>
              <a:rect l="l" t="t" r="r" b="b"/>
              <a:pathLst>
                <a:path w="2620" h="4383" extrusionOk="0">
                  <a:moveTo>
                    <a:pt x="314" y="0"/>
                  </a:moveTo>
                  <a:cubicBezTo>
                    <a:pt x="31" y="434"/>
                    <a:pt x="0" y="1162"/>
                    <a:pt x="31" y="1607"/>
                  </a:cubicBezTo>
                  <a:cubicBezTo>
                    <a:pt x="92" y="2456"/>
                    <a:pt x="435" y="3195"/>
                    <a:pt x="1062" y="3791"/>
                  </a:cubicBezTo>
                  <a:cubicBezTo>
                    <a:pt x="1282" y="3998"/>
                    <a:pt x="1815" y="4382"/>
                    <a:pt x="2187" y="4382"/>
                  </a:cubicBezTo>
                  <a:cubicBezTo>
                    <a:pt x="2398" y="4382"/>
                    <a:pt x="2557" y="4259"/>
                    <a:pt x="2579" y="3912"/>
                  </a:cubicBezTo>
                  <a:cubicBezTo>
                    <a:pt x="2619" y="3184"/>
                    <a:pt x="2013" y="2406"/>
                    <a:pt x="1699" y="1800"/>
                  </a:cubicBezTo>
                  <a:cubicBezTo>
                    <a:pt x="1375" y="1162"/>
                    <a:pt x="890" y="445"/>
                    <a:pt x="314"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1470392" y="2169719"/>
              <a:ext cx="206398" cy="166603"/>
            </a:xfrm>
            <a:custGeom>
              <a:avLst/>
              <a:gdLst/>
              <a:ahLst/>
              <a:cxnLst/>
              <a:rect l="l" t="t" r="r" b="b"/>
              <a:pathLst>
                <a:path w="3196" h="2580" extrusionOk="0">
                  <a:moveTo>
                    <a:pt x="1737" y="0"/>
                  </a:moveTo>
                  <a:cubicBezTo>
                    <a:pt x="1687" y="0"/>
                    <a:pt x="1637" y="7"/>
                    <a:pt x="1589" y="21"/>
                  </a:cubicBezTo>
                  <a:cubicBezTo>
                    <a:pt x="1366" y="92"/>
                    <a:pt x="800" y="557"/>
                    <a:pt x="749" y="860"/>
                  </a:cubicBezTo>
                  <a:cubicBezTo>
                    <a:pt x="547" y="1082"/>
                    <a:pt x="1" y="2306"/>
                    <a:pt x="385" y="2538"/>
                  </a:cubicBezTo>
                  <a:cubicBezTo>
                    <a:pt x="429" y="2567"/>
                    <a:pt x="472" y="2579"/>
                    <a:pt x="512" y="2579"/>
                  </a:cubicBezTo>
                  <a:cubicBezTo>
                    <a:pt x="763" y="2579"/>
                    <a:pt x="947" y="2110"/>
                    <a:pt x="982" y="1962"/>
                  </a:cubicBezTo>
                  <a:cubicBezTo>
                    <a:pt x="1022" y="2195"/>
                    <a:pt x="1093" y="2397"/>
                    <a:pt x="1245" y="2549"/>
                  </a:cubicBezTo>
                  <a:cubicBezTo>
                    <a:pt x="1548" y="2529"/>
                    <a:pt x="1649" y="2245"/>
                    <a:pt x="1669" y="1983"/>
                  </a:cubicBezTo>
                  <a:cubicBezTo>
                    <a:pt x="1780" y="2175"/>
                    <a:pt x="1964" y="2509"/>
                    <a:pt x="2186" y="2509"/>
                  </a:cubicBezTo>
                  <a:cubicBezTo>
                    <a:pt x="2209" y="2509"/>
                    <a:pt x="2232" y="2505"/>
                    <a:pt x="2256" y="2498"/>
                  </a:cubicBezTo>
                  <a:cubicBezTo>
                    <a:pt x="2549" y="2397"/>
                    <a:pt x="2448" y="2063"/>
                    <a:pt x="2367" y="1831"/>
                  </a:cubicBezTo>
                  <a:lnTo>
                    <a:pt x="2367" y="1831"/>
                  </a:lnTo>
                  <a:cubicBezTo>
                    <a:pt x="2598" y="1840"/>
                    <a:pt x="2782" y="2122"/>
                    <a:pt x="3022" y="2122"/>
                  </a:cubicBezTo>
                  <a:cubicBezTo>
                    <a:pt x="3055" y="2122"/>
                    <a:pt x="3090" y="2116"/>
                    <a:pt x="3125" y="2104"/>
                  </a:cubicBezTo>
                  <a:cubicBezTo>
                    <a:pt x="3196" y="1477"/>
                    <a:pt x="2943" y="749"/>
                    <a:pt x="2468" y="345"/>
                  </a:cubicBezTo>
                  <a:cubicBezTo>
                    <a:pt x="2281" y="183"/>
                    <a:pt x="2001" y="0"/>
                    <a:pt x="1737"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1137434" y="1331453"/>
              <a:ext cx="814289" cy="891845"/>
            </a:xfrm>
            <a:custGeom>
              <a:avLst/>
              <a:gdLst/>
              <a:ahLst/>
              <a:cxnLst/>
              <a:rect l="l" t="t" r="r" b="b"/>
              <a:pathLst>
                <a:path w="12609" h="13811" extrusionOk="0">
                  <a:moveTo>
                    <a:pt x="6108" y="0"/>
                  </a:moveTo>
                  <a:cubicBezTo>
                    <a:pt x="5924" y="0"/>
                    <a:pt x="5738" y="10"/>
                    <a:pt x="5552" y="31"/>
                  </a:cubicBezTo>
                  <a:cubicBezTo>
                    <a:pt x="2296" y="385"/>
                    <a:pt x="1" y="3751"/>
                    <a:pt x="416" y="7552"/>
                  </a:cubicBezTo>
                  <a:cubicBezTo>
                    <a:pt x="806" y="11126"/>
                    <a:pt x="3469" y="13811"/>
                    <a:pt x="6500" y="13811"/>
                  </a:cubicBezTo>
                  <a:cubicBezTo>
                    <a:pt x="6684" y="13811"/>
                    <a:pt x="6871" y="13801"/>
                    <a:pt x="7058" y="13780"/>
                  </a:cubicBezTo>
                  <a:cubicBezTo>
                    <a:pt x="10303" y="13427"/>
                    <a:pt x="12608" y="10060"/>
                    <a:pt x="12194" y="6258"/>
                  </a:cubicBezTo>
                  <a:cubicBezTo>
                    <a:pt x="11803" y="2685"/>
                    <a:pt x="9140" y="0"/>
                    <a:pt x="6108" y="0"/>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1191679" y="1422183"/>
              <a:ext cx="558940" cy="643102"/>
            </a:xfrm>
            <a:custGeom>
              <a:avLst/>
              <a:gdLst/>
              <a:ahLst/>
              <a:cxnLst/>
              <a:rect l="l" t="t" r="r" b="b"/>
              <a:pathLst>
                <a:path w="8655" h="9959" extrusionOk="0">
                  <a:moveTo>
                    <a:pt x="4144" y="1"/>
                  </a:moveTo>
                  <a:cubicBezTo>
                    <a:pt x="4024" y="1"/>
                    <a:pt x="3903" y="7"/>
                    <a:pt x="3781" y="21"/>
                  </a:cubicBezTo>
                  <a:cubicBezTo>
                    <a:pt x="1557" y="263"/>
                    <a:pt x="0" y="2680"/>
                    <a:pt x="293" y="5420"/>
                  </a:cubicBezTo>
                  <a:cubicBezTo>
                    <a:pt x="580" y="8010"/>
                    <a:pt x="2421" y="9959"/>
                    <a:pt x="4500" y="9959"/>
                  </a:cubicBezTo>
                  <a:cubicBezTo>
                    <a:pt x="4621" y="9959"/>
                    <a:pt x="4741" y="9952"/>
                    <a:pt x="4863" y="9939"/>
                  </a:cubicBezTo>
                  <a:cubicBezTo>
                    <a:pt x="7087" y="9697"/>
                    <a:pt x="8655" y="7280"/>
                    <a:pt x="8351" y="4540"/>
                  </a:cubicBezTo>
                  <a:cubicBezTo>
                    <a:pt x="8074" y="1950"/>
                    <a:pt x="6225" y="1"/>
                    <a:pt x="4144"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1405105" y="1491990"/>
              <a:ext cx="37973" cy="36162"/>
            </a:xfrm>
            <a:custGeom>
              <a:avLst/>
              <a:gdLst/>
              <a:ahLst/>
              <a:cxnLst/>
              <a:rect l="l" t="t" r="r" b="b"/>
              <a:pathLst>
                <a:path w="588" h="560" extrusionOk="0">
                  <a:moveTo>
                    <a:pt x="285" y="1"/>
                  </a:moveTo>
                  <a:cubicBezTo>
                    <a:pt x="278" y="1"/>
                    <a:pt x="271" y="1"/>
                    <a:pt x="264" y="2"/>
                  </a:cubicBezTo>
                  <a:cubicBezTo>
                    <a:pt x="102" y="22"/>
                    <a:pt x="1" y="163"/>
                    <a:pt x="11" y="315"/>
                  </a:cubicBezTo>
                  <a:cubicBezTo>
                    <a:pt x="30" y="455"/>
                    <a:pt x="151" y="560"/>
                    <a:pt x="289" y="560"/>
                  </a:cubicBezTo>
                  <a:cubicBezTo>
                    <a:pt x="301" y="560"/>
                    <a:pt x="312" y="559"/>
                    <a:pt x="324" y="557"/>
                  </a:cubicBezTo>
                  <a:cubicBezTo>
                    <a:pt x="476" y="548"/>
                    <a:pt x="587" y="406"/>
                    <a:pt x="567" y="254"/>
                  </a:cubicBezTo>
                  <a:cubicBezTo>
                    <a:pt x="558" y="100"/>
                    <a:pt x="429"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1590570" y="1471649"/>
              <a:ext cx="38619" cy="36291"/>
            </a:xfrm>
            <a:custGeom>
              <a:avLst/>
              <a:gdLst/>
              <a:ahLst/>
              <a:cxnLst/>
              <a:rect l="l" t="t" r="r" b="b"/>
              <a:pathLst>
                <a:path w="598" h="562" extrusionOk="0">
                  <a:moveTo>
                    <a:pt x="301" y="1"/>
                  </a:moveTo>
                  <a:cubicBezTo>
                    <a:pt x="288" y="1"/>
                    <a:pt x="276" y="1"/>
                    <a:pt x="263" y="3"/>
                  </a:cubicBezTo>
                  <a:cubicBezTo>
                    <a:pt x="112" y="23"/>
                    <a:pt x="0" y="155"/>
                    <a:pt x="20" y="317"/>
                  </a:cubicBezTo>
                  <a:cubicBezTo>
                    <a:pt x="39" y="456"/>
                    <a:pt x="152" y="562"/>
                    <a:pt x="288" y="562"/>
                  </a:cubicBezTo>
                  <a:cubicBezTo>
                    <a:pt x="300" y="562"/>
                    <a:pt x="312" y="561"/>
                    <a:pt x="324" y="559"/>
                  </a:cubicBezTo>
                  <a:cubicBezTo>
                    <a:pt x="485" y="539"/>
                    <a:pt x="597" y="407"/>
                    <a:pt x="577" y="256"/>
                  </a:cubicBezTo>
                  <a:cubicBezTo>
                    <a:pt x="558" y="107"/>
                    <a:pt x="445"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1672195" y="1485533"/>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1478271" y="1517498"/>
              <a:ext cx="69230" cy="43136"/>
            </a:xfrm>
            <a:custGeom>
              <a:avLst/>
              <a:gdLst/>
              <a:ahLst/>
              <a:cxnLst/>
              <a:rect l="l" t="t" r="r" b="b"/>
              <a:pathLst>
                <a:path w="1072" h="668" extrusionOk="0">
                  <a:moveTo>
                    <a:pt x="1072" y="1"/>
                  </a:moveTo>
                  <a:cubicBezTo>
                    <a:pt x="708" y="31"/>
                    <a:pt x="355" y="81"/>
                    <a:pt x="0" y="112"/>
                  </a:cubicBezTo>
                  <a:cubicBezTo>
                    <a:pt x="213" y="314"/>
                    <a:pt x="375" y="567"/>
                    <a:pt x="617" y="668"/>
                  </a:cubicBezTo>
                  <a:cubicBezTo>
                    <a:pt x="759" y="466"/>
                    <a:pt x="1002" y="254"/>
                    <a:pt x="1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1291495" y="1528158"/>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33"/>
          <p:cNvSpPr txBox="1">
            <a:spLocks noGrp="1"/>
          </p:cNvSpPr>
          <p:nvPr>
            <p:ph type="title"/>
          </p:nvPr>
        </p:nvSpPr>
        <p:spPr>
          <a:xfrm>
            <a:off x="427436" y="2068542"/>
            <a:ext cx="3047283" cy="158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1">
                    <a:lumMod val="50000"/>
                  </a:schemeClr>
                </a:solidFill>
                <a:effectLst>
                  <a:glow rad="228600">
                    <a:schemeClr val="accent3">
                      <a:satMod val="175000"/>
                      <a:alpha val="40000"/>
                    </a:schemeClr>
                  </a:glow>
                </a:effectLst>
                <a:latin typeface="SVN-Apple" panose="02040603050506020204" pitchFamily="18" charset="0"/>
              </a:rPr>
              <a:t>THẢO LUẬN </a:t>
            </a:r>
            <a:r>
              <a:rPr lang="en" sz="6000">
                <a:solidFill>
                  <a:schemeClr val="accent1">
                    <a:lumMod val="50000"/>
                  </a:schemeClr>
                </a:solidFill>
                <a:effectLst>
                  <a:glow rad="228600">
                    <a:schemeClr val="accent3">
                      <a:satMod val="175000"/>
                      <a:alpha val="40000"/>
                    </a:schemeClr>
                  </a:glow>
                </a:effectLst>
                <a:latin typeface="SVN-Apple" panose="02040603050506020204" pitchFamily="18" charset="0"/>
              </a:rPr>
              <a:t>NHÓM BỐN</a:t>
            </a:r>
            <a:endParaRPr sz="6000" dirty="0">
              <a:solidFill>
                <a:schemeClr val="accent1">
                  <a:lumMod val="50000"/>
                </a:schemeClr>
              </a:solidFill>
              <a:effectLst>
                <a:glow rad="228600">
                  <a:schemeClr val="accent3">
                    <a:satMod val="175000"/>
                    <a:alpha val="40000"/>
                  </a:schemeClr>
                </a:glow>
              </a:effectLst>
              <a:latin typeface="SVN-Apple" panose="02040603050506020204" pitchFamily="18" charset="0"/>
            </a:endParaRPr>
          </a:p>
        </p:txBody>
      </p:sp>
      <p:pic>
        <p:nvPicPr>
          <p:cNvPr id="1028" name="Picture 4" descr="TOP 10 mẫu Viết báo cáo thảo luận nhóm (2024) SIÊU HAY">
            <a:extLst>
              <a:ext uri="{FF2B5EF4-FFF2-40B4-BE49-F238E27FC236}">
                <a16:creationId xmlns:a16="http://schemas.microsoft.com/office/drawing/2014/main" id="{CF5FD836-BB5F-9618-F137-73523DA1A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677" y="1511990"/>
            <a:ext cx="4826942" cy="264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58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barn(inVertical)">
                                      <p:cBhvr>
                                        <p:cTn id="7" dur="500"/>
                                        <p:tgtEl>
                                          <p:spTgt spid="656"/>
                                        </p:tgtEl>
                                      </p:cBhvr>
                                    </p:animEffect>
                                  </p:childTnLst>
                                </p:cTn>
                              </p:par>
                              <p:par>
                                <p:cTn id="8" presetID="16" presetClass="entr" presetSubtype="21" fill="hold" nodeType="withEffect">
                                  <p:stCondLst>
                                    <p:cond delay="0"/>
                                  </p:stCondLst>
                                  <p:childTnLst>
                                    <p:set>
                                      <p:cBhvr>
                                        <p:cTn id="9" dur="1" fill="hold">
                                          <p:stCondLst>
                                            <p:cond delay="0"/>
                                          </p:stCondLst>
                                        </p:cTn>
                                        <p:tgtEl>
                                          <p:spTgt spid="639"/>
                                        </p:tgtEl>
                                        <p:attrNameLst>
                                          <p:attrName>style.visibility</p:attrName>
                                        </p:attrNameLst>
                                      </p:cBhvr>
                                      <p:to>
                                        <p:strVal val="visible"/>
                                      </p:to>
                                    </p:set>
                                    <p:animEffect transition="in" filter="barn(inVertical)">
                                      <p:cBhvr>
                                        <p:cTn id="10" dur="500"/>
                                        <p:tgtEl>
                                          <p:spTgt spid="6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5"/>
                                        </p:tgtEl>
                                        <p:attrNameLst>
                                          <p:attrName>style.visibility</p:attrName>
                                        </p:attrNameLst>
                                      </p:cBhvr>
                                      <p:to>
                                        <p:strVal val="visible"/>
                                      </p:to>
                                    </p:set>
                                    <p:animEffect transition="in" filter="barn(inVertical)">
                                      <p:cBhvr>
                                        <p:cTn id="13" dur="5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0" animBg="1"/>
      <p:bldP spid="6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9" name="Google Shape;699;p35"/>
          <p:cNvSpPr/>
          <p:nvPr/>
        </p:nvSpPr>
        <p:spPr>
          <a:xfrm>
            <a:off x="603953" y="3698199"/>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p:cNvGrpSpPr/>
          <p:nvPr/>
        </p:nvGrpSpPr>
        <p:grpSpPr>
          <a:xfrm>
            <a:off x="684412" y="278428"/>
            <a:ext cx="6441460" cy="1274447"/>
            <a:chOff x="108494" y="222328"/>
            <a:chExt cx="5423625" cy="1274447"/>
          </a:xfrm>
        </p:grpSpPr>
        <p:grpSp>
          <p:nvGrpSpPr>
            <p:cNvPr id="2" name="Group 1"/>
            <p:cNvGrpSpPr/>
            <p:nvPr/>
          </p:nvGrpSpPr>
          <p:grpSpPr>
            <a:xfrm>
              <a:off x="108494" y="222328"/>
              <a:ext cx="5423625" cy="1274447"/>
              <a:chOff x="108494" y="222328"/>
              <a:chExt cx="5423625" cy="1274447"/>
            </a:xfrm>
          </p:grpSpPr>
          <p:sp>
            <p:nvSpPr>
              <p:cNvPr id="693" name="Google Shape;693;p35"/>
              <p:cNvSpPr/>
              <p:nvPr/>
            </p:nvSpPr>
            <p:spPr>
              <a:xfrm flipH="1">
                <a:off x="108494" y="222328"/>
                <a:ext cx="5364166" cy="1274447"/>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94;p35"/>
              <p:cNvSpPr txBox="1">
                <a:spLocks/>
              </p:cNvSpPr>
              <p:nvPr/>
            </p:nvSpPr>
            <p:spPr>
              <a:xfrm>
                <a:off x="577550" y="597332"/>
                <a:ext cx="4954569" cy="280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Englebert"/>
                  <a:buNone/>
                  <a:defRPr sz="16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marR="0" lvl="0" indent="0" algn="ctr" defTabSz="914400" rtl="0" eaLnBrk="1" fontAlgn="auto" latinLnBrk="0" hangingPunct="1">
                  <a:lnSpc>
                    <a:spcPct val="100000"/>
                  </a:lnSpc>
                  <a:spcBef>
                    <a:spcPts val="0"/>
                  </a:spcBef>
                  <a:spcAft>
                    <a:spcPts val="0"/>
                  </a:spcAft>
                  <a:buClr>
                    <a:srgbClr val="2D1B61"/>
                  </a:buClr>
                  <a:buSzPts val="1400"/>
                  <a:buFont typeface="Englebert"/>
                  <a:buNone/>
                  <a:tabLst/>
                  <a:defRPr/>
                </a:pPr>
                <a:r>
                  <a:rPr kumimoji="0" lang="en-US" sz="6600" b="0" i="0" u="none" strike="noStrike" kern="0" cap="none" spc="0" normalizeH="0" baseline="0" noProof="0" dirty="0">
                    <a:ln>
                      <a:solidFill>
                        <a:srgbClr val="2D1B61"/>
                      </a:solidFill>
                    </a:ln>
                    <a:solidFill>
                      <a:srgbClr val="3333FF"/>
                    </a:solidFill>
                    <a:effectLst>
                      <a:glow rad="228600">
                        <a:srgbClr val="FFB79A">
                          <a:satMod val="175000"/>
                          <a:alpha val="40000"/>
                        </a:srgbClr>
                      </a:glow>
                    </a:effectLst>
                    <a:uLnTx/>
                    <a:uFillTx/>
                    <a:latin typeface="SVN-Apple" panose="02040603050506020204" pitchFamily="18" charset="0"/>
                    <a:sym typeface="Englebert"/>
                  </a:rPr>
                  <a:t>CHIA SẺ TRƯỚC LỚP</a:t>
                </a:r>
              </a:p>
            </p:txBody>
          </p:sp>
        </p:grpSp>
        <p:sp>
          <p:nvSpPr>
            <p:cNvPr id="28" name="Google Shape;2037;p65"/>
            <p:cNvSpPr/>
            <p:nvPr/>
          </p:nvSpPr>
          <p:spPr>
            <a:xfrm>
              <a:off x="145467" y="374807"/>
              <a:ext cx="851230" cy="1009220"/>
            </a:xfrm>
            <a:custGeom>
              <a:avLst/>
              <a:gdLst/>
              <a:ahLst/>
              <a:cxnLst/>
              <a:rect l="l" t="t" r="r" b="b"/>
              <a:pathLst>
                <a:path w="15043" h="17647" extrusionOk="0">
                  <a:moveTo>
                    <a:pt x="8634" y="596"/>
                  </a:moveTo>
                  <a:cubicBezTo>
                    <a:pt x="8693" y="596"/>
                    <a:pt x="8784" y="635"/>
                    <a:pt x="8900" y="659"/>
                  </a:cubicBezTo>
                  <a:cubicBezTo>
                    <a:pt x="8773" y="787"/>
                    <a:pt x="8720" y="872"/>
                    <a:pt x="8645" y="926"/>
                  </a:cubicBezTo>
                  <a:cubicBezTo>
                    <a:pt x="8379" y="1106"/>
                    <a:pt x="8102" y="1288"/>
                    <a:pt x="7814" y="1458"/>
                  </a:cubicBezTo>
                  <a:cubicBezTo>
                    <a:pt x="7792" y="1472"/>
                    <a:pt x="7764" y="1475"/>
                    <a:pt x="7733" y="1475"/>
                  </a:cubicBezTo>
                  <a:cubicBezTo>
                    <a:pt x="7691" y="1475"/>
                    <a:pt x="7645" y="1468"/>
                    <a:pt x="7601" y="1468"/>
                  </a:cubicBezTo>
                  <a:cubicBezTo>
                    <a:pt x="7613" y="1394"/>
                    <a:pt x="7601" y="1277"/>
                    <a:pt x="7644" y="1245"/>
                  </a:cubicBezTo>
                  <a:cubicBezTo>
                    <a:pt x="7953" y="1021"/>
                    <a:pt x="8262" y="808"/>
                    <a:pt x="8592" y="607"/>
                  </a:cubicBezTo>
                  <a:cubicBezTo>
                    <a:pt x="8603" y="599"/>
                    <a:pt x="8618" y="596"/>
                    <a:pt x="8634" y="596"/>
                  </a:cubicBezTo>
                  <a:close/>
                  <a:moveTo>
                    <a:pt x="12846" y="920"/>
                  </a:moveTo>
                  <a:cubicBezTo>
                    <a:pt x="12896" y="920"/>
                    <a:pt x="12972" y="955"/>
                    <a:pt x="12999" y="990"/>
                  </a:cubicBezTo>
                  <a:cubicBezTo>
                    <a:pt x="13030" y="1021"/>
                    <a:pt x="12999" y="1128"/>
                    <a:pt x="12966" y="1160"/>
                  </a:cubicBezTo>
                  <a:cubicBezTo>
                    <a:pt x="12796" y="1298"/>
                    <a:pt x="12615" y="1416"/>
                    <a:pt x="12445" y="1543"/>
                  </a:cubicBezTo>
                  <a:cubicBezTo>
                    <a:pt x="12370" y="1596"/>
                    <a:pt x="12306" y="1660"/>
                    <a:pt x="12232" y="1724"/>
                  </a:cubicBezTo>
                  <a:cubicBezTo>
                    <a:pt x="12189" y="1692"/>
                    <a:pt x="12136" y="1671"/>
                    <a:pt x="12126" y="1639"/>
                  </a:cubicBezTo>
                  <a:cubicBezTo>
                    <a:pt x="12126" y="1554"/>
                    <a:pt x="12093" y="1426"/>
                    <a:pt x="12147" y="1394"/>
                  </a:cubicBezTo>
                  <a:cubicBezTo>
                    <a:pt x="12360" y="1224"/>
                    <a:pt x="12583" y="1064"/>
                    <a:pt x="12817" y="926"/>
                  </a:cubicBezTo>
                  <a:cubicBezTo>
                    <a:pt x="12825" y="922"/>
                    <a:pt x="12835" y="920"/>
                    <a:pt x="12846" y="920"/>
                  </a:cubicBezTo>
                  <a:close/>
                  <a:moveTo>
                    <a:pt x="9671" y="1451"/>
                  </a:moveTo>
                  <a:cubicBezTo>
                    <a:pt x="9718" y="1451"/>
                    <a:pt x="9781" y="1476"/>
                    <a:pt x="9806" y="1501"/>
                  </a:cubicBezTo>
                  <a:cubicBezTo>
                    <a:pt x="9827" y="1543"/>
                    <a:pt x="9816" y="1639"/>
                    <a:pt x="9784" y="1681"/>
                  </a:cubicBezTo>
                  <a:cubicBezTo>
                    <a:pt x="9742" y="1745"/>
                    <a:pt x="9657" y="1778"/>
                    <a:pt x="9593" y="1830"/>
                  </a:cubicBezTo>
                  <a:cubicBezTo>
                    <a:pt x="9390" y="2033"/>
                    <a:pt x="9188" y="2225"/>
                    <a:pt x="8997" y="2438"/>
                  </a:cubicBezTo>
                  <a:cubicBezTo>
                    <a:pt x="8964" y="2469"/>
                    <a:pt x="8964" y="2544"/>
                    <a:pt x="8933" y="2639"/>
                  </a:cubicBezTo>
                  <a:cubicBezTo>
                    <a:pt x="9039" y="2608"/>
                    <a:pt x="9124" y="2608"/>
                    <a:pt x="9177" y="2576"/>
                  </a:cubicBezTo>
                  <a:cubicBezTo>
                    <a:pt x="9380" y="2448"/>
                    <a:pt x="9571" y="2310"/>
                    <a:pt x="9763" y="2171"/>
                  </a:cubicBezTo>
                  <a:cubicBezTo>
                    <a:pt x="9827" y="2128"/>
                    <a:pt x="9848" y="2043"/>
                    <a:pt x="9891" y="1990"/>
                  </a:cubicBezTo>
                  <a:cubicBezTo>
                    <a:pt x="9944" y="1905"/>
                    <a:pt x="10007" y="1820"/>
                    <a:pt x="10082" y="1767"/>
                  </a:cubicBezTo>
                  <a:cubicBezTo>
                    <a:pt x="10087" y="1764"/>
                    <a:pt x="10093" y="1762"/>
                    <a:pt x="10101" y="1762"/>
                  </a:cubicBezTo>
                  <a:cubicBezTo>
                    <a:pt x="10149" y="1762"/>
                    <a:pt x="10254" y="1815"/>
                    <a:pt x="10263" y="1852"/>
                  </a:cubicBezTo>
                  <a:cubicBezTo>
                    <a:pt x="10274" y="1958"/>
                    <a:pt x="10295" y="2128"/>
                    <a:pt x="10231" y="2182"/>
                  </a:cubicBezTo>
                  <a:cubicBezTo>
                    <a:pt x="9986" y="2405"/>
                    <a:pt x="9731" y="2608"/>
                    <a:pt x="9454" y="2789"/>
                  </a:cubicBezTo>
                  <a:cubicBezTo>
                    <a:pt x="9337" y="2874"/>
                    <a:pt x="9188" y="2927"/>
                    <a:pt x="9039" y="2938"/>
                  </a:cubicBezTo>
                  <a:cubicBezTo>
                    <a:pt x="9008" y="2941"/>
                    <a:pt x="8979" y="2942"/>
                    <a:pt x="8952" y="2942"/>
                  </a:cubicBezTo>
                  <a:cubicBezTo>
                    <a:pt x="8623" y="2942"/>
                    <a:pt x="8558" y="2712"/>
                    <a:pt x="8656" y="2427"/>
                  </a:cubicBezTo>
                  <a:cubicBezTo>
                    <a:pt x="8815" y="1958"/>
                    <a:pt x="9188" y="1660"/>
                    <a:pt x="9635" y="1458"/>
                  </a:cubicBezTo>
                  <a:cubicBezTo>
                    <a:pt x="9645" y="1453"/>
                    <a:pt x="9657" y="1451"/>
                    <a:pt x="9671" y="1451"/>
                  </a:cubicBezTo>
                  <a:close/>
                  <a:moveTo>
                    <a:pt x="5912" y="2581"/>
                  </a:moveTo>
                  <a:cubicBezTo>
                    <a:pt x="6102" y="2581"/>
                    <a:pt x="6206" y="2774"/>
                    <a:pt x="6090" y="2949"/>
                  </a:cubicBezTo>
                  <a:cubicBezTo>
                    <a:pt x="5983" y="3119"/>
                    <a:pt x="5824" y="3268"/>
                    <a:pt x="5654" y="3374"/>
                  </a:cubicBezTo>
                  <a:cubicBezTo>
                    <a:pt x="5377" y="3545"/>
                    <a:pt x="5079" y="3673"/>
                    <a:pt x="4781" y="3822"/>
                  </a:cubicBezTo>
                  <a:cubicBezTo>
                    <a:pt x="4568" y="3779"/>
                    <a:pt x="4461" y="3619"/>
                    <a:pt x="4568" y="3460"/>
                  </a:cubicBezTo>
                  <a:cubicBezTo>
                    <a:pt x="4866" y="2980"/>
                    <a:pt x="5313" y="2703"/>
                    <a:pt x="5856" y="2587"/>
                  </a:cubicBezTo>
                  <a:cubicBezTo>
                    <a:pt x="5875" y="2583"/>
                    <a:pt x="5894" y="2581"/>
                    <a:pt x="5912" y="2581"/>
                  </a:cubicBezTo>
                  <a:close/>
                  <a:moveTo>
                    <a:pt x="7250" y="3737"/>
                  </a:moveTo>
                  <a:cubicBezTo>
                    <a:pt x="7322" y="3737"/>
                    <a:pt x="7378" y="3801"/>
                    <a:pt x="7378" y="3907"/>
                  </a:cubicBezTo>
                  <a:cubicBezTo>
                    <a:pt x="7367" y="3938"/>
                    <a:pt x="7336" y="3992"/>
                    <a:pt x="7303" y="4023"/>
                  </a:cubicBezTo>
                  <a:cubicBezTo>
                    <a:pt x="7176" y="4162"/>
                    <a:pt x="7048" y="4311"/>
                    <a:pt x="6899" y="4428"/>
                  </a:cubicBezTo>
                  <a:cubicBezTo>
                    <a:pt x="6846" y="4471"/>
                    <a:pt x="6750" y="4471"/>
                    <a:pt x="6676" y="4492"/>
                  </a:cubicBezTo>
                  <a:cubicBezTo>
                    <a:pt x="6665" y="4407"/>
                    <a:pt x="6633" y="4311"/>
                    <a:pt x="6665" y="4269"/>
                  </a:cubicBezTo>
                  <a:cubicBezTo>
                    <a:pt x="6803" y="4098"/>
                    <a:pt x="6963" y="3928"/>
                    <a:pt x="7133" y="3789"/>
                  </a:cubicBezTo>
                  <a:cubicBezTo>
                    <a:pt x="7173" y="3753"/>
                    <a:pt x="7213" y="3737"/>
                    <a:pt x="7250" y="3737"/>
                  </a:cubicBezTo>
                  <a:close/>
                  <a:moveTo>
                    <a:pt x="4689" y="5449"/>
                  </a:moveTo>
                  <a:cubicBezTo>
                    <a:pt x="4739" y="5449"/>
                    <a:pt x="4799" y="5461"/>
                    <a:pt x="4845" y="5461"/>
                  </a:cubicBezTo>
                  <a:cubicBezTo>
                    <a:pt x="4823" y="5546"/>
                    <a:pt x="4823" y="5653"/>
                    <a:pt x="4781" y="5727"/>
                  </a:cubicBezTo>
                  <a:cubicBezTo>
                    <a:pt x="4653" y="5897"/>
                    <a:pt x="4504" y="6046"/>
                    <a:pt x="4365" y="6206"/>
                  </a:cubicBezTo>
                  <a:cubicBezTo>
                    <a:pt x="4386" y="6228"/>
                    <a:pt x="4408" y="6238"/>
                    <a:pt x="4429" y="6259"/>
                  </a:cubicBezTo>
                  <a:cubicBezTo>
                    <a:pt x="4663" y="6206"/>
                    <a:pt x="4802" y="6015"/>
                    <a:pt x="4919" y="5823"/>
                  </a:cubicBezTo>
                  <a:cubicBezTo>
                    <a:pt x="4961" y="5759"/>
                    <a:pt x="5046" y="5738"/>
                    <a:pt x="5110" y="5706"/>
                  </a:cubicBezTo>
                  <a:cubicBezTo>
                    <a:pt x="5143" y="5791"/>
                    <a:pt x="5228" y="5897"/>
                    <a:pt x="5207" y="5961"/>
                  </a:cubicBezTo>
                  <a:cubicBezTo>
                    <a:pt x="5025" y="6334"/>
                    <a:pt x="4727" y="6568"/>
                    <a:pt x="4312" y="6632"/>
                  </a:cubicBezTo>
                  <a:cubicBezTo>
                    <a:pt x="4297" y="6634"/>
                    <a:pt x="4281" y="6635"/>
                    <a:pt x="4266" y="6635"/>
                  </a:cubicBezTo>
                  <a:cubicBezTo>
                    <a:pt x="4055" y="6635"/>
                    <a:pt x="3905" y="6437"/>
                    <a:pt x="4014" y="6249"/>
                  </a:cubicBezTo>
                  <a:cubicBezTo>
                    <a:pt x="4185" y="5972"/>
                    <a:pt x="4397" y="5717"/>
                    <a:pt x="4610" y="5471"/>
                  </a:cubicBezTo>
                  <a:cubicBezTo>
                    <a:pt x="4627" y="5454"/>
                    <a:pt x="4656" y="5449"/>
                    <a:pt x="4689" y="5449"/>
                  </a:cubicBezTo>
                  <a:close/>
                  <a:moveTo>
                    <a:pt x="1933" y="6887"/>
                  </a:moveTo>
                  <a:cubicBezTo>
                    <a:pt x="2011" y="6887"/>
                    <a:pt x="2087" y="6952"/>
                    <a:pt x="2087" y="7047"/>
                  </a:cubicBezTo>
                  <a:cubicBezTo>
                    <a:pt x="2066" y="7089"/>
                    <a:pt x="2034" y="7153"/>
                    <a:pt x="1991" y="7196"/>
                  </a:cubicBezTo>
                  <a:cubicBezTo>
                    <a:pt x="1874" y="7356"/>
                    <a:pt x="1746" y="7505"/>
                    <a:pt x="1608" y="7643"/>
                  </a:cubicBezTo>
                  <a:cubicBezTo>
                    <a:pt x="1566" y="7686"/>
                    <a:pt x="1469" y="7686"/>
                    <a:pt x="1395" y="7697"/>
                  </a:cubicBezTo>
                  <a:cubicBezTo>
                    <a:pt x="1384" y="7633"/>
                    <a:pt x="1331" y="7537"/>
                    <a:pt x="1363" y="7505"/>
                  </a:cubicBezTo>
                  <a:cubicBezTo>
                    <a:pt x="1512" y="7302"/>
                    <a:pt x="1661" y="7101"/>
                    <a:pt x="1831" y="6930"/>
                  </a:cubicBezTo>
                  <a:cubicBezTo>
                    <a:pt x="1861" y="6900"/>
                    <a:pt x="1898" y="6887"/>
                    <a:pt x="1933" y="6887"/>
                  </a:cubicBezTo>
                  <a:close/>
                  <a:moveTo>
                    <a:pt x="3375" y="8910"/>
                  </a:moveTo>
                  <a:cubicBezTo>
                    <a:pt x="3652" y="8910"/>
                    <a:pt x="3759" y="9048"/>
                    <a:pt x="3674" y="9240"/>
                  </a:cubicBezTo>
                  <a:cubicBezTo>
                    <a:pt x="3428" y="9805"/>
                    <a:pt x="3035" y="10252"/>
                    <a:pt x="2502" y="10571"/>
                  </a:cubicBezTo>
                  <a:cubicBezTo>
                    <a:pt x="2471" y="10589"/>
                    <a:pt x="2424" y="10597"/>
                    <a:pt x="2372" y="10597"/>
                  </a:cubicBezTo>
                  <a:cubicBezTo>
                    <a:pt x="2301" y="10597"/>
                    <a:pt x="2222" y="10581"/>
                    <a:pt x="2172" y="10550"/>
                  </a:cubicBezTo>
                  <a:cubicBezTo>
                    <a:pt x="2119" y="10507"/>
                    <a:pt x="2098" y="10337"/>
                    <a:pt x="2129" y="10252"/>
                  </a:cubicBezTo>
                  <a:cubicBezTo>
                    <a:pt x="2311" y="9783"/>
                    <a:pt x="2609" y="9379"/>
                    <a:pt x="2992" y="9048"/>
                  </a:cubicBezTo>
                  <a:cubicBezTo>
                    <a:pt x="3099" y="8953"/>
                    <a:pt x="3290" y="8942"/>
                    <a:pt x="3375" y="8910"/>
                  </a:cubicBezTo>
                  <a:close/>
                  <a:moveTo>
                    <a:pt x="3389" y="12100"/>
                  </a:moveTo>
                  <a:cubicBezTo>
                    <a:pt x="3407" y="12100"/>
                    <a:pt x="3424" y="12102"/>
                    <a:pt x="3439" y="12104"/>
                  </a:cubicBezTo>
                  <a:cubicBezTo>
                    <a:pt x="3482" y="12104"/>
                    <a:pt x="3503" y="12168"/>
                    <a:pt x="3546" y="12200"/>
                  </a:cubicBezTo>
                  <a:cubicBezTo>
                    <a:pt x="3525" y="12253"/>
                    <a:pt x="3513" y="12296"/>
                    <a:pt x="3492" y="12317"/>
                  </a:cubicBezTo>
                  <a:cubicBezTo>
                    <a:pt x="3301" y="12530"/>
                    <a:pt x="3120" y="12753"/>
                    <a:pt x="2917" y="12956"/>
                  </a:cubicBezTo>
                  <a:cubicBezTo>
                    <a:pt x="2900" y="12973"/>
                    <a:pt x="2872" y="12978"/>
                    <a:pt x="2838" y="12978"/>
                  </a:cubicBezTo>
                  <a:cubicBezTo>
                    <a:pt x="2787" y="12978"/>
                    <a:pt x="2724" y="12966"/>
                    <a:pt x="2673" y="12966"/>
                  </a:cubicBezTo>
                  <a:cubicBezTo>
                    <a:pt x="2683" y="12881"/>
                    <a:pt x="2673" y="12785"/>
                    <a:pt x="2715" y="12732"/>
                  </a:cubicBezTo>
                  <a:cubicBezTo>
                    <a:pt x="2875" y="12530"/>
                    <a:pt x="3056" y="12338"/>
                    <a:pt x="3237" y="12147"/>
                  </a:cubicBezTo>
                  <a:cubicBezTo>
                    <a:pt x="3269" y="12114"/>
                    <a:pt x="3333" y="12100"/>
                    <a:pt x="3389" y="12100"/>
                  </a:cubicBezTo>
                  <a:close/>
                  <a:moveTo>
                    <a:pt x="6165" y="12189"/>
                  </a:moveTo>
                  <a:cubicBezTo>
                    <a:pt x="6196" y="12285"/>
                    <a:pt x="6281" y="12391"/>
                    <a:pt x="6271" y="12476"/>
                  </a:cubicBezTo>
                  <a:cubicBezTo>
                    <a:pt x="6186" y="12945"/>
                    <a:pt x="5472" y="13595"/>
                    <a:pt x="5004" y="13637"/>
                  </a:cubicBezTo>
                  <a:cubicBezTo>
                    <a:pt x="4994" y="13638"/>
                    <a:pt x="4984" y="13639"/>
                    <a:pt x="4974" y="13639"/>
                  </a:cubicBezTo>
                  <a:cubicBezTo>
                    <a:pt x="4880" y="13639"/>
                    <a:pt x="4754" y="13598"/>
                    <a:pt x="4706" y="13541"/>
                  </a:cubicBezTo>
                  <a:cubicBezTo>
                    <a:pt x="4653" y="13456"/>
                    <a:pt x="4642" y="13307"/>
                    <a:pt x="4674" y="13211"/>
                  </a:cubicBezTo>
                  <a:cubicBezTo>
                    <a:pt x="4791" y="12871"/>
                    <a:pt x="5036" y="12615"/>
                    <a:pt x="5334" y="12424"/>
                  </a:cubicBezTo>
                  <a:cubicBezTo>
                    <a:pt x="5355" y="12410"/>
                    <a:pt x="5382" y="12405"/>
                    <a:pt x="5413" y="12405"/>
                  </a:cubicBezTo>
                  <a:cubicBezTo>
                    <a:pt x="5478" y="12405"/>
                    <a:pt x="5560" y="12427"/>
                    <a:pt x="5632" y="12434"/>
                  </a:cubicBezTo>
                  <a:cubicBezTo>
                    <a:pt x="5590" y="12509"/>
                    <a:pt x="5557" y="12594"/>
                    <a:pt x="5505" y="12658"/>
                  </a:cubicBezTo>
                  <a:cubicBezTo>
                    <a:pt x="5334" y="12849"/>
                    <a:pt x="5153" y="13030"/>
                    <a:pt x="4972" y="13222"/>
                  </a:cubicBezTo>
                  <a:cubicBezTo>
                    <a:pt x="4994" y="13243"/>
                    <a:pt x="5025" y="13264"/>
                    <a:pt x="5046" y="13285"/>
                  </a:cubicBezTo>
                  <a:cubicBezTo>
                    <a:pt x="5462" y="13105"/>
                    <a:pt x="5813" y="12860"/>
                    <a:pt x="5973" y="12391"/>
                  </a:cubicBezTo>
                  <a:cubicBezTo>
                    <a:pt x="6005" y="12317"/>
                    <a:pt x="6101" y="12263"/>
                    <a:pt x="6165" y="12189"/>
                  </a:cubicBezTo>
                  <a:close/>
                  <a:moveTo>
                    <a:pt x="8216" y="14524"/>
                  </a:moveTo>
                  <a:cubicBezTo>
                    <a:pt x="8279" y="14524"/>
                    <a:pt x="8345" y="14540"/>
                    <a:pt x="8379" y="14574"/>
                  </a:cubicBezTo>
                  <a:cubicBezTo>
                    <a:pt x="8422" y="14617"/>
                    <a:pt x="8432" y="14755"/>
                    <a:pt x="8400" y="14830"/>
                  </a:cubicBezTo>
                  <a:cubicBezTo>
                    <a:pt x="8166" y="15308"/>
                    <a:pt x="7783" y="15660"/>
                    <a:pt x="7325" y="15915"/>
                  </a:cubicBezTo>
                  <a:cubicBezTo>
                    <a:pt x="7261" y="15958"/>
                    <a:pt x="7187" y="15958"/>
                    <a:pt x="7144" y="15968"/>
                  </a:cubicBezTo>
                  <a:cubicBezTo>
                    <a:pt x="6910" y="15968"/>
                    <a:pt x="6792" y="15798"/>
                    <a:pt x="6920" y="15606"/>
                  </a:cubicBezTo>
                  <a:cubicBezTo>
                    <a:pt x="7080" y="15341"/>
                    <a:pt x="7282" y="15095"/>
                    <a:pt x="7516" y="14882"/>
                  </a:cubicBezTo>
                  <a:cubicBezTo>
                    <a:pt x="7676" y="14733"/>
                    <a:pt x="7911" y="14638"/>
                    <a:pt x="8112" y="14542"/>
                  </a:cubicBezTo>
                  <a:cubicBezTo>
                    <a:pt x="8141" y="14530"/>
                    <a:pt x="8177" y="14524"/>
                    <a:pt x="8216" y="14524"/>
                  </a:cubicBezTo>
                  <a:close/>
                  <a:moveTo>
                    <a:pt x="5295" y="15335"/>
                  </a:moveTo>
                  <a:cubicBezTo>
                    <a:pt x="5326" y="15335"/>
                    <a:pt x="5395" y="15368"/>
                    <a:pt x="5430" y="15393"/>
                  </a:cubicBezTo>
                  <a:cubicBezTo>
                    <a:pt x="5451" y="15426"/>
                    <a:pt x="5472" y="15500"/>
                    <a:pt x="5451" y="15532"/>
                  </a:cubicBezTo>
                  <a:cubicBezTo>
                    <a:pt x="5302" y="15724"/>
                    <a:pt x="5143" y="15915"/>
                    <a:pt x="4994" y="16107"/>
                  </a:cubicBezTo>
                  <a:cubicBezTo>
                    <a:pt x="4972" y="16128"/>
                    <a:pt x="4940" y="16139"/>
                    <a:pt x="4855" y="16171"/>
                  </a:cubicBezTo>
                  <a:cubicBezTo>
                    <a:pt x="4823" y="16086"/>
                    <a:pt x="4748" y="15968"/>
                    <a:pt x="4770" y="15926"/>
                  </a:cubicBezTo>
                  <a:cubicBezTo>
                    <a:pt x="4930" y="15713"/>
                    <a:pt x="5100" y="15532"/>
                    <a:pt x="5281" y="15341"/>
                  </a:cubicBezTo>
                  <a:cubicBezTo>
                    <a:pt x="5283" y="15337"/>
                    <a:pt x="5288" y="15335"/>
                    <a:pt x="5295" y="15335"/>
                  </a:cubicBezTo>
                  <a:close/>
                  <a:moveTo>
                    <a:pt x="11349" y="15170"/>
                  </a:moveTo>
                  <a:cubicBezTo>
                    <a:pt x="11349" y="15244"/>
                    <a:pt x="11391" y="15351"/>
                    <a:pt x="11349" y="15393"/>
                  </a:cubicBezTo>
                  <a:cubicBezTo>
                    <a:pt x="11126" y="15681"/>
                    <a:pt x="10891" y="15958"/>
                    <a:pt x="10646" y="16245"/>
                  </a:cubicBezTo>
                  <a:cubicBezTo>
                    <a:pt x="10625" y="16266"/>
                    <a:pt x="10572" y="16277"/>
                    <a:pt x="10518" y="16299"/>
                  </a:cubicBezTo>
                  <a:cubicBezTo>
                    <a:pt x="10476" y="16277"/>
                    <a:pt x="10402" y="16256"/>
                    <a:pt x="10402" y="16224"/>
                  </a:cubicBezTo>
                  <a:cubicBezTo>
                    <a:pt x="10391" y="16160"/>
                    <a:pt x="10402" y="16075"/>
                    <a:pt x="10444" y="16022"/>
                  </a:cubicBezTo>
                  <a:cubicBezTo>
                    <a:pt x="10582" y="15840"/>
                    <a:pt x="10731" y="15681"/>
                    <a:pt x="10880" y="15511"/>
                  </a:cubicBezTo>
                  <a:cubicBezTo>
                    <a:pt x="10966" y="15415"/>
                    <a:pt x="11029" y="15298"/>
                    <a:pt x="11126" y="15213"/>
                  </a:cubicBezTo>
                  <a:cubicBezTo>
                    <a:pt x="11179" y="15170"/>
                    <a:pt x="11275" y="15180"/>
                    <a:pt x="11349" y="15170"/>
                  </a:cubicBezTo>
                  <a:close/>
                  <a:moveTo>
                    <a:pt x="10360" y="1"/>
                  </a:moveTo>
                  <a:cubicBezTo>
                    <a:pt x="9556" y="1"/>
                    <a:pt x="8752" y="99"/>
                    <a:pt x="7953" y="266"/>
                  </a:cubicBezTo>
                  <a:cubicBezTo>
                    <a:pt x="6068" y="659"/>
                    <a:pt x="4461" y="1586"/>
                    <a:pt x="3077" y="2927"/>
                  </a:cubicBezTo>
                  <a:cubicBezTo>
                    <a:pt x="1022" y="4929"/>
                    <a:pt x="54" y="7399"/>
                    <a:pt x="0" y="10294"/>
                  </a:cubicBezTo>
                  <a:cubicBezTo>
                    <a:pt x="22" y="10560"/>
                    <a:pt x="43" y="10879"/>
                    <a:pt x="85" y="11199"/>
                  </a:cubicBezTo>
                  <a:cubicBezTo>
                    <a:pt x="213" y="12412"/>
                    <a:pt x="639" y="13531"/>
                    <a:pt x="1374" y="14499"/>
                  </a:cubicBezTo>
                  <a:cubicBezTo>
                    <a:pt x="2215" y="15596"/>
                    <a:pt x="3279" y="16394"/>
                    <a:pt x="4568" y="16905"/>
                  </a:cubicBezTo>
                  <a:cubicBezTo>
                    <a:pt x="5722" y="17359"/>
                    <a:pt x="6903" y="17646"/>
                    <a:pt x="8112" y="17646"/>
                  </a:cubicBezTo>
                  <a:cubicBezTo>
                    <a:pt x="8576" y="17646"/>
                    <a:pt x="9045" y="17604"/>
                    <a:pt x="9518" y="17512"/>
                  </a:cubicBezTo>
                  <a:cubicBezTo>
                    <a:pt x="10679" y="17288"/>
                    <a:pt x="11732" y="16788"/>
                    <a:pt x="12594" y="15947"/>
                  </a:cubicBezTo>
                  <a:cubicBezTo>
                    <a:pt x="13200" y="15351"/>
                    <a:pt x="13616" y="14627"/>
                    <a:pt x="13999" y="13882"/>
                  </a:cubicBezTo>
                  <a:cubicBezTo>
                    <a:pt x="14031" y="13818"/>
                    <a:pt x="13988" y="13711"/>
                    <a:pt x="13988" y="13637"/>
                  </a:cubicBezTo>
                  <a:cubicBezTo>
                    <a:pt x="13959" y="13637"/>
                    <a:pt x="13929" y="13636"/>
                    <a:pt x="13899" y="13636"/>
                  </a:cubicBezTo>
                  <a:cubicBezTo>
                    <a:pt x="13841" y="13636"/>
                    <a:pt x="13786" y="13641"/>
                    <a:pt x="13744" y="13669"/>
                  </a:cubicBezTo>
                  <a:cubicBezTo>
                    <a:pt x="13541" y="13765"/>
                    <a:pt x="13349" y="13914"/>
                    <a:pt x="13137" y="13978"/>
                  </a:cubicBezTo>
                  <a:cubicBezTo>
                    <a:pt x="12564" y="14136"/>
                    <a:pt x="11976" y="14230"/>
                    <a:pt x="11383" y="14230"/>
                  </a:cubicBezTo>
                  <a:cubicBezTo>
                    <a:pt x="11138" y="14230"/>
                    <a:pt x="10892" y="14214"/>
                    <a:pt x="10646" y="14180"/>
                  </a:cubicBezTo>
                  <a:cubicBezTo>
                    <a:pt x="9369" y="13988"/>
                    <a:pt x="8294" y="13403"/>
                    <a:pt x="7421" y="12466"/>
                  </a:cubicBezTo>
                  <a:cubicBezTo>
                    <a:pt x="6111" y="11071"/>
                    <a:pt x="5739" y="9453"/>
                    <a:pt x="6250" y="7633"/>
                  </a:cubicBezTo>
                  <a:cubicBezTo>
                    <a:pt x="6686" y="6046"/>
                    <a:pt x="7729" y="4929"/>
                    <a:pt x="9007" y="3992"/>
                  </a:cubicBezTo>
                  <a:cubicBezTo>
                    <a:pt x="9773" y="3406"/>
                    <a:pt x="10689" y="3087"/>
                    <a:pt x="11562" y="2714"/>
                  </a:cubicBezTo>
                  <a:cubicBezTo>
                    <a:pt x="12512" y="2319"/>
                    <a:pt x="13482" y="2031"/>
                    <a:pt x="14508" y="2031"/>
                  </a:cubicBezTo>
                  <a:cubicBezTo>
                    <a:pt x="14562" y="2031"/>
                    <a:pt x="14615" y="2031"/>
                    <a:pt x="14670" y="2033"/>
                  </a:cubicBezTo>
                  <a:cubicBezTo>
                    <a:pt x="14733" y="2033"/>
                    <a:pt x="14797" y="2022"/>
                    <a:pt x="14851" y="2001"/>
                  </a:cubicBezTo>
                  <a:cubicBezTo>
                    <a:pt x="14979" y="1937"/>
                    <a:pt x="15043" y="1830"/>
                    <a:pt x="14936" y="1703"/>
                  </a:cubicBezTo>
                  <a:cubicBezTo>
                    <a:pt x="14755" y="1490"/>
                    <a:pt x="14574" y="1267"/>
                    <a:pt x="14361" y="1085"/>
                  </a:cubicBezTo>
                  <a:cubicBezTo>
                    <a:pt x="13882" y="692"/>
                    <a:pt x="13318" y="489"/>
                    <a:pt x="12732" y="319"/>
                  </a:cubicBezTo>
                  <a:cubicBezTo>
                    <a:pt x="11945" y="97"/>
                    <a:pt x="11153" y="1"/>
                    <a:pt x="103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0" name="Google Shape;700;p35"/>
          <p:cNvGrpSpPr/>
          <p:nvPr/>
        </p:nvGrpSpPr>
        <p:grpSpPr>
          <a:xfrm rot="-245465">
            <a:off x="1488126" y="2599817"/>
            <a:ext cx="1250846" cy="1196092"/>
            <a:chOff x="4610845" y="2033030"/>
            <a:chExt cx="1394343" cy="1333308"/>
          </a:xfrm>
        </p:grpSpPr>
        <p:sp>
          <p:nvSpPr>
            <p:cNvPr id="701" name="Google Shape;701;p35"/>
            <p:cNvSpPr/>
            <p:nvPr/>
          </p:nvSpPr>
          <p:spPr>
            <a:xfrm>
              <a:off x="5289413" y="3147841"/>
              <a:ext cx="280830" cy="218498"/>
            </a:xfrm>
            <a:custGeom>
              <a:avLst/>
              <a:gdLst/>
              <a:ahLst/>
              <a:cxnLst/>
              <a:rect l="l" t="t" r="r" b="b"/>
              <a:pathLst>
                <a:path w="3812" h="2966" extrusionOk="0">
                  <a:moveTo>
                    <a:pt x="2207" y="1"/>
                  </a:moveTo>
                  <a:cubicBezTo>
                    <a:pt x="2165" y="1"/>
                    <a:pt x="2124" y="5"/>
                    <a:pt x="2083" y="14"/>
                  </a:cubicBezTo>
                  <a:cubicBezTo>
                    <a:pt x="1809" y="64"/>
                    <a:pt x="1102" y="570"/>
                    <a:pt x="1021" y="904"/>
                  </a:cubicBezTo>
                  <a:cubicBezTo>
                    <a:pt x="768" y="1147"/>
                    <a:pt x="0" y="2522"/>
                    <a:pt x="434" y="2835"/>
                  </a:cubicBezTo>
                  <a:cubicBezTo>
                    <a:pt x="489" y="2876"/>
                    <a:pt x="544" y="2894"/>
                    <a:pt x="597" y="2894"/>
                  </a:cubicBezTo>
                  <a:cubicBezTo>
                    <a:pt x="880" y="2894"/>
                    <a:pt x="1132" y="2388"/>
                    <a:pt x="1183" y="2218"/>
                  </a:cubicBezTo>
                  <a:cubicBezTo>
                    <a:pt x="1203" y="2491"/>
                    <a:pt x="1263" y="2734"/>
                    <a:pt x="1425" y="2926"/>
                  </a:cubicBezTo>
                  <a:cubicBezTo>
                    <a:pt x="1431" y="2926"/>
                    <a:pt x="1436" y="2926"/>
                    <a:pt x="1442" y="2926"/>
                  </a:cubicBezTo>
                  <a:cubicBezTo>
                    <a:pt x="1793" y="2926"/>
                    <a:pt x="1931" y="2618"/>
                    <a:pt x="1982" y="2309"/>
                  </a:cubicBezTo>
                  <a:cubicBezTo>
                    <a:pt x="2093" y="2551"/>
                    <a:pt x="2282" y="2965"/>
                    <a:pt x="2549" y="2965"/>
                  </a:cubicBezTo>
                  <a:cubicBezTo>
                    <a:pt x="2571" y="2965"/>
                    <a:pt x="2594" y="2962"/>
                    <a:pt x="2618" y="2956"/>
                  </a:cubicBezTo>
                  <a:cubicBezTo>
                    <a:pt x="2972" y="2875"/>
                    <a:pt x="2881" y="2481"/>
                    <a:pt x="2811" y="2188"/>
                  </a:cubicBezTo>
                  <a:lnTo>
                    <a:pt x="2811" y="2188"/>
                  </a:lnTo>
                  <a:cubicBezTo>
                    <a:pt x="3097" y="2234"/>
                    <a:pt x="3291" y="2602"/>
                    <a:pt x="3578" y="2602"/>
                  </a:cubicBezTo>
                  <a:cubicBezTo>
                    <a:pt x="3604" y="2602"/>
                    <a:pt x="3632" y="2599"/>
                    <a:pt x="3660" y="2592"/>
                  </a:cubicBezTo>
                  <a:cubicBezTo>
                    <a:pt x="3811" y="1864"/>
                    <a:pt x="3589" y="985"/>
                    <a:pt x="3074" y="469"/>
                  </a:cubicBezTo>
                  <a:cubicBezTo>
                    <a:pt x="2859" y="254"/>
                    <a:pt x="2526" y="1"/>
                    <a:pt x="220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5"/>
            <p:cNvSpPr/>
            <p:nvPr/>
          </p:nvSpPr>
          <p:spPr>
            <a:xfrm>
              <a:off x="4774685" y="2033030"/>
              <a:ext cx="1130024" cy="1187667"/>
            </a:xfrm>
            <a:custGeom>
              <a:avLst/>
              <a:gdLst/>
              <a:ahLst/>
              <a:cxnLst/>
              <a:rect l="l" t="t" r="r" b="b"/>
              <a:pathLst>
                <a:path w="15339" h="16122" extrusionOk="0">
                  <a:moveTo>
                    <a:pt x="7262" y="0"/>
                  </a:moveTo>
                  <a:cubicBezTo>
                    <a:pt x="6879" y="0"/>
                    <a:pt x="6493" y="37"/>
                    <a:pt x="6107" y="113"/>
                  </a:cubicBezTo>
                  <a:cubicBezTo>
                    <a:pt x="2346" y="861"/>
                    <a:pt x="1" y="5017"/>
                    <a:pt x="870" y="9405"/>
                  </a:cubicBezTo>
                  <a:cubicBezTo>
                    <a:pt x="1640" y="13336"/>
                    <a:pt x="4730" y="16122"/>
                    <a:pt x="8069" y="16122"/>
                  </a:cubicBezTo>
                  <a:cubicBezTo>
                    <a:pt x="8458" y="16122"/>
                    <a:pt x="8849" y="16084"/>
                    <a:pt x="9241" y="16006"/>
                  </a:cubicBezTo>
                  <a:cubicBezTo>
                    <a:pt x="12992" y="15269"/>
                    <a:pt x="15338" y="11113"/>
                    <a:pt x="14478" y="6725"/>
                  </a:cubicBezTo>
                  <a:cubicBezTo>
                    <a:pt x="13698" y="2789"/>
                    <a:pt x="10600" y="0"/>
                    <a:pt x="7262"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5"/>
            <p:cNvSpPr/>
            <p:nvPr/>
          </p:nvSpPr>
          <p:spPr>
            <a:xfrm>
              <a:off x="4911652" y="2119737"/>
              <a:ext cx="777661" cy="854764"/>
            </a:xfrm>
            <a:custGeom>
              <a:avLst/>
              <a:gdLst/>
              <a:ahLst/>
              <a:cxnLst/>
              <a:rect l="l" t="t" r="r" b="b"/>
              <a:pathLst>
                <a:path w="10556" h="11603" extrusionOk="0">
                  <a:moveTo>
                    <a:pt x="4910" y="1"/>
                  </a:moveTo>
                  <a:cubicBezTo>
                    <a:pt x="4660" y="1"/>
                    <a:pt x="4408" y="25"/>
                    <a:pt x="4156" y="74"/>
                  </a:cubicBezTo>
                  <a:cubicBezTo>
                    <a:pt x="1578" y="580"/>
                    <a:pt x="1" y="3552"/>
                    <a:pt x="627" y="6716"/>
                  </a:cubicBezTo>
                  <a:cubicBezTo>
                    <a:pt x="1184" y="9571"/>
                    <a:pt x="3352" y="11602"/>
                    <a:pt x="5656" y="11602"/>
                  </a:cubicBezTo>
                  <a:cubicBezTo>
                    <a:pt x="5907" y="11602"/>
                    <a:pt x="6159" y="11578"/>
                    <a:pt x="6410" y="11529"/>
                  </a:cubicBezTo>
                  <a:cubicBezTo>
                    <a:pt x="8978" y="11023"/>
                    <a:pt x="10556" y="8051"/>
                    <a:pt x="9939" y="4887"/>
                  </a:cubicBezTo>
                  <a:cubicBezTo>
                    <a:pt x="9374" y="2032"/>
                    <a:pt x="7213" y="1"/>
                    <a:pt x="4910" y="1"/>
                  </a:cubicBezTo>
                  <a:close/>
                </a:path>
              </a:pathLst>
            </a:custGeom>
            <a:solidFill>
              <a:srgbClr val="FBFCFC">
                <a:alpha val="24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5"/>
            <p:cNvSpPr/>
            <p:nvPr/>
          </p:nvSpPr>
          <p:spPr>
            <a:xfrm>
              <a:off x="5122552" y="2261179"/>
              <a:ext cx="52232" cy="48179"/>
            </a:xfrm>
            <a:custGeom>
              <a:avLst/>
              <a:gdLst/>
              <a:ahLst/>
              <a:cxnLst/>
              <a:rect l="l" t="t" r="r" b="b"/>
              <a:pathLst>
                <a:path w="709" h="654" extrusionOk="0">
                  <a:moveTo>
                    <a:pt x="368" y="0"/>
                  </a:moveTo>
                  <a:cubicBezTo>
                    <a:pt x="343" y="0"/>
                    <a:pt x="318" y="3"/>
                    <a:pt x="293" y="9"/>
                  </a:cubicBezTo>
                  <a:cubicBezTo>
                    <a:pt x="111" y="39"/>
                    <a:pt x="0" y="211"/>
                    <a:pt x="30" y="393"/>
                  </a:cubicBezTo>
                  <a:cubicBezTo>
                    <a:pt x="65" y="543"/>
                    <a:pt x="200" y="654"/>
                    <a:pt x="354" y="654"/>
                  </a:cubicBezTo>
                  <a:cubicBezTo>
                    <a:pt x="378" y="654"/>
                    <a:pt x="401" y="651"/>
                    <a:pt x="425" y="646"/>
                  </a:cubicBezTo>
                  <a:cubicBezTo>
                    <a:pt x="596" y="615"/>
                    <a:pt x="708" y="444"/>
                    <a:pt x="677" y="262"/>
                  </a:cubicBezTo>
                  <a:cubicBezTo>
                    <a:pt x="652" y="105"/>
                    <a:pt x="520" y="0"/>
                    <a:pt x="368" y="0"/>
                  </a:cubicBezTo>
                  <a:close/>
                </a:path>
              </a:pathLst>
            </a:custGeom>
            <a:solidFill>
              <a:srgbClr val="44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5"/>
            <p:cNvSpPr/>
            <p:nvPr/>
          </p:nvSpPr>
          <p:spPr>
            <a:xfrm>
              <a:off x="5367576" y="2212853"/>
              <a:ext cx="52969" cy="48105"/>
            </a:xfrm>
            <a:custGeom>
              <a:avLst/>
              <a:gdLst/>
              <a:ahLst/>
              <a:cxnLst/>
              <a:rect l="l" t="t" r="r" b="b"/>
              <a:pathLst>
                <a:path w="719" h="653" extrusionOk="0">
                  <a:moveTo>
                    <a:pt x="364" y="0"/>
                  </a:moveTo>
                  <a:cubicBezTo>
                    <a:pt x="341" y="0"/>
                    <a:pt x="318" y="3"/>
                    <a:pt x="294" y="8"/>
                  </a:cubicBezTo>
                  <a:cubicBezTo>
                    <a:pt x="122" y="38"/>
                    <a:pt x="0" y="210"/>
                    <a:pt x="41" y="392"/>
                  </a:cubicBezTo>
                  <a:cubicBezTo>
                    <a:pt x="67" y="541"/>
                    <a:pt x="200" y="652"/>
                    <a:pt x="354" y="652"/>
                  </a:cubicBezTo>
                  <a:cubicBezTo>
                    <a:pt x="377" y="652"/>
                    <a:pt x="401" y="650"/>
                    <a:pt x="425" y="645"/>
                  </a:cubicBezTo>
                  <a:cubicBezTo>
                    <a:pt x="597" y="615"/>
                    <a:pt x="718" y="442"/>
                    <a:pt x="678" y="260"/>
                  </a:cubicBezTo>
                  <a:cubicBezTo>
                    <a:pt x="651" y="111"/>
                    <a:pt x="518" y="0"/>
                    <a:pt x="364" y="0"/>
                  </a:cubicBezTo>
                  <a:close/>
                </a:path>
              </a:pathLst>
            </a:custGeom>
            <a:solidFill>
              <a:srgbClr val="44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5"/>
            <p:cNvSpPr/>
            <p:nvPr/>
          </p:nvSpPr>
          <p:spPr>
            <a:xfrm>
              <a:off x="5479259" y="221859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5"/>
            <p:cNvSpPr/>
            <p:nvPr/>
          </p:nvSpPr>
          <p:spPr>
            <a:xfrm>
              <a:off x="5526260" y="2086292"/>
              <a:ext cx="478929" cy="568124"/>
            </a:xfrm>
            <a:custGeom>
              <a:avLst/>
              <a:gdLst/>
              <a:ahLst/>
              <a:cxnLst/>
              <a:rect l="l" t="t" r="r" b="b"/>
              <a:pathLst>
                <a:path w="6501" h="7712" extrusionOk="0">
                  <a:moveTo>
                    <a:pt x="727" y="1"/>
                  </a:moveTo>
                  <a:cubicBezTo>
                    <a:pt x="375" y="1"/>
                    <a:pt x="82" y="97"/>
                    <a:pt x="0" y="391"/>
                  </a:cubicBezTo>
                  <a:cubicBezTo>
                    <a:pt x="899" y="2464"/>
                    <a:pt x="2002" y="4415"/>
                    <a:pt x="3002" y="6437"/>
                  </a:cubicBezTo>
                  <a:cubicBezTo>
                    <a:pt x="3235" y="6902"/>
                    <a:pt x="3508" y="7610"/>
                    <a:pt x="4013" y="7691"/>
                  </a:cubicBezTo>
                  <a:cubicBezTo>
                    <a:pt x="4098" y="7705"/>
                    <a:pt x="4181" y="7712"/>
                    <a:pt x="4261" y="7712"/>
                  </a:cubicBezTo>
                  <a:cubicBezTo>
                    <a:pt x="5279" y="7712"/>
                    <a:pt x="5914" y="6635"/>
                    <a:pt x="6167" y="5810"/>
                  </a:cubicBezTo>
                  <a:cubicBezTo>
                    <a:pt x="6500" y="4719"/>
                    <a:pt x="6217" y="3090"/>
                    <a:pt x="5500" y="2181"/>
                  </a:cubicBezTo>
                  <a:cubicBezTo>
                    <a:pt x="4762" y="1250"/>
                    <a:pt x="3346" y="664"/>
                    <a:pt x="2254" y="320"/>
                  </a:cubicBezTo>
                  <a:cubicBezTo>
                    <a:pt x="1988" y="240"/>
                    <a:pt x="1283" y="1"/>
                    <a:pt x="72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5"/>
            <p:cNvSpPr/>
            <p:nvPr/>
          </p:nvSpPr>
          <p:spPr>
            <a:xfrm>
              <a:off x="4610845" y="2213368"/>
              <a:ext cx="347943" cy="639213"/>
            </a:xfrm>
            <a:custGeom>
              <a:avLst/>
              <a:gdLst/>
              <a:ahLst/>
              <a:cxnLst/>
              <a:rect l="l" t="t" r="r" b="b"/>
              <a:pathLst>
                <a:path w="4723" h="8677" extrusionOk="0">
                  <a:moveTo>
                    <a:pt x="4328" y="1"/>
                  </a:moveTo>
                  <a:cubicBezTo>
                    <a:pt x="3743" y="1"/>
                    <a:pt x="2891" y="750"/>
                    <a:pt x="2619" y="981"/>
                  </a:cubicBezTo>
                  <a:cubicBezTo>
                    <a:pt x="1730" y="1699"/>
                    <a:pt x="647" y="2791"/>
                    <a:pt x="314" y="3933"/>
                  </a:cubicBezTo>
                  <a:cubicBezTo>
                    <a:pt x="0" y="5046"/>
                    <a:pt x="355" y="6653"/>
                    <a:pt x="1072" y="7533"/>
                  </a:cubicBezTo>
                  <a:cubicBezTo>
                    <a:pt x="1520" y="8079"/>
                    <a:pt x="2257" y="8676"/>
                    <a:pt x="3025" y="8676"/>
                  </a:cubicBezTo>
                  <a:cubicBezTo>
                    <a:pt x="3280" y="8676"/>
                    <a:pt x="3539" y="8610"/>
                    <a:pt x="3792" y="8453"/>
                  </a:cubicBezTo>
                  <a:cubicBezTo>
                    <a:pt x="4217" y="8190"/>
                    <a:pt x="4206" y="7442"/>
                    <a:pt x="4247" y="6916"/>
                  </a:cubicBezTo>
                  <a:cubicBezTo>
                    <a:pt x="4399" y="4672"/>
                    <a:pt x="4682" y="2437"/>
                    <a:pt x="4722" y="183"/>
                  </a:cubicBezTo>
                  <a:cubicBezTo>
                    <a:pt x="4620" y="53"/>
                    <a:pt x="4484" y="1"/>
                    <a:pt x="4328"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5"/>
            <p:cNvSpPr/>
            <p:nvPr/>
          </p:nvSpPr>
          <p:spPr>
            <a:xfrm>
              <a:off x="5030907" y="2302211"/>
              <a:ext cx="450713" cy="696895"/>
            </a:xfrm>
            <a:custGeom>
              <a:avLst/>
              <a:gdLst/>
              <a:ahLst/>
              <a:cxnLst/>
              <a:rect l="l" t="t" r="r" b="b"/>
              <a:pathLst>
                <a:path w="6118" h="9460" extrusionOk="0">
                  <a:moveTo>
                    <a:pt x="3932" y="1"/>
                  </a:moveTo>
                  <a:cubicBezTo>
                    <a:pt x="3102" y="1"/>
                    <a:pt x="2104" y="585"/>
                    <a:pt x="1598" y="1039"/>
                  </a:cubicBezTo>
                  <a:cubicBezTo>
                    <a:pt x="223" y="2273"/>
                    <a:pt x="0" y="4881"/>
                    <a:pt x="526" y="6590"/>
                  </a:cubicBezTo>
                  <a:cubicBezTo>
                    <a:pt x="951" y="7935"/>
                    <a:pt x="2346" y="9339"/>
                    <a:pt x="3822" y="9451"/>
                  </a:cubicBezTo>
                  <a:cubicBezTo>
                    <a:pt x="3884" y="9457"/>
                    <a:pt x="3949" y="9460"/>
                    <a:pt x="4017" y="9460"/>
                  </a:cubicBezTo>
                  <a:cubicBezTo>
                    <a:pt x="4552" y="9460"/>
                    <a:pt x="5233" y="9268"/>
                    <a:pt x="5197" y="8622"/>
                  </a:cubicBezTo>
                  <a:cubicBezTo>
                    <a:pt x="5172" y="8253"/>
                    <a:pt x="4983" y="8164"/>
                    <a:pt x="4736" y="8164"/>
                  </a:cubicBezTo>
                  <a:cubicBezTo>
                    <a:pt x="4509" y="8164"/>
                    <a:pt x="4233" y="8240"/>
                    <a:pt x="3994" y="8240"/>
                  </a:cubicBezTo>
                  <a:cubicBezTo>
                    <a:pt x="3973" y="8240"/>
                    <a:pt x="3953" y="8239"/>
                    <a:pt x="3934" y="8238"/>
                  </a:cubicBezTo>
                  <a:cubicBezTo>
                    <a:pt x="3125" y="8187"/>
                    <a:pt x="2710" y="7692"/>
                    <a:pt x="2498" y="6964"/>
                  </a:cubicBezTo>
                  <a:cubicBezTo>
                    <a:pt x="2306" y="6306"/>
                    <a:pt x="2053" y="5468"/>
                    <a:pt x="2640" y="5003"/>
                  </a:cubicBezTo>
                  <a:cubicBezTo>
                    <a:pt x="3388" y="4406"/>
                    <a:pt x="4500" y="4669"/>
                    <a:pt x="5187" y="3850"/>
                  </a:cubicBezTo>
                  <a:cubicBezTo>
                    <a:pt x="6117" y="2748"/>
                    <a:pt x="5855" y="777"/>
                    <a:pt x="4732" y="261"/>
                  </a:cubicBezTo>
                  <a:cubicBezTo>
                    <a:pt x="4507" y="76"/>
                    <a:pt x="4231" y="1"/>
                    <a:pt x="39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5"/>
            <p:cNvSpPr/>
            <p:nvPr/>
          </p:nvSpPr>
          <p:spPr>
            <a:xfrm>
              <a:off x="4985859" y="231354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11" name="Google Shape;711;p35"/>
            <p:cNvGrpSpPr/>
            <p:nvPr/>
          </p:nvGrpSpPr>
          <p:grpSpPr>
            <a:xfrm rot="-355489">
              <a:off x="5341343" y="2538179"/>
              <a:ext cx="394995" cy="612905"/>
              <a:chOff x="1514314" y="1637035"/>
              <a:chExt cx="338082" cy="524594"/>
            </a:xfrm>
          </p:grpSpPr>
          <p:sp>
            <p:nvSpPr>
              <p:cNvPr id="712" name="Google Shape;712;p35"/>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5"/>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5"/>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5"/>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5"/>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5"/>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98" name="Google Shape;698;p35"/>
          <p:cNvSpPr/>
          <p:nvPr/>
        </p:nvSpPr>
        <p:spPr>
          <a:xfrm>
            <a:off x="531170" y="1871779"/>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038;p65"/>
          <p:cNvSpPr/>
          <p:nvPr/>
        </p:nvSpPr>
        <p:spPr>
          <a:xfrm>
            <a:off x="783401" y="956176"/>
            <a:ext cx="106609" cy="135253"/>
          </a:xfrm>
          <a:custGeom>
            <a:avLst/>
            <a:gdLst/>
            <a:ahLst/>
            <a:cxnLst/>
            <a:rect l="l" t="t" r="r" b="b"/>
            <a:pathLst>
              <a:path w="1884" h="2365" extrusionOk="0">
                <a:moveTo>
                  <a:pt x="798" y="1"/>
                </a:moveTo>
                <a:cubicBezTo>
                  <a:pt x="735" y="11"/>
                  <a:pt x="671" y="107"/>
                  <a:pt x="628" y="181"/>
                </a:cubicBezTo>
                <a:cubicBezTo>
                  <a:pt x="607" y="224"/>
                  <a:pt x="597" y="299"/>
                  <a:pt x="607" y="351"/>
                </a:cubicBezTo>
                <a:cubicBezTo>
                  <a:pt x="639" y="725"/>
                  <a:pt x="565" y="1012"/>
                  <a:pt x="139" y="1075"/>
                </a:cubicBezTo>
                <a:cubicBezTo>
                  <a:pt x="75" y="1086"/>
                  <a:pt x="11" y="1203"/>
                  <a:pt x="1" y="1278"/>
                </a:cubicBezTo>
                <a:cubicBezTo>
                  <a:pt x="1" y="1331"/>
                  <a:pt x="96" y="1395"/>
                  <a:pt x="160" y="1437"/>
                </a:cubicBezTo>
                <a:cubicBezTo>
                  <a:pt x="203" y="1470"/>
                  <a:pt x="278" y="1470"/>
                  <a:pt x="330" y="1480"/>
                </a:cubicBezTo>
                <a:cubicBezTo>
                  <a:pt x="479" y="1512"/>
                  <a:pt x="554" y="1597"/>
                  <a:pt x="522" y="1757"/>
                </a:cubicBezTo>
                <a:cubicBezTo>
                  <a:pt x="501" y="1874"/>
                  <a:pt x="479" y="2002"/>
                  <a:pt x="501" y="2108"/>
                </a:cubicBezTo>
                <a:cubicBezTo>
                  <a:pt x="522" y="2204"/>
                  <a:pt x="597" y="2364"/>
                  <a:pt x="661" y="2364"/>
                </a:cubicBezTo>
                <a:cubicBezTo>
                  <a:pt x="667" y="2365"/>
                  <a:pt x="673" y="2365"/>
                  <a:pt x="679" y="2365"/>
                </a:cubicBezTo>
                <a:cubicBezTo>
                  <a:pt x="770" y="2365"/>
                  <a:pt x="877" y="2295"/>
                  <a:pt x="947" y="2225"/>
                </a:cubicBezTo>
                <a:cubicBezTo>
                  <a:pt x="1032" y="2140"/>
                  <a:pt x="1086" y="2012"/>
                  <a:pt x="1150" y="1906"/>
                </a:cubicBezTo>
                <a:cubicBezTo>
                  <a:pt x="1235" y="1959"/>
                  <a:pt x="1277" y="2012"/>
                  <a:pt x="1341" y="2045"/>
                </a:cubicBezTo>
                <a:cubicBezTo>
                  <a:pt x="1429" y="2093"/>
                  <a:pt x="1512" y="2220"/>
                  <a:pt x="1615" y="2220"/>
                </a:cubicBezTo>
                <a:cubicBezTo>
                  <a:pt x="1649" y="2220"/>
                  <a:pt x="1685" y="2206"/>
                  <a:pt x="1725" y="2172"/>
                </a:cubicBezTo>
                <a:cubicBezTo>
                  <a:pt x="1884" y="2045"/>
                  <a:pt x="1756" y="1874"/>
                  <a:pt x="1682" y="1747"/>
                </a:cubicBezTo>
                <a:cubicBezTo>
                  <a:pt x="1522" y="1470"/>
                  <a:pt x="1490" y="1214"/>
                  <a:pt x="1735" y="969"/>
                </a:cubicBezTo>
                <a:cubicBezTo>
                  <a:pt x="1767" y="926"/>
                  <a:pt x="1810" y="862"/>
                  <a:pt x="1810" y="810"/>
                </a:cubicBezTo>
                <a:cubicBezTo>
                  <a:pt x="1820" y="713"/>
                  <a:pt x="1831" y="597"/>
                  <a:pt x="1777" y="543"/>
                </a:cubicBezTo>
                <a:cubicBezTo>
                  <a:pt x="1748" y="506"/>
                  <a:pt x="1677" y="495"/>
                  <a:pt x="1608" y="495"/>
                </a:cubicBezTo>
                <a:cubicBezTo>
                  <a:pt x="1578" y="495"/>
                  <a:pt x="1548" y="497"/>
                  <a:pt x="1522" y="501"/>
                </a:cubicBezTo>
                <a:cubicBezTo>
                  <a:pt x="1415" y="522"/>
                  <a:pt x="1320" y="575"/>
                  <a:pt x="1202" y="628"/>
                </a:cubicBezTo>
                <a:cubicBezTo>
                  <a:pt x="1128" y="448"/>
                  <a:pt x="1075" y="288"/>
                  <a:pt x="990" y="150"/>
                </a:cubicBezTo>
                <a:cubicBezTo>
                  <a:pt x="958" y="75"/>
                  <a:pt x="862" y="1"/>
                  <a:pt x="7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039;p65"/>
          <p:cNvSpPr/>
          <p:nvPr/>
        </p:nvSpPr>
        <p:spPr>
          <a:xfrm>
            <a:off x="966508" y="1099201"/>
            <a:ext cx="93707" cy="121184"/>
          </a:xfrm>
          <a:custGeom>
            <a:avLst/>
            <a:gdLst/>
            <a:ahLst/>
            <a:cxnLst/>
            <a:rect l="l" t="t" r="r" b="b"/>
            <a:pathLst>
              <a:path w="1656" h="2119" extrusionOk="0">
                <a:moveTo>
                  <a:pt x="862" y="1"/>
                </a:moveTo>
                <a:cubicBezTo>
                  <a:pt x="798" y="1"/>
                  <a:pt x="713" y="65"/>
                  <a:pt x="671" y="129"/>
                </a:cubicBezTo>
                <a:cubicBezTo>
                  <a:pt x="618" y="225"/>
                  <a:pt x="585" y="331"/>
                  <a:pt x="554" y="438"/>
                </a:cubicBezTo>
                <a:cubicBezTo>
                  <a:pt x="521" y="608"/>
                  <a:pt x="436" y="693"/>
                  <a:pt x="256" y="715"/>
                </a:cubicBezTo>
                <a:cubicBezTo>
                  <a:pt x="160" y="725"/>
                  <a:pt x="22" y="800"/>
                  <a:pt x="10" y="864"/>
                </a:cubicBezTo>
                <a:cubicBezTo>
                  <a:pt x="0" y="949"/>
                  <a:pt x="74" y="1077"/>
                  <a:pt x="138" y="1141"/>
                </a:cubicBezTo>
                <a:cubicBezTo>
                  <a:pt x="256" y="1236"/>
                  <a:pt x="287" y="1332"/>
                  <a:pt x="234" y="1470"/>
                </a:cubicBezTo>
                <a:cubicBezTo>
                  <a:pt x="181" y="1598"/>
                  <a:pt x="160" y="1726"/>
                  <a:pt x="107" y="1896"/>
                </a:cubicBezTo>
                <a:cubicBezTo>
                  <a:pt x="149" y="1960"/>
                  <a:pt x="181" y="2077"/>
                  <a:pt x="245" y="2109"/>
                </a:cubicBezTo>
                <a:cubicBezTo>
                  <a:pt x="259" y="2116"/>
                  <a:pt x="275" y="2119"/>
                  <a:pt x="293" y="2119"/>
                </a:cubicBezTo>
                <a:cubicBezTo>
                  <a:pt x="358" y="2119"/>
                  <a:pt x="442" y="2081"/>
                  <a:pt x="500" y="2056"/>
                </a:cubicBezTo>
                <a:cubicBezTo>
                  <a:pt x="564" y="2024"/>
                  <a:pt x="618" y="1960"/>
                  <a:pt x="671" y="1907"/>
                </a:cubicBezTo>
                <a:cubicBezTo>
                  <a:pt x="706" y="1871"/>
                  <a:pt x="738" y="1856"/>
                  <a:pt x="769" y="1856"/>
                </a:cubicBezTo>
                <a:cubicBezTo>
                  <a:pt x="811" y="1856"/>
                  <a:pt x="851" y="1885"/>
                  <a:pt x="895" y="1928"/>
                </a:cubicBezTo>
                <a:cubicBezTo>
                  <a:pt x="969" y="1992"/>
                  <a:pt x="1086" y="2024"/>
                  <a:pt x="1171" y="2066"/>
                </a:cubicBezTo>
                <a:cubicBezTo>
                  <a:pt x="1203" y="1971"/>
                  <a:pt x="1256" y="1875"/>
                  <a:pt x="1245" y="1779"/>
                </a:cubicBezTo>
                <a:cubicBezTo>
                  <a:pt x="1214" y="1481"/>
                  <a:pt x="1245" y="1215"/>
                  <a:pt x="1480" y="1002"/>
                </a:cubicBezTo>
                <a:cubicBezTo>
                  <a:pt x="1522" y="970"/>
                  <a:pt x="1543" y="917"/>
                  <a:pt x="1565" y="864"/>
                </a:cubicBezTo>
                <a:cubicBezTo>
                  <a:pt x="1656" y="673"/>
                  <a:pt x="1575" y="510"/>
                  <a:pt x="1378" y="510"/>
                </a:cubicBezTo>
                <a:cubicBezTo>
                  <a:pt x="1367" y="510"/>
                  <a:pt x="1354" y="511"/>
                  <a:pt x="1342" y="512"/>
                </a:cubicBezTo>
                <a:cubicBezTo>
                  <a:pt x="1319" y="515"/>
                  <a:pt x="1299" y="516"/>
                  <a:pt x="1280" y="516"/>
                </a:cubicBezTo>
                <a:cubicBezTo>
                  <a:pt x="1145" y="516"/>
                  <a:pt x="1095" y="448"/>
                  <a:pt x="1086" y="299"/>
                </a:cubicBezTo>
                <a:cubicBezTo>
                  <a:pt x="1075" y="246"/>
                  <a:pt x="1065" y="193"/>
                  <a:pt x="1032" y="150"/>
                </a:cubicBezTo>
                <a:cubicBezTo>
                  <a:pt x="990" y="86"/>
                  <a:pt x="926" y="12"/>
                  <a:pt x="8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040;p65"/>
          <p:cNvSpPr/>
          <p:nvPr/>
        </p:nvSpPr>
        <p:spPr>
          <a:xfrm>
            <a:off x="953267" y="989058"/>
            <a:ext cx="29539" cy="31054"/>
          </a:xfrm>
          <a:custGeom>
            <a:avLst/>
            <a:gdLst/>
            <a:ahLst/>
            <a:cxnLst/>
            <a:rect l="l" t="t" r="r" b="b"/>
            <a:pathLst>
              <a:path w="522" h="543" extrusionOk="0">
                <a:moveTo>
                  <a:pt x="234" y="0"/>
                </a:moveTo>
                <a:cubicBezTo>
                  <a:pt x="159" y="96"/>
                  <a:pt x="43" y="181"/>
                  <a:pt x="32" y="287"/>
                </a:cubicBezTo>
                <a:cubicBezTo>
                  <a:pt x="0" y="437"/>
                  <a:pt x="95" y="543"/>
                  <a:pt x="266" y="543"/>
                </a:cubicBezTo>
                <a:cubicBezTo>
                  <a:pt x="436" y="543"/>
                  <a:pt x="511" y="426"/>
                  <a:pt x="511" y="277"/>
                </a:cubicBezTo>
                <a:cubicBezTo>
                  <a:pt x="521" y="138"/>
                  <a:pt x="447" y="43"/>
                  <a:pt x="2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041;p65"/>
          <p:cNvSpPr/>
          <p:nvPr/>
        </p:nvSpPr>
        <p:spPr>
          <a:xfrm>
            <a:off x="992367" y="965897"/>
            <a:ext cx="27218" cy="26250"/>
          </a:xfrm>
          <a:custGeom>
            <a:avLst/>
            <a:gdLst/>
            <a:ahLst/>
            <a:cxnLst/>
            <a:rect l="l" t="t" r="r" b="b"/>
            <a:pathLst>
              <a:path w="481" h="459" extrusionOk="0">
                <a:moveTo>
                  <a:pt x="256" y="1"/>
                </a:moveTo>
                <a:cubicBezTo>
                  <a:pt x="171" y="107"/>
                  <a:pt x="76" y="203"/>
                  <a:pt x="12" y="309"/>
                </a:cubicBezTo>
                <a:cubicBezTo>
                  <a:pt x="1" y="342"/>
                  <a:pt x="107" y="427"/>
                  <a:pt x="128" y="458"/>
                </a:cubicBezTo>
                <a:cubicBezTo>
                  <a:pt x="331" y="427"/>
                  <a:pt x="480" y="405"/>
                  <a:pt x="448" y="224"/>
                </a:cubicBezTo>
                <a:cubicBezTo>
                  <a:pt x="438" y="139"/>
                  <a:pt x="320" y="75"/>
                  <a:pt x="2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042;p65"/>
          <p:cNvSpPr/>
          <p:nvPr/>
        </p:nvSpPr>
        <p:spPr>
          <a:xfrm>
            <a:off x="982747" y="1026001"/>
            <a:ext cx="25350" cy="21560"/>
          </a:xfrm>
          <a:custGeom>
            <a:avLst/>
            <a:gdLst/>
            <a:ahLst/>
            <a:cxnLst/>
            <a:rect l="l" t="t" r="r" b="b"/>
            <a:pathLst>
              <a:path w="448" h="377" extrusionOk="0">
                <a:moveTo>
                  <a:pt x="232" y="0"/>
                </a:moveTo>
                <a:cubicBezTo>
                  <a:pt x="226" y="0"/>
                  <a:pt x="219" y="1"/>
                  <a:pt x="213" y="3"/>
                </a:cubicBezTo>
                <a:cubicBezTo>
                  <a:pt x="128" y="15"/>
                  <a:pt x="64" y="131"/>
                  <a:pt x="0" y="195"/>
                </a:cubicBezTo>
                <a:cubicBezTo>
                  <a:pt x="64" y="259"/>
                  <a:pt x="139" y="376"/>
                  <a:pt x="203" y="376"/>
                </a:cubicBezTo>
                <a:cubicBezTo>
                  <a:pt x="288" y="376"/>
                  <a:pt x="373" y="280"/>
                  <a:pt x="447" y="227"/>
                </a:cubicBezTo>
                <a:lnTo>
                  <a:pt x="447" y="131"/>
                </a:lnTo>
                <a:cubicBezTo>
                  <a:pt x="370" y="84"/>
                  <a:pt x="294" y="0"/>
                  <a:pt x="23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043;p65"/>
          <p:cNvSpPr/>
          <p:nvPr/>
        </p:nvSpPr>
        <p:spPr>
          <a:xfrm>
            <a:off x="743055" y="1130883"/>
            <a:ext cx="25973" cy="20932"/>
          </a:xfrm>
          <a:custGeom>
            <a:avLst/>
            <a:gdLst/>
            <a:ahLst/>
            <a:cxnLst/>
            <a:rect l="l" t="t" r="r" b="b"/>
            <a:pathLst>
              <a:path w="459" h="366" extrusionOk="0">
                <a:moveTo>
                  <a:pt x="277" y="1"/>
                </a:moveTo>
                <a:cubicBezTo>
                  <a:pt x="213" y="1"/>
                  <a:pt x="128" y="97"/>
                  <a:pt x="0" y="192"/>
                </a:cubicBezTo>
                <a:cubicBezTo>
                  <a:pt x="117" y="270"/>
                  <a:pt x="189" y="365"/>
                  <a:pt x="241" y="365"/>
                </a:cubicBezTo>
                <a:cubicBezTo>
                  <a:pt x="246" y="365"/>
                  <a:pt x="251" y="364"/>
                  <a:pt x="256" y="363"/>
                </a:cubicBezTo>
                <a:cubicBezTo>
                  <a:pt x="330" y="352"/>
                  <a:pt x="437" y="256"/>
                  <a:pt x="447" y="182"/>
                </a:cubicBezTo>
                <a:cubicBezTo>
                  <a:pt x="458" y="139"/>
                  <a:pt x="352" y="12"/>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044;p65"/>
          <p:cNvSpPr/>
          <p:nvPr/>
        </p:nvSpPr>
        <p:spPr>
          <a:xfrm>
            <a:off x="914053" y="1283059"/>
            <a:ext cx="21729" cy="26879"/>
          </a:xfrm>
          <a:custGeom>
            <a:avLst/>
            <a:gdLst/>
            <a:ahLst/>
            <a:cxnLst/>
            <a:rect l="l" t="t" r="r" b="b"/>
            <a:pathLst>
              <a:path w="384" h="470" extrusionOk="0">
                <a:moveTo>
                  <a:pt x="165" y="0"/>
                </a:moveTo>
                <a:cubicBezTo>
                  <a:pt x="118" y="0"/>
                  <a:pt x="1" y="110"/>
                  <a:pt x="1" y="161"/>
                </a:cubicBezTo>
                <a:cubicBezTo>
                  <a:pt x="12" y="246"/>
                  <a:pt x="97" y="320"/>
                  <a:pt x="192" y="469"/>
                </a:cubicBezTo>
                <a:cubicBezTo>
                  <a:pt x="288" y="331"/>
                  <a:pt x="384" y="246"/>
                  <a:pt x="374" y="193"/>
                </a:cubicBezTo>
                <a:cubicBezTo>
                  <a:pt x="352" y="108"/>
                  <a:pt x="256" y="22"/>
                  <a:pt x="171" y="1"/>
                </a:cubicBezTo>
                <a:cubicBezTo>
                  <a:pt x="169" y="1"/>
                  <a:pt x="167" y="0"/>
                  <a:pt x="1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045;p65"/>
          <p:cNvSpPr/>
          <p:nvPr/>
        </p:nvSpPr>
        <p:spPr>
          <a:xfrm>
            <a:off x="264124" y="884348"/>
            <a:ext cx="94046" cy="96535"/>
          </a:xfrm>
          <a:custGeom>
            <a:avLst/>
            <a:gdLst/>
            <a:ahLst/>
            <a:cxnLst/>
            <a:rect l="l" t="t" r="r" b="b"/>
            <a:pathLst>
              <a:path w="1662" h="1688" extrusionOk="0">
                <a:moveTo>
                  <a:pt x="1278" y="0"/>
                </a:moveTo>
                <a:cubicBezTo>
                  <a:pt x="1193" y="32"/>
                  <a:pt x="1002" y="43"/>
                  <a:pt x="895" y="138"/>
                </a:cubicBezTo>
                <a:cubicBezTo>
                  <a:pt x="512" y="469"/>
                  <a:pt x="214" y="873"/>
                  <a:pt x="32" y="1342"/>
                </a:cubicBezTo>
                <a:cubicBezTo>
                  <a:pt x="1" y="1427"/>
                  <a:pt x="22" y="1597"/>
                  <a:pt x="75" y="1640"/>
                </a:cubicBezTo>
                <a:cubicBezTo>
                  <a:pt x="125" y="1671"/>
                  <a:pt x="204" y="1687"/>
                  <a:pt x="275" y="1687"/>
                </a:cubicBezTo>
                <a:cubicBezTo>
                  <a:pt x="327" y="1687"/>
                  <a:pt x="374" y="1679"/>
                  <a:pt x="405" y="1661"/>
                </a:cubicBezTo>
                <a:cubicBezTo>
                  <a:pt x="938" y="1342"/>
                  <a:pt x="1331" y="895"/>
                  <a:pt x="1577" y="330"/>
                </a:cubicBezTo>
                <a:cubicBezTo>
                  <a:pt x="1662" y="138"/>
                  <a:pt x="1555" y="0"/>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046;p65"/>
          <p:cNvSpPr/>
          <p:nvPr/>
        </p:nvSpPr>
        <p:spPr>
          <a:xfrm>
            <a:off x="629660" y="457786"/>
            <a:ext cx="98404" cy="85326"/>
          </a:xfrm>
          <a:custGeom>
            <a:avLst/>
            <a:gdLst/>
            <a:ahLst/>
            <a:cxnLst/>
            <a:rect l="l" t="t" r="r" b="b"/>
            <a:pathLst>
              <a:path w="1739" h="1492" extrusionOk="0">
                <a:moveTo>
                  <a:pt x="1114" y="0"/>
                </a:moveTo>
                <a:cubicBezTo>
                  <a:pt x="1100" y="0"/>
                  <a:pt x="1088" y="2"/>
                  <a:pt x="1078" y="7"/>
                </a:cubicBezTo>
                <a:cubicBezTo>
                  <a:pt x="631" y="209"/>
                  <a:pt x="258" y="507"/>
                  <a:pt x="99" y="976"/>
                </a:cubicBezTo>
                <a:cubicBezTo>
                  <a:pt x="1" y="1261"/>
                  <a:pt x="66" y="1491"/>
                  <a:pt x="395" y="1491"/>
                </a:cubicBezTo>
                <a:cubicBezTo>
                  <a:pt x="422" y="1491"/>
                  <a:pt x="451" y="1490"/>
                  <a:pt x="482" y="1487"/>
                </a:cubicBezTo>
                <a:cubicBezTo>
                  <a:pt x="631" y="1476"/>
                  <a:pt x="780" y="1423"/>
                  <a:pt x="897" y="1338"/>
                </a:cubicBezTo>
                <a:cubicBezTo>
                  <a:pt x="1174" y="1157"/>
                  <a:pt x="1429" y="954"/>
                  <a:pt x="1674" y="731"/>
                </a:cubicBezTo>
                <a:cubicBezTo>
                  <a:pt x="1738" y="677"/>
                  <a:pt x="1717" y="507"/>
                  <a:pt x="1706" y="401"/>
                </a:cubicBezTo>
                <a:cubicBezTo>
                  <a:pt x="1697" y="364"/>
                  <a:pt x="1592" y="311"/>
                  <a:pt x="1544" y="311"/>
                </a:cubicBezTo>
                <a:cubicBezTo>
                  <a:pt x="1536" y="311"/>
                  <a:pt x="1530" y="313"/>
                  <a:pt x="1525" y="316"/>
                </a:cubicBezTo>
                <a:cubicBezTo>
                  <a:pt x="1450" y="369"/>
                  <a:pt x="1387" y="454"/>
                  <a:pt x="1334" y="539"/>
                </a:cubicBezTo>
                <a:cubicBezTo>
                  <a:pt x="1291" y="592"/>
                  <a:pt x="1270" y="677"/>
                  <a:pt x="1206" y="720"/>
                </a:cubicBezTo>
                <a:cubicBezTo>
                  <a:pt x="1014" y="859"/>
                  <a:pt x="823" y="997"/>
                  <a:pt x="620" y="1125"/>
                </a:cubicBezTo>
                <a:cubicBezTo>
                  <a:pt x="567" y="1157"/>
                  <a:pt x="482" y="1157"/>
                  <a:pt x="376" y="1188"/>
                </a:cubicBezTo>
                <a:cubicBezTo>
                  <a:pt x="407" y="1093"/>
                  <a:pt x="407" y="1018"/>
                  <a:pt x="440" y="987"/>
                </a:cubicBezTo>
                <a:cubicBezTo>
                  <a:pt x="631" y="774"/>
                  <a:pt x="833" y="582"/>
                  <a:pt x="1036" y="379"/>
                </a:cubicBezTo>
                <a:cubicBezTo>
                  <a:pt x="1100" y="327"/>
                  <a:pt x="1185" y="294"/>
                  <a:pt x="1227" y="230"/>
                </a:cubicBezTo>
                <a:cubicBezTo>
                  <a:pt x="1259" y="188"/>
                  <a:pt x="1270" y="92"/>
                  <a:pt x="1249" y="50"/>
                </a:cubicBezTo>
                <a:cubicBezTo>
                  <a:pt x="1224" y="25"/>
                  <a:pt x="1161" y="0"/>
                  <a:pt x="11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047;p65"/>
          <p:cNvSpPr/>
          <p:nvPr/>
        </p:nvSpPr>
        <p:spPr>
          <a:xfrm>
            <a:off x="529789" y="1205341"/>
            <a:ext cx="92802" cy="82696"/>
          </a:xfrm>
          <a:custGeom>
            <a:avLst/>
            <a:gdLst/>
            <a:ahLst/>
            <a:cxnLst/>
            <a:rect l="l" t="t" r="r" b="b"/>
            <a:pathLst>
              <a:path w="1640" h="1446" extrusionOk="0">
                <a:moveTo>
                  <a:pt x="1424" y="1"/>
                </a:moveTo>
                <a:cubicBezTo>
                  <a:pt x="1385" y="1"/>
                  <a:pt x="1349" y="7"/>
                  <a:pt x="1320" y="19"/>
                </a:cubicBezTo>
                <a:cubicBezTo>
                  <a:pt x="1119" y="115"/>
                  <a:pt x="884" y="210"/>
                  <a:pt x="724" y="359"/>
                </a:cubicBezTo>
                <a:cubicBezTo>
                  <a:pt x="490" y="572"/>
                  <a:pt x="288" y="818"/>
                  <a:pt x="128" y="1083"/>
                </a:cubicBezTo>
                <a:cubicBezTo>
                  <a:pt x="0" y="1275"/>
                  <a:pt x="118" y="1445"/>
                  <a:pt x="352" y="1445"/>
                </a:cubicBezTo>
                <a:cubicBezTo>
                  <a:pt x="395" y="1435"/>
                  <a:pt x="469" y="1435"/>
                  <a:pt x="533" y="1392"/>
                </a:cubicBezTo>
                <a:cubicBezTo>
                  <a:pt x="991" y="1137"/>
                  <a:pt x="1374" y="785"/>
                  <a:pt x="1608" y="307"/>
                </a:cubicBezTo>
                <a:cubicBezTo>
                  <a:pt x="1640" y="232"/>
                  <a:pt x="1630" y="94"/>
                  <a:pt x="1587" y="51"/>
                </a:cubicBezTo>
                <a:cubicBezTo>
                  <a:pt x="1553" y="17"/>
                  <a:pt x="1487" y="1"/>
                  <a:pt x="14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048;p65"/>
          <p:cNvSpPr/>
          <p:nvPr/>
        </p:nvSpPr>
        <p:spPr>
          <a:xfrm>
            <a:off x="408076" y="1071865"/>
            <a:ext cx="92859" cy="82924"/>
          </a:xfrm>
          <a:custGeom>
            <a:avLst/>
            <a:gdLst/>
            <a:ahLst/>
            <a:cxnLst/>
            <a:rect l="l" t="t" r="r" b="b"/>
            <a:pathLst>
              <a:path w="1641" h="1450" extrusionOk="0">
                <a:moveTo>
                  <a:pt x="1524" y="0"/>
                </a:moveTo>
                <a:cubicBezTo>
                  <a:pt x="1460" y="74"/>
                  <a:pt x="1364" y="128"/>
                  <a:pt x="1332" y="202"/>
                </a:cubicBezTo>
                <a:cubicBezTo>
                  <a:pt x="1172" y="671"/>
                  <a:pt x="821" y="916"/>
                  <a:pt x="405" y="1096"/>
                </a:cubicBezTo>
                <a:cubicBezTo>
                  <a:pt x="384" y="1075"/>
                  <a:pt x="353" y="1054"/>
                  <a:pt x="331" y="1033"/>
                </a:cubicBezTo>
                <a:cubicBezTo>
                  <a:pt x="512" y="841"/>
                  <a:pt x="693" y="660"/>
                  <a:pt x="864" y="469"/>
                </a:cubicBezTo>
                <a:cubicBezTo>
                  <a:pt x="916" y="405"/>
                  <a:pt x="949" y="320"/>
                  <a:pt x="991" y="245"/>
                </a:cubicBezTo>
                <a:cubicBezTo>
                  <a:pt x="919" y="238"/>
                  <a:pt x="837" y="216"/>
                  <a:pt x="772" y="216"/>
                </a:cubicBezTo>
                <a:cubicBezTo>
                  <a:pt x="741" y="216"/>
                  <a:pt x="714" y="221"/>
                  <a:pt x="693" y="235"/>
                </a:cubicBezTo>
                <a:cubicBezTo>
                  <a:pt x="395" y="426"/>
                  <a:pt x="150" y="682"/>
                  <a:pt x="33" y="1022"/>
                </a:cubicBezTo>
                <a:cubicBezTo>
                  <a:pt x="1" y="1118"/>
                  <a:pt x="12" y="1267"/>
                  <a:pt x="65" y="1352"/>
                </a:cubicBezTo>
                <a:cubicBezTo>
                  <a:pt x="113" y="1409"/>
                  <a:pt x="239" y="1450"/>
                  <a:pt x="333" y="1450"/>
                </a:cubicBezTo>
                <a:cubicBezTo>
                  <a:pt x="343" y="1450"/>
                  <a:pt x="353" y="1449"/>
                  <a:pt x="363" y="1448"/>
                </a:cubicBezTo>
                <a:cubicBezTo>
                  <a:pt x="831" y="1406"/>
                  <a:pt x="1545" y="756"/>
                  <a:pt x="1630" y="287"/>
                </a:cubicBezTo>
                <a:cubicBezTo>
                  <a:pt x="1640" y="202"/>
                  <a:pt x="1555" y="96"/>
                  <a:pt x="15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049;p65"/>
          <p:cNvSpPr/>
          <p:nvPr/>
        </p:nvSpPr>
        <p:spPr>
          <a:xfrm>
            <a:off x="397891" y="522407"/>
            <a:ext cx="98800" cy="70972"/>
          </a:xfrm>
          <a:custGeom>
            <a:avLst/>
            <a:gdLst/>
            <a:ahLst/>
            <a:cxnLst/>
            <a:rect l="l" t="t" r="r" b="b"/>
            <a:pathLst>
              <a:path w="1746" h="1241" extrusionOk="0">
                <a:moveTo>
                  <a:pt x="1451" y="0"/>
                </a:moveTo>
                <a:cubicBezTo>
                  <a:pt x="1433" y="0"/>
                  <a:pt x="1414" y="2"/>
                  <a:pt x="1395" y="6"/>
                </a:cubicBezTo>
                <a:cubicBezTo>
                  <a:pt x="852" y="122"/>
                  <a:pt x="405" y="399"/>
                  <a:pt x="107" y="879"/>
                </a:cubicBezTo>
                <a:cubicBezTo>
                  <a:pt x="0" y="1038"/>
                  <a:pt x="107" y="1198"/>
                  <a:pt x="320" y="1241"/>
                </a:cubicBezTo>
                <a:cubicBezTo>
                  <a:pt x="618" y="1092"/>
                  <a:pt x="916" y="964"/>
                  <a:pt x="1193" y="793"/>
                </a:cubicBezTo>
                <a:cubicBezTo>
                  <a:pt x="1363" y="687"/>
                  <a:pt x="1522" y="538"/>
                  <a:pt x="1629" y="368"/>
                </a:cubicBezTo>
                <a:cubicBezTo>
                  <a:pt x="1745" y="193"/>
                  <a:pt x="1641" y="0"/>
                  <a:pt x="14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050;p65"/>
          <p:cNvSpPr/>
          <p:nvPr/>
        </p:nvSpPr>
        <p:spPr>
          <a:xfrm>
            <a:off x="366373" y="686422"/>
            <a:ext cx="74921" cy="67884"/>
          </a:xfrm>
          <a:custGeom>
            <a:avLst/>
            <a:gdLst/>
            <a:ahLst/>
            <a:cxnLst/>
            <a:rect l="l" t="t" r="r" b="b"/>
            <a:pathLst>
              <a:path w="1324" h="1187" extrusionOk="0">
                <a:moveTo>
                  <a:pt x="785" y="0"/>
                </a:moveTo>
                <a:cubicBezTo>
                  <a:pt x="752" y="0"/>
                  <a:pt x="723" y="5"/>
                  <a:pt x="706" y="22"/>
                </a:cubicBezTo>
                <a:cubicBezTo>
                  <a:pt x="493" y="268"/>
                  <a:pt x="281" y="523"/>
                  <a:pt x="110" y="800"/>
                </a:cubicBezTo>
                <a:cubicBezTo>
                  <a:pt x="1" y="988"/>
                  <a:pt x="151" y="1186"/>
                  <a:pt x="362" y="1186"/>
                </a:cubicBezTo>
                <a:cubicBezTo>
                  <a:pt x="377" y="1186"/>
                  <a:pt x="393" y="1185"/>
                  <a:pt x="408" y="1183"/>
                </a:cubicBezTo>
                <a:cubicBezTo>
                  <a:pt x="823" y="1119"/>
                  <a:pt x="1121" y="885"/>
                  <a:pt x="1303" y="512"/>
                </a:cubicBezTo>
                <a:cubicBezTo>
                  <a:pt x="1324" y="448"/>
                  <a:pt x="1239" y="342"/>
                  <a:pt x="1206" y="257"/>
                </a:cubicBezTo>
                <a:cubicBezTo>
                  <a:pt x="1142" y="289"/>
                  <a:pt x="1057" y="310"/>
                  <a:pt x="1015" y="374"/>
                </a:cubicBezTo>
                <a:cubicBezTo>
                  <a:pt x="898" y="566"/>
                  <a:pt x="759" y="757"/>
                  <a:pt x="525" y="810"/>
                </a:cubicBezTo>
                <a:cubicBezTo>
                  <a:pt x="504" y="789"/>
                  <a:pt x="482" y="779"/>
                  <a:pt x="461" y="757"/>
                </a:cubicBezTo>
                <a:cubicBezTo>
                  <a:pt x="600" y="597"/>
                  <a:pt x="749" y="448"/>
                  <a:pt x="877" y="278"/>
                </a:cubicBezTo>
                <a:cubicBezTo>
                  <a:pt x="919" y="204"/>
                  <a:pt x="919" y="97"/>
                  <a:pt x="941" y="12"/>
                </a:cubicBezTo>
                <a:cubicBezTo>
                  <a:pt x="895" y="12"/>
                  <a:pt x="835" y="0"/>
                  <a:pt x="7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051;p65"/>
          <p:cNvSpPr/>
          <p:nvPr/>
        </p:nvSpPr>
        <p:spPr>
          <a:xfrm>
            <a:off x="575566" y="408890"/>
            <a:ext cx="73562" cy="50327"/>
          </a:xfrm>
          <a:custGeom>
            <a:avLst/>
            <a:gdLst/>
            <a:ahLst/>
            <a:cxnLst/>
            <a:rect l="l" t="t" r="r" b="b"/>
            <a:pathLst>
              <a:path w="1300" h="880" extrusionOk="0">
                <a:moveTo>
                  <a:pt x="1033" y="0"/>
                </a:moveTo>
                <a:cubicBezTo>
                  <a:pt x="1017" y="0"/>
                  <a:pt x="1002" y="3"/>
                  <a:pt x="991" y="11"/>
                </a:cubicBezTo>
                <a:cubicBezTo>
                  <a:pt x="661" y="212"/>
                  <a:pt x="352" y="425"/>
                  <a:pt x="43" y="649"/>
                </a:cubicBezTo>
                <a:cubicBezTo>
                  <a:pt x="0" y="681"/>
                  <a:pt x="12" y="798"/>
                  <a:pt x="0" y="872"/>
                </a:cubicBezTo>
                <a:cubicBezTo>
                  <a:pt x="44" y="872"/>
                  <a:pt x="90" y="879"/>
                  <a:pt x="132" y="879"/>
                </a:cubicBezTo>
                <a:cubicBezTo>
                  <a:pt x="163" y="879"/>
                  <a:pt x="191" y="876"/>
                  <a:pt x="213" y="862"/>
                </a:cubicBezTo>
                <a:cubicBezTo>
                  <a:pt x="501" y="692"/>
                  <a:pt x="778" y="510"/>
                  <a:pt x="1044" y="330"/>
                </a:cubicBezTo>
                <a:cubicBezTo>
                  <a:pt x="1119" y="276"/>
                  <a:pt x="1172" y="191"/>
                  <a:pt x="1299" y="63"/>
                </a:cubicBezTo>
                <a:cubicBezTo>
                  <a:pt x="1183" y="39"/>
                  <a:pt x="1092" y="0"/>
                  <a:pt x="103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052;p65"/>
          <p:cNvSpPr/>
          <p:nvPr/>
        </p:nvSpPr>
        <p:spPr>
          <a:xfrm>
            <a:off x="733379" y="1242341"/>
            <a:ext cx="56699" cy="64567"/>
          </a:xfrm>
          <a:custGeom>
            <a:avLst/>
            <a:gdLst/>
            <a:ahLst/>
            <a:cxnLst/>
            <a:rect l="l" t="t" r="r" b="b"/>
            <a:pathLst>
              <a:path w="1002" h="1129" extrusionOk="0">
                <a:moveTo>
                  <a:pt x="959" y="0"/>
                </a:moveTo>
                <a:cubicBezTo>
                  <a:pt x="885" y="10"/>
                  <a:pt x="789" y="0"/>
                  <a:pt x="736" y="43"/>
                </a:cubicBezTo>
                <a:cubicBezTo>
                  <a:pt x="639" y="128"/>
                  <a:pt x="576" y="245"/>
                  <a:pt x="490" y="341"/>
                </a:cubicBezTo>
                <a:cubicBezTo>
                  <a:pt x="341" y="511"/>
                  <a:pt x="192" y="670"/>
                  <a:pt x="54" y="852"/>
                </a:cubicBezTo>
                <a:cubicBezTo>
                  <a:pt x="12" y="905"/>
                  <a:pt x="1" y="990"/>
                  <a:pt x="12" y="1054"/>
                </a:cubicBezTo>
                <a:cubicBezTo>
                  <a:pt x="12" y="1086"/>
                  <a:pt x="86" y="1107"/>
                  <a:pt x="128" y="1129"/>
                </a:cubicBezTo>
                <a:cubicBezTo>
                  <a:pt x="182" y="1107"/>
                  <a:pt x="235" y="1096"/>
                  <a:pt x="256" y="1075"/>
                </a:cubicBezTo>
                <a:cubicBezTo>
                  <a:pt x="501" y="788"/>
                  <a:pt x="736" y="511"/>
                  <a:pt x="959" y="223"/>
                </a:cubicBezTo>
                <a:cubicBezTo>
                  <a:pt x="1001" y="181"/>
                  <a:pt x="959" y="74"/>
                  <a:pt x="9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053;p65"/>
          <p:cNvSpPr/>
          <p:nvPr/>
        </p:nvSpPr>
        <p:spPr>
          <a:xfrm>
            <a:off x="296661" y="1066776"/>
            <a:ext cx="49456" cy="50212"/>
          </a:xfrm>
          <a:custGeom>
            <a:avLst/>
            <a:gdLst/>
            <a:ahLst/>
            <a:cxnLst/>
            <a:rect l="l" t="t" r="r" b="b"/>
            <a:pathLst>
              <a:path w="874" h="878" extrusionOk="0">
                <a:moveTo>
                  <a:pt x="717" y="0"/>
                </a:moveTo>
                <a:cubicBezTo>
                  <a:pt x="661" y="0"/>
                  <a:pt x="597" y="14"/>
                  <a:pt x="565" y="47"/>
                </a:cubicBezTo>
                <a:cubicBezTo>
                  <a:pt x="384" y="238"/>
                  <a:pt x="203" y="430"/>
                  <a:pt x="43" y="632"/>
                </a:cubicBezTo>
                <a:cubicBezTo>
                  <a:pt x="1" y="685"/>
                  <a:pt x="11" y="781"/>
                  <a:pt x="1" y="866"/>
                </a:cubicBezTo>
                <a:cubicBezTo>
                  <a:pt x="52" y="866"/>
                  <a:pt x="115" y="878"/>
                  <a:pt x="166" y="878"/>
                </a:cubicBezTo>
                <a:cubicBezTo>
                  <a:pt x="200" y="878"/>
                  <a:pt x="228" y="873"/>
                  <a:pt x="245" y="856"/>
                </a:cubicBezTo>
                <a:cubicBezTo>
                  <a:pt x="448" y="653"/>
                  <a:pt x="629" y="430"/>
                  <a:pt x="820" y="217"/>
                </a:cubicBezTo>
                <a:cubicBezTo>
                  <a:pt x="841" y="196"/>
                  <a:pt x="853" y="153"/>
                  <a:pt x="874" y="100"/>
                </a:cubicBezTo>
                <a:cubicBezTo>
                  <a:pt x="831" y="68"/>
                  <a:pt x="810" y="4"/>
                  <a:pt x="767" y="4"/>
                </a:cubicBezTo>
                <a:cubicBezTo>
                  <a:pt x="752" y="2"/>
                  <a:pt x="73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054;p65"/>
          <p:cNvSpPr/>
          <p:nvPr/>
        </p:nvSpPr>
        <p:spPr>
          <a:xfrm>
            <a:off x="829743" y="427420"/>
            <a:ext cx="53078" cy="45980"/>
          </a:xfrm>
          <a:custGeom>
            <a:avLst/>
            <a:gdLst/>
            <a:ahLst/>
            <a:cxnLst/>
            <a:rect l="l" t="t" r="r" b="b"/>
            <a:pathLst>
              <a:path w="938" h="804" extrusionOk="0">
                <a:moveTo>
                  <a:pt x="753" y="0"/>
                </a:moveTo>
                <a:cubicBezTo>
                  <a:pt x="742" y="0"/>
                  <a:pt x="732" y="2"/>
                  <a:pt x="724" y="6"/>
                </a:cubicBezTo>
                <a:cubicBezTo>
                  <a:pt x="490" y="144"/>
                  <a:pt x="267" y="304"/>
                  <a:pt x="54" y="474"/>
                </a:cubicBezTo>
                <a:cubicBezTo>
                  <a:pt x="0" y="506"/>
                  <a:pt x="33" y="634"/>
                  <a:pt x="33" y="719"/>
                </a:cubicBezTo>
                <a:cubicBezTo>
                  <a:pt x="43" y="751"/>
                  <a:pt x="96" y="772"/>
                  <a:pt x="139" y="804"/>
                </a:cubicBezTo>
                <a:cubicBezTo>
                  <a:pt x="213" y="740"/>
                  <a:pt x="277" y="676"/>
                  <a:pt x="352" y="623"/>
                </a:cubicBezTo>
                <a:cubicBezTo>
                  <a:pt x="522" y="496"/>
                  <a:pt x="703" y="378"/>
                  <a:pt x="873" y="240"/>
                </a:cubicBezTo>
                <a:cubicBezTo>
                  <a:pt x="906" y="208"/>
                  <a:pt x="937" y="101"/>
                  <a:pt x="906" y="70"/>
                </a:cubicBezTo>
                <a:cubicBezTo>
                  <a:pt x="879" y="35"/>
                  <a:pt x="803" y="0"/>
                  <a:pt x="7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055;p65"/>
          <p:cNvSpPr/>
          <p:nvPr/>
        </p:nvSpPr>
        <p:spPr>
          <a:xfrm>
            <a:off x="220781" y="768600"/>
            <a:ext cx="42779" cy="46381"/>
          </a:xfrm>
          <a:custGeom>
            <a:avLst/>
            <a:gdLst/>
            <a:ahLst/>
            <a:cxnLst/>
            <a:rect l="l" t="t" r="r" b="b"/>
            <a:pathLst>
              <a:path w="756" h="811" extrusionOk="0">
                <a:moveTo>
                  <a:pt x="602" y="1"/>
                </a:moveTo>
                <a:cubicBezTo>
                  <a:pt x="567" y="1"/>
                  <a:pt x="530" y="14"/>
                  <a:pt x="500" y="44"/>
                </a:cubicBezTo>
                <a:cubicBezTo>
                  <a:pt x="330" y="215"/>
                  <a:pt x="181" y="416"/>
                  <a:pt x="32" y="619"/>
                </a:cubicBezTo>
                <a:cubicBezTo>
                  <a:pt x="0" y="651"/>
                  <a:pt x="53" y="747"/>
                  <a:pt x="64" y="811"/>
                </a:cubicBezTo>
                <a:cubicBezTo>
                  <a:pt x="138" y="800"/>
                  <a:pt x="235" y="800"/>
                  <a:pt x="277" y="757"/>
                </a:cubicBezTo>
                <a:cubicBezTo>
                  <a:pt x="415" y="619"/>
                  <a:pt x="543" y="470"/>
                  <a:pt x="660" y="310"/>
                </a:cubicBezTo>
                <a:cubicBezTo>
                  <a:pt x="703" y="267"/>
                  <a:pt x="735" y="203"/>
                  <a:pt x="756" y="161"/>
                </a:cubicBezTo>
                <a:cubicBezTo>
                  <a:pt x="756" y="66"/>
                  <a:pt x="680" y="1"/>
                  <a:pt x="6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056;p65"/>
          <p:cNvSpPr/>
          <p:nvPr/>
        </p:nvSpPr>
        <p:spPr>
          <a:xfrm>
            <a:off x="520792" y="588459"/>
            <a:ext cx="42213" cy="43235"/>
          </a:xfrm>
          <a:custGeom>
            <a:avLst/>
            <a:gdLst/>
            <a:ahLst/>
            <a:cxnLst/>
            <a:rect l="l" t="t" r="r" b="b"/>
            <a:pathLst>
              <a:path w="746" h="756" extrusionOk="0">
                <a:moveTo>
                  <a:pt x="617" y="1"/>
                </a:moveTo>
                <a:cubicBezTo>
                  <a:pt x="580" y="1"/>
                  <a:pt x="540" y="17"/>
                  <a:pt x="500" y="53"/>
                </a:cubicBezTo>
                <a:cubicBezTo>
                  <a:pt x="330" y="192"/>
                  <a:pt x="170" y="362"/>
                  <a:pt x="32" y="533"/>
                </a:cubicBezTo>
                <a:cubicBezTo>
                  <a:pt x="0" y="575"/>
                  <a:pt x="32" y="671"/>
                  <a:pt x="43" y="756"/>
                </a:cubicBezTo>
                <a:cubicBezTo>
                  <a:pt x="117" y="735"/>
                  <a:pt x="213" y="735"/>
                  <a:pt x="266" y="692"/>
                </a:cubicBezTo>
                <a:cubicBezTo>
                  <a:pt x="415" y="575"/>
                  <a:pt x="543" y="426"/>
                  <a:pt x="670" y="287"/>
                </a:cubicBezTo>
                <a:cubicBezTo>
                  <a:pt x="703" y="256"/>
                  <a:pt x="734" y="202"/>
                  <a:pt x="745" y="171"/>
                </a:cubicBezTo>
                <a:cubicBezTo>
                  <a:pt x="745" y="65"/>
                  <a:pt x="689" y="1"/>
                  <a:pt x="6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057;p65"/>
          <p:cNvSpPr/>
          <p:nvPr/>
        </p:nvSpPr>
        <p:spPr>
          <a:xfrm>
            <a:off x="414130" y="1251721"/>
            <a:ext cx="41025" cy="47868"/>
          </a:xfrm>
          <a:custGeom>
            <a:avLst/>
            <a:gdLst/>
            <a:ahLst/>
            <a:cxnLst/>
            <a:rect l="l" t="t" r="r" b="b"/>
            <a:pathLst>
              <a:path w="725" h="837" extrusionOk="0">
                <a:moveTo>
                  <a:pt x="547" y="1"/>
                </a:moveTo>
                <a:cubicBezTo>
                  <a:pt x="540" y="1"/>
                  <a:pt x="535" y="3"/>
                  <a:pt x="533" y="7"/>
                </a:cubicBezTo>
                <a:cubicBezTo>
                  <a:pt x="352" y="198"/>
                  <a:pt x="182" y="379"/>
                  <a:pt x="22" y="592"/>
                </a:cubicBezTo>
                <a:cubicBezTo>
                  <a:pt x="0" y="634"/>
                  <a:pt x="75" y="752"/>
                  <a:pt x="107" y="837"/>
                </a:cubicBezTo>
                <a:cubicBezTo>
                  <a:pt x="192" y="805"/>
                  <a:pt x="224" y="794"/>
                  <a:pt x="246" y="773"/>
                </a:cubicBezTo>
                <a:cubicBezTo>
                  <a:pt x="395" y="581"/>
                  <a:pt x="554" y="390"/>
                  <a:pt x="703" y="198"/>
                </a:cubicBezTo>
                <a:cubicBezTo>
                  <a:pt x="724" y="166"/>
                  <a:pt x="703" y="92"/>
                  <a:pt x="682" y="59"/>
                </a:cubicBezTo>
                <a:cubicBezTo>
                  <a:pt x="647" y="34"/>
                  <a:pt x="578" y="1"/>
                  <a:pt x="5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1750"/>
          <a:stretch/>
        </p:blipFill>
        <p:spPr>
          <a:xfrm>
            <a:off x="3692920" y="1707781"/>
            <a:ext cx="4682051" cy="3529569"/>
          </a:xfrm>
          <a:prstGeom prst="rect">
            <a:avLst/>
          </a:prstGeom>
        </p:spPr>
      </p:pic>
      <p:grpSp>
        <p:nvGrpSpPr>
          <p:cNvPr id="49" name="Google Shape;2007;p65"/>
          <p:cNvGrpSpPr/>
          <p:nvPr/>
        </p:nvGrpSpPr>
        <p:grpSpPr>
          <a:xfrm>
            <a:off x="8080634" y="814981"/>
            <a:ext cx="951339" cy="1033189"/>
            <a:chOff x="1200876" y="3043814"/>
            <a:chExt cx="951339" cy="1033189"/>
          </a:xfrm>
        </p:grpSpPr>
        <p:sp>
          <p:nvSpPr>
            <p:cNvPr id="50" name="Google Shape;2008;p65"/>
            <p:cNvSpPr/>
            <p:nvPr/>
          </p:nvSpPr>
          <p:spPr>
            <a:xfrm>
              <a:off x="1321584" y="3204807"/>
              <a:ext cx="704743" cy="732223"/>
            </a:xfrm>
            <a:custGeom>
              <a:avLst/>
              <a:gdLst/>
              <a:ahLst/>
              <a:cxnLst/>
              <a:rect l="l" t="t" r="r" b="b"/>
              <a:pathLst>
                <a:path w="14362" h="14922" extrusionOk="0">
                  <a:moveTo>
                    <a:pt x="4540" y="1433"/>
                  </a:moveTo>
                  <a:cubicBezTo>
                    <a:pt x="4553" y="1433"/>
                    <a:pt x="4565" y="1434"/>
                    <a:pt x="4578" y="1436"/>
                  </a:cubicBezTo>
                  <a:cubicBezTo>
                    <a:pt x="4674" y="1447"/>
                    <a:pt x="4759" y="1574"/>
                    <a:pt x="4812" y="1617"/>
                  </a:cubicBezTo>
                  <a:cubicBezTo>
                    <a:pt x="4812" y="1862"/>
                    <a:pt x="4695" y="1947"/>
                    <a:pt x="4557" y="1947"/>
                  </a:cubicBezTo>
                  <a:cubicBezTo>
                    <a:pt x="4418" y="1947"/>
                    <a:pt x="4312" y="1851"/>
                    <a:pt x="4312" y="1681"/>
                  </a:cubicBezTo>
                  <a:cubicBezTo>
                    <a:pt x="4322" y="1526"/>
                    <a:pt x="4419" y="1433"/>
                    <a:pt x="4540" y="1433"/>
                  </a:cubicBezTo>
                  <a:close/>
                  <a:moveTo>
                    <a:pt x="3907" y="2202"/>
                  </a:moveTo>
                  <a:cubicBezTo>
                    <a:pt x="4070" y="2202"/>
                    <a:pt x="4224" y="2325"/>
                    <a:pt x="4174" y="2458"/>
                  </a:cubicBezTo>
                  <a:cubicBezTo>
                    <a:pt x="4141" y="2575"/>
                    <a:pt x="4003" y="2714"/>
                    <a:pt x="3907" y="2724"/>
                  </a:cubicBezTo>
                  <a:cubicBezTo>
                    <a:pt x="3812" y="2724"/>
                    <a:pt x="3663" y="2586"/>
                    <a:pt x="3620" y="2480"/>
                  </a:cubicBezTo>
                  <a:cubicBezTo>
                    <a:pt x="3566" y="2341"/>
                    <a:pt x="3727" y="2203"/>
                    <a:pt x="3886" y="2203"/>
                  </a:cubicBezTo>
                  <a:cubicBezTo>
                    <a:pt x="3893" y="2202"/>
                    <a:pt x="3900" y="2202"/>
                    <a:pt x="3907" y="2202"/>
                  </a:cubicBezTo>
                  <a:close/>
                  <a:moveTo>
                    <a:pt x="4810" y="2415"/>
                  </a:moveTo>
                  <a:cubicBezTo>
                    <a:pt x="4818" y="2415"/>
                    <a:pt x="4826" y="2415"/>
                    <a:pt x="4834" y="2416"/>
                  </a:cubicBezTo>
                  <a:cubicBezTo>
                    <a:pt x="4841" y="2415"/>
                    <a:pt x="4848" y="2415"/>
                    <a:pt x="4855" y="2415"/>
                  </a:cubicBezTo>
                  <a:cubicBezTo>
                    <a:pt x="5018" y="2415"/>
                    <a:pt x="5058" y="2538"/>
                    <a:pt x="5078" y="2671"/>
                  </a:cubicBezTo>
                  <a:cubicBezTo>
                    <a:pt x="5099" y="2795"/>
                    <a:pt x="4930" y="2948"/>
                    <a:pt x="4774" y="2948"/>
                  </a:cubicBezTo>
                  <a:cubicBezTo>
                    <a:pt x="4769" y="2948"/>
                    <a:pt x="4764" y="2948"/>
                    <a:pt x="4759" y="2948"/>
                  </a:cubicBezTo>
                  <a:cubicBezTo>
                    <a:pt x="4610" y="2937"/>
                    <a:pt x="4514" y="2852"/>
                    <a:pt x="4514" y="2693"/>
                  </a:cubicBezTo>
                  <a:cubicBezTo>
                    <a:pt x="4514" y="2530"/>
                    <a:pt x="4641" y="2415"/>
                    <a:pt x="4810" y="2415"/>
                  </a:cubicBezTo>
                  <a:close/>
                  <a:moveTo>
                    <a:pt x="11828" y="3118"/>
                  </a:moveTo>
                  <a:cubicBezTo>
                    <a:pt x="11988" y="3118"/>
                    <a:pt x="12083" y="3192"/>
                    <a:pt x="12073" y="3363"/>
                  </a:cubicBezTo>
                  <a:cubicBezTo>
                    <a:pt x="12062" y="3533"/>
                    <a:pt x="11967" y="3618"/>
                    <a:pt x="11796" y="3618"/>
                  </a:cubicBezTo>
                  <a:cubicBezTo>
                    <a:pt x="11636" y="3618"/>
                    <a:pt x="11541" y="3533"/>
                    <a:pt x="11530" y="3374"/>
                  </a:cubicBezTo>
                  <a:cubicBezTo>
                    <a:pt x="11530" y="3192"/>
                    <a:pt x="11657" y="3129"/>
                    <a:pt x="11828" y="3118"/>
                  </a:cubicBezTo>
                  <a:close/>
                  <a:moveTo>
                    <a:pt x="10942" y="3949"/>
                  </a:moveTo>
                  <a:cubicBezTo>
                    <a:pt x="10963" y="3949"/>
                    <a:pt x="10985" y="3952"/>
                    <a:pt x="11008" y="3959"/>
                  </a:cubicBezTo>
                  <a:cubicBezTo>
                    <a:pt x="11104" y="3980"/>
                    <a:pt x="11243" y="4098"/>
                    <a:pt x="11253" y="4183"/>
                  </a:cubicBezTo>
                  <a:cubicBezTo>
                    <a:pt x="11274" y="4332"/>
                    <a:pt x="11168" y="4449"/>
                    <a:pt x="11008" y="4449"/>
                  </a:cubicBezTo>
                  <a:cubicBezTo>
                    <a:pt x="10817" y="4438"/>
                    <a:pt x="10763" y="4332"/>
                    <a:pt x="10774" y="4183"/>
                  </a:cubicBezTo>
                  <a:cubicBezTo>
                    <a:pt x="10774" y="4040"/>
                    <a:pt x="10834" y="3949"/>
                    <a:pt x="10942" y="3949"/>
                  </a:cubicBezTo>
                  <a:close/>
                  <a:moveTo>
                    <a:pt x="12105" y="4172"/>
                  </a:moveTo>
                  <a:cubicBezTo>
                    <a:pt x="12179" y="4268"/>
                    <a:pt x="12275" y="4353"/>
                    <a:pt x="12307" y="4460"/>
                  </a:cubicBezTo>
                  <a:cubicBezTo>
                    <a:pt x="12328" y="4593"/>
                    <a:pt x="12149" y="4747"/>
                    <a:pt x="12012" y="4747"/>
                  </a:cubicBezTo>
                  <a:cubicBezTo>
                    <a:pt x="12007" y="4747"/>
                    <a:pt x="12003" y="4747"/>
                    <a:pt x="11998" y="4747"/>
                  </a:cubicBezTo>
                  <a:cubicBezTo>
                    <a:pt x="11839" y="4725"/>
                    <a:pt x="11743" y="4651"/>
                    <a:pt x="11732" y="4491"/>
                  </a:cubicBezTo>
                  <a:cubicBezTo>
                    <a:pt x="11732" y="4342"/>
                    <a:pt x="11913" y="4204"/>
                    <a:pt x="12105" y="4172"/>
                  </a:cubicBezTo>
                  <a:close/>
                  <a:moveTo>
                    <a:pt x="7576" y="5770"/>
                  </a:moveTo>
                  <a:cubicBezTo>
                    <a:pt x="7690" y="5770"/>
                    <a:pt x="7832" y="5913"/>
                    <a:pt x="7804" y="6024"/>
                  </a:cubicBezTo>
                  <a:cubicBezTo>
                    <a:pt x="7772" y="6131"/>
                    <a:pt x="7676" y="6216"/>
                    <a:pt x="7559" y="6376"/>
                  </a:cubicBezTo>
                  <a:cubicBezTo>
                    <a:pt x="7431" y="6216"/>
                    <a:pt x="7293" y="6121"/>
                    <a:pt x="7293" y="6024"/>
                  </a:cubicBezTo>
                  <a:cubicBezTo>
                    <a:pt x="7293" y="5939"/>
                    <a:pt x="7431" y="5822"/>
                    <a:pt x="7527" y="5780"/>
                  </a:cubicBezTo>
                  <a:cubicBezTo>
                    <a:pt x="7542" y="5773"/>
                    <a:pt x="7559" y="5770"/>
                    <a:pt x="7576" y="5770"/>
                  </a:cubicBezTo>
                  <a:close/>
                  <a:moveTo>
                    <a:pt x="9691" y="6029"/>
                  </a:moveTo>
                  <a:cubicBezTo>
                    <a:pt x="9849" y="6029"/>
                    <a:pt x="10140" y="6199"/>
                    <a:pt x="10178" y="6333"/>
                  </a:cubicBezTo>
                  <a:cubicBezTo>
                    <a:pt x="10284" y="6706"/>
                    <a:pt x="10327" y="7068"/>
                    <a:pt x="10188" y="7441"/>
                  </a:cubicBezTo>
                  <a:cubicBezTo>
                    <a:pt x="10132" y="7590"/>
                    <a:pt x="10027" y="7714"/>
                    <a:pt x="9888" y="7714"/>
                  </a:cubicBezTo>
                  <a:cubicBezTo>
                    <a:pt x="9868" y="7714"/>
                    <a:pt x="9847" y="7712"/>
                    <a:pt x="9826" y="7706"/>
                  </a:cubicBezTo>
                  <a:cubicBezTo>
                    <a:pt x="9699" y="7675"/>
                    <a:pt x="9539" y="7547"/>
                    <a:pt x="9497" y="7430"/>
                  </a:cubicBezTo>
                  <a:cubicBezTo>
                    <a:pt x="9400" y="7195"/>
                    <a:pt x="9379" y="6951"/>
                    <a:pt x="9337" y="6706"/>
                  </a:cubicBezTo>
                  <a:cubicBezTo>
                    <a:pt x="9348" y="6706"/>
                    <a:pt x="9358" y="6706"/>
                    <a:pt x="9369" y="6695"/>
                  </a:cubicBezTo>
                  <a:lnTo>
                    <a:pt x="9369" y="6493"/>
                  </a:lnTo>
                  <a:cubicBezTo>
                    <a:pt x="9369" y="6291"/>
                    <a:pt x="9422" y="6109"/>
                    <a:pt x="9646" y="6035"/>
                  </a:cubicBezTo>
                  <a:cubicBezTo>
                    <a:pt x="9659" y="6031"/>
                    <a:pt x="9674" y="6029"/>
                    <a:pt x="9691" y="6029"/>
                  </a:cubicBezTo>
                  <a:close/>
                  <a:moveTo>
                    <a:pt x="4778" y="6221"/>
                  </a:moveTo>
                  <a:cubicBezTo>
                    <a:pt x="4935" y="6221"/>
                    <a:pt x="5055" y="6313"/>
                    <a:pt x="5111" y="6461"/>
                  </a:cubicBezTo>
                  <a:cubicBezTo>
                    <a:pt x="5270" y="6866"/>
                    <a:pt x="5270" y="7280"/>
                    <a:pt x="5068" y="7664"/>
                  </a:cubicBezTo>
                  <a:cubicBezTo>
                    <a:pt x="5017" y="7765"/>
                    <a:pt x="4859" y="7867"/>
                    <a:pt x="4752" y="7867"/>
                  </a:cubicBezTo>
                  <a:cubicBezTo>
                    <a:pt x="4747" y="7867"/>
                    <a:pt x="4742" y="7867"/>
                    <a:pt x="4738" y="7866"/>
                  </a:cubicBezTo>
                  <a:cubicBezTo>
                    <a:pt x="4621" y="7866"/>
                    <a:pt x="4472" y="7739"/>
                    <a:pt x="4418" y="7632"/>
                  </a:cubicBezTo>
                  <a:cubicBezTo>
                    <a:pt x="4344" y="7441"/>
                    <a:pt x="4323" y="7228"/>
                    <a:pt x="4290" y="7057"/>
                  </a:cubicBezTo>
                  <a:cubicBezTo>
                    <a:pt x="4312" y="6855"/>
                    <a:pt x="4323" y="6695"/>
                    <a:pt x="4344" y="6546"/>
                  </a:cubicBezTo>
                  <a:cubicBezTo>
                    <a:pt x="4376" y="6333"/>
                    <a:pt x="4525" y="6258"/>
                    <a:pt x="4706" y="6227"/>
                  </a:cubicBezTo>
                  <a:cubicBezTo>
                    <a:pt x="4731" y="6223"/>
                    <a:pt x="4755" y="6221"/>
                    <a:pt x="4778" y="6221"/>
                  </a:cubicBezTo>
                  <a:close/>
                  <a:moveTo>
                    <a:pt x="1735" y="7398"/>
                  </a:moveTo>
                  <a:cubicBezTo>
                    <a:pt x="1896" y="7398"/>
                    <a:pt x="2023" y="7483"/>
                    <a:pt x="2002" y="7642"/>
                  </a:cubicBezTo>
                  <a:cubicBezTo>
                    <a:pt x="1981" y="7749"/>
                    <a:pt x="1863" y="7834"/>
                    <a:pt x="1821" y="7909"/>
                  </a:cubicBezTo>
                  <a:cubicBezTo>
                    <a:pt x="1576" y="7888"/>
                    <a:pt x="1470" y="7813"/>
                    <a:pt x="1470" y="7642"/>
                  </a:cubicBezTo>
                  <a:cubicBezTo>
                    <a:pt x="1470" y="7483"/>
                    <a:pt x="1576" y="7398"/>
                    <a:pt x="1735" y="7398"/>
                  </a:cubicBezTo>
                  <a:close/>
                  <a:moveTo>
                    <a:pt x="13049" y="7951"/>
                  </a:moveTo>
                  <a:cubicBezTo>
                    <a:pt x="13053" y="7951"/>
                    <a:pt x="13058" y="7951"/>
                    <a:pt x="13063" y="7952"/>
                  </a:cubicBezTo>
                  <a:cubicBezTo>
                    <a:pt x="13223" y="7962"/>
                    <a:pt x="13361" y="8026"/>
                    <a:pt x="13361" y="8217"/>
                  </a:cubicBezTo>
                  <a:cubicBezTo>
                    <a:pt x="13372" y="8388"/>
                    <a:pt x="13254" y="8484"/>
                    <a:pt x="13041" y="8494"/>
                  </a:cubicBezTo>
                  <a:cubicBezTo>
                    <a:pt x="13021" y="8498"/>
                    <a:pt x="13001" y="8500"/>
                    <a:pt x="12983" y="8500"/>
                  </a:cubicBezTo>
                  <a:cubicBezTo>
                    <a:pt x="12849" y="8500"/>
                    <a:pt x="12772" y="8401"/>
                    <a:pt x="12743" y="8260"/>
                  </a:cubicBezTo>
                  <a:cubicBezTo>
                    <a:pt x="12713" y="8126"/>
                    <a:pt x="12892" y="7951"/>
                    <a:pt x="13049" y="7951"/>
                  </a:cubicBezTo>
                  <a:close/>
                  <a:moveTo>
                    <a:pt x="1152" y="8408"/>
                  </a:moveTo>
                  <a:cubicBezTo>
                    <a:pt x="1297" y="8408"/>
                    <a:pt x="1384" y="8502"/>
                    <a:pt x="1384" y="8654"/>
                  </a:cubicBezTo>
                  <a:cubicBezTo>
                    <a:pt x="1384" y="8796"/>
                    <a:pt x="1317" y="8899"/>
                    <a:pt x="1173" y="8899"/>
                  </a:cubicBezTo>
                  <a:cubicBezTo>
                    <a:pt x="1165" y="8899"/>
                    <a:pt x="1158" y="8899"/>
                    <a:pt x="1150" y="8899"/>
                  </a:cubicBezTo>
                  <a:cubicBezTo>
                    <a:pt x="980" y="8899"/>
                    <a:pt x="895" y="8835"/>
                    <a:pt x="895" y="8676"/>
                  </a:cubicBezTo>
                  <a:cubicBezTo>
                    <a:pt x="895" y="8515"/>
                    <a:pt x="980" y="8409"/>
                    <a:pt x="1129" y="8409"/>
                  </a:cubicBezTo>
                  <a:cubicBezTo>
                    <a:pt x="1137" y="8408"/>
                    <a:pt x="1144" y="8408"/>
                    <a:pt x="1152" y="8408"/>
                  </a:cubicBezTo>
                  <a:close/>
                  <a:moveTo>
                    <a:pt x="11120" y="8282"/>
                  </a:moveTo>
                  <a:cubicBezTo>
                    <a:pt x="11309" y="8282"/>
                    <a:pt x="11492" y="8319"/>
                    <a:pt x="11647" y="8399"/>
                  </a:cubicBezTo>
                  <a:cubicBezTo>
                    <a:pt x="11818" y="8494"/>
                    <a:pt x="11913" y="8633"/>
                    <a:pt x="11924" y="8825"/>
                  </a:cubicBezTo>
                  <a:cubicBezTo>
                    <a:pt x="11934" y="9026"/>
                    <a:pt x="11806" y="9165"/>
                    <a:pt x="11636" y="9218"/>
                  </a:cubicBezTo>
                  <a:cubicBezTo>
                    <a:pt x="11381" y="9314"/>
                    <a:pt x="11104" y="9367"/>
                    <a:pt x="10891" y="9421"/>
                  </a:cubicBezTo>
                  <a:cubicBezTo>
                    <a:pt x="10646" y="9388"/>
                    <a:pt x="10455" y="9388"/>
                    <a:pt x="10273" y="9325"/>
                  </a:cubicBezTo>
                  <a:cubicBezTo>
                    <a:pt x="9975" y="9229"/>
                    <a:pt x="9911" y="8920"/>
                    <a:pt x="10124" y="8686"/>
                  </a:cubicBezTo>
                  <a:cubicBezTo>
                    <a:pt x="10364" y="8426"/>
                    <a:pt x="10752" y="8282"/>
                    <a:pt x="11120" y="8282"/>
                  </a:cubicBezTo>
                  <a:close/>
                  <a:moveTo>
                    <a:pt x="3758" y="8952"/>
                  </a:moveTo>
                  <a:cubicBezTo>
                    <a:pt x="3992" y="9005"/>
                    <a:pt x="4205" y="9026"/>
                    <a:pt x="4387" y="9123"/>
                  </a:cubicBezTo>
                  <a:cubicBezTo>
                    <a:pt x="4493" y="9175"/>
                    <a:pt x="4588" y="9346"/>
                    <a:pt x="4600" y="9463"/>
                  </a:cubicBezTo>
                  <a:cubicBezTo>
                    <a:pt x="4600" y="9580"/>
                    <a:pt x="4503" y="9750"/>
                    <a:pt x="4397" y="9804"/>
                  </a:cubicBezTo>
                  <a:cubicBezTo>
                    <a:pt x="4145" y="9930"/>
                    <a:pt x="3891" y="10005"/>
                    <a:pt x="3630" y="10005"/>
                  </a:cubicBezTo>
                  <a:cubicBezTo>
                    <a:pt x="3428" y="10005"/>
                    <a:pt x="3223" y="9959"/>
                    <a:pt x="3013" y="9857"/>
                  </a:cubicBezTo>
                  <a:cubicBezTo>
                    <a:pt x="2864" y="9783"/>
                    <a:pt x="2747" y="9665"/>
                    <a:pt x="2779" y="9516"/>
                  </a:cubicBezTo>
                  <a:cubicBezTo>
                    <a:pt x="2800" y="9388"/>
                    <a:pt x="2906" y="9239"/>
                    <a:pt x="3024" y="9175"/>
                  </a:cubicBezTo>
                  <a:cubicBezTo>
                    <a:pt x="3258" y="9069"/>
                    <a:pt x="3514" y="9016"/>
                    <a:pt x="3758" y="8952"/>
                  </a:cubicBezTo>
                  <a:close/>
                  <a:moveTo>
                    <a:pt x="8237" y="8632"/>
                  </a:moveTo>
                  <a:cubicBezTo>
                    <a:pt x="8241" y="8632"/>
                    <a:pt x="8246" y="8632"/>
                    <a:pt x="8251" y="8633"/>
                  </a:cubicBezTo>
                  <a:cubicBezTo>
                    <a:pt x="8347" y="8643"/>
                    <a:pt x="8442" y="8782"/>
                    <a:pt x="8485" y="8888"/>
                  </a:cubicBezTo>
                  <a:cubicBezTo>
                    <a:pt x="8517" y="8974"/>
                    <a:pt x="8496" y="9090"/>
                    <a:pt x="8496" y="9197"/>
                  </a:cubicBezTo>
                  <a:cubicBezTo>
                    <a:pt x="8464" y="9878"/>
                    <a:pt x="8378" y="10549"/>
                    <a:pt x="7995" y="11145"/>
                  </a:cubicBezTo>
                  <a:cubicBezTo>
                    <a:pt x="7832" y="11401"/>
                    <a:pt x="7586" y="11534"/>
                    <a:pt x="7343" y="11534"/>
                  </a:cubicBezTo>
                  <a:cubicBezTo>
                    <a:pt x="7110" y="11534"/>
                    <a:pt x="6880" y="11411"/>
                    <a:pt x="6729" y="11156"/>
                  </a:cubicBezTo>
                  <a:cubicBezTo>
                    <a:pt x="6516" y="10794"/>
                    <a:pt x="6388" y="10368"/>
                    <a:pt x="6260" y="9953"/>
                  </a:cubicBezTo>
                  <a:cubicBezTo>
                    <a:pt x="6185" y="9665"/>
                    <a:pt x="6175" y="9357"/>
                    <a:pt x="6154" y="9059"/>
                  </a:cubicBezTo>
                  <a:cubicBezTo>
                    <a:pt x="6133" y="8825"/>
                    <a:pt x="6271" y="8664"/>
                    <a:pt x="6431" y="8654"/>
                  </a:cubicBezTo>
                  <a:cubicBezTo>
                    <a:pt x="6590" y="8654"/>
                    <a:pt x="6718" y="8803"/>
                    <a:pt x="6718" y="9048"/>
                  </a:cubicBezTo>
                  <a:cubicBezTo>
                    <a:pt x="6718" y="9580"/>
                    <a:pt x="6824" y="10091"/>
                    <a:pt x="7037" y="10581"/>
                  </a:cubicBezTo>
                  <a:cubicBezTo>
                    <a:pt x="7091" y="10720"/>
                    <a:pt x="7240" y="10815"/>
                    <a:pt x="7346" y="10932"/>
                  </a:cubicBezTo>
                  <a:cubicBezTo>
                    <a:pt x="7453" y="10826"/>
                    <a:pt x="7580" y="10730"/>
                    <a:pt x="7644" y="10592"/>
                  </a:cubicBezTo>
                  <a:cubicBezTo>
                    <a:pt x="7846" y="10166"/>
                    <a:pt x="7900" y="9708"/>
                    <a:pt x="7921" y="9229"/>
                  </a:cubicBezTo>
                  <a:cubicBezTo>
                    <a:pt x="7921" y="9090"/>
                    <a:pt x="7910" y="8931"/>
                    <a:pt x="7964" y="8814"/>
                  </a:cubicBezTo>
                  <a:cubicBezTo>
                    <a:pt x="8014" y="8723"/>
                    <a:pt x="8150" y="8632"/>
                    <a:pt x="8237" y="8632"/>
                  </a:cubicBezTo>
                  <a:close/>
                  <a:moveTo>
                    <a:pt x="9422" y="12220"/>
                  </a:moveTo>
                  <a:cubicBezTo>
                    <a:pt x="9551" y="12220"/>
                    <a:pt x="9751" y="12394"/>
                    <a:pt x="9710" y="12518"/>
                  </a:cubicBezTo>
                  <a:cubicBezTo>
                    <a:pt x="9667" y="12646"/>
                    <a:pt x="9539" y="12742"/>
                    <a:pt x="9443" y="12849"/>
                  </a:cubicBezTo>
                  <a:cubicBezTo>
                    <a:pt x="9230" y="12785"/>
                    <a:pt x="9135" y="12700"/>
                    <a:pt x="9135" y="12529"/>
                  </a:cubicBezTo>
                  <a:cubicBezTo>
                    <a:pt x="9124" y="12348"/>
                    <a:pt x="9230" y="12231"/>
                    <a:pt x="9412" y="12220"/>
                  </a:cubicBezTo>
                  <a:cubicBezTo>
                    <a:pt x="9415" y="12220"/>
                    <a:pt x="9419" y="12220"/>
                    <a:pt x="9422" y="12220"/>
                  </a:cubicBezTo>
                  <a:close/>
                  <a:moveTo>
                    <a:pt x="3694" y="12571"/>
                  </a:moveTo>
                  <a:cubicBezTo>
                    <a:pt x="3701" y="12571"/>
                    <a:pt x="3708" y="12571"/>
                    <a:pt x="3716" y="12572"/>
                  </a:cubicBezTo>
                  <a:cubicBezTo>
                    <a:pt x="3897" y="12572"/>
                    <a:pt x="4014" y="12646"/>
                    <a:pt x="4025" y="12816"/>
                  </a:cubicBezTo>
                  <a:cubicBezTo>
                    <a:pt x="4025" y="12987"/>
                    <a:pt x="3918" y="13062"/>
                    <a:pt x="3748" y="13072"/>
                  </a:cubicBezTo>
                  <a:cubicBezTo>
                    <a:pt x="3738" y="13072"/>
                    <a:pt x="3729" y="13073"/>
                    <a:pt x="3720" y="13073"/>
                  </a:cubicBezTo>
                  <a:cubicBezTo>
                    <a:pt x="3556" y="13073"/>
                    <a:pt x="3460" y="12978"/>
                    <a:pt x="3460" y="12827"/>
                  </a:cubicBezTo>
                  <a:cubicBezTo>
                    <a:pt x="3450" y="12685"/>
                    <a:pt x="3537" y="12571"/>
                    <a:pt x="3694" y="12571"/>
                  </a:cubicBezTo>
                  <a:close/>
                  <a:moveTo>
                    <a:pt x="8721" y="13135"/>
                  </a:moveTo>
                  <a:cubicBezTo>
                    <a:pt x="8728" y="13135"/>
                    <a:pt x="8734" y="13135"/>
                    <a:pt x="8740" y="13136"/>
                  </a:cubicBezTo>
                  <a:cubicBezTo>
                    <a:pt x="8911" y="13136"/>
                    <a:pt x="8996" y="13232"/>
                    <a:pt x="9017" y="13381"/>
                  </a:cubicBezTo>
                  <a:cubicBezTo>
                    <a:pt x="9007" y="13594"/>
                    <a:pt x="8889" y="13668"/>
                    <a:pt x="8719" y="13668"/>
                  </a:cubicBezTo>
                  <a:cubicBezTo>
                    <a:pt x="8711" y="13669"/>
                    <a:pt x="8704" y="13669"/>
                    <a:pt x="8696" y="13669"/>
                  </a:cubicBezTo>
                  <a:cubicBezTo>
                    <a:pt x="8560" y="13669"/>
                    <a:pt x="8474" y="13575"/>
                    <a:pt x="8464" y="13424"/>
                  </a:cubicBezTo>
                  <a:cubicBezTo>
                    <a:pt x="8454" y="13260"/>
                    <a:pt x="8561" y="13135"/>
                    <a:pt x="8721" y="13135"/>
                  </a:cubicBezTo>
                  <a:close/>
                  <a:moveTo>
                    <a:pt x="9773" y="13211"/>
                  </a:moveTo>
                  <a:cubicBezTo>
                    <a:pt x="9933" y="13211"/>
                    <a:pt x="10050" y="13296"/>
                    <a:pt x="10039" y="13445"/>
                  </a:cubicBezTo>
                  <a:cubicBezTo>
                    <a:pt x="10029" y="13551"/>
                    <a:pt x="9911" y="13647"/>
                    <a:pt x="9848" y="13743"/>
                  </a:cubicBezTo>
                  <a:cubicBezTo>
                    <a:pt x="9635" y="13711"/>
                    <a:pt x="9561" y="13637"/>
                    <a:pt x="9550" y="13476"/>
                  </a:cubicBezTo>
                  <a:cubicBezTo>
                    <a:pt x="9550" y="13317"/>
                    <a:pt x="9592" y="13211"/>
                    <a:pt x="9773" y="13211"/>
                  </a:cubicBezTo>
                  <a:close/>
                  <a:moveTo>
                    <a:pt x="7364" y="0"/>
                  </a:moveTo>
                  <a:cubicBezTo>
                    <a:pt x="6911" y="0"/>
                    <a:pt x="6448" y="53"/>
                    <a:pt x="5972" y="169"/>
                  </a:cubicBezTo>
                  <a:cubicBezTo>
                    <a:pt x="4056" y="637"/>
                    <a:pt x="2608" y="1713"/>
                    <a:pt x="1586" y="3374"/>
                  </a:cubicBezTo>
                  <a:cubicBezTo>
                    <a:pt x="1246" y="3938"/>
                    <a:pt x="1011" y="4566"/>
                    <a:pt x="746" y="5173"/>
                  </a:cubicBezTo>
                  <a:cubicBezTo>
                    <a:pt x="128" y="6578"/>
                    <a:pt x="1" y="8026"/>
                    <a:pt x="320" y="9527"/>
                  </a:cubicBezTo>
                  <a:cubicBezTo>
                    <a:pt x="703" y="11358"/>
                    <a:pt x="1714" y="12721"/>
                    <a:pt x="3301" y="13668"/>
                  </a:cubicBezTo>
                  <a:cubicBezTo>
                    <a:pt x="4418" y="14339"/>
                    <a:pt x="5600" y="14765"/>
                    <a:pt x="6888" y="14882"/>
                  </a:cubicBezTo>
                  <a:cubicBezTo>
                    <a:pt x="7150" y="14908"/>
                    <a:pt x="7409" y="14922"/>
                    <a:pt x="7665" y="14922"/>
                  </a:cubicBezTo>
                  <a:cubicBezTo>
                    <a:pt x="8958" y="14922"/>
                    <a:pt x="10167" y="14573"/>
                    <a:pt x="11243" y="13764"/>
                  </a:cubicBezTo>
                  <a:cubicBezTo>
                    <a:pt x="13361" y="12199"/>
                    <a:pt x="14309" y="10048"/>
                    <a:pt x="14361" y="8068"/>
                  </a:cubicBezTo>
                  <a:cubicBezTo>
                    <a:pt x="14330" y="5982"/>
                    <a:pt x="14011" y="4832"/>
                    <a:pt x="13254" y="3384"/>
                  </a:cubicBezTo>
                  <a:cubicBezTo>
                    <a:pt x="12743" y="2394"/>
                    <a:pt x="12030" y="1628"/>
                    <a:pt x="11061" y="1085"/>
                  </a:cubicBezTo>
                  <a:cubicBezTo>
                    <a:pt x="9877" y="437"/>
                    <a:pt x="8664" y="0"/>
                    <a:pt x="73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009;p65"/>
            <p:cNvSpPr/>
            <p:nvPr/>
          </p:nvSpPr>
          <p:spPr>
            <a:xfrm>
              <a:off x="1607995" y="3043814"/>
              <a:ext cx="129447" cy="129152"/>
            </a:xfrm>
            <a:custGeom>
              <a:avLst/>
              <a:gdLst/>
              <a:ahLst/>
              <a:cxnLst/>
              <a:rect l="l" t="t" r="r" b="b"/>
              <a:pathLst>
                <a:path w="2638" h="2632" extrusionOk="0">
                  <a:moveTo>
                    <a:pt x="1303" y="0"/>
                  </a:moveTo>
                  <a:cubicBezTo>
                    <a:pt x="1297" y="0"/>
                    <a:pt x="1291" y="0"/>
                    <a:pt x="1285" y="1"/>
                  </a:cubicBezTo>
                  <a:cubicBezTo>
                    <a:pt x="998" y="12"/>
                    <a:pt x="892" y="256"/>
                    <a:pt x="796" y="469"/>
                  </a:cubicBezTo>
                  <a:cubicBezTo>
                    <a:pt x="561" y="1001"/>
                    <a:pt x="338" y="1545"/>
                    <a:pt x="135" y="2077"/>
                  </a:cubicBezTo>
                  <a:cubicBezTo>
                    <a:pt x="1" y="2420"/>
                    <a:pt x="150" y="2631"/>
                    <a:pt x="504" y="2631"/>
                  </a:cubicBezTo>
                  <a:cubicBezTo>
                    <a:pt x="513" y="2631"/>
                    <a:pt x="521" y="2631"/>
                    <a:pt x="530" y="2631"/>
                  </a:cubicBezTo>
                  <a:cubicBezTo>
                    <a:pt x="945" y="2609"/>
                    <a:pt x="1349" y="2577"/>
                    <a:pt x="1765" y="2556"/>
                  </a:cubicBezTo>
                  <a:lnTo>
                    <a:pt x="1765" y="2567"/>
                  </a:lnTo>
                  <a:cubicBezTo>
                    <a:pt x="1881" y="2567"/>
                    <a:pt x="1988" y="2556"/>
                    <a:pt x="2105" y="2556"/>
                  </a:cubicBezTo>
                  <a:cubicBezTo>
                    <a:pt x="2489" y="2556"/>
                    <a:pt x="2638" y="2364"/>
                    <a:pt x="2499" y="2002"/>
                  </a:cubicBezTo>
                  <a:cubicBezTo>
                    <a:pt x="2286" y="1481"/>
                    <a:pt x="2063" y="970"/>
                    <a:pt x="1818" y="459"/>
                  </a:cubicBezTo>
                  <a:cubicBezTo>
                    <a:pt x="1713" y="239"/>
                    <a:pt x="1588" y="0"/>
                    <a:pt x="1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010;p65"/>
            <p:cNvSpPr/>
            <p:nvPr/>
          </p:nvSpPr>
          <p:spPr>
            <a:xfrm>
              <a:off x="1635522" y="3967920"/>
              <a:ext cx="133029" cy="109083"/>
            </a:xfrm>
            <a:custGeom>
              <a:avLst/>
              <a:gdLst/>
              <a:ahLst/>
              <a:cxnLst/>
              <a:rect l="l" t="t" r="r" b="b"/>
              <a:pathLst>
                <a:path w="2711" h="2223" extrusionOk="0">
                  <a:moveTo>
                    <a:pt x="1576" y="1"/>
                  </a:moveTo>
                  <a:cubicBezTo>
                    <a:pt x="1320" y="22"/>
                    <a:pt x="1033" y="43"/>
                    <a:pt x="746" y="65"/>
                  </a:cubicBezTo>
                  <a:cubicBezTo>
                    <a:pt x="714" y="65"/>
                    <a:pt x="671" y="75"/>
                    <a:pt x="639" y="75"/>
                  </a:cubicBezTo>
                  <a:cubicBezTo>
                    <a:pt x="128" y="181"/>
                    <a:pt x="0" y="448"/>
                    <a:pt x="256" y="884"/>
                  </a:cubicBezTo>
                  <a:cubicBezTo>
                    <a:pt x="490" y="1278"/>
                    <a:pt x="746" y="1651"/>
                    <a:pt x="1012" y="2012"/>
                  </a:cubicBezTo>
                  <a:cubicBezTo>
                    <a:pt x="1118" y="2153"/>
                    <a:pt x="1239" y="2222"/>
                    <a:pt x="1365" y="2222"/>
                  </a:cubicBezTo>
                  <a:cubicBezTo>
                    <a:pt x="1477" y="2222"/>
                    <a:pt x="1593" y="2166"/>
                    <a:pt x="1704" y="2055"/>
                  </a:cubicBezTo>
                  <a:cubicBezTo>
                    <a:pt x="2119" y="1640"/>
                    <a:pt x="2396" y="1140"/>
                    <a:pt x="2609" y="607"/>
                  </a:cubicBezTo>
                  <a:cubicBezTo>
                    <a:pt x="2711" y="343"/>
                    <a:pt x="2599" y="20"/>
                    <a:pt x="2263" y="20"/>
                  </a:cubicBezTo>
                  <a:cubicBezTo>
                    <a:pt x="2247" y="20"/>
                    <a:pt x="2231" y="21"/>
                    <a:pt x="2215" y="22"/>
                  </a:cubicBezTo>
                  <a:cubicBezTo>
                    <a:pt x="2177" y="24"/>
                    <a:pt x="2140" y="25"/>
                    <a:pt x="2102" y="25"/>
                  </a:cubicBezTo>
                  <a:cubicBezTo>
                    <a:pt x="1937" y="25"/>
                    <a:pt x="1767" y="9"/>
                    <a:pt x="1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011;p65"/>
            <p:cNvSpPr/>
            <p:nvPr/>
          </p:nvSpPr>
          <p:spPr>
            <a:xfrm>
              <a:off x="2053633" y="3489405"/>
              <a:ext cx="98582" cy="110407"/>
            </a:xfrm>
            <a:custGeom>
              <a:avLst/>
              <a:gdLst/>
              <a:ahLst/>
              <a:cxnLst/>
              <a:rect l="l" t="t" r="r" b="b"/>
              <a:pathLst>
                <a:path w="2009" h="2250" extrusionOk="0">
                  <a:moveTo>
                    <a:pt x="499" y="0"/>
                  </a:moveTo>
                  <a:cubicBezTo>
                    <a:pt x="324" y="0"/>
                    <a:pt x="192" y="119"/>
                    <a:pt x="156" y="352"/>
                  </a:cubicBezTo>
                  <a:cubicBezTo>
                    <a:pt x="81" y="832"/>
                    <a:pt x="50" y="1331"/>
                    <a:pt x="17" y="1821"/>
                  </a:cubicBezTo>
                  <a:cubicBezTo>
                    <a:pt x="0" y="2076"/>
                    <a:pt x="146" y="2250"/>
                    <a:pt x="358" y="2250"/>
                  </a:cubicBezTo>
                  <a:cubicBezTo>
                    <a:pt x="411" y="2250"/>
                    <a:pt x="468" y="2239"/>
                    <a:pt x="528" y="2215"/>
                  </a:cubicBezTo>
                  <a:cubicBezTo>
                    <a:pt x="933" y="2066"/>
                    <a:pt x="1327" y="1864"/>
                    <a:pt x="1710" y="1662"/>
                  </a:cubicBezTo>
                  <a:cubicBezTo>
                    <a:pt x="1881" y="1566"/>
                    <a:pt x="2009" y="1406"/>
                    <a:pt x="1997" y="1182"/>
                  </a:cubicBezTo>
                  <a:cubicBezTo>
                    <a:pt x="1987" y="917"/>
                    <a:pt x="1838" y="714"/>
                    <a:pt x="1625" y="576"/>
                  </a:cubicBezTo>
                  <a:cubicBezTo>
                    <a:pt x="1349" y="395"/>
                    <a:pt x="1061" y="235"/>
                    <a:pt x="763" y="75"/>
                  </a:cubicBezTo>
                  <a:cubicBezTo>
                    <a:pt x="669" y="25"/>
                    <a:pt x="579" y="0"/>
                    <a:pt x="4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012;p65"/>
            <p:cNvSpPr/>
            <p:nvPr/>
          </p:nvSpPr>
          <p:spPr>
            <a:xfrm>
              <a:off x="1200876" y="3537197"/>
              <a:ext cx="107856" cy="103587"/>
            </a:xfrm>
            <a:custGeom>
              <a:avLst/>
              <a:gdLst/>
              <a:ahLst/>
              <a:cxnLst/>
              <a:rect l="l" t="t" r="r" b="b"/>
              <a:pathLst>
                <a:path w="2198" h="2111" extrusionOk="0">
                  <a:moveTo>
                    <a:pt x="1658" y="1"/>
                  </a:moveTo>
                  <a:cubicBezTo>
                    <a:pt x="1581" y="1"/>
                    <a:pt x="1506" y="19"/>
                    <a:pt x="1439" y="59"/>
                  </a:cubicBezTo>
                  <a:cubicBezTo>
                    <a:pt x="1023" y="326"/>
                    <a:pt x="629" y="624"/>
                    <a:pt x="246" y="943"/>
                  </a:cubicBezTo>
                  <a:cubicBezTo>
                    <a:pt x="1" y="1135"/>
                    <a:pt x="33" y="1443"/>
                    <a:pt x="267" y="1592"/>
                  </a:cubicBezTo>
                  <a:cubicBezTo>
                    <a:pt x="672" y="1869"/>
                    <a:pt x="1140" y="2029"/>
                    <a:pt x="1619" y="2103"/>
                  </a:cubicBezTo>
                  <a:cubicBezTo>
                    <a:pt x="1657" y="2108"/>
                    <a:pt x="1692" y="2111"/>
                    <a:pt x="1725" y="2111"/>
                  </a:cubicBezTo>
                  <a:cubicBezTo>
                    <a:pt x="1974" y="2111"/>
                    <a:pt x="2100" y="1970"/>
                    <a:pt x="2109" y="1689"/>
                  </a:cubicBezTo>
                  <a:cubicBezTo>
                    <a:pt x="2141" y="1284"/>
                    <a:pt x="2151" y="868"/>
                    <a:pt x="2173" y="454"/>
                  </a:cubicBezTo>
                  <a:cubicBezTo>
                    <a:pt x="2198" y="214"/>
                    <a:pt x="1922" y="1"/>
                    <a:pt x="1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013;p65"/>
            <p:cNvSpPr/>
            <p:nvPr/>
          </p:nvSpPr>
          <p:spPr>
            <a:xfrm>
              <a:off x="1913396" y="3813502"/>
              <a:ext cx="112370" cy="99269"/>
            </a:xfrm>
            <a:custGeom>
              <a:avLst/>
              <a:gdLst/>
              <a:ahLst/>
              <a:cxnLst/>
              <a:rect l="l" t="t" r="r" b="b"/>
              <a:pathLst>
                <a:path w="2290" h="2023" extrusionOk="0">
                  <a:moveTo>
                    <a:pt x="1536" y="0"/>
                  </a:moveTo>
                  <a:cubicBezTo>
                    <a:pt x="1415" y="0"/>
                    <a:pt x="1289" y="50"/>
                    <a:pt x="1183" y="156"/>
                  </a:cubicBezTo>
                  <a:cubicBezTo>
                    <a:pt x="864" y="465"/>
                    <a:pt x="566" y="795"/>
                    <a:pt x="278" y="1125"/>
                  </a:cubicBezTo>
                  <a:cubicBezTo>
                    <a:pt x="1" y="1444"/>
                    <a:pt x="107" y="1731"/>
                    <a:pt x="512" y="1817"/>
                  </a:cubicBezTo>
                  <a:cubicBezTo>
                    <a:pt x="959" y="1902"/>
                    <a:pt x="1406" y="1966"/>
                    <a:pt x="1853" y="2019"/>
                  </a:cubicBezTo>
                  <a:cubicBezTo>
                    <a:pt x="1873" y="2022"/>
                    <a:pt x="1891" y="2023"/>
                    <a:pt x="1910" y="2023"/>
                  </a:cubicBezTo>
                  <a:cubicBezTo>
                    <a:pt x="2135" y="2023"/>
                    <a:pt x="2289" y="1845"/>
                    <a:pt x="2279" y="1540"/>
                  </a:cubicBezTo>
                  <a:cubicBezTo>
                    <a:pt x="2194" y="1199"/>
                    <a:pt x="2099" y="795"/>
                    <a:pt x="1992" y="390"/>
                  </a:cubicBezTo>
                  <a:cubicBezTo>
                    <a:pt x="1932" y="142"/>
                    <a:pt x="1740" y="0"/>
                    <a:pt x="15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014;p65"/>
            <p:cNvSpPr/>
            <p:nvPr/>
          </p:nvSpPr>
          <p:spPr>
            <a:xfrm>
              <a:off x="1353527" y="3840588"/>
              <a:ext cx="110702" cy="98140"/>
            </a:xfrm>
            <a:custGeom>
              <a:avLst/>
              <a:gdLst/>
              <a:ahLst/>
              <a:cxnLst/>
              <a:rect l="l" t="t" r="r" b="b"/>
              <a:pathLst>
                <a:path w="2256" h="2000" extrusionOk="0">
                  <a:moveTo>
                    <a:pt x="855" y="1"/>
                  </a:moveTo>
                  <a:cubicBezTo>
                    <a:pt x="677" y="1"/>
                    <a:pt x="518" y="129"/>
                    <a:pt x="435" y="370"/>
                  </a:cubicBezTo>
                  <a:lnTo>
                    <a:pt x="148" y="1265"/>
                  </a:lnTo>
                  <a:cubicBezTo>
                    <a:pt x="1" y="1704"/>
                    <a:pt x="204" y="2000"/>
                    <a:pt x="809" y="2000"/>
                  </a:cubicBezTo>
                  <a:cubicBezTo>
                    <a:pt x="819" y="2000"/>
                    <a:pt x="829" y="2000"/>
                    <a:pt x="840" y="2000"/>
                  </a:cubicBezTo>
                  <a:cubicBezTo>
                    <a:pt x="1042" y="1946"/>
                    <a:pt x="1382" y="1872"/>
                    <a:pt x="1723" y="1765"/>
                  </a:cubicBezTo>
                  <a:cubicBezTo>
                    <a:pt x="2160" y="1627"/>
                    <a:pt x="2255" y="1350"/>
                    <a:pt x="1979" y="978"/>
                  </a:cubicBezTo>
                  <a:cubicBezTo>
                    <a:pt x="1756" y="690"/>
                    <a:pt x="1479" y="434"/>
                    <a:pt x="1223" y="179"/>
                  </a:cubicBezTo>
                  <a:cubicBezTo>
                    <a:pt x="1103" y="59"/>
                    <a:pt x="975" y="1"/>
                    <a:pt x="8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015;p65"/>
            <p:cNvSpPr/>
            <p:nvPr/>
          </p:nvSpPr>
          <p:spPr>
            <a:xfrm>
              <a:off x="1922817" y="3194258"/>
              <a:ext cx="101869" cy="110947"/>
            </a:xfrm>
            <a:custGeom>
              <a:avLst/>
              <a:gdLst/>
              <a:ahLst/>
              <a:cxnLst/>
              <a:rect l="l" t="t" r="r" b="b"/>
              <a:pathLst>
                <a:path w="2076" h="2261" extrusionOk="0">
                  <a:moveTo>
                    <a:pt x="1592" y="0"/>
                  </a:moveTo>
                  <a:cubicBezTo>
                    <a:pt x="1583" y="0"/>
                    <a:pt x="1575" y="0"/>
                    <a:pt x="1566" y="1"/>
                  </a:cubicBezTo>
                  <a:cubicBezTo>
                    <a:pt x="1140" y="150"/>
                    <a:pt x="629" y="289"/>
                    <a:pt x="213" y="629"/>
                  </a:cubicBezTo>
                  <a:cubicBezTo>
                    <a:pt x="12" y="778"/>
                    <a:pt x="1" y="1034"/>
                    <a:pt x="171" y="1225"/>
                  </a:cubicBezTo>
                  <a:cubicBezTo>
                    <a:pt x="437" y="1545"/>
                    <a:pt x="714" y="1853"/>
                    <a:pt x="1001" y="2141"/>
                  </a:cubicBezTo>
                  <a:cubicBezTo>
                    <a:pt x="1081" y="2220"/>
                    <a:pt x="1162" y="2260"/>
                    <a:pt x="1236" y="2260"/>
                  </a:cubicBezTo>
                  <a:cubicBezTo>
                    <a:pt x="1332" y="2260"/>
                    <a:pt x="1416" y="2193"/>
                    <a:pt x="1470" y="2056"/>
                  </a:cubicBezTo>
                  <a:cubicBezTo>
                    <a:pt x="1672" y="1512"/>
                    <a:pt x="1853" y="970"/>
                    <a:pt x="2013" y="416"/>
                  </a:cubicBezTo>
                  <a:cubicBezTo>
                    <a:pt x="2075" y="178"/>
                    <a:pt x="1895" y="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016;p65"/>
            <p:cNvSpPr/>
            <p:nvPr/>
          </p:nvSpPr>
          <p:spPr>
            <a:xfrm>
              <a:off x="1315548" y="3244798"/>
              <a:ext cx="99072" cy="103538"/>
            </a:xfrm>
            <a:custGeom>
              <a:avLst/>
              <a:gdLst/>
              <a:ahLst/>
              <a:cxnLst/>
              <a:rect l="l" t="t" r="r" b="b"/>
              <a:pathLst>
                <a:path w="2019" h="2110" extrusionOk="0">
                  <a:moveTo>
                    <a:pt x="416" y="1"/>
                  </a:moveTo>
                  <a:cubicBezTo>
                    <a:pt x="199" y="1"/>
                    <a:pt x="1" y="199"/>
                    <a:pt x="70" y="397"/>
                  </a:cubicBezTo>
                  <a:cubicBezTo>
                    <a:pt x="230" y="919"/>
                    <a:pt x="432" y="1441"/>
                    <a:pt x="645" y="1941"/>
                  </a:cubicBezTo>
                  <a:cubicBezTo>
                    <a:pt x="694" y="2052"/>
                    <a:pt x="807" y="2109"/>
                    <a:pt x="914" y="2109"/>
                  </a:cubicBezTo>
                  <a:cubicBezTo>
                    <a:pt x="993" y="2109"/>
                    <a:pt x="1068" y="2079"/>
                    <a:pt x="1113" y="2015"/>
                  </a:cubicBezTo>
                  <a:cubicBezTo>
                    <a:pt x="1390" y="1643"/>
                    <a:pt x="1657" y="1260"/>
                    <a:pt x="1912" y="877"/>
                  </a:cubicBezTo>
                  <a:cubicBezTo>
                    <a:pt x="1965" y="792"/>
                    <a:pt x="1986" y="695"/>
                    <a:pt x="2019" y="621"/>
                  </a:cubicBezTo>
                  <a:cubicBezTo>
                    <a:pt x="1997" y="397"/>
                    <a:pt x="1891" y="270"/>
                    <a:pt x="1688" y="227"/>
                  </a:cubicBezTo>
                  <a:cubicBezTo>
                    <a:pt x="1284" y="153"/>
                    <a:pt x="879" y="68"/>
                    <a:pt x="464" y="4"/>
                  </a:cubicBezTo>
                  <a:cubicBezTo>
                    <a:pt x="448" y="2"/>
                    <a:pt x="432" y="1"/>
                    <a:pt x="4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017;p65"/>
            <p:cNvSpPr/>
            <p:nvPr/>
          </p:nvSpPr>
          <p:spPr>
            <a:xfrm>
              <a:off x="1622470" y="3628367"/>
              <a:ext cx="117081" cy="142401"/>
            </a:xfrm>
            <a:custGeom>
              <a:avLst/>
              <a:gdLst/>
              <a:ahLst/>
              <a:cxnLst/>
              <a:rect l="l" t="t" r="r" b="b"/>
              <a:pathLst>
                <a:path w="2386" h="2902" extrusionOk="0">
                  <a:moveTo>
                    <a:pt x="2105" y="0"/>
                  </a:moveTo>
                  <a:cubicBezTo>
                    <a:pt x="2018" y="0"/>
                    <a:pt x="1882" y="91"/>
                    <a:pt x="1832" y="182"/>
                  </a:cubicBezTo>
                  <a:cubicBezTo>
                    <a:pt x="1778" y="299"/>
                    <a:pt x="1789" y="458"/>
                    <a:pt x="1789" y="597"/>
                  </a:cubicBezTo>
                  <a:cubicBezTo>
                    <a:pt x="1768" y="1076"/>
                    <a:pt x="1714" y="1534"/>
                    <a:pt x="1512" y="1960"/>
                  </a:cubicBezTo>
                  <a:cubicBezTo>
                    <a:pt x="1448" y="2098"/>
                    <a:pt x="1321" y="2194"/>
                    <a:pt x="1214" y="2300"/>
                  </a:cubicBezTo>
                  <a:cubicBezTo>
                    <a:pt x="1108" y="2183"/>
                    <a:pt x="959" y="2088"/>
                    <a:pt x="905" y="1949"/>
                  </a:cubicBezTo>
                  <a:cubicBezTo>
                    <a:pt x="692" y="1459"/>
                    <a:pt x="586" y="948"/>
                    <a:pt x="586" y="416"/>
                  </a:cubicBezTo>
                  <a:cubicBezTo>
                    <a:pt x="586" y="171"/>
                    <a:pt x="458" y="22"/>
                    <a:pt x="299" y="22"/>
                  </a:cubicBezTo>
                  <a:cubicBezTo>
                    <a:pt x="139" y="32"/>
                    <a:pt x="1" y="193"/>
                    <a:pt x="22" y="427"/>
                  </a:cubicBezTo>
                  <a:cubicBezTo>
                    <a:pt x="43" y="725"/>
                    <a:pt x="53" y="1033"/>
                    <a:pt x="128" y="1321"/>
                  </a:cubicBezTo>
                  <a:cubicBezTo>
                    <a:pt x="256" y="1736"/>
                    <a:pt x="384" y="2162"/>
                    <a:pt x="597" y="2524"/>
                  </a:cubicBezTo>
                  <a:cubicBezTo>
                    <a:pt x="748" y="2779"/>
                    <a:pt x="978" y="2902"/>
                    <a:pt x="1211" y="2902"/>
                  </a:cubicBezTo>
                  <a:cubicBezTo>
                    <a:pt x="1454" y="2902"/>
                    <a:pt x="1700" y="2769"/>
                    <a:pt x="1863" y="2513"/>
                  </a:cubicBezTo>
                  <a:cubicBezTo>
                    <a:pt x="2246" y="1917"/>
                    <a:pt x="2332" y="1246"/>
                    <a:pt x="2364" y="565"/>
                  </a:cubicBezTo>
                  <a:cubicBezTo>
                    <a:pt x="2364" y="458"/>
                    <a:pt x="2385" y="342"/>
                    <a:pt x="2353" y="256"/>
                  </a:cubicBezTo>
                  <a:cubicBezTo>
                    <a:pt x="2310" y="150"/>
                    <a:pt x="2215" y="11"/>
                    <a:pt x="2119" y="1"/>
                  </a:cubicBezTo>
                  <a:cubicBezTo>
                    <a:pt x="2114" y="0"/>
                    <a:pt x="2109" y="0"/>
                    <a:pt x="2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018;p65"/>
            <p:cNvSpPr/>
            <p:nvPr/>
          </p:nvSpPr>
          <p:spPr>
            <a:xfrm>
              <a:off x="1807899" y="3611144"/>
              <a:ext cx="99318" cy="55940"/>
            </a:xfrm>
            <a:custGeom>
              <a:avLst/>
              <a:gdLst/>
              <a:ahLst/>
              <a:cxnLst/>
              <a:rect l="l" t="t" r="r" b="b"/>
              <a:pathLst>
                <a:path w="2024" h="1140" extrusionOk="0">
                  <a:moveTo>
                    <a:pt x="1209" y="1"/>
                  </a:moveTo>
                  <a:cubicBezTo>
                    <a:pt x="841" y="1"/>
                    <a:pt x="453" y="145"/>
                    <a:pt x="213" y="405"/>
                  </a:cubicBezTo>
                  <a:cubicBezTo>
                    <a:pt x="0" y="639"/>
                    <a:pt x="64" y="948"/>
                    <a:pt x="362" y="1044"/>
                  </a:cubicBezTo>
                  <a:cubicBezTo>
                    <a:pt x="544" y="1107"/>
                    <a:pt x="735" y="1107"/>
                    <a:pt x="980" y="1140"/>
                  </a:cubicBezTo>
                  <a:cubicBezTo>
                    <a:pt x="1193" y="1086"/>
                    <a:pt x="1470" y="1033"/>
                    <a:pt x="1725" y="937"/>
                  </a:cubicBezTo>
                  <a:cubicBezTo>
                    <a:pt x="1895" y="884"/>
                    <a:pt x="2023" y="745"/>
                    <a:pt x="2013" y="544"/>
                  </a:cubicBezTo>
                  <a:cubicBezTo>
                    <a:pt x="2002" y="352"/>
                    <a:pt x="1907" y="213"/>
                    <a:pt x="1736" y="118"/>
                  </a:cubicBezTo>
                  <a:cubicBezTo>
                    <a:pt x="1581" y="38"/>
                    <a:pt x="1398" y="1"/>
                    <a:pt x="12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019;p65"/>
            <p:cNvSpPr/>
            <p:nvPr/>
          </p:nvSpPr>
          <p:spPr>
            <a:xfrm>
              <a:off x="1456374" y="3644068"/>
              <a:ext cx="90927" cy="51671"/>
            </a:xfrm>
            <a:custGeom>
              <a:avLst/>
              <a:gdLst/>
              <a:ahLst/>
              <a:cxnLst/>
              <a:rect l="l" t="t" r="r" b="b"/>
              <a:pathLst>
                <a:path w="1853" h="1053" extrusionOk="0">
                  <a:moveTo>
                    <a:pt x="1011" y="0"/>
                  </a:moveTo>
                  <a:cubicBezTo>
                    <a:pt x="767" y="64"/>
                    <a:pt x="511" y="117"/>
                    <a:pt x="277" y="223"/>
                  </a:cubicBezTo>
                  <a:cubicBezTo>
                    <a:pt x="159" y="287"/>
                    <a:pt x="53" y="436"/>
                    <a:pt x="32" y="564"/>
                  </a:cubicBezTo>
                  <a:cubicBezTo>
                    <a:pt x="0" y="713"/>
                    <a:pt x="117" y="831"/>
                    <a:pt x="266" y="905"/>
                  </a:cubicBezTo>
                  <a:cubicBezTo>
                    <a:pt x="476" y="1007"/>
                    <a:pt x="681" y="1053"/>
                    <a:pt x="883" y="1053"/>
                  </a:cubicBezTo>
                  <a:cubicBezTo>
                    <a:pt x="1144" y="1053"/>
                    <a:pt x="1398" y="978"/>
                    <a:pt x="1650" y="852"/>
                  </a:cubicBezTo>
                  <a:cubicBezTo>
                    <a:pt x="1756" y="798"/>
                    <a:pt x="1853" y="628"/>
                    <a:pt x="1853" y="511"/>
                  </a:cubicBezTo>
                  <a:cubicBezTo>
                    <a:pt x="1841" y="394"/>
                    <a:pt x="1746" y="223"/>
                    <a:pt x="1640" y="171"/>
                  </a:cubicBezTo>
                  <a:cubicBezTo>
                    <a:pt x="1458" y="74"/>
                    <a:pt x="1245" y="53"/>
                    <a:pt x="10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020;p65"/>
            <p:cNvSpPr/>
            <p:nvPr/>
          </p:nvSpPr>
          <p:spPr>
            <a:xfrm>
              <a:off x="1779685" y="3500641"/>
              <a:ext cx="48677" cy="82732"/>
            </a:xfrm>
            <a:custGeom>
              <a:avLst/>
              <a:gdLst/>
              <a:ahLst/>
              <a:cxnLst/>
              <a:rect l="l" t="t" r="r" b="b"/>
              <a:pathLst>
                <a:path w="992" h="1686" extrusionOk="0">
                  <a:moveTo>
                    <a:pt x="355" y="0"/>
                  </a:moveTo>
                  <a:cubicBezTo>
                    <a:pt x="338" y="0"/>
                    <a:pt x="323" y="2"/>
                    <a:pt x="310" y="6"/>
                  </a:cubicBezTo>
                  <a:cubicBezTo>
                    <a:pt x="86" y="80"/>
                    <a:pt x="33" y="262"/>
                    <a:pt x="33" y="464"/>
                  </a:cubicBezTo>
                  <a:lnTo>
                    <a:pt x="33" y="666"/>
                  </a:lnTo>
                  <a:cubicBezTo>
                    <a:pt x="22" y="677"/>
                    <a:pt x="12" y="677"/>
                    <a:pt x="1" y="677"/>
                  </a:cubicBezTo>
                  <a:cubicBezTo>
                    <a:pt x="43" y="922"/>
                    <a:pt x="64" y="1166"/>
                    <a:pt x="161" y="1401"/>
                  </a:cubicBezTo>
                  <a:cubicBezTo>
                    <a:pt x="203" y="1518"/>
                    <a:pt x="363" y="1646"/>
                    <a:pt x="490" y="1677"/>
                  </a:cubicBezTo>
                  <a:cubicBezTo>
                    <a:pt x="511" y="1683"/>
                    <a:pt x="532" y="1685"/>
                    <a:pt x="552" y="1685"/>
                  </a:cubicBezTo>
                  <a:cubicBezTo>
                    <a:pt x="691" y="1685"/>
                    <a:pt x="796" y="1561"/>
                    <a:pt x="852" y="1412"/>
                  </a:cubicBezTo>
                  <a:cubicBezTo>
                    <a:pt x="991" y="1039"/>
                    <a:pt x="948" y="677"/>
                    <a:pt x="842" y="304"/>
                  </a:cubicBezTo>
                  <a:cubicBezTo>
                    <a:pt x="804" y="170"/>
                    <a:pt x="513" y="0"/>
                    <a:pt x="3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021;p65"/>
            <p:cNvSpPr/>
            <p:nvPr/>
          </p:nvSpPr>
          <p:spPr>
            <a:xfrm>
              <a:off x="1532086" y="3510013"/>
              <a:ext cx="48089" cy="80867"/>
            </a:xfrm>
            <a:custGeom>
              <a:avLst/>
              <a:gdLst/>
              <a:ahLst/>
              <a:cxnLst/>
              <a:rect l="l" t="t" r="r" b="b"/>
              <a:pathLst>
                <a:path w="980" h="1648" extrusionOk="0">
                  <a:moveTo>
                    <a:pt x="488" y="1"/>
                  </a:moveTo>
                  <a:cubicBezTo>
                    <a:pt x="465" y="1"/>
                    <a:pt x="441" y="3"/>
                    <a:pt x="416" y="7"/>
                  </a:cubicBezTo>
                  <a:cubicBezTo>
                    <a:pt x="235" y="38"/>
                    <a:pt x="86" y="113"/>
                    <a:pt x="54" y="326"/>
                  </a:cubicBezTo>
                  <a:cubicBezTo>
                    <a:pt x="33" y="475"/>
                    <a:pt x="22" y="635"/>
                    <a:pt x="0" y="837"/>
                  </a:cubicBezTo>
                  <a:cubicBezTo>
                    <a:pt x="33" y="1008"/>
                    <a:pt x="54" y="1221"/>
                    <a:pt x="128" y="1412"/>
                  </a:cubicBezTo>
                  <a:cubicBezTo>
                    <a:pt x="182" y="1519"/>
                    <a:pt x="331" y="1646"/>
                    <a:pt x="448" y="1646"/>
                  </a:cubicBezTo>
                  <a:cubicBezTo>
                    <a:pt x="452" y="1647"/>
                    <a:pt x="457" y="1647"/>
                    <a:pt x="462" y="1647"/>
                  </a:cubicBezTo>
                  <a:cubicBezTo>
                    <a:pt x="569" y="1647"/>
                    <a:pt x="727" y="1545"/>
                    <a:pt x="778" y="1444"/>
                  </a:cubicBezTo>
                  <a:cubicBezTo>
                    <a:pt x="980" y="1060"/>
                    <a:pt x="980" y="646"/>
                    <a:pt x="821" y="241"/>
                  </a:cubicBezTo>
                  <a:cubicBezTo>
                    <a:pt x="765" y="93"/>
                    <a:pt x="645" y="1"/>
                    <a:pt x="4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022;p65"/>
            <p:cNvSpPr/>
            <p:nvPr/>
          </p:nvSpPr>
          <p:spPr>
            <a:xfrm>
              <a:off x="1945339" y="3594951"/>
              <a:ext cx="32386" cy="26939"/>
            </a:xfrm>
            <a:custGeom>
              <a:avLst/>
              <a:gdLst/>
              <a:ahLst/>
              <a:cxnLst/>
              <a:rect l="l" t="t" r="r" b="b"/>
              <a:pathLst>
                <a:path w="660" h="549" extrusionOk="0">
                  <a:moveTo>
                    <a:pt x="337" y="0"/>
                  </a:moveTo>
                  <a:cubicBezTo>
                    <a:pt x="180" y="0"/>
                    <a:pt x="1" y="175"/>
                    <a:pt x="31" y="309"/>
                  </a:cubicBezTo>
                  <a:cubicBezTo>
                    <a:pt x="60" y="450"/>
                    <a:pt x="137" y="549"/>
                    <a:pt x="271" y="549"/>
                  </a:cubicBezTo>
                  <a:cubicBezTo>
                    <a:pt x="289" y="549"/>
                    <a:pt x="309" y="547"/>
                    <a:pt x="329" y="543"/>
                  </a:cubicBezTo>
                  <a:cubicBezTo>
                    <a:pt x="542" y="533"/>
                    <a:pt x="660" y="437"/>
                    <a:pt x="649" y="266"/>
                  </a:cubicBezTo>
                  <a:cubicBezTo>
                    <a:pt x="649" y="75"/>
                    <a:pt x="511" y="11"/>
                    <a:pt x="351" y="1"/>
                  </a:cubicBezTo>
                  <a:cubicBezTo>
                    <a:pt x="346" y="0"/>
                    <a:pt x="341" y="0"/>
                    <a:pt x="3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023;p65"/>
            <p:cNvSpPr/>
            <p:nvPr/>
          </p:nvSpPr>
          <p:spPr>
            <a:xfrm>
              <a:off x="1769233" y="3804375"/>
              <a:ext cx="30865" cy="30914"/>
            </a:xfrm>
            <a:custGeom>
              <a:avLst/>
              <a:gdLst/>
              <a:ahLst/>
              <a:cxnLst/>
              <a:rect l="l" t="t" r="r" b="b"/>
              <a:pathLst>
                <a:path w="629" h="630" extrusionOk="0">
                  <a:moveTo>
                    <a:pt x="299" y="1"/>
                  </a:moveTo>
                  <a:cubicBezTo>
                    <a:pt x="296" y="1"/>
                    <a:pt x="292" y="1"/>
                    <a:pt x="289" y="1"/>
                  </a:cubicBezTo>
                  <a:cubicBezTo>
                    <a:pt x="107" y="12"/>
                    <a:pt x="1" y="129"/>
                    <a:pt x="12" y="310"/>
                  </a:cubicBezTo>
                  <a:cubicBezTo>
                    <a:pt x="12" y="481"/>
                    <a:pt x="107" y="566"/>
                    <a:pt x="320" y="630"/>
                  </a:cubicBezTo>
                  <a:cubicBezTo>
                    <a:pt x="416" y="523"/>
                    <a:pt x="544" y="427"/>
                    <a:pt x="587" y="299"/>
                  </a:cubicBezTo>
                  <a:cubicBezTo>
                    <a:pt x="628" y="175"/>
                    <a:pt x="42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024;p65"/>
            <p:cNvSpPr/>
            <p:nvPr/>
          </p:nvSpPr>
          <p:spPr>
            <a:xfrm>
              <a:off x="1543078" y="3322768"/>
              <a:ext cx="28706" cy="26743"/>
            </a:xfrm>
            <a:custGeom>
              <a:avLst/>
              <a:gdLst/>
              <a:ahLst/>
              <a:cxnLst/>
              <a:rect l="l" t="t" r="r" b="b"/>
              <a:pathLst>
                <a:path w="585" h="545" extrusionOk="0">
                  <a:moveTo>
                    <a:pt x="320" y="1"/>
                  </a:moveTo>
                  <a:cubicBezTo>
                    <a:pt x="138" y="1"/>
                    <a:pt x="0" y="118"/>
                    <a:pt x="0" y="289"/>
                  </a:cubicBezTo>
                  <a:cubicBezTo>
                    <a:pt x="0" y="448"/>
                    <a:pt x="96" y="533"/>
                    <a:pt x="245" y="544"/>
                  </a:cubicBezTo>
                  <a:cubicBezTo>
                    <a:pt x="250" y="544"/>
                    <a:pt x="255" y="544"/>
                    <a:pt x="260" y="544"/>
                  </a:cubicBezTo>
                  <a:cubicBezTo>
                    <a:pt x="416" y="544"/>
                    <a:pt x="585" y="391"/>
                    <a:pt x="564" y="267"/>
                  </a:cubicBezTo>
                  <a:cubicBezTo>
                    <a:pt x="543" y="128"/>
                    <a:pt x="500"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025;p65"/>
            <p:cNvSpPr/>
            <p:nvPr/>
          </p:nvSpPr>
          <p:spPr>
            <a:xfrm>
              <a:off x="1496561" y="3312856"/>
              <a:ext cx="32337" cy="25664"/>
            </a:xfrm>
            <a:custGeom>
              <a:avLst/>
              <a:gdLst/>
              <a:ahLst/>
              <a:cxnLst/>
              <a:rect l="l" t="t" r="r" b="b"/>
              <a:pathLst>
                <a:path w="659" h="523" extrusionOk="0">
                  <a:moveTo>
                    <a:pt x="341" y="0"/>
                  </a:moveTo>
                  <a:cubicBezTo>
                    <a:pt x="334" y="0"/>
                    <a:pt x="327" y="0"/>
                    <a:pt x="320" y="1"/>
                  </a:cubicBezTo>
                  <a:cubicBezTo>
                    <a:pt x="161" y="1"/>
                    <a:pt x="0" y="139"/>
                    <a:pt x="54" y="278"/>
                  </a:cubicBezTo>
                  <a:cubicBezTo>
                    <a:pt x="97" y="384"/>
                    <a:pt x="246" y="522"/>
                    <a:pt x="341" y="522"/>
                  </a:cubicBezTo>
                  <a:cubicBezTo>
                    <a:pt x="437" y="512"/>
                    <a:pt x="575" y="373"/>
                    <a:pt x="608" y="256"/>
                  </a:cubicBezTo>
                  <a:cubicBezTo>
                    <a:pt x="658" y="123"/>
                    <a:pt x="504"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026;p65"/>
            <p:cNvSpPr/>
            <p:nvPr/>
          </p:nvSpPr>
          <p:spPr>
            <a:xfrm>
              <a:off x="1897252" y="3409472"/>
              <a:ext cx="29246" cy="28313"/>
            </a:xfrm>
            <a:custGeom>
              <a:avLst/>
              <a:gdLst/>
              <a:ahLst/>
              <a:cxnLst/>
              <a:rect l="l" t="t" r="r" b="b"/>
              <a:pathLst>
                <a:path w="596" h="577" extrusionOk="0">
                  <a:moveTo>
                    <a:pt x="373" y="1"/>
                  </a:moveTo>
                  <a:cubicBezTo>
                    <a:pt x="181" y="33"/>
                    <a:pt x="0" y="171"/>
                    <a:pt x="0" y="320"/>
                  </a:cubicBezTo>
                  <a:cubicBezTo>
                    <a:pt x="11" y="480"/>
                    <a:pt x="107" y="554"/>
                    <a:pt x="266" y="576"/>
                  </a:cubicBezTo>
                  <a:cubicBezTo>
                    <a:pt x="271" y="576"/>
                    <a:pt x="275" y="576"/>
                    <a:pt x="280" y="576"/>
                  </a:cubicBezTo>
                  <a:cubicBezTo>
                    <a:pt x="417" y="576"/>
                    <a:pt x="596" y="422"/>
                    <a:pt x="575" y="289"/>
                  </a:cubicBezTo>
                  <a:cubicBezTo>
                    <a:pt x="543" y="182"/>
                    <a:pt x="447" y="97"/>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027;p65"/>
            <p:cNvSpPr/>
            <p:nvPr/>
          </p:nvSpPr>
          <p:spPr>
            <a:xfrm>
              <a:off x="1736358" y="3849322"/>
              <a:ext cx="27725" cy="26203"/>
            </a:xfrm>
            <a:custGeom>
              <a:avLst/>
              <a:gdLst/>
              <a:ahLst/>
              <a:cxnLst/>
              <a:rect l="l" t="t" r="r" b="b"/>
              <a:pathLst>
                <a:path w="565" h="534" extrusionOk="0">
                  <a:moveTo>
                    <a:pt x="268" y="0"/>
                  </a:moveTo>
                  <a:cubicBezTo>
                    <a:pt x="108" y="0"/>
                    <a:pt x="1" y="125"/>
                    <a:pt x="11" y="289"/>
                  </a:cubicBezTo>
                  <a:cubicBezTo>
                    <a:pt x="21" y="440"/>
                    <a:pt x="107" y="534"/>
                    <a:pt x="243" y="534"/>
                  </a:cubicBezTo>
                  <a:cubicBezTo>
                    <a:pt x="251" y="534"/>
                    <a:pt x="258" y="534"/>
                    <a:pt x="266" y="533"/>
                  </a:cubicBezTo>
                  <a:cubicBezTo>
                    <a:pt x="436" y="533"/>
                    <a:pt x="554" y="459"/>
                    <a:pt x="564" y="246"/>
                  </a:cubicBezTo>
                  <a:cubicBezTo>
                    <a:pt x="543" y="97"/>
                    <a:pt x="458" y="1"/>
                    <a:pt x="287" y="1"/>
                  </a:cubicBezTo>
                  <a:cubicBezTo>
                    <a:pt x="281" y="0"/>
                    <a:pt x="275"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028;p65"/>
            <p:cNvSpPr/>
            <p:nvPr/>
          </p:nvSpPr>
          <p:spPr>
            <a:xfrm>
              <a:off x="1490869" y="3821647"/>
              <a:ext cx="28215" cy="24633"/>
            </a:xfrm>
            <a:custGeom>
              <a:avLst/>
              <a:gdLst/>
              <a:ahLst/>
              <a:cxnLst/>
              <a:rect l="l" t="t" r="r" b="b"/>
              <a:pathLst>
                <a:path w="575" h="502" extrusionOk="0">
                  <a:moveTo>
                    <a:pt x="244" y="0"/>
                  </a:moveTo>
                  <a:cubicBezTo>
                    <a:pt x="87" y="0"/>
                    <a:pt x="0" y="114"/>
                    <a:pt x="10" y="256"/>
                  </a:cubicBezTo>
                  <a:cubicBezTo>
                    <a:pt x="10" y="407"/>
                    <a:pt x="106" y="502"/>
                    <a:pt x="270" y="502"/>
                  </a:cubicBezTo>
                  <a:cubicBezTo>
                    <a:pt x="279" y="502"/>
                    <a:pt x="288" y="501"/>
                    <a:pt x="298" y="501"/>
                  </a:cubicBezTo>
                  <a:cubicBezTo>
                    <a:pt x="468" y="491"/>
                    <a:pt x="575" y="416"/>
                    <a:pt x="575" y="245"/>
                  </a:cubicBezTo>
                  <a:cubicBezTo>
                    <a:pt x="564" y="75"/>
                    <a:pt x="447" y="1"/>
                    <a:pt x="266" y="1"/>
                  </a:cubicBezTo>
                  <a:cubicBezTo>
                    <a:pt x="258" y="0"/>
                    <a:pt x="251" y="0"/>
                    <a:pt x="2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029;p65"/>
            <p:cNvSpPr/>
            <p:nvPr/>
          </p:nvSpPr>
          <p:spPr>
            <a:xfrm>
              <a:off x="1887292" y="3357803"/>
              <a:ext cx="27234" cy="24584"/>
            </a:xfrm>
            <a:custGeom>
              <a:avLst/>
              <a:gdLst/>
              <a:ahLst/>
              <a:cxnLst/>
              <a:rect l="l" t="t" r="r" b="b"/>
              <a:pathLst>
                <a:path w="555" h="501" extrusionOk="0">
                  <a:moveTo>
                    <a:pt x="299" y="0"/>
                  </a:moveTo>
                  <a:cubicBezTo>
                    <a:pt x="128" y="11"/>
                    <a:pt x="1" y="74"/>
                    <a:pt x="1" y="256"/>
                  </a:cubicBezTo>
                  <a:cubicBezTo>
                    <a:pt x="12" y="415"/>
                    <a:pt x="107" y="500"/>
                    <a:pt x="267" y="500"/>
                  </a:cubicBezTo>
                  <a:cubicBezTo>
                    <a:pt x="438" y="500"/>
                    <a:pt x="533" y="415"/>
                    <a:pt x="544" y="245"/>
                  </a:cubicBezTo>
                  <a:cubicBezTo>
                    <a:pt x="554" y="74"/>
                    <a:pt x="459"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030;p65"/>
            <p:cNvSpPr/>
            <p:nvPr/>
          </p:nvSpPr>
          <p:spPr>
            <a:xfrm>
              <a:off x="1393665" y="3567816"/>
              <a:ext cx="27234" cy="25124"/>
            </a:xfrm>
            <a:custGeom>
              <a:avLst/>
              <a:gdLst/>
              <a:ahLst/>
              <a:cxnLst/>
              <a:rect l="l" t="t" r="r" b="b"/>
              <a:pathLst>
                <a:path w="555" h="512" extrusionOk="0">
                  <a:moveTo>
                    <a:pt x="266" y="0"/>
                  </a:moveTo>
                  <a:cubicBezTo>
                    <a:pt x="107" y="0"/>
                    <a:pt x="1" y="85"/>
                    <a:pt x="1" y="244"/>
                  </a:cubicBezTo>
                  <a:cubicBezTo>
                    <a:pt x="1" y="415"/>
                    <a:pt x="107" y="490"/>
                    <a:pt x="352" y="511"/>
                  </a:cubicBezTo>
                  <a:cubicBezTo>
                    <a:pt x="394" y="436"/>
                    <a:pt x="512" y="351"/>
                    <a:pt x="533" y="244"/>
                  </a:cubicBezTo>
                  <a:cubicBezTo>
                    <a:pt x="554" y="85"/>
                    <a:pt x="427" y="0"/>
                    <a:pt x="2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031;p65"/>
            <p:cNvSpPr/>
            <p:nvPr/>
          </p:nvSpPr>
          <p:spPr>
            <a:xfrm>
              <a:off x="1533117" y="3275123"/>
              <a:ext cx="24633" cy="25271"/>
            </a:xfrm>
            <a:custGeom>
              <a:avLst/>
              <a:gdLst/>
              <a:ahLst/>
              <a:cxnLst/>
              <a:rect l="l" t="t" r="r" b="b"/>
              <a:pathLst>
                <a:path w="502" h="515" extrusionOk="0">
                  <a:moveTo>
                    <a:pt x="229" y="0"/>
                  </a:moveTo>
                  <a:cubicBezTo>
                    <a:pt x="108" y="0"/>
                    <a:pt x="11" y="93"/>
                    <a:pt x="1" y="248"/>
                  </a:cubicBezTo>
                  <a:cubicBezTo>
                    <a:pt x="1" y="418"/>
                    <a:pt x="107" y="514"/>
                    <a:pt x="246" y="514"/>
                  </a:cubicBezTo>
                  <a:cubicBezTo>
                    <a:pt x="384" y="514"/>
                    <a:pt x="501" y="429"/>
                    <a:pt x="501" y="184"/>
                  </a:cubicBezTo>
                  <a:cubicBezTo>
                    <a:pt x="448" y="141"/>
                    <a:pt x="363" y="14"/>
                    <a:pt x="267" y="3"/>
                  </a:cubicBezTo>
                  <a:cubicBezTo>
                    <a:pt x="254" y="1"/>
                    <a:pt x="242"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032;p65"/>
            <p:cNvSpPr/>
            <p:nvPr/>
          </p:nvSpPr>
          <p:spPr>
            <a:xfrm>
              <a:off x="1790136" y="3853002"/>
              <a:ext cx="24633" cy="26203"/>
            </a:xfrm>
            <a:custGeom>
              <a:avLst/>
              <a:gdLst/>
              <a:ahLst/>
              <a:cxnLst/>
              <a:rect l="l" t="t" r="r" b="b"/>
              <a:pathLst>
                <a:path w="502" h="534" extrusionOk="0">
                  <a:moveTo>
                    <a:pt x="224" y="1"/>
                  </a:moveTo>
                  <a:cubicBezTo>
                    <a:pt x="43" y="1"/>
                    <a:pt x="1" y="107"/>
                    <a:pt x="1" y="266"/>
                  </a:cubicBezTo>
                  <a:cubicBezTo>
                    <a:pt x="12" y="427"/>
                    <a:pt x="86" y="501"/>
                    <a:pt x="299" y="533"/>
                  </a:cubicBezTo>
                  <a:cubicBezTo>
                    <a:pt x="362" y="437"/>
                    <a:pt x="480" y="341"/>
                    <a:pt x="490" y="235"/>
                  </a:cubicBezTo>
                  <a:cubicBezTo>
                    <a:pt x="501" y="86"/>
                    <a:pt x="38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033;p65"/>
            <p:cNvSpPr/>
            <p:nvPr/>
          </p:nvSpPr>
          <p:spPr>
            <a:xfrm>
              <a:off x="1679389" y="3487884"/>
              <a:ext cx="26498" cy="29785"/>
            </a:xfrm>
            <a:custGeom>
              <a:avLst/>
              <a:gdLst/>
              <a:ahLst/>
              <a:cxnLst/>
              <a:rect l="l" t="t" r="r" b="b"/>
              <a:pathLst>
                <a:path w="540" h="607" extrusionOk="0">
                  <a:moveTo>
                    <a:pt x="284" y="1"/>
                  </a:moveTo>
                  <a:cubicBezTo>
                    <a:pt x="267" y="1"/>
                    <a:pt x="250" y="4"/>
                    <a:pt x="235" y="11"/>
                  </a:cubicBezTo>
                  <a:cubicBezTo>
                    <a:pt x="139" y="53"/>
                    <a:pt x="1" y="170"/>
                    <a:pt x="1" y="255"/>
                  </a:cubicBezTo>
                  <a:cubicBezTo>
                    <a:pt x="1" y="352"/>
                    <a:pt x="139" y="447"/>
                    <a:pt x="267" y="607"/>
                  </a:cubicBezTo>
                  <a:cubicBezTo>
                    <a:pt x="384" y="447"/>
                    <a:pt x="480" y="362"/>
                    <a:pt x="512" y="255"/>
                  </a:cubicBezTo>
                  <a:cubicBezTo>
                    <a:pt x="540" y="144"/>
                    <a:pt x="398"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034;p65"/>
            <p:cNvSpPr/>
            <p:nvPr/>
          </p:nvSpPr>
          <p:spPr>
            <a:xfrm>
              <a:off x="1849705" y="3398530"/>
              <a:ext cx="25124" cy="24584"/>
            </a:xfrm>
            <a:custGeom>
              <a:avLst/>
              <a:gdLst/>
              <a:ahLst/>
              <a:cxnLst/>
              <a:rect l="l" t="t" r="r" b="b"/>
              <a:pathLst>
                <a:path w="512" h="501" extrusionOk="0">
                  <a:moveTo>
                    <a:pt x="179" y="1"/>
                  </a:moveTo>
                  <a:cubicBezTo>
                    <a:pt x="71" y="1"/>
                    <a:pt x="11" y="92"/>
                    <a:pt x="11" y="235"/>
                  </a:cubicBezTo>
                  <a:cubicBezTo>
                    <a:pt x="0" y="384"/>
                    <a:pt x="54" y="490"/>
                    <a:pt x="245" y="501"/>
                  </a:cubicBezTo>
                  <a:cubicBezTo>
                    <a:pt x="405" y="501"/>
                    <a:pt x="511" y="384"/>
                    <a:pt x="490" y="235"/>
                  </a:cubicBezTo>
                  <a:cubicBezTo>
                    <a:pt x="480" y="150"/>
                    <a:pt x="341" y="32"/>
                    <a:pt x="245" y="11"/>
                  </a:cubicBezTo>
                  <a:cubicBezTo>
                    <a:pt x="222" y="4"/>
                    <a:pt x="200"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035;p65"/>
            <p:cNvSpPr/>
            <p:nvPr/>
          </p:nvSpPr>
          <p:spPr>
            <a:xfrm>
              <a:off x="1365451" y="3617375"/>
              <a:ext cx="24093" cy="24142"/>
            </a:xfrm>
            <a:custGeom>
              <a:avLst/>
              <a:gdLst/>
              <a:ahLst/>
              <a:cxnLst/>
              <a:rect l="l" t="t" r="r" b="b"/>
              <a:pathLst>
                <a:path w="491" h="492" extrusionOk="0">
                  <a:moveTo>
                    <a:pt x="258" y="0"/>
                  </a:moveTo>
                  <a:cubicBezTo>
                    <a:pt x="250" y="0"/>
                    <a:pt x="243" y="0"/>
                    <a:pt x="235" y="1"/>
                  </a:cubicBezTo>
                  <a:cubicBezTo>
                    <a:pt x="86" y="1"/>
                    <a:pt x="1" y="107"/>
                    <a:pt x="1" y="268"/>
                  </a:cubicBezTo>
                  <a:cubicBezTo>
                    <a:pt x="1" y="427"/>
                    <a:pt x="86" y="491"/>
                    <a:pt x="256" y="491"/>
                  </a:cubicBezTo>
                  <a:cubicBezTo>
                    <a:pt x="264" y="491"/>
                    <a:pt x="271" y="491"/>
                    <a:pt x="279" y="491"/>
                  </a:cubicBezTo>
                  <a:cubicBezTo>
                    <a:pt x="423" y="491"/>
                    <a:pt x="490" y="388"/>
                    <a:pt x="490" y="246"/>
                  </a:cubicBezTo>
                  <a:cubicBezTo>
                    <a:pt x="490" y="94"/>
                    <a:pt x="40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8621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00"/>
                                        </p:tgtEl>
                                        <p:attrNameLst>
                                          <p:attrName>style.visibility</p:attrName>
                                        </p:attrNameLst>
                                      </p:cBhvr>
                                      <p:to>
                                        <p:strVal val="visible"/>
                                      </p:to>
                                    </p:set>
                                    <p:animEffect transition="in" filter="barn(inVertical)">
                                      <p:cBhvr>
                                        <p:cTn id="13" dur="500"/>
                                        <p:tgtEl>
                                          <p:spTgt spid="700"/>
                                        </p:tgtEl>
                                      </p:cBhvr>
                                    </p:animEffect>
                                  </p:childTnLst>
                                </p:cTn>
                              </p:par>
                              <p:par>
                                <p:cTn id="14" presetID="16" presetClass="entr" presetSubtype="21"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arn(inVertical)">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id="{3E7FA20B-CFA6-FFC2-599F-C876A014874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32071AD-CA4F-22FE-5C65-461C3FBEDBF7}"/>
              </a:ext>
            </a:extLst>
          </p:cNvPr>
          <p:cNvSpPr/>
          <p:nvPr/>
        </p:nvSpPr>
        <p:spPr>
          <a:xfrm>
            <a:off x="661225" y="192109"/>
            <a:ext cx="8038082" cy="86219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sp>
        <p:nvSpPr>
          <p:cNvPr id="543" name="Google Shape;543;p29">
            <a:extLst>
              <a:ext uri="{FF2B5EF4-FFF2-40B4-BE49-F238E27FC236}">
                <a16:creationId xmlns:a16="http://schemas.microsoft.com/office/drawing/2014/main" id="{2B9DE773-468A-60AD-92B1-8C17B6B653DA}"/>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a:extLst>
              <a:ext uri="{FF2B5EF4-FFF2-40B4-BE49-F238E27FC236}">
                <a16:creationId xmlns:a16="http://schemas.microsoft.com/office/drawing/2014/main" id="{AB31F246-8C17-34AF-4FA3-887B4997D55E}"/>
              </a:ext>
            </a:extLst>
          </p:cNvPr>
          <p:cNvSpPr/>
          <p:nvPr/>
        </p:nvSpPr>
        <p:spPr>
          <a:xfrm>
            <a:off x="8389728"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a:extLst>
              <a:ext uri="{FF2B5EF4-FFF2-40B4-BE49-F238E27FC236}">
                <a16:creationId xmlns:a16="http://schemas.microsoft.com/office/drawing/2014/main" id="{3216F43A-5CED-908A-B3B1-0FE60BEAC2BF}"/>
              </a:ext>
            </a:extLst>
          </p:cNvPr>
          <p:cNvSpPr txBox="1">
            <a:spLocks noGrp="1"/>
          </p:cNvSpPr>
          <p:nvPr>
            <p:ph type="title" idx="4294967295"/>
          </p:nvPr>
        </p:nvSpPr>
        <p:spPr>
          <a:xfrm>
            <a:off x="1435036" y="323858"/>
            <a:ext cx="7160580" cy="571500"/>
          </a:xfrm>
          <a:prstGeom prst="rect">
            <a:avLst/>
          </a:prstGeom>
        </p:spPr>
        <p:txBody>
          <a:bodyPr spcFirstLastPara="1" wrap="square" lIns="91425" tIns="91425" rIns="91425" bIns="91425" anchor="ctr" anchorCtr="0">
            <a:noAutofit/>
          </a:bodyPr>
          <a:lstStyle/>
          <a:p>
            <a:pPr lvl="0"/>
            <a:r>
              <a:rPr lang="vi-VN" sz="2800">
                <a:solidFill>
                  <a:srgbClr val="3333FF"/>
                </a:solidFill>
                <a:latin typeface="Calibri" panose="020F0502020204030204" pitchFamily="34" charset="0"/>
                <a:cs typeface="Calibri" panose="020F0502020204030204" pitchFamily="34" charset="0"/>
              </a:rPr>
              <a:t>Tìm từ ngữ được dùng lặp lại ở các câu trong mỗi đoạn văn sau và nêu tác dụng của chúng:</a:t>
            </a:r>
          </a:p>
        </p:txBody>
      </p:sp>
      <p:grpSp>
        <p:nvGrpSpPr>
          <p:cNvPr id="9" name="Group 8">
            <a:extLst>
              <a:ext uri="{FF2B5EF4-FFF2-40B4-BE49-F238E27FC236}">
                <a16:creationId xmlns:a16="http://schemas.microsoft.com/office/drawing/2014/main" id="{73CACF38-D40B-6916-C70D-61D9D7917359}"/>
              </a:ext>
            </a:extLst>
          </p:cNvPr>
          <p:cNvGrpSpPr/>
          <p:nvPr/>
        </p:nvGrpSpPr>
        <p:grpSpPr>
          <a:xfrm>
            <a:off x="244343" y="1175239"/>
            <a:ext cx="8680000" cy="4061779"/>
            <a:chOff x="588190" y="1814899"/>
            <a:chExt cx="7835807" cy="3336848"/>
          </a:xfrm>
        </p:grpSpPr>
        <p:sp>
          <p:nvSpPr>
            <p:cNvPr id="8" name="Google Shape;634;p33">
              <a:extLst>
                <a:ext uri="{FF2B5EF4-FFF2-40B4-BE49-F238E27FC236}">
                  <a16:creationId xmlns:a16="http://schemas.microsoft.com/office/drawing/2014/main" id="{A101A17F-F438-5D21-EFC5-C1A7DE33DAFF}"/>
                </a:ext>
              </a:extLst>
            </p:cNvPr>
            <p:cNvSpPr/>
            <p:nvPr/>
          </p:nvSpPr>
          <p:spPr>
            <a:xfrm flipH="1">
              <a:off x="588190" y="1814899"/>
              <a:ext cx="7835807" cy="333684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id="{51212369-DB0D-CF5C-17ED-48EC2BBADCDD}"/>
                </a:ext>
              </a:extLst>
            </p:cNvPr>
            <p:cNvSpPr txBox="1">
              <a:spLocks/>
            </p:cNvSpPr>
            <p:nvPr/>
          </p:nvSpPr>
          <p:spPr>
            <a:xfrm>
              <a:off x="712052" y="2454857"/>
              <a:ext cx="7610370"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800" b="0" i="0" u="none" strike="noStrike" kern="0" cap="none" spc="0" normalizeH="0" baseline="0" noProof="0">
                  <a:ln>
                    <a:noFill/>
                  </a:ln>
                  <a:solidFill>
                    <a:srgbClr val="3333FF"/>
                  </a:solidFill>
                  <a:effectLst/>
                  <a:uLnTx/>
                  <a:uFillTx/>
                  <a:latin typeface="Calibri" panose="020F0502020204030204" pitchFamily="34" charset="0"/>
                  <a:cs typeface="Calibri" panose="020F0502020204030204" pitchFamily="34" charset="0"/>
                  <a:sym typeface="Fredoka One"/>
                </a:rPr>
                <a:t>a.</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Từ những cành sấu non bật ra những chùm hoa trắng muốt, nhỏ như</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những chiếc chuông tí hon. Hoa sấu thơm nhẹ. Vị hoa chua chua thấm vào</a:t>
              </a: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đầu lưỡi, tưởng như vị nắng non của mùa hè mới đến vừa đọng lại.</a:t>
              </a: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Theo Băng Sơn</a:t>
              </a:r>
              <a:endParaRPr kumimoji="0" lang="en-US" sz="24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endParaRPr>
            </a:p>
          </p:txBody>
        </p:sp>
      </p:grpSp>
      <p:sp>
        <p:nvSpPr>
          <p:cNvPr id="5" name="Oval 4">
            <a:extLst>
              <a:ext uri="{FF2B5EF4-FFF2-40B4-BE49-F238E27FC236}">
                <a16:creationId xmlns:a16="http://schemas.microsoft.com/office/drawing/2014/main" id="{45CD646A-941E-6017-CDF8-F1B13581AD0B}"/>
              </a:ext>
            </a:extLst>
          </p:cNvPr>
          <p:cNvSpPr/>
          <p:nvPr/>
        </p:nvSpPr>
        <p:spPr>
          <a:xfrm>
            <a:off x="661225" y="192109"/>
            <a:ext cx="773811" cy="834999"/>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333FF"/>
                </a:solidFill>
                <a:effectLst/>
                <a:uLnTx/>
                <a:uFillTx/>
                <a:latin typeface="Arial"/>
                <a:ea typeface="+mn-ea"/>
                <a:cs typeface="+mn-cs"/>
                <a:sym typeface="Arial"/>
              </a:rPr>
              <a:t>2</a:t>
            </a:r>
          </a:p>
        </p:txBody>
      </p:sp>
      <p:sp>
        <p:nvSpPr>
          <p:cNvPr id="4" name="Oval 3">
            <a:extLst>
              <a:ext uri="{FF2B5EF4-FFF2-40B4-BE49-F238E27FC236}">
                <a16:creationId xmlns:a16="http://schemas.microsoft.com/office/drawing/2014/main" id="{A0598EFA-F3C6-92CA-A149-CD2FC34C12D7}"/>
              </a:ext>
            </a:extLst>
          </p:cNvPr>
          <p:cNvSpPr/>
          <p:nvPr/>
        </p:nvSpPr>
        <p:spPr>
          <a:xfrm>
            <a:off x="7232073" y="1448790"/>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B08379-2E35-A3EC-FCE2-5292B0006751}"/>
              </a:ext>
            </a:extLst>
          </p:cNvPr>
          <p:cNvSpPr/>
          <p:nvPr/>
        </p:nvSpPr>
        <p:spPr>
          <a:xfrm>
            <a:off x="7377564" y="1914592"/>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1EAFB83-450E-1CE9-D509-746892C1D7A7}"/>
              </a:ext>
            </a:extLst>
          </p:cNvPr>
          <p:cNvSpPr/>
          <p:nvPr/>
        </p:nvSpPr>
        <p:spPr>
          <a:xfrm>
            <a:off x="2461179" y="2303548"/>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F0DF41-A28C-4486-3AA6-BFBC38E212E0}"/>
              </a:ext>
            </a:extLst>
          </p:cNvPr>
          <p:cNvCxnSpPr/>
          <p:nvPr/>
        </p:nvCxnSpPr>
        <p:spPr>
          <a:xfrm>
            <a:off x="3040083" y="1833292"/>
            <a:ext cx="605642" cy="0"/>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1C35F74-5EF2-4D68-5EAA-A0A767FE0DDD}"/>
              </a:ext>
            </a:extLst>
          </p:cNvPr>
          <p:cNvCxnSpPr/>
          <p:nvPr/>
        </p:nvCxnSpPr>
        <p:spPr>
          <a:xfrm>
            <a:off x="8194307" y="2251594"/>
            <a:ext cx="605642" cy="0"/>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3DB9A59-69C5-D574-C8D1-093B4BBD8930}"/>
              </a:ext>
            </a:extLst>
          </p:cNvPr>
          <p:cNvGrpSpPr/>
          <p:nvPr/>
        </p:nvGrpSpPr>
        <p:grpSpPr>
          <a:xfrm>
            <a:off x="661225" y="3725513"/>
            <a:ext cx="7934391" cy="1190871"/>
            <a:chOff x="588190" y="1814899"/>
            <a:chExt cx="7835807" cy="3260021"/>
          </a:xfrm>
        </p:grpSpPr>
        <p:sp>
          <p:nvSpPr>
            <p:cNvPr id="15" name="Google Shape;634;p33">
              <a:extLst>
                <a:ext uri="{FF2B5EF4-FFF2-40B4-BE49-F238E27FC236}">
                  <a16:creationId xmlns:a16="http://schemas.microsoft.com/office/drawing/2014/main" id="{87839D39-1165-F9F0-0132-500A55D04854}"/>
                </a:ext>
              </a:extLst>
            </p:cNvPr>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3333FF"/>
                </a:solidFill>
                <a:effectLst/>
                <a:uLnTx/>
                <a:uFillTx/>
                <a:latin typeface="Arial"/>
                <a:cs typeface="Arial"/>
                <a:sym typeface="Arial"/>
              </a:endParaRPr>
            </a:p>
          </p:txBody>
        </p:sp>
        <p:sp>
          <p:nvSpPr>
            <p:cNvPr id="16" name="Google Shape;545;p29">
              <a:extLst>
                <a:ext uri="{FF2B5EF4-FFF2-40B4-BE49-F238E27FC236}">
                  <a16:creationId xmlns:a16="http://schemas.microsoft.com/office/drawing/2014/main" id="{3F2989D1-599A-94D4-8C12-3FE5B12B8579}"/>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8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Tác dụng:</a:t>
              </a:r>
              <a:r>
                <a:rPr kumimoji="0" lang="vi-VN" sz="2800" b="0" i="0" u="none" strike="noStrike" kern="0" cap="none" spc="0" normalizeH="0" baseline="0" noProof="0">
                  <a:ln>
                    <a:noFill/>
                  </a:ln>
                  <a:solidFill>
                    <a:srgbClr val="3333FF"/>
                  </a:solidFill>
                  <a:effectLst/>
                  <a:uLnTx/>
                  <a:uFillTx/>
                  <a:latin typeface="Calibri" panose="020F0502020204030204" pitchFamily="34" charset="0"/>
                  <a:cs typeface="Calibri" panose="020F0502020204030204" pitchFamily="34" charset="0"/>
                  <a:sym typeface="Fredoka One"/>
                </a:rPr>
                <a:t> liên kết các câu trong đoạn văn, giúp cho việc truyền tải nội dung được mạch lạc hơn.</a:t>
              </a:r>
              <a:endParaRPr kumimoji="0" lang="en-US" sz="2400" b="0" i="1"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sym typeface="Fredoka One"/>
              </a:endParaRPr>
            </a:p>
          </p:txBody>
        </p:sp>
      </p:grpSp>
    </p:spTree>
    <p:extLst>
      <p:ext uri="{BB962C8B-B14F-4D97-AF65-F5344CB8AC3E}">
        <p14:creationId xmlns:p14="http://schemas.microsoft.com/office/powerpoint/2010/main" val="258042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id="{CEF6F138-A464-5DBC-D6FE-10C76CE84BF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7BD85AA-E3C5-5B22-8399-8203121D8B96}"/>
              </a:ext>
            </a:extLst>
          </p:cNvPr>
          <p:cNvSpPr/>
          <p:nvPr/>
        </p:nvSpPr>
        <p:spPr>
          <a:xfrm>
            <a:off x="661225" y="192109"/>
            <a:ext cx="8038082" cy="86219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sp>
        <p:nvSpPr>
          <p:cNvPr id="543" name="Google Shape;543;p29">
            <a:extLst>
              <a:ext uri="{FF2B5EF4-FFF2-40B4-BE49-F238E27FC236}">
                <a16:creationId xmlns:a16="http://schemas.microsoft.com/office/drawing/2014/main" id="{B01160A1-9BD3-1B53-0D5C-653942CBCBE0}"/>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a:extLst>
              <a:ext uri="{FF2B5EF4-FFF2-40B4-BE49-F238E27FC236}">
                <a16:creationId xmlns:a16="http://schemas.microsoft.com/office/drawing/2014/main" id="{570FFC38-5D41-730C-DAE4-6CAB37A497B7}"/>
              </a:ext>
            </a:extLst>
          </p:cNvPr>
          <p:cNvSpPr/>
          <p:nvPr/>
        </p:nvSpPr>
        <p:spPr>
          <a:xfrm>
            <a:off x="8389728"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a:extLst>
              <a:ext uri="{FF2B5EF4-FFF2-40B4-BE49-F238E27FC236}">
                <a16:creationId xmlns:a16="http://schemas.microsoft.com/office/drawing/2014/main" id="{E915EE0E-3D03-6FB0-B048-46331E4AF34C}"/>
              </a:ext>
            </a:extLst>
          </p:cNvPr>
          <p:cNvSpPr txBox="1">
            <a:spLocks noGrp="1"/>
          </p:cNvSpPr>
          <p:nvPr>
            <p:ph type="title" idx="4294967295"/>
          </p:nvPr>
        </p:nvSpPr>
        <p:spPr>
          <a:xfrm>
            <a:off x="1435036" y="323858"/>
            <a:ext cx="7160580" cy="571500"/>
          </a:xfrm>
          <a:prstGeom prst="rect">
            <a:avLst/>
          </a:prstGeom>
        </p:spPr>
        <p:txBody>
          <a:bodyPr spcFirstLastPara="1" wrap="square" lIns="91425" tIns="91425" rIns="91425" bIns="91425" anchor="ctr" anchorCtr="0">
            <a:noAutofit/>
          </a:bodyPr>
          <a:lstStyle/>
          <a:p>
            <a:pPr lvl="0"/>
            <a:r>
              <a:rPr lang="vi-VN" sz="2800">
                <a:solidFill>
                  <a:srgbClr val="3333FF"/>
                </a:solidFill>
                <a:latin typeface="Calibri" panose="020F0502020204030204" pitchFamily="34" charset="0"/>
                <a:cs typeface="Calibri" panose="020F0502020204030204" pitchFamily="34" charset="0"/>
              </a:rPr>
              <a:t>Tìm từ ngữ được dùng lặp lại ở các câu trong mỗi đoạn văn sau và nêu tác dụng của chúng:</a:t>
            </a:r>
          </a:p>
        </p:txBody>
      </p:sp>
      <p:grpSp>
        <p:nvGrpSpPr>
          <p:cNvPr id="9" name="Group 8">
            <a:extLst>
              <a:ext uri="{FF2B5EF4-FFF2-40B4-BE49-F238E27FC236}">
                <a16:creationId xmlns:a16="http://schemas.microsoft.com/office/drawing/2014/main" id="{EACD2238-4EC1-AA24-1B30-F4AF7AD57F05}"/>
              </a:ext>
            </a:extLst>
          </p:cNvPr>
          <p:cNvGrpSpPr/>
          <p:nvPr/>
        </p:nvGrpSpPr>
        <p:grpSpPr>
          <a:xfrm>
            <a:off x="244343" y="1175239"/>
            <a:ext cx="8680000" cy="4061779"/>
            <a:chOff x="588190" y="1814899"/>
            <a:chExt cx="7835807" cy="3336848"/>
          </a:xfrm>
        </p:grpSpPr>
        <p:sp>
          <p:nvSpPr>
            <p:cNvPr id="8" name="Google Shape;634;p33">
              <a:extLst>
                <a:ext uri="{FF2B5EF4-FFF2-40B4-BE49-F238E27FC236}">
                  <a16:creationId xmlns:a16="http://schemas.microsoft.com/office/drawing/2014/main" id="{8BF24E68-A1EA-1982-7933-8D48F5400AB0}"/>
                </a:ext>
              </a:extLst>
            </p:cNvPr>
            <p:cNvSpPr/>
            <p:nvPr/>
          </p:nvSpPr>
          <p:spPr>
            <a:xfrm flipH="1">
              <a:off x="588190" y="1814899"/>
              <a:ext cx="7835807" cy="333684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id="{5F6632C7-3A10-E8C3-FFDA-987F63AC1A44}"/>
                </a:ext>
              </a:extLst>
            </p:cNvPr>
            <p:cNvSpPr txBox="1">
              <a:spLocks/>
            </p:cNvSpPr>
            <p:nvPr/>
          </p:nvSpPr>
          <p:spPr>
            <a:xfrm>
              <a:off x="712052" y="2454857"/>
              <a:ext cx="7610370"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400" b="0" i="0" u="none" strike="noStrike" kern="0" cap="none" spc="0" normalizeH="0" baseline="0" noProof="0">
                  <a:ln>
                    <a:noFill/>
                  </a:ln>
                  <a:solidFill>
                    <a:srgbClr val="3333FF"/>
                  </a:solidFill>
                  <a:effectLst/>
                  <a:uLnTx/>
                  <a:uFillTx/>
                  <a:latin typeface="Calibri" panose="020F0502020204030204" pitchFamily="34" charset="0"/>
                  <a:cs typeface="Calibri" panose="020F0502020204030204" pitchFamily="34" charset="0"/>
                  <a:sym typeface="Fredoka One"/>
                </a:rPr>
                <a:t>b.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Loanh quanh trong rừng, chúng tôi đi vào một lối đầy nấm dại, một</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thành phố nấm lúp xúp dưới bóng cây thưa. Những chiếc nấm to bằng cái</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ấm tích, màu sặc sỡ rực lên. Mỗi chiếc nấm là một lâu đài kiến trúc tân kì.</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Tôi có cảm giác mình là một người khổng lồ đi lạc vào kinh đô của vương</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quốc những người tí hon.</a:t>
              </a: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0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Theo Nguyễn Phan Hách</a:t>
              </a:r>
              <a:endParaRPr kumimoji="0" lang="en-US" sz="2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endParaRPr>
            </a:p>
          </p:txBody>
        </p:sp>
      </p:grpSp>
      <p:sp>
        <p:nvSpPr>
          <p:cNvPr id="5" name="Oval 4">
            <a:extLst>
              <a:ext uri="{FF2B5EF4-FFF2-40B4-BE49-F238E27FC236}">
                <a16:creationId xmlns:a16="http://schemas.microsoft.com/office/drawing/2014/main" id="{C2C335E1-7D0B-16A5-9B7F-2B98847ADA20}"/>
              </a:ext>
            </a:extLst>
          </p:cNvPr>
          <p:cNvSpPr/>
          <p:nvPr/>
        </p:nvSpPr>
        <p:spPr>
          <a:xfrm>
            <a:off x="661225" y="192109"/>
            <a:ext cx="773811" cy="834999"/>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333FF"/>
                </a:solidFill>
                <a:effectLst/>
                <a:uLnTx/>
                <a:uFillTx/>
                <a:latin typeface="Arial"/>
                <a:ea typeface="+mn-ea"/>
                <a:cs typeface="+mn-cs"/>
                <a:sym typeface="Arial"/>
              </a:rPr>
              <a:t>2</a:t>
            </a:r>
          </a:p>
        </p:txBody>
      </p:sp>
      <p:sp>
        <p:nvSpPr>
          <p:cNvPr id="4" name="Oval 3">
            <a:extLst>
              <a:ext uri="{FF2B5EF4-FFF2-40B4-BE49-F238E27FC236}">
                <a16:creationId xmlns:a16="http://schemas.microsoft.com/office/drawing/2014/main" id="{242847F6-4A9C-AC6E-0383-E8CE25E56323}"/>
              </a:ext>
            </a:extLst>
          </p:cNvPr>
          <p:cNvSpPr/>
          <p:nvPr/>
        </p:nvSpPr>
        <p:spPr>
          <a:xfrm>
            <a:off x="7564582" y="1372483"/>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F2D17939-A793-4709-05DE-1C8770AD58F0}"/>
              </a:ext>
            </a:extLst>
          </p:cNvPr>
          <p:cNvSpPr/>
          <p:nvPr/>
        </p:nvSpPr>
        <p:spPr>
          <a:xfrm>
            <a:off x="2461179" y="1771632"/>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sp>
        <p:nvSpPr>
          <p:cNvPr id="7" name="Oval 6">
            <a:extLst>
              <a:ext uri="{FF2B5EF4-FFF2-40B4-BE49-F238E27FC236}">
                <a16:creationId xmlns:a16="http://schemas.microsoft.com/office/drawing/2014/main" id="{1D47E23F-62EB-29CE-AD37-B5BD266DC295}"/>
              </a:ext>
            </a:extLst>
          </p:cNvPr>
          <p:cNvSpPr/>
          <p:nvPr/>
        </p:nvSpPr>
        <p:spPr>
          <a:xfrm>
            <a:off x="369674" y="2144259"/>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grpSp>
        <p:nvGrpSpPr>
          <p:cNvPr id="14" name="Group 13">
            <a:extLst>
              <a:ext uri="{FF2B5EF4-FFF2-40B4-BE49-F238E27FC236}">
                <a16:creationId xmlns:a16="http://schemas.microsoft.com/office/drawing/2014/main" id="{C71ACB85-4548-617A-DFF4-8DED8B575D10}"/>
              </a:ext>
            </a:extLst>
          </p:cNvPr>
          <p:cNvGrpSpPr/>
          <p:nvPr/>
        </p:nvGrpSpPr>
        <p:grpSpPr>
          <a:xfrm>
            <a:off x="661225" y="3725513"/>
            <a:ext cx="7934391" cy="1190871"/>
            <a:chOff x="588190" y="1814899"/>
            <a:chExt cx="7835807" cy="3260021"/>
          </a:xfrm>
        </p:grpSpPr>
        <p:sp>
          <p:nvSpPr>
            <p:cNvPr id="15" name="Google Shape;634;p33">
              <a:extLst>
                <a:ext uri="{FF2B5EF4-FFF2-40B4-BE49-F238E27FC236}">
                  <a16:creationId xmlns:a16="http://schemas.microsoft.com/office/drawing/2014/main" id="{AC99F416-A68C-12BC-0FA7-A7A09FEBB53C}"/>
                </a:ext>
              </a:extLst>
            </p:cNvPr>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3333FF"/>
                </a:solidFill>
                <a:effectLst/>
                <a:uLnTx/>
                <a:uFillTx/>
                <a:latin typeface="Arial"/>
                <a:cs typeface="Arial"/>
                <a:sym typeface="Arial"/>
              </a:endParaRPr>
            </a:p>
          </p:txBody>
        </p:sp>
        <p:sp>
          <p:nvSpPr>
            <p:cNvPr id="16" name="Google Shape;545;p29">
              <a:extLst>
                <a:ext uri="{FF2B5EF4-FFF2-40B4-BE49-F238E27FC236}">
                  <a16:creationId xmlns:a16="http://schemas.microsoft.com/office/drawing/2014/main" id="{F1D1757C-D1C1-E06D-CD06-DE9AEE373172}"/>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8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Tác dụng:</a:t>
              </a:r>
              <a:r>
                <a:rPr kumimoji="0" lang="vi-VN" sz="2800" b="0" i="0" u="none" strike="noStrike" kern="0" cap="none" spc="0" normalizeH="0" baseline="0" noProof="0">
                  <a:ln>
                    <a:noFill/>
                  </a:ln>
                  <a:solidFill>
                    <a:srgbClr val="3333FF"/>
                  </a:solidFill>
                  <a:effectLst/>
                  <a:uLnTx/>
                  <a:uFillTx/>
                  <a:latin typeface="Calibri" panose="020F0502020204030204" pitchFamily="34" charset="0"/>
                  <a:cs typeface="Calibri" panose="020F0502020204030204" pitchFamily="34" charset="0"/>
                  <a:sym typeface="Fredoka One"/>
                </a:rPr>
                <a:t> liên kết các câu trong đoạn văn, giúp cho việc truyền tải nội dung được mạch lạc hơn.</a:t>
              </a:r>
              <a:endParaRPr kumimoji="0" lang="en-US" sz="2400" b="0" i="1"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sym typeface="Fredoka One"/>
              </a:endParaRPr>
            </a:p>
          </p:txBody>
        </p:sp>
      </p:grpSp>
      <p:sp>
        <p:nvSpPr>
          <p:cNvPr id="2" name="Oval 1">
            <a:extLst>
              <a:ext uri="{FF2B5EF4-FFF2-40B4-BE49-F238E27FC236}">
                <a16:creationId xmlns:a16="http://schemas.microsoft.com/office/drawing/2014/main" id="{1A4084AC-43E8-3D58-C43D-87ADCB0B7273}"/>
              </a:ext>
            </a:extLst>
          </p:cNvPr>
          <p:cNvSpPr/>
          <p:nvPr/>
        </p:nvSpPr>
        <p:spPr>
          <a:xfrm>
            <a:off x="7214260" y="2109290"/>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spTree>
    <p:extLst>
      <p:ext uri="{BB962C8B-B14F-4D97-AF65-F5344CB8AC3E}">
        <p14:creationId xmlns:p14="http://schemas.microsoft.com/office/powerpoint/2010/main" val="22039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id="{7ADB6781-6498-788D-87C7-B3E2DCEEA22C}"/>
            </a:ext>
          </a:extLst>
        </p:cNvPr>
        <p:cNvGrpSpPr/>
        <p:nvPr/>
      </p:nvGrpSpPr>
      <p:grpSpPr>
        <a:xfrm>
          <a:off x="0" y="0"/>
          <a:ext cx="0" cy="0"/>
          <a:chOff x="0" y="0"/>
          <a:chExt cx="0" cy="0"/>
        </a:xfrm>
      </p:grpSpPr>
      <p:sp>
        <p:nvSpPr>
          <p:cNvPr id="543" name="Google Shape;543;p29">
            <a:extLst>
              <a:ext uri="{FF2B5EF4-FFF2-40B4-BE49-F238E27FC236}">
                <a16:creationId xmlns:a16="http://schemas.microsoft.com/office/drawing/2014/main" id="{AA111705-E95F-EE00-9998-C08BB68BACD7}"/>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4;p33">
            <a:extLst>
              <a:ext uri="{FF2B5EF4-FFF2-40B4-BE49-F238E27FC236}">
                <a16:creationId xmlns:a16="http://schemas.microsoft.com/office/drawing/2014/main" id="{94D7F162-E330-B17D-458D-69C1011FD53F}"/>
              </a:ext>
            </a:extLst>
          </p:cNvPr>
          <p:cNvSpPr/>
          <p:nvPr/>
        </p:nvSpPr>
        <p:spPr>
          <a:xfrm flipH="1">
            <a:off x="244343" y="178131"/>
            <a:ext cx="8680000" cy="505888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id="{7F1A10B9-85EE-D80A-9A09-67427543204D}"/>
              </a:ext>
            </a:extLst>
          </p:cNvPr>
          <p:cNvSpPr txBox="1">
            <a:spLocks/>
          </p:cNvSpPr>
          <p:nvPr/>
        </p:nvSpPr>
        <p:spPr>
          <a:xfrm>
            <a:off x="669731" y="279794"/>
            <a:ext cx="8229926" cy="6821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gn="l"/>
            <a:r>
              <a:rPr lang="vi-VN" sz="2400" b="1" i="0" u="none" strike="noStrike" baseline="0">
                <a:solidFill>
                  <a:srgbClr val="FF00FF"/>
                </a:solidFill>
                <a:latin typeface="Arial-Rounded-Bold"/>
              </a:rPr>
              <a:t>3. </a:t>
            </a:r>
            <a:r>
              <a:rPr lang="vi-VN" sz="2000" b="1" i="0" u="none" strike="noStrike" baseline="0">
                <a:solidFill>
                  <a:srgbClr val="000000"/>
                </a:solidFill>
                <a:latin typeface="Arial-BoldMT"/>
              </a:rPr>
              <a:t>Thay mỗi </a:t>
            </a:r>
            <a:r>
              <a:rPr lang="vi-VN" sz="3200" b="0" i="0" u="none" strike="noStrike" baseline="0">
                <a:solidFill>
                  <a:srgbClr val="FF00FF"/>
                </a:solidFill>
                <a:latin typeface="Wingdings-Regular"/>
              </a:rPr>
              <a:t> </a:t>
            </a:r>
            <a:r>
              <a:rPr lang="vi-VN" sz="2000" b="1" i="0" u="none" strike="noStrike" baseline="0">
                <a:solidFill>
                  <a:srgbClr val="000000"/>
                </a:solidFill>
                <a:latin typeface="Arial-BoldMT"/>
              </a:rPr>
              <a:t>bằng một từ ngữ đã dùng ở câu trước để các câu trong</a:t>
            </a:r>
            <a:r>
              <a:rPr lang="en-US" sz="2000" b="1" i="0" u="none" strike="noStrike" baseline="0">
                <a:solidFill>
                  <a:srgbClr val="000000"/>
                </a:solidFill>
                <a:latin typeface="Arial-BoldMT"/>
              </a:rPr>
              <a:t> đoạn văn sau có sự liên kết:</a:t>
            </a:r>
          </a:p>
        </p:txBody>
      </p:sp>
      <p:sp>
        <p:nvSpPr>
          <p:cNvPr id="6" name="TextBox 5">
            <a:extLst>
              <a:ext uri="{FF2B5EF4-FFF2-40B4-BE49-F238E27FC236}">
                <a16:creationId xmlns:a16="http://schemas.microsoft.com/office/drawing/2014/main" id="{61CC9409-EED6-F655-A025-74B0561013FC}"/>
              </a:ext>
            </a:extLst>
          </p:cNvPr>
          <p:cNvSpPr txBox="1"/>
          <p:nvPr/>
        </p:nvSpPr>
        <p:spPr>
          <a:xfrm>
            <a:off x="570016" y="1128156"/>
            <a:ext cx="8122721" cy="3985706"/>
          </a:xfrm>
          <a:prstGeom prst="rect">
            <a:avLst/>
          </a:prstGeom>
          <a:noFill/>
        </p:spPr>
        <p:txBody>
          <a:bodyPr wrap="square" rtlCol="0">
            <a:spAutoFit/>
          </a:bodyPr>
          <a:lstStyle/>
          <a:p>
            <a:pPr algn="just"/>
            <a:r>
              <a:rPr lang="en-US" sz="2300"/>
              <a:t>	Cà Mau đất xốp. Mùa nắng,     nẻ chân chim, nền nhà cũng rạn nứt. </a:t>
            </a:r>
            <a:r>
              <a:rPr lang="vi-VN" sz="2300"/>
              <a:t>Trên cái </a:t>
            </a:r>
            <a:r>
              <a:rPr lang="en-US" sz="2300"/>
              <a:t>      </a:t>
            </a:r>
            <a:r>
              <a:rPr lang="vi-VN" sz="2300"/>
              <a:t>phập phều và lắm gió, dông như thế, cây đứng lẻ khó mà chống nổi với những những cơn thịnh nộ của trời. Cây bình bát, cây bần cũng phải quây quần thành chòm, thành rặng; rễ phải dài, phải cắm sâu vào lòng đất. Nhiều nhất là đước. </a:t>
            </a:r>
            <a:r>
              <a:rPr lang="en-US" sz="2300"/>
              <a:t>     </a:t>
            </a:r>
            <a:r>
              <a:rPr lang="vi-VN" sz="2300"/>
              <a:t>mọc san sát đến tận mũi đất cuối cùng, thẳng đuột như hằng hà sa số cây dù xanh cắm trên bãi. Nhà cửa dựng dọc theo những bờ kênh, dưới những hàng </a:t>
            </a:r>
            <a:r>
              <a:rPr lang="en-US" sz="2300"/>
              <a:t>     </a:t>
            </a:r>
            <a:r>
              <a:rPr lang="vi-VN" sz="2300"/>
              <a:t> xanh rì. Nhà nọ sang nhà kia phải leo trên cầu bằng thân </a:t>
            </a:r>
            <a:r>
              <a:rPr lang="en-US" sz="2300"/>
              <a:t>    </a:t>
            </a:r>
            <a:r>
              <a:rPr lang="vi-VN" sz="2300"/>
              <a:t>.</a:t>
            </a:r>
            <a:endParaRPr lang="en-US" sz="2300"/>
          </a:p>
          <a:p>
            <a:pPr algn="just"/>
            <a:r>
              <a:rPr lang="en-US" sz="2300"/>
              <a:t>					</a:t>
            </a:r>
            <a:r>
              <a:rPr lang="en-US" sz="2300" i="1"/>
              <a:t>Theo Mai Văn Tạo</a:t>
            </a:r>
          </a:p>
        </p:txBody>
      </p:sp>
      <p:pic>
        <p:nvPicPr>
          <p:cNvPr id="11" name="Picture 10">
            <a:extLst>
              <a:ext uri="{FF2B5EF4-FFF2-40B4-BE49-F238E27FC236}">
                <a16:creationId xmlns:a16="http://schemas.microsoft.com/office/drawing/2014/main" id="{7D39413C-A446-CFD3-0B58-E774812CD62B}"/>
              </a:ext>
            </a:extLst>
          </p:cNvPr>
          <p:cNvPicPr>
            <a:picLocks noChangeAspect="1"/>
          </p:cNvPicPr>
          <p:nvPr/>
        </p:nvPicPr>
        <p:blipFill>
          <a:blip r:embed="rId3"/>
          <a:stretch>
            <a:fillRect/>
          </a:stretch>
        </p:blipFill>
        <p:spPr>
          <a:xfrm>
            <a:off x="2314439" y="238335"/>
            <a:ext cx="440636" cy="537796"/>
          </a:xfrm>
          <a:prstGeom prst="rect">
            <a:avLst/>
          </a:prstGeom>
        </p:spPr>
      </p:pic>
      <p:pic>
        <p:nvPicPr>
          <p:cNvPr id="12" name="Picture 11">
            <a:extLst>
              <a:ext uri="{FF2B5EF4-FFF2-40B4-BE49-F238E27FC236}">
                <a16:creationId xmlns:a16="http://schemas.microsoft.com/office/drawing/2014/main" id="{B8186DBC-6D72-1567-6E8D-7EA0E5565276}"/>
              </a:ext>
            </a:extLst>
          </p:cNvPr>
          <p:cNvPicPr>
            <a:picLocks noChangeAspect="1"/>
          </p:cNvPicPr>
          <p:nvPr/>
        </p:nvPicPr>
        <p:blipFill>
          <a:blip r:embed="rId3"/>
          <a:stretch>
            <a:fillRect/>
          </a:stretch>
        </p:blipFill>
        <p:spPr>
          <a:xfrm>
            <a:off x="5205459" y="1110085"/>
            <a:ext cx="440636" cy="537796"/>
          </a:xfrm>
          <a:prstGeom prst="rect">
            <a:avLst/>
          </a:prstGeom>
        </p:spPr>
      </p:pic>
      <p:pic>
        <p:nvPicPr>
          <p:cNvPr id="13" name="Picture 12">
            <a:extLst>
              <a:ext uri="{FF2B5EF4-FFF2-40B4-BE49-F238E27FC236}">
                <a16:creationId xmlns:a16="http://schemas.microsoft.com/office/drawing/2014/main" id="{DABB3C63-3135-637D-B646-D7EB51D2DF34}"/>
              </a:ext>
            </a:extLst>
          </p:cNvPr>
          <p:cNvPicPr>
            <a:picLocks noChangeAspect="1"/>
          </p:cNvPicPr>
          <p:nvPr/>
        </p:nvPicPr>
        <p:blipFill>
          <a:blip r:embed="rId3"/>
          <a:stretch>
            <a:fillRect/>
          </a:stretch>
        </p:blipFill>
        <p:spPr>
          <a:xfrm>
            <a:off x="3718224" y="1458030"/>
            <a:ext cx="440636" cy="537796"/>
          </a:xfrm>
          <a:prstGeom prst="rect">
            <a:avLst/>
          </a:prstGeom>
        </p:spPr>
      </p:pic>
      <p:pic>
        <p:nvPicPr>
          <p:cNvPr id="14" name="Picture 13">
            <a:extLst>
              <a:ext uri="{FF2B5EF4-FFF2-40B4-BE49-F238E27FC236}">
                <a16:creationId xmlns:a16="http://schemas.microsoft.com/office/drawing/2014/main" id="{77DA20F4-7FF7-95D9-B509-C034A72B7784}"/>
              </a:ext>
            </a:extLst>
          </p:cNvPr>
          <p:cNvPicPr>
            <a:picLocks noChangeAspect="1"/>
          </p:cNvPicPr>
          <p:nvPr/>
        </p:nvPicPr>
        <p:blipFill>
          <a:blip r:embed="rId3"/>
          <a:stretch>
            <a:fillRect/>
          </a:stretch>
        </p:blipFill>
        <p:spPr>
          <a:xfrm>
            <a:off x="3830416" y="2875862"/>
            <a:ext cx="440636" cy="537796"/>
          </a:xfrm>
          <a:prstGeom prst="rect">
            <a:avLst/>
          </a:prstGeom>
        </p:spPr>
      </p:pic>
      <p:pic>
        <p:nvPicPr>
          <p:cNvPr id="15" name="Picture 14">
            <a:extLst>
              <a:ext uri="{FF2B5EF4-FFF2-40B4-BE49-F238E27FC236}">
                <a16:creationId xmlns:a16="http://schemas.microsoft.com/office/drawing/2014/main" id="{715583F5-1F7F-8132-EAC6-A00E95C67B77}"/>
              </a:ext>
            </a:extLst>
          </p:cNvPr>
          <p:cNvPicPr>
            <a:picLocks noChangeAspect="1"/>
          </p:cNvPicPr>
          <p:nvPr/>
        </p:nvPicPr>
        <p:blipFill>
          <a:blip r:embed="rId3"/>
          <a:stretch>
            <a:fillRect/>
          </a:stretch>
        </p:blipFill>
        <p:spPr>
          <a:xfrm>
            <a:off x="1357850" y="3904232"/>
            <a:ext cx="440636" cy="537796"/>
          </a:xfrm>
          <a:prstGeom prst="rect">
            <a:avLst/>
          </a:prstGeom>
        </p:spPr>
      </p:pic>
      <p:pic>
        <p:nvPicPr>
          <p:cNvPr id="16" name="Picture 15">
            <a:extLst>
              <a:ext uri="{FF2B5EF4-FFF2-40B4-BE49-F238E27FC236}">
                <a16:creationId xmlns:a16="http://schemas.microsoft.com/office/drawing/2014/main" id="{D4621BC1-CD78-3BF1-C20F-F568139C6EBE}"/>
              </a:ext>
            </a:extLst>
          </p:cNvPr>
          <p:cNvPicPr>
            <a:picLocks noChangeAspect="1"/>
          </p:cNvPicPr>
          <p:nvPr/>
        </p:nvPicPr>
        <p:blipFill>
          <a:blip r:embed="rId3"/>
          <a:stretch>
            <a:fillRect/>
          </a:stretch>
        </p:blipFill>
        <p:spPr>
          <a:xfrm>
            <a:off x="1216459" y="4324141"/>
            <a:ext cx="440636" cy="537796"/>
          </a:xfrm>
          <a:prstGeom prst="rect">
            <a:avLst/>
          </a:prstGeom>
        </p:spPr>
      </p:pic>
    </p:spTree>
    <p:extLst>
      <p:ext uri="{BB962C8B-B14F-4D97-AF65-F5344CB8AC3E}">
        <p14:creationId xmlns:p14="http://schemas.microsoft.com/office/powerpoint/2010/main" val="382386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id="{A3939846-65E3-1666-DA24-AC2F8C371423}"/>
            </a:ext>
          </a:extLst>
        </p:cNvPr>
        <p:cNvGrpSpPr/>
        <p:nvPr/>
      </p:nvGrpSpPr>
      <p:grpSpPr>
        <a:xfrm>
          <a:off x="0" y="0"/>
          <a:ext cx="0" cy="0"/>
          <a:chOff x="0" y="0"/>
          <a:chExt cx="0" cy="0"/>
        </a:xfrm>
      </p:grpSpPr>
      <p:sp>
        <p:nvSpPr>
          <p:cNvPr id="543" name="Google Shape;543;p29">
            <a:extLst>
              <a:ext uri="{FF2B5EF4-FFF2-40B4-BE49-F238E27FC236}">
                <a16:creationId xmlns:a16="http://schemas.microsoft.com/office/drawing/2014/main" id="{176D4DE0-AD68-F7F5-2EE2-CE3890BE4F39}"/>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4;p33">
            <a:extLst>
              <a:ext uri="{FF2B5EF4-FFF2-40B4-BE49-F238E27FC236}">
                <a16:creationId xmlns:a16="http://schemas.microsoft.com/office/drawing/2014/main" id="{0023C682-E3E4-352F-3408-D3F2AAFDA496}"/>
              </a:ext>
            </a:extLst>
          </p:cNvPr>
          <p:cNvSpPr/>
          <p:nvPr/>
        </p:nvSpPr>
        <p:spPr>
          <a:xfrm flipH="1">
            <a:off x="244343" y="178131"/>
            <a:ext cx="8680000" cy="505888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id="{4AD69B62-703B-93B0-BFCC-39711FA2B182}"/>
              </a:ext>
            </a:extLst>
          </p:cNvPr>
          <p:cNvSpPr txBox="1">
            <a:spLocks/>
          </p:cNvSpPr>
          <p:nvPr/>
        </p:nvSpPr>
        <p:spPr>
          <a:xfrm>
            <a:off x="669731" y="279794"/>
            <a:ext cx="8229926" cy="6821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400" b="1" i="0" u="none" strike="noStrike" kern="0" cap="none" spc="0" normalizeH="0" baseline="0" noProof="0">
                <a:ln>
                  <a:noFill/>
                </a:ln>
                <a:solidFill>
                  <a:srgbClr val="FF00FF"/>
                </a:solidFill>
                <a:effectLst/>
                <a:uLnTx/>
                <a:uFillTx/>
                <a:latin typeface="Arial-Rounded-Bold"/>
                <a:sym typeface="Fredoka One"/>
              </a:rPr>
              <a:t>3. </a:t>
            </a:r>
            <a:r>
              <a:rPr kumimoji="0" lang="vi-VN" sz="2000" b="1" i="0" u="none" strike="noStrike" kern="0" cap="none" spc="0" normalizeH="0" baseline="0" noProof="0">
                <a:ln>
                  <a:noFill/>
                </a:ln>
                <a:solidFill>
                  <a:srgbClr val="000000"/>
                </a:solidFill>
                <a:effectLst/>
                <a:uLnTx/>
                <a:uFillTx/>
                <a:latin typeface="Arial-BoldMT"/>
                <a:sym typeface="Fredoka One"/>
              </a:rPr>
              <a:t>Thay mỗi </a:t>
            </a:r>
            <a:r>
              <a:rPr kumimoji="0" lang="vi-VN" sz="3200" b="0" i="0" u="none" strike="noStrike" kern="0" cap="none" spc="0" normalizeH="0" baseline="0" noProof="0">
                <a:ln>
                  <a:noFill/>
                </a:ln>
                <a:solidFill>
                  <a:srgbClr val="FF00FF"/>
                </a:solidFill>
                <a:effectLst/>
                <a:uLnTx/>
                <a:uFillTx/>
                <a:latin typeface="Wingdings-Regular"/>
                <a:sym typeface="Fredoka One"/>
              </a:rPr>
              <a:t> </a:t>
            </a:r>
            <a:r>
              <a:rPr kumimoji="0" lang="vi-VN" sz="2000" b="1" i="0" u="none" strike="noStrike" kern="0" cap="none" spc="0" normalizeH="0" baseline="0" noProof="0">
                <a:ln>
                  <a:noFill/>
                </a:ln>
                <a:solidFill>
                  <a:srgbClr val="000000"/>
                </a:solidFill>
                <a:effectLst/>
                <a:uLnTx/>
                <a:uFillTx/>
                <a:latin typeface="Arial-BoldMT"/>
                <a:sym typeface="Fredoka One"/>
              </a:rPr>
              <a:t>bằng một từ ngữ đã dùng ở câu trước để các câu trong</a:t>
            </a:r>
            <a:r>
              <a:rPr kumimoji="0" lang="en-US" sz="2000" b="1" i="0" u="none" strike="noStrike" kern="0" cap="none" spc="0" normalizeH="0" baseline="0" noProof="0">
                <a:ln>
                  <a:noFill/>
                </a:ln>
                <a:solidFill>
                  <a:srgbClr val="000000"/>
                </a:solidFill>
                <a:effectLst/>
                <a:uLnTx/>
                <a:uFillTx/>
                <a:latin typeface="Arial-BoldMT"/>
                <a:sym typeface="Fredoka One"/>
              </a:rPr>
              <a:t> đoạn văn sau có sự liên kết:</a:t>
            </a:r>
          </a:p>
        </p:txBody>
      </p:sp>
      <p:sp>
        <p:nvSpPr>
          <p:cNvPr id="6" name="TextBox 5">
            <a:extLst>
              <a:ext uri="{FF2B5EF4-FFF2-40B4-BE49-F238E27FC236}">
                <a16:creationId xmlns:a16="http://schemas.microsoft.com/office/drawing/2014/main" id="{A9AC482F-B8CF-4B23-4AF8-28FE7BACF815}"/>
              </a:ext>
            </a:extLst>
          </p:cNvPr>
          <p:cNvSpPr txBox="1"/>
          <p:nvPr/>
        </p:nvSpPr>
        <p:spPr>
          <a:xfrm>
            <a:off x="570016" y="1128156"/>
            <a:ext cx="8122721" cy="39857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	Cà Mau đất xốp. Mùa nắng, </a:t>
            </a:r>
            <a:r>
              <a:rPr kumimoji="0" lang="en-US" sz="2300" b="0" i="0" u="none" strike="noStrike" kern="0" cap="none" spc="0" normalizeH="0" baseline="0" noProof="0">
                <a:ln>
                  <a:noFill/>
                </a:ln>
                <a:solidFill>
                  <a:srgbClr val="FF0000"/>
                </a:solidFill>
                <a:effectLst/>
                <a:uLnTx/>
                <a:uFillTx/>
                <a:latin typeface="Arial"/>
                <a:cs typeface="Arial"/>
                <a:sym typeface="Arial"/>
              </a:rPr>
              <a:t>đất </a:t>
            </a:r>
            <a:r>
              <a:rPr kumimoji="0" lang="en-US" sz="2300" b="0" i="0" u="none" strike="noStrike" kern="0" cap="none" spc="0" normalizeH="0" baseline="0" noProof="0">
                <a:ln>
                  <a:noFill/>
                </a:ln>
                <a:solidFill>
                  <a:srgbClr val="000000"/>
                </a:solidFill>
                <a:effectLst/>
                <a:uLnTx/>
                <a:uFillTx/>
                <a:latin typeface="Arial"/>
                <a:cs typeface="Arial"/>
                <a:sym typeface="Arial"/>
              </a:rPr>
              <a:t>nẻ chân chim, nền nhà cũng rạn nứt. </a:t>
            </a:r>
            <a:r>
              <a:rPr kumimoji="0" lang="vi-VN" sz="2300" b="0" i="0" u="none" strike="noStrike" kern="0" cap="none" spc="0" normalizeH="0" baseline="0" noProof="0">
                <a:ln>
                  <a:noFill/>
                </a:ln>
                <a:solidFill>
                  <a:srgbClr val="000000"/>
                </a:solidFill>
                <a:effectLst/>
                <a:uLnTx/>
                <a:uFillTx/>
                <a:latin typeface="Arial"/>
                <a:cs typeface="Arial"/>
                <a:sym typeface="Arial"/>
              </a:rPr>
              <a:t>Trên cái </a:t>
            </a:r>
            <a:r>
              <a:rPr kumimoji="0" lang="en-US" sz="2300" b="0" i="0" u="none" strike="noStrike" kern="0" cap="none" spc="0" normalizeH="0" baseline="0" noProof="0">
                <a:ln>
                  <a:noFill/>
                </a:ln>
                <a:solidFill>
                  <a:srgbClr val="FF0000"/>
                </a:solidFill>
                <a:effectLst/>
                <a:uLnTx/>
                <a:uFillTx/>
                <a:latin typeface="Arial"/>
                <a:cs typeface="Arial"/>
                <a:sym typeface="Arial"/>
              </a:rPr>
              <a:t>đất</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vi-VN" sz="2300" b="0" i="0" u="none" strike="noStrike" kern="0" cap="none" spc="0" normalizeH="0" baseline="0" noProof="0">
                <a:ln>
                  <a:noFill/>
                </a:ln>
                <a:solidFill>
                  <a:srgbClr val="000000"/>
                </a:solidFill>
                <a:effectLst/>
                <a:uLnTx/>
                <a:uFillTx/>
                <a:latin typeface="Arial"/>
                <a:cs typeface="Arial"/>
                <a:sym typeface="Arial"/>
              </a:rPr>
              <a:t>phập phều và lắm gió, dông như thế, cây đứng lẻ khó mà chống nổi với những những cơn thịnh nộ của trời. Cây bình bát, cây bần cũng phải quây quần thành chòm, thành rặng; rễ phải dài, phải cắm sâu vào lòng đất. Nhiều nhất là đước. </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en-US" sz="2300" b="0" i="0" u="none" strike="noStrike" kern="0" cap="none" spc="0" normalizeH="0" baseline="0" noProof="0">
                <a:ln>
                  <a:noFill/>
                </a:ln>
                <a:solidFill>
                  <a:srgbClr val="3333FF"/>
                </a:solidFill>
                <a:effectLst/>
                <a:uLnTx/>
                <a:uFillTx/>
                <a:latin typeface="Arial"/>
                <a:cs typeface="Arial"/>
                <a:sym typeface="Arial"/>
              </a:rPr>
              <a:t>Đước</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vi-VN" sz="2300" b="0" i="0" u="none" strike="noStrike" kern="0" cap="none" spc="0" normalizeH="0" baseline="0" noProof="0">
                <a:ln>
                  <a:noFill/>
                </a:ln>
                <a:solidFill>
                  <a:srgbClr val="000000"/>
                </a:solidFill>
                <a:effectLst/>
                <a:uLnTx/>
                <a:uFillTx/>
                <a:latin typeface="Arial"/>
                <a:cs typeface="Arial"/>
                <a:sym typeface="Arial"/>
              </a:rPr>
              <a:t>mọc san sát đến tận mũi đất cuối cùng, thẳng đuột như hằng hà sa số cây dù xanh cắm trên bãi. Nhà cửa dựng dọc theo những bờ kênh, dưới những hàng </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en-US" sz="2300" b="0" i="0" u="none" strike="noStrike" kern="0" cap="none" spc="0" normalizeH="0" baseline="0" noProof="0">
                <a:ln>
                  <a:noFill/>
                </a:ln>
                <a:solidFill>
                  <a:srgbClr val="3333FF"/>
                </a:solidFill>
                <a:effectLst/>
                <a:uLnTx/>
                <a:uFillTx/>
                <a:latin typeface="Arial"/>
                <a:cs typeface="Arial"/>
                <a:sym typeface="Arial"/>
              </a:rPr>
              <a:t>đước</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vi-VN" sz="2300" b="0" i="0" u="none" strike="noStrike" kern="0" cap="none" spc="0" normalizeH="0" baseline="0" noProof="0">
                <a:ln>
                  <a:noFill/>
                </a:ln>
                <a:solidFill>
                  <a:srgbClr val="000000"/>
                </a:solidFill>
                <a:effectLst/>
                <a:uLnTx/>
                <a:uFillTx/>
                <a:latin typeface="Arial"/>
                <a:cs typeface="Arial"/>
                <a:sym typeface="Arial"/>
              </a:rPr>
              <a:t>xanh rì. Nhà nọ sang nhà kia phải leo trên cầu bằng thân </a:t>
            </a:r>
            <a:r>
              <a:rPr kumimoji="0" lang="en-US" sz="2300" b="0" i="0" u="none" strike="noStrike" kern="0" cap="none" spc="0" normalizeH="0" baseline="0" noProof="0">
                <a:ln>
                  <a:noFill/>
                </a:ln>
                <a:solidFill>
                  <a:srgbClr val="3333FF"/>
                </a:solidFill>
                <a:effectLst/>
                <a:uLnTx/>
                <a:uFillTx/>
                <a:latin typeface="Arial"/>
                <a:cs typeface="Arial"/>
                <a:sym typeface="Arial"/>
              </a:rPr>
              <a:t>đước</a:t>
            </a:r>
            <a:r>
              <a:rPr kumimoji="0" lang="vi-VN" sz="2300" b="0" i="0" u="none" strike="noStrike" kern="0" cap="none" spc="0" normalizeH="0" baseline="0" noProof="0">
                <a:ln>
                  <a:noFill/>
                </a:ln>
                <a:solidFill>
                  <a:srgbClr val="000000"/>
                </a:solidFill>
                <a:effectLst/>
                <a:uLnTx/>
                <a:uFillTx/>
                <a:latin typeface="Arial"/>
                <a:cs typeface="Arial"/>
                <a:sym typeface="Arial"/>
              </a:rPr>
              <a:t>.</a:t>
            </a:r>
            <a:endParaRPr kumimoji="0" lang="en-US" sz="2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en-US" sz="2300" b="0" i="1" u="none" strike="noStrike" kern="0" cap="none" spc="0" normalizeH="0" baseline="0" noProof="0">
                <a:ln>
                  <a:noFill/>
                </a:ln>
                <a:solidFill>
                  <a:srgbClr val="000000"/>
                </a:solidFill>
                <a:effectLst/>
                <a:uLnTx/>
                <a:uFillTx/>
                <a:latin typeface="Arial"/>
                <a:cs typeface="Arial"/>
                <a:sym typeface="Arial"/>
              </a:rPr>
              <a:t>Theo Mai Văn Tạo</a:t>
            </a:r>
          </a:p>
        </p:txBody>
      </p:sp>
      <p:pic>
        <p:nvPicPr>
          <p:cNvPr id="11" name="Picture 10">
            <a:extLst>
              <a:ext uri="{FF2B5EF4-FFF2-40B4-BE49-F238E27FC236}">
                <a16:creationId xmlns:a16="http://schemas.microsoft.com/office/drawing/2014/main" id="{9E268AA7-1269-2923-7872-9B35F6E1488C}"/>
              </a:ext>
            </a:extLst>
          </p:cNvPr>
          <p:cNvPicPr>
            <a:picLocks noChangeAspect="1"/>
          </p:cNvPicPr>
          <p:nvPr/>
        </p:nvPicPr>
        <p:blipFill>
          <a:blip r:embed="rId3"/>
          <a:stretch>
            <a:fillRect/>
          </a:stretch>
        </p:blipFill>
        <p:spPr>
          <a:xfrm>
            <a:off x="2314439" y="238335"/>
            <a:ext cx="440636" cy="537796"/>
          </a:xfrm>
          <a:prstGeom prst="rect">
            <a:avLst/>
          </a:prstGeom>
        </p:spPr>
      </p:pic>
      <p:pic>
        <p:nvPicPr>
          <p:cNvPr id="16" name="Picture 15">
            <a:extLst>
              <a:ext uri="{FF2B5EF4-FFF2-40B4-BE49-F238E27FC236}">
                <a16:creationId xmlns:a16="http://schemas.microsoft.com/office/drawing/2014/main" id="{150C49F0-3F77-8712-F027-3005AA330696}"/>
              </a:ext>
            </a:extLst>
          </p:cNvPr>
          <p:cNvPicPr>
            <a:picLocks noChangeAspect="1"/>
          </p:cNvPicPr>
          <p:nvPr/>
        </p:nvPicPr>
        <p:blipFill>
          <a:blip r:embed="rId3"/>
          <a:stretch>
            <a:fillRect/>
          </a:stretch>
        </p:blipFill>
        <p:spPr>
          <a:xfrm>
            <a:off x="5466632" y="1128156"/>
            <a:ext cx="506655" cy="456478"/>
          </a:xfrm>
          <a:prstGeom prst="rect">
            <a:avLst/>
          </a:prstGeom>
          <a:solidFill>
            <a:srgbClr val="FFFFFF"/>
          </a:solidFill>
        </p:spPr>
      </p:pic>
      <p:pic>
        <p:nvPicPr>
          <p:cNvPr id="2" name="Picture 1">
            <a:extLst>
              <a:ext uri="{FF2B5EF4-FFF2-40B4-BE49-F238E27FC236}">
                <a16:creationId xmlns:a16="http://schemas.microsoft.com/office/drawing/2014/main" id="{752FC78C-36F5-414F-B2AE-D4A3B80002CA}"/>
              </a:ext>
            </a:extLst>
          </p:cNvPr>
          <p:cNvPicPr>
            <a:picLocks noChangeAspect="1"/>
          </p:cNvPicPr>
          <p:nvPr/>
        </p:nvPicPr>
        <p:blipFill>
          <a:blip r:embed="rId3"/>
          <a:stretch>
            <a:fillRect/>
          </a:stretch>
        </p:blipFill>
        <p:spPr>
          <a:xfrm>
            <a:off x="4278039" y="1455448"/>
            <a:ext cx="506655" cy="456478"/>
          </a:xfrm>
          <a:prstGeom prst="rect">
            <a:avLst/>
          </a:prstGeom>
          <a:solidFill>
            <a:srgbClr val="FFFFFF"/>
          </a:solidFill>
        </p:spPr>
      </p:pic>
      <p:pic>
        <p:nvPicPr>
          <p:cNvPr id="3" name="Picture 2">
            <a:extLst>
              <a:ext uri="{FF2B5EF4-FFF2-40B4-BE49-F238E27FC236}">
                <a16:creationId xmlns:a16="http://schemas.microsoft.com/office/drawing/2014/main" id="{CA5DA5B5-2F81-685E-1136-ED58B04470EF}"/>
              </a:ext>
            </a:extLst>
          </p:cNvPr>
          <p:cNvPicPr>
            <a:picLocks noChangeAspect="1"/>
          </p:cNvPicPr>
          <p:nvPr/>
        </p:nvPicPr>
        <p:blipFill>
          <a:blip r:embed="rId3"/>
          <a:stretch>
            <a:fillRect/>
          </a:stretch>
        </p:blipFill>
        <p:spPr>
          <a:xfrm>
            <a:off x="4378048" y="2873826"/>
            <a:ext cx="977723" cy="369624"/>
          </a:xfrm>
          <a:prstGeom prst="rect">
            <a:avLst/>
          </a:prstGeom>
          <a:solidFill>
            <a:srgbClr val="FFFFFF"/>
          </a:solidFill>
        </p:spPr>
      </p:pic>
      <p:pic>
        <p:nvPicPr>
          <p:cNvPr id="4" name="Picture 3">
            <a:extLst>
              <a:ext uri="{FF2B5EF4-FFF2-40B4-BE49-F238E27FC236}">
                <a16:creationId xmlns:a16="http://schemas.microsoft.com/office/drawing/2014/main" id="{B920B3AC-2B49-7F8B-CF5B-3BB224666934}"/>
              </a:ext>
            </a:extLst>
          </p:cNvPr>
          <p:cNvPicPr>
            <a:picLocks noChangeAspect="1"/>
          </p:cNvPicPr>
          <p:nvPr/>
        </p:nvPicPr>
        <p:blipFill>
          <a:blip r:embed="rId3"/>
          <a:stretch>
            <a:fillRect/>
          </a:stretch>
        </p:blipFill>
        <p:spPr>
          <a:xfrm>
            <a:off x="2278089" y="4015344"/>
            <a:ext cx="845122" cy="369624"/>
          </a:xfrm>
          <a:prstGeom prst="rect">
            <a:avLst/>
          </a:prstGeom>
          <a:solidFill>
            <a:srgbClr val="FFFFFF"/>
          </a:solidFill>
        </p:spPr>
      </p:pic>
      <p:pic>
        <p:nvPicPr>
          <p:cNvPr id="5" name="Picture 4">
            <a:extLst>
              <a:ext uri="{FF2B5EF4-FFF2-40B4-BE49-F238E27FC236}">
                <a16:creationId xmlns:a16="http://schemas.microsoft.com/office/drawing/2014/main" id="{77F29E34-14CF-7A29-D2E9-C8151064A07F}"/>
              </a:ext>
            </a:extLst>
          </p:cNvPr>
          <p:cNvPicPr>
            <a:picLocks noChangeAspect="1"/>
          </p:cNvPicPr>
          <p:nvPr/>
        </p:nvPicPr>
        <p:blipFill>
          <a:blip r:embed="rId3"/>
          <a:stretch>
            <a:fillRect/>
          </a:stretch>
        </p:blipFill>
        <p:spPr>
          <a:xfrm>
            <a:off x="2534757" y="4366411"/>
            <a:ext cx="845122" cy="369624"/>
          </a:xfrm>
          <a:prstGeom prst="rect">
            <a:avLst/>
          </a:prstGeom>
          <a:solidFill>
            <a:srgbClr val="FFFFFF"/>
          </a:solidFill>
        </p:spPr>
      </p:pic>
    </p:spTree>
    <p:extLst>
      <p:ext uri="{BB962C8B-B14F-4D97-AF65-F5344CB8AC3E}">
        <p14:creationId xmlns:p14="http://schemas.microsoft.com/office/powerpoint/2010/main" val="310807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id="{9E7142DF-868E-6F03-ABB4-33E96901DCB0}"/>
            </a:ext>
          </a:extLst>
        </p:cNvPr>
        <p:cNvGrpSpPr/>
        <p:nvPr/>
      </p:nvGrpSpPr>
      <p:grpSpPr>
        <a:xfrm>
          <a:off x="0" y="0"/>
          <a:ext cx="0" cy="0"/>
          <a:chOff x="0" y="0"/>
          <a:chExt cx="0" cy="0"/>
        </a:xfrm>
      </p:grpSpPr>
      <p:sp>
        <p:nvSpPr>
          <p:cNvPr id="8" name="Google Shape;634;p33">
            <a:extLst>
              <a:ext uri="{FF2B5EF4-FFF2-40B4-BE49-F238E27FC236}">
                <a16:creationId xmlns:a16="http://schemas.microsoft.com/office/drawing/2014/main" id="{1E16053E-25D1-A478-8B00-A50FA28898DD}"/>
              </a:ext>
            </a:extLst>
          </p:cNvPr>
          <p:cNvSpPr/>
          <p:nvPr/>
        </p:nvSpPr>
        <p:spPr>
          <a:xfrm flipH="1">
            <a:off x="244343" y="178131"/>
            <a:ext cx="8680000" cy="505888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399FB926-01EC-2378-CAA6-FA30B20AF4D4}"/>
              </a:ext>
            </a:extLst>
          </p:cNvPr>
          <p:cNvSpPr txBox="1"/>
          <p:nvPr/>
        </p:nvSpPr>
        <p:spPr>
          <a:xfrm>
            <a:off x="510639" y="439387"/>
            <a:ext cx="812272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4. Viết 3 – 4 câu giới thiệu một cây bóng mát mà em thích, trong đó có sử dụng cách lặp từ ngữ để liên kết câu.</a:t>
            </a:r>
            <a:endParaRPr kumimoji="0" lang="en-US" sz="2400" b="0" i="1"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13 Loại Cây Bóng Mát đẹp, tán rộng, lớn nhanh - Trồng cây gì">
            <a:extLst>
              <a:ext uri="{FF2B5EF4-FFF2-40B4-BE49-F238E27FC236}">
                <a16:creationId xmlns:a16="http://schemas.microsoft.com/office/drawing/2014/main" id="{975C5A5F-301A-4825-1A3B-15DAD76A5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9" y="1531640"/>
            <a:ext cx="3481388" cy="34867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 các loại cây bóng mát phù hợp với mọi không gian">
            <a:extLst>
              <a:ext uri="{FF2B5EF4-FFF2-40B4-BE49-F238E27FC236}">
                <a16:creationId xmlns:a16="http://schemas.microsoft.com/office/drawing/2014/main" id="{BC039977-61E2-9FEA-DB7E-D33E50A9A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924" y="1656731"/>
            <a:ext cx="4530436" cy="339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75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00"/>
        <p:cNvGrpSpPr/>
        <p:nvPr/>
      </p:nvGrpSpPr>
      <p:grpSpPr>
        <a:xfrm>
          <a:off x="0" y="0"/>
          <a:ext cx="0" cy="0"/>
          <a:chOff x="0" y="0"/>
          <a:chExt cx="0" cy="0"/>
        </a:xfrm>
      </p:grpSpPr>
      <p:sp>
        <p:nvSpPr>
          <p:cNvPr id="603" name="Google Shape;603;p32"/>
          <p:cNvSpPr/>
          <p:nvPr/>
        </p:nvSpPr>
        <p:spPr>
          <a:xfrm>
            <a:off x="-194550" y="128395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2"/>
          <p:cNvSpPr/>
          <p:nvPr/>
        </p:nvSpPr>
        <p:spPr>
          <a:xfrm>
            <a:off x="8647351" y="3280762"/>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 name="Google Shape;606;p32"/>
          <p:cNvGrpSpPr/>
          <p:nvPr/>
        </p:nvGrpSpPr>
        <p:grpSpPr>
          <a:xfrm>
            <a:off x="7722142" y="1002067"/>
            <a:ext cx="1295128" cy="1474653"/>
            <a:chOff x="7252145" y="1879047"/>
            <a:chExt cx="1295128" cy="1474653"/>
          </a:xfrm>
        </p:grpSpPr>
        <p:sp>
          <p:nvSpPr>
            <p:cNvPr id="607" name="Google Shape;607;p32"/>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2"/>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2"/>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2"/>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2"/>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2"/>
            <p:cNvSpPr/>
            <p:nvPr/>
          </p:nvSpPr>
          <p:spPr>
            <a:xfrm>
              <a:off x="7379752" y="2085937"/>
              <a:ext cx="867224" cy="872462"/>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2"/>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2"/>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2"/>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2"/>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2"/>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2"/>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2"/>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2"/>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 name="Google Shape;622;p32"/>
            <p:cNvGrpSpPr/>
            <p:nvPr/>
          </p:nvGrpSpPr>
          <p:grpSpPr>
            <a:xfrm rot="1609036">
              <a:off x="7808181" y="2547064"/>
              <a:ext cx="395000" cy="612913"/>
              <a:chOff x="1514314" y="1637035"/>
              <a:chExt cx="338082" cy="524594"/>
            </a:xfrm>
          </p:grpSpPr>
          <p:sp>
            <p:nvSpPr>
              <p:cNvPr id="623" name="Google Shape;623;p32"/>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2"/>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2"/>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2"/>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2"/>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9" name="Google Shape;629;p32"/>
          <p:cNvSpPr txBox="1">
            <a:spLocks noGrp="1"/>
          </p:cNvSpPr>
          <p:nvPr>
            <p:ph type="title"/>
          </p:nvPr>
        </p:nvSpPr>
        <p:spPr>
          <a:xfrm>
            <a:off x="2246645" y="1826288"/>
            <a:ext cx="5039100" cy="572700"/>
          </a:xfrm>
          <a:prstGeom prst="rect">
            <a:avLst/>
          </a:prstGeom>
        </p:spPr>
        <p:txBody>
          <a:bodyPr spcFirstLastPara="1" wrap="square" lIns="91425" tIns="91425" rIns="91425" bIns="91425" anchor="ctr" anchorCtr="0">
            <a:prstTxWarp prst="textArchUp">
              <a:avLst>
                <a:gd name="adj" fmla="val 10010295"/>
              </a:avLst>
            </a:prstTxWarp>
            <a:noAutofit/>
          </a:bodyPr>
          <a:lstStyle/>
          <a:p>
            <a:pPr marL="0" lvl="0" indent="0" algn="ctr" rtl="0">
              <a:spcBef>
                <a:spcPts val="0"/>
              </a:spcBef>
              <a:spcAft>
                <a:spcPts val="0"/>
              </a:spcAft>
              <a:buNone/>
            </a:pPr>
            <a:r>
              <a:rPr lang="en-US" sz="540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rPr>
              <a:t>Yêu cầu cần đạt</a:t>
            </a:r>
            <a:endParaRPr sz="54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endParaRPr>
          </a:p>
        </p:txBody>
      </p:sp>
      <p:pic>
        <p:nvPicPr>
          <p:cNvPr id="31" name="Picture 30">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981924" y="2571750"/>
            <a:ext cx="467048" cy="467048"/>
          </a:xfrm>
          <a:prstGeom prst="rect">
            <a:avLst/>
          </a:prstGeom>
        </p:spPr>
      </p:pic>
      <p:sp>
        <p:nvSpPr>
          <p:cNvPr id="32" name="TextBox 31"/>
          <p:cNvSpPr txBox="1"/>
          <p:nvPr/>
        </p:nvSpPr>
        <p:spPr>
          <a:xfrm>
            <a:off x="1780270" y="2311266"/>
            <a:ext cx="5941872" cy="1938992"/>
          </a:xfrm>
          <a:prstGeom prst="rect">
            <a:avLst/>
          </a:prstGeom>
          <a:noFill/>
        </p:spPr>
        <p:txBody>
          <a:bodyPr wrap="square" rtlCol="0">
            <a:spAutoFit/>
          </a:bodyPr>
          <a:lstStyle/>
          <a:p>
            <a:pPr algn="ctr"/>
            <a:r>
              <a:rPr lang="vi-VN" sz="4000" b="1">
                <a:solidFill>
                  <a:schemeClr val="accent5">
                    <a:lumMod val="50000"/>
                  </a:schemeClr>
                </a:solidFill>
                <a:latin typeface="Calibri" panose="020F0502020204030204" pitchFamily="34" charset="0"/>
                <a:cs typeface="Calibri" panose="020F0502020204030204" pitchFamily="34" charset="0"/>
              </a:rPr>
              <a:t>Nhận diện được cách lặp từ ngữ để liên kết các câu trong đoạn văn. </a:t>
            </a:r>
            <a:endParaRPr lang="en-US" sz="4000" b="1" i="1" dirty="0">
              <a:solidFill>
                <a:schemeClr val="accent5">
                  <a:lumMod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barn(inVertical)">
                                      <p:cBhvr>
                                        <p:cTn id="7" dur="500"/>
                                        <p:tgtEl>
                                          <p:spTgt spid="629"/>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800" decel="100000"/>
                                        <p:tgtEl>
                                          <p:spTgt spid="31"/>
                                        </p:tgtEl>
                                      </p:cBhvr>
                                    </p:animEffect>
                                    <p:anim calcmode="lin" valueType="num">
                                      <p:cBhvr>
                                        <p:cTn id="13" dur="800" decel="100000" fill="hold"/>
                                        <p:tgtEl>
                                          <p:spTgt spid="31"/>
                                        </p:tgtEl>
                                        <p:attrNameLst>
                                          <p:attrName>style.rotation</p:attrName>
                                        </p:attrNameLst>
                                      </p:cBhvr>
                                      <p:tavLst>
                                        <p:tav tm="0">
                                          <p:val>
                                            <p:fltVal val="-90"/>
                                          </p:val>
                                        </p:tav>
                                        <p:tav tm="100000">
                                          <p:val>
                                            <p:fltVal val="0"/>
                                          </p:val>
                                        </p:tav>
                                      </p:tavLst>
                                    </p:anim>
                                    <p:anim calcmode="lin" valueType="num">
                                      <p:cBhvr>
                                        <p:cTn id="14" dur="800" decel="100000" fill="hold"/>
                                        <p:tgtEl>
                                          <p:spTgt spid="31"/>
                                        </p:tgtEl>
                                        <p:attrNameLst>
                                          <p:attrName>ppt_x</p:attrName>
                                        </p:attrNameLst>
                                      </p:cBhvr>
                                      <p:tavLst>
                                        <p:tav tm="0">
                                          <p:val>
                                            <p:strVal val="#ppt_x+0.4"/>
                                          </p:val>
                                        </p:tav>
                                        <p:tav tm="100000">
                                          <p:val>
                                            <p:strVal val="#ppt_x-0.05"/>
                                          </p:val>
                                        </p:tav>
                                      </p:tavLst>
                                    </p:anim>
                                    <p:anim calcmode="lin" valueType="num">
                                      <p:cBhvr>
                                        <p:cTn id="15" dur="800" decel="100000" fill="hold"/>
                                        <p:tgtEl>
                                          <p:spTgt spid="31"/>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6" presetClass="entr" presetSubtype="21"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Effect transition="in" filter="barn(inVertical)">
                                      <p:cBhvr>
                                        <p:cTn id="23" dur="5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id="{31873EB1-2FF5-7833-A426-CF9485E63C3F}"/>
            </a:ext>
          </a:extLst>
        </p:cNvPr>
        <p:cNvGrpSpPr/>
        <p:nvPr/>
      </p:nvGrpSpPr>
      <p:grpSpPr>
        <a:xfrm>
          <a:off x="0" y="0"/>
          <a:ext cx="0" cy="0"/>
          <a:chOff x="0" y="0"/>
          <a:chExt cx="0" cy="0"/>
        </a:xfrm>
      </p:grpSpPr>
      <p:sp>
        <p:nvSpPr>
          <p:cNvPr id="8" name="Google Shape;634;p33">
            <a:extLst>
              <a:ext uri="{FF2B5EF4-FFF2-40B4-BE49-F238E27FC236}">
                <a16:creationId xmlns:a16="http://schemas.microsoft.com/office/drawing/2014/main" id="{85BC6005-F13A-5B97-6C6A-38795672F97C}"/>
              </a:ext>
            </a:extLst>
          </p:cNvPr>
          <p:cNvSpPr/>
          <p:nvPr/>
        </p:nvSpPr>
        <p:spPr>
          <a:xfrm flipH="1">
            <a:off x="244343" y="178131"/>
            <a:ext cx="8680000" cy="505888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B1381D1F-FFFE-F534-15EF-FB08DAB20F43}"/>
              </a:ext>
            </a:extLst>
          </p:cNvPr>
          <p:cNvSpPr txBox="1"/>
          <p:nvPr/>
        </p:nvSpPr>
        <p:spPr>
          <a:xfrm>
            <a:off x="510639" y="439387"/>
            <a:ext cx="812272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0000"/>
                </a:solidFill>
                <a:effectLst/>
                <a:uLnTx/>
                <a:uFillTx/>
                <a:latin typeface="Arial"/>
                <a:cs typeface="Arial"/>
                <a:sym typeface="Arial"/>
              </a:rPr>
              <a:t>MẪU: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a:t>
            </a:r>
            <a:r>
              <a:rPr kumimoji="0" lang="vi-VN" sz="2400" b="0" i="0" u="none" strike="noStrike" kern="0" cap="none" spc="0" normalizeH="0" baseline="0" noProof="0">
                <a:ln>
                  <a:noFill/>
                </a:ln>
                <a:solidFill>
                  <a:srgbClr val="000000"/>
                </a:solidFill>
                <a:effectLst/>
                <a:uLnTx/>
                <a:uFillTx/>
                <a:latin typeface="Arial"/>
                <a:cs typeface="Arial"/>
                <a:sym typeface="Arial"/>
              </a:rPr>
              <a:t>Cây bóng mát mà em thích là </a:t>
            </a:r>
            <a:r>
              <a:rPr kumimoji="0" lang="vi-VN" sz="2400" b="0" i="0" u="none" strike="noStrike" kern="0" cap="none" spc="0" normalizeH="0" baseline="0" noProof="0">
                <a:ln>
                  <a:noFill/>
                </a:ln>
                <a:solidFill>
                  <a:srgbClr val="3333FF"/>
                </a:solidFill>
                <a:effectLst/>
                <a:uLnTx/>
                <a:uFillTx/>
                <a:latin typeface="Arial"/>
                <a:cs typeface="Arial"/>
                <a:sym typeface="Arial"/>
              </a:rPr>
              <a:t>cây </a:t>
            </a:r>
            <a:r>
              <a:rPr kumimoji="0" lang="en-US" sz="2400" b="0" i="0" u="none" strike="noStrike" kern="0" cap="none" spc="0" normalizeH="0" baseline="0" noProof="0">
                <a:ln>
                  <a:noFill/>
                </a:ln>
                <a:solidFill>
                  <a:srgbClr val="3333FF"/>
                </a:solidFill>
                <a:effectLst/>
                <a:uLnTx/>
                <a:uFillTx/>
                <a:latin typeface="Arial"/>
                <a:cs typeface="Arial"/>
                <a:sym typeface="Arial"/>
              </a:rPr>
              <a:t>bàng</a:t>
            </a:r>
            <a:r>
              <a:rPr kumimoji="0" lang="vi-VN" sz="2400" b="0" i="0" u="none" strike="noStrike" kern="0" cap="none" spc="0" normalizeH="0" baseline="0" noProof="0">
                <a:ln>
                  <a:noFill/>
                </a:ln>
                <a:solidFill>
                  <a:srgbClr val="000000"/>
                </a:solidFill>
                <a:effectLst/>
                <a:uLnTx/>
                <a:uFillTx/>
                <a:latin typeface="Arial"/>
                <a:cs typeface="Arial"/>
                <a:sym typeface="Arial"/>
              </a:rPr>
              <a:t>. </a:t>
            </a:r>
            <a:r>
              <a:rPr kumimoji="0" lang="vi-VN" sz="2400" b="0" i="0" u="none" strike="noStrike" kern="0" cap="none" spc="0" normalizeH="0" baseline="0" noProof="0">
                <a:ln>
                  <a:noFill/>
                </a:ln>
                <a:solidFill>
                  <a:srgbClr val="3333FF"/>
                </a:solidFill>
                <a:effectLst/>
                <a:uLnTx/>
                <a:uFillTx/>
                <a:latin typeface="Arial"/>
                <a:cs typeface="Arial"/>
                <a:sym typeface="Arial"/>
              </a:rPr>
              <a:t>Cây </a:t>
            </a:r>
            <a:r>
              <a:rPr kumimoji="0" lang="en-US" sz="2400" b="0" i="0" u="none" strike="noStrike" kern="0" cap="none" spc="0" normalizeH="0" baseline="0" noProof="0">
                <a:ln>
                  <a:noFill/>
                </a:ln>
                <a:solidFill>
                  <a:srgbClr val="3333FF"/>
                </a:solidFill>
                <a:effectLst/>
                <a:uLnTx/>
                <a:uFillTx/>
                <a:latin typeface="Arial"/>
                <a:cs typeface="Arial"/>
                <a:sym typeface="Arial"/>
              </a:rPr>
              <a:t>bàng</a:t>
            </a:r>
            <a:r>
              <a:rPr kumimoji="0" lang="vi-VN" sz="2400" b="0" i="0" u="none" strike="noStrike" kern="0" cap="none" spc="0" normalizeH="0" baseline="0" noProof="0">
                <a:ln>
                  <a:noFill/>
                </a:ln>
                <a:solidFill>
                  <a:srgbClr val="3333FF"/>
                </a:solidFill>
                <a:effectLst/>
                <a:uLnTx/>
                <a:uFillTx/>
                <a:latin typeface="Arial"/>
                <a:cs typeface="Arial"/>
                <a:sym typeface="Arial"/>
              </a:rPr>
              <a:t> </a:t>
            </a:r>
            <a:r>
              <a:rPr kumimoji="0" lang="vi-VN" sz="2400" b="0" i="0" u="none" strike="noStrike" kern="0" cap="none" spc="0" normalizeH="0" baseline="0" noProof="0">
                <a:ln>
                  <a:noFill/>
                </a:ln>
                <a:solidFill>
                  <a:srgbClr val="000000"/>
                </a:solidFill>
                <a:effectLst/>
                <a:uLnTx/>
                <a:uFillTx/>
                <a:latin typeface="Arial"/>
                <a:cs typeface="Arial"/>
                <a:sym typeface="Arial"/>
              </a:rPr>
              <a:t>cao với nhiều tán lá xòe ra. Dưới tán </a:t>
            </a:r>
            <a:r>
              <a:rPr kumimoji="0" lang="vi-VN" sz="2400" b="0" i="0" u="none" strike="noStrike" kern="0" cap="none" spc="0" normalizeH="0" baseline="0" noProof="0">
                <a:ln>
                  <a:noFill/>
                </a:ln>
                <a:solidFill>
                  <a:srgbClr val="3333FF"/>
                </a:solidFill>
                <a:effectLst/>
                <a:uLnTx/>
                <a:uFillTx/>
                <a:latin typeface="Arial"/>
                <a:cs typeface="Arial"/>
                <a:sym typeface="Arial"/>
              </a:rPr>
              <a:t>cây </a:t>
            </a:r>
            <a:r>
              <a:rPr kumimoji="0" lang="en-US" sz="2400" b="0" i="0" u="none" strike="noStrike" kern="0" cap="none" spc="0" normalizeH="0" baseline="0" noProof="0">
                <a:ln>
                  <a:noFill/>
                </a:ln>
                <a:solidFill>
                  <a:srgbClr val="3333FF"/>
                </a:solidFill>
                <a:effectLst/>
                <a:uLnTx/>
                <a:uFillTx/>
                <a:latin typeface="Arial"/>
                <a:cs typeface="Arial"/>
                <a:sym typeface="Arial"/>
              </a:rPr>
              <a:t>bàng</a:t>
            </a:r>
            <a:r>
              <a:rPr kumimoji="0" lang="vi-VN" sz="2400" b="0" i="0" u="none" strike="noStrike" kern="0" cap="none" spc="0" normalizeH="0" baseline="0" noProof="0">
                <a:ln>
                  <a:noFill/>
                </a:ln>
                <a:solidFill>
                  <a:srgbClr val="000000"/>
                </a:solidFill>
                <a:effectLst/>
                <a:uLnTx/>
                <a:uFillTx/>
                <a:latin typeface="Arial"/>
                <a:cs typeface="Arial"/>
                <a:sym typeface="Arial"/>
              </a:rPr>
              <a:t>, không chỉ có cảm giác mát mẻ mà còn hương thơm dễ chịu. Mỗi lần đến gần </a:t>
            </a:r>
            <a:r>
              <a:rPr kumimoji="0" lang="vi-VN" sz="2400" b="0" i="0" u="none" strike="noStrike" kern="0" cap="none" spc="0" normalizeH="0" baseline="0" noProof="0">
                <a:ln>
                  <a:noFill/>
                </a:ln>
                <a:solidFill>
                  <a:srgbClr val="3333FF"/>
                </a:solidFill>
                <a:effectLst/>
                <a:uLnTx/>
                <a:uFillTx/>
                <a:latin typeface="Arial"/>
                <a:cs typeface="Arial"/>
                <a:sym typeface="Arial"/>
              </a:rPr>
              <a:t>cây </a:t>
            </a:r>
            <a:r>
              <a:rPr kumimoji="0" lang="en-US" sz="2400" b="0" i="0" u="none" strike="noStrike" kern="0" cap="none" spc="0" normalizeH="0" baseline="0" noProof="0">
                <a:ln>
                  <a:noFill/>
                </a:ln>
                <a:solidFill>
                  <a:srgbClr val="3333FF"/>
                </a:solidFill>
                <a:effectLst/>
                <a:uLnTx/>
                <a:uFillTx/>
                <a:latin typeface="Arial"/>
                <a:cs typeface="Arial"/>
                <a:sym typeface="Arial"/>
              </a:rPr>
              <a:t>bàng</a:t>
            </a:r>
            <a:r>
              <a:rPr kumimoji="0" lang="vi-VN" sz="2400" b="0" i="0" u="none" strike="noStrike" kern="0" cap="none" spc="0" normalizeH="0" baseline="0" noProof="0">
                <a:ln>
                  <a:noFill/>
                </a:ln>
                <a:solidFill>
                  <a:srgbClr val="000000"/>
                </a:solidFill>
                <a:effectLst/>
                <a:uLnTx/>
                <a:uFillTx/>
                <a:latin typeface="Arial"/>
                <a:cs typeface="Arial"/>
                <a:sym typeface="Arial"/>
              </a:rPr>
              <a:t>, em luôn cảm nhận được không khí trong lành và sự thư thái.</a:t>
            </a:r>
            <a:endParaRPr kumimoji="0" lang="en-US" sz="2400" b="0" i="1" u="none" strike="noStrike" kern="0" cap="none" spc="0" normalizeH="0" baseline="0" noProof="0">
              <a:ln>
                <a:noFill/>
              </a:ln>
              <a:solidFill>
                <a:srgbClr val="000000"/>
              </a:solidFill>
              <a:effectLst/>
              <a:uLnTx/>
              <a:uFillTx/>
              <a:latin typeface="Arial"/>
              <a:cs typeface="Arial"/>
              <a:sym typeface="Arial"/>
            </a:endParaRPr>
          </a:p>
        </p:txBody>
      </p:sp>
      <p:pic>
        <p:nvPicPr>
          <p:cNvPr id="3074" name="Picture 2" descr="Bàng – Wikipedia tiếng Việt">
            <a:extLst>
              <a:ext uri="{FF2B5EF4-FFF2-40B4-BE49-F238E27FC236}">
                <a16:creationId xmlns:a16="http://schemas.microsoft.com/office/drawing/2014/main" id="{44100027-BFD3-8EAC-4F9A-8B15700D7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242" y="2393619"/>
            <a:ext cx="3429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55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9144000" cy="51435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86400" y="2571751"/>
            <a:ext cx="571200" cy="635549"/>
          </a:xfrm>
          <a:prstGeom prst="rect">
            <a:avLst/>
          </a:prstGeom>
        </p:spPr>
      </p:pic>
      <p:pic>
        <p:nvPicPr>
          <p:cNvPr id="16" name="Picture 20">
            <a:extLst>
              <a:ext uri="{FF2B5EF4-FFF2-40B4-BE49-F238E27FC236}">
                <a16:creationId xmlns:a16="http://schemas.microsoft.com/office/drawing/2014/main" id="{097C180F-9FAD-033E-DD1C-FCF1EA41E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77324" y="3285652"/>
            <a:ext cx="1365853" cy="725609"/>
          </a:xfrm>
          <a:prstGeom prst="rect">
            <a:avLst/>
          </a:prstGeom>
        </p:spPr>
      </p:pic>
      <p:pic>
        <p:nvPicPr>
          <p:cNvPr id="13" name="Picture 9">
            <a:extLst>
              <a:ext uri="{FF2B5EF4-FFF2-40B4-BE49-F238E27FC236}">
                <a16:creationId xmlns:a16="http://schemas.microsoft.com/office/drawing/2014/main" id="{7D7F8823-C91D-BC4D-9AA5-A722C2CECB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57133" y="2493221"/>
            <a:ext cx="5881457" cy="3028950"/>
          </a:xfrm>
          <a:prstGeom prst="rect">
            <a:avLst/>
          </a:prstGeom>
        </p:spPr>
      </p:pic>
      <p:pic>
        <p:nvPicPr>
          <p:cNvPr id="17" name="Picture 30">
            <a:extLst>
              <a:ext uri="{FF2B5EF4-FFF2-40B4-BE49-F238E27FC236}">
                <a16:creationId xmlns:a16="http://schemas.microsoft.com/office/drawing/2014/main" id="{D3013595-1A2A-6EDB-D985-77575219704A}"/>
              </a:ext>
            </a:extLst>
          </p:cNvPr>
          <p:cNvPicPr>
            <a:picLocks noChangeAspect="1"/>
          </p:cNvPicPr>
          <p:nvPr/>
        </p:nvPicPr>
        <p:blipFill>
          <a:blip r:embed="rId9"/>
          <a:srcRect l="752" r="752"/>
          <a:stretch>
            <a:fillRect/>
          </a:stretch>
        </p:blipFill>
        <p:spPr>
          <a:xfrm>
            <a:off x="-99002" y="2687868"/>
            <a:ext cx="2660176" cy="2646786"/>
          </a:xfrm>
          <a:prstGeom prst="rect">
            <a:avLst/>
          </a:prstGeom>
        </p:spPr>
      </p:pic>
      <p:pic>
        <p:nvPicPr>
          <p:cNvPr id="18" name="Picture 2">
            <a:extLst>
              <a:ext uri="{FF2B5EF4-FFF2-40B4-BE49-F238E27FC236}">
                <a16:creationId xmlns:a16="http://schemas.microsoft.com/office/drawing/2014/main" id="{B2E127A7-3425-FB77-E410-EED9670CDD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7961" y="230418"/>
            <a:ext cx="6129900" cy="3782661"/>
          </a:xfrm>
          <a:prstGeom prst="rect">
            <a:avLst/>
          </a:prstGeom>
        </p:spPr>
      </p:pic>
      <p:sp>
        <p:nvSpPr>
          <p:cNvPr id="9" name="TextBox 8">
            <a:extLst>
              <a:ext uri="{FF2B5EF4-FFF2-40B4-BE49-F238E27FC236}">
                <a16:creationId xmlns:a16="http://schemas.microsoft.com/office/drawing/2014/main" id="{07C62C6A-47EF-A22B-D17C-4FFD3A31FAAF}"/>
              </a:ext>
            </a:extLst>
          </p:cNvPr>
          <p:cNvSpPr txBox="1"/>
          <p:nvPr/>
        </p:nvSpPr>
        <p:spPr>
          <a:xfrm>
            <a:off x="467961" y="593679"/>
            <a:ext cx="5628217" cy="923330"/>
          </a:xfrm>
          <a:prstGeom prst="rect">
            <a:avLst/>
          </a:prstGeom>
          <a:noFill/>
        </p:spPr>
        <p:txBody>
          <a:bodyPr wrap="square" rtlCol="0">
            <a:spAutoFit/>
          </a:bodyPr>
          <a:lstStyle/>
          <a:p>
            <a:pPr algn="ctr" defTabSz="685800">
              <a:buClrTx/>
              <a:defRPr/>
            </a:pPr>
            <a:r>
              <a:rPr lang="en-US" sz="5400" b="1" kern="1200">
                <a:ln w="22225">
                  <a:solidFill>
                    <a:prstClr val="black"/>
                  </a:solidFill>
                  <a:prstDash val="solid"/>
                </a:ln>
                <a:solidFill>
                  <a:srgbClr val="FFFF00"/>
                </a:solidFill>
                <a:latin typeface="UTM Cookies" panose="02040603050506020204" pitchFamily="18" charset="0"/>
                <a:ea typeface="+mn-ea"/>
                <a:cs typeface="+mn-cs"/>
              </a:rPr>
              <a:t>DẶN DÒ</a:t>
            </a:r>
            <a:endParaRPr lang="en-US" sz="5400" b="1" kern="1200" dirty="0">
              <a:ln w="22225">
                <a:solidFill>
                  <a:prstClr val="black"/>
                </a:solidFill>
                <a:prstDash val="solid"/>
              </a:ln>
              <a:solidFill>
                <a:srgbClr val="FFFF00"/>
              </a:solidFill>
              <a:latin typeface="UTM Cookies" panose="02040603050506020204" pitchFamily="18" charset="0"/>
              <a:ea typeface="+mn-ea"/>
              <a:cs typeface="+mn-cs"/>
            </a:endParaRPr>
          </a:p>
        </p:txBody>
      </p:sp>
      <p:sp>
        <p:nvSpPr>
          <p:cNvPr id="10" name="TextBox 9">
            <a:extLst>
              <a:ext uri="{FF2B5EF4-FFF2-40B4-BE49-F238E27FC236}">
                <a16:creationId xmlns:a16="http://schemas.microsoft.com/office/drawing/2014/main" id="{07C62C6A-47EF-A22B-D17C-4FFD3A31FAAF}"/>
              </a:ext>
            </a:extLst>
          </p:cNvPr>
          <p:cNvSpPr txBox="1"/>
          <p:nvPr/>
        </p:nvSpPr>
        <p:spPr>
          <a:xfrm>
            <a:off x="467961" y="1505354"/>
            <a:ext cx="5628217" cy="2062103"/>
          </a:xfrm>
          <a:prstGeom prst="rect">
            <a:avLst/>
          </a:prstGeom>
          <a:noFill/>
        </p:spPr>
        <p:txBody>
          <a:bodyPr wrap="square" rtlCol="0">
            <a:spAutoFit/>
          </a:bodyPr>
          <a:lstStyle/>
          <a:p>
            <a:pPr algn="ctr" defTabSz="685800">
              <a:buClrTx/>
              <a:defRPr/>
            </a:pPr>
            <a:r>
              <a:rPr lang="en-US" sz="3200" b="1" kern="1200" dirty="0">
                <a:ln w="22225">
                  <a:noFill/>
                  <a:prstDash val="solid"/>
                </a:ln>
                <a:latin typeface="Calibri" panose="020F0502020204030204" pitchFamily="34" charset="0"/>
                <a:cs typeface="Calibri" panose="020F0502020204030204" pitchFamily="34" charset="0"/>
              </a:rPr>
              <a:t>GV </a:t>
            </a:r>
            <a:r>
              <a:rPr lang="en-US" sz="3200" b="1" kern="1200" dirty="0" err="1">
                <a:ln w="22225">
                  <a:noFill/>
                  <a:prstDash val="solid"/>
                </a:ln>
                <a:latin typeface="Calibri" panose="020F0502020204030204" pitchFamily="34" charset="0"/>
                <a:cs typeface="Calibri" panose="020F0502020204030204" pitchFamily="34" charset="0"/>
              </a:rPr>
              <a:t>viết</a:t>
            </a:r>
            <a:r>
              <a:rPr lang="en-US" sz="3200" b="1" kern="1200" dirty="0">
                <a:ln w="22225">
                  <a:noFill/>
                  <a:prstDash val="solid"/>
                </a:ln>
                <a:latin typeface="Calibri" panose="020F0502020204030204" pitchFamily="34" charset="0"/>
                <a:cs typeface="Calibri" panose="020F0502020204030204" pitchFamily="34" charset="0"/>
              </a:rPr>
              <a:t> ở </a:t>
            </a:r>
            <a:r>
              <a:rPr lang="en-US" sz="3200" b="1" kern="1200" dirty="0" err="1">
                <a:ln w="22225">
                  <a:noFill/>
                  <a:prstDash val="solid"/>
                </a:ln>
                <a:latin typeface="Calibri" panose="020F0502020204030204" pitchFamily="34" charset="0"/>
                <a:cs typeface="Calibri" panose="020F0502020204030204" pitchFamily="34" charset="0"/>
              </a:rPr>
              <a:t>đây</a:t>
            </a:r>
            <a:endParaRPr lang="en-US" sz="3200" b="1" kern="1200" dirty="0">
              <a:ln w="22225">
                <a:noFill/>
                <a:prstDash val="solid"/>
              </a:ln>
              <a:latin typeface="Calibri" panose="020F0502020204030204" pitchFamily="34" charset="0"/>
              <a:cs typeface="Calibri" panose="020F0502020204030204" pitchFamily="34" charset="0"/>
            </a:endParaRPr>
          </a:p>
          <a:p>
            <a:pPr algn="ctr" defTabSz="685800">
              <a:buClrTx/>
              <a:defRPr/>
            </a:pPr>
            <a:r>
              <a:rPr lang="en-US" sz="3200" b="1" kern="1200" dirty="0">
                <a:ln w="22225">
                  <a:noFill/>
                  <a:prstDash val="solid"/>
                </a:ln>
                <a:latin typeface="Calibri" panose="020F0502020204030204" pitchFamily="34" charset="0"/>
                <a:cs typeface="Calibri" panose="020F0502020204030204" pitchFamily="34" charset="0"/>
              </a:rPr>
              <a:t>GV </a:t>
            </a:r>
            <a:r>
              <a:rPr lang="en-US" sz="3200" b="1" kern="1200" dirty="0" err="1">
                <a:ln w="22225">
                  <a:noFill/>
                  <a:prstDash val="solid"/>
                </a:ln>
                <a:latin typeface="Calibri" panose="020F0502020204030204" pitchFamily="34" charset="0"/>
                <a:cs typeface="Calibri" panose="020F0502020204030204" pitchFamily="34" charset="0"/>
              </a:rPr>
              <a:t>viết</a:t>
            </a:r>
            <a:r>
              <a:rPr lang="en-US" sz="3200" b="1" kern="1200" dirty="0">
                <a:ln w="22225">
                  <a:noFill/>
                  <a:prstDash val="solid"/>
                </a:ln>
                <a:latin typeface="Calibri" panose="020F0502020204030204" pitchFamily="34" charset="0"/>
                <a:cs typeface="Calibri" panose="020F0502020204030204" pitchFamily="34" charset="0"/>
              </a:rPr>
              <a:t> ở </a:t>
            </a:r>
            <a:r>
              <a:rPr lang="en-US" sz="3200" b="1" kern="1200" dirty="0" err="1">
                <a:ln w="22225">
                  <a:noFill/>
                  <a:prstDash val="solid"/>
                </a:ln>
                <a:latin typeface="Calibri" panose="020F0502020204030204" pitchFamily="34" charset="0"/>
                <a:cs typeface="Calibri" panose="020F0502020204030204" pitchFamily="34" charset="0"/>
              </a:rPr>
              <a:t>đây</a:t>
            </a:r>
            <a:endParaRPr lang="en-US" sz="3200" b="1" kern="1200" dirty="0">
              <a:ln w="22225">
                <a:noFill/>
                <a:prstDash val="solid"/>
              </a:ln>
              <a:latin typeface="Calibri" panose="020F0502020204030204" pitchFamily="34" charset="0"/>
              <a:cs typeface="Calibri" panose="020F0502020204030204" pitchFamily="34" charset="0"/>
            </a:endParaRPr>
          </a:p>
          <a:p>
            <a:pPr algn="ctr" defTabSz="685800">
              <a:buClrTx/>
              <a:defRPr/>
            </a:pPr>
            <a:r>
              <a:rPr lang="en-US" sz="3200" b="1" kern="1200" dirty="0">
                <a:ln w="22225">
                  <a:noFill/>
                  <a:prstDash val="solid"/>
                </a:ln>
                <a:latin typeface="Calibri" panose="020F0502020204030204" pitchFamily="34" charset="0"/>
                <a:cs typeface="Calibri" panose="020F0502020204030204" pitchFamily="34" charset="0"/>
              </a:rPr>
              <a:t>GV </a:t>
            </a:r>
            <a:r>
              <a:rPr lang="en-US" sz="3200" b="1" kern="1200" dirty="0" err="1">
                <a:ln w="22225">
                  <a:noFill/>
                  <a:prstDash val="solid"/>
                </a:ln>
                <a:latin typeface="Calibri" panose="020F0502020204030204" pitchFamily="34" charset="0"/>
                <a:cs typeface="Calibri" panose="020F0502020204030204" pitchFamily="34" charset="0"/>
              </a:rPr>
              <a:t>viết</a:t>
            </a:r>
            <a:r>
              <a:rPr lang="en-US" sz="3200" b="1" kern="1200" dirty="0">
                <a:ln w="22225">
                  <a:noFill/>
                  <a:prstDash val="solid"/>
                </a:ln>
                <a:latin typeface="Calibri" panose="020F0502020204030204" pitchFamily="34" charset="0"/>
                <a:cs typeface="Calibri" panose="020F0502020204030204" pitchFamily="34" charset="0"/>
              </a:rPr>
              <a:t> ở </a:t>
            </a:r>
            <a:r>
              <a:rPr lang="en-US" sz="3200" b="1" kern="1200" dirty="0" err="1">
                <a:ln w="22225">
                  <a:noFill/>
                  <a:prstDash val="solid"/>
                </a:ln>
                <a:latin typeface="Calibri" panose="020F0502020204030204" pitchFamily="34" charset="0"/>
                <a:cs typeface="Calibri" panose="020F0502020204030204" pitchFamily="34" charset="0"/>
              </a:rPr>
              <a:t>đây</a:t>
            </a:r>
            <a:endParaRPr lang="en-US" sz="3200" b="1" kern="1200" dirty="0">
              <a:ln w="22225">
                <a:noFill/>
                <a:prstDash val="solid"/>
              </a:ln>
              <a:latin typeface="Calibri" panose="020F0502020204030204" pitchFamily="34" charset="0"/>
              <a:cs typeface="Calibri" panose="020F0502020204030204" pitchFamily="34" charset="0"/>
            </a:endParaRPr>
          </a:p>
          <a:p>
            <a:pPr algn="ctr" defTabSz="685800">
              <a:buClrTx/>
              <a:defRPr/>
            </a:pPr>
            <a:r>
              <a:rPr lang="en-US" sz="3200" b="1" kern="1200" dirty="0">
                <a:ln w="22225">
                  <a:noFill/>
                  <a:prstDash val="solid"/>
                </a:ln>
                <a:latin typeface="Calibri" panose="020F0502020204030204" pitchFamily="34" charset="0"/>
                <a:cs typeface="Calibri" panose="020F0502020204030204" pitchFamily="34" charset="0"/>
              </a:rPr>
              <a:t>GV </a:t>
            </a:r>
            <a:r>
              <a:rPr lang="en-US" sz="3200" b="1" kern="1200" dirty="0" err="1">
                <a:ln w="22225">
                  <a:noFill/>
                  <a:prstDash val="solid"/>
                </a:ln>
                <a:latin typeface="Calibri" panose="020F0502020204030204" pitchFamily="34" charset="0"/>
                <a:cs typeface="Calibri" panose="020F0502020204030204" pitchFamily="34" charset="0"/>
              </a:rPr>
              <a:t>viết</a:t>
            </a:r>
            <a:r>
              <a:rPr lang="en-US" sz="3200" b="1" kern="1200" dirty="0">
                <a:ln w="22225">
                  <a:noFill/>
                  <a:prstDash val="solid"/>
                </a:ln>
                <a:latin typeface="Calibri" panose="020F0502020204030204" pitchFamily="34" charset="0"/>
                <a:cs typeface="Calibri" panose="020F0502020204030204" pitchFamily="34" charset="0"/>
              </a:rPr>
              <a:t> ở </a:t>
            </a:r>
            <a:r>
              <a:rPr lang="en-US" sz="3200" b="1" kern="1200" dirty="0" err="1">
                <a:ln w="22225">
                  <a:noFill/>
                  <a:prstDash val="solid"/>
                </a:ln>
                <a:latin typeface="Calibri" panose="020F0502020204030204" pitchFamily="34" charset="0"/>
                <a:cs typeface="Calibri" panose="020F0502020204030204" pitchFamily="34" charset="0"/>
              </a:rPr>
              <a:t>đây</a:t>
            </a:r>
            <a:endParaRPr lang="en-US" sz="3200" b="1" kern="1200" dirty="0">
              <a:ln w="22225">
                <a:noFill/>
                <a:prstDash val="solid"/>
              </a:l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8969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9144000" cy="51435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86400" y="2571751"/>
            <a:ext cx="571200" cy="635549"/>
          </a:xfrm>
          <a:prstGeom prst="rect">
            <a:avLst/>
          </a:prstGeom>
        </p:spPr>
      </p:pic>
      <p:pic>
        <p:nvPicPr>
          <p:cNvPr id="16" name="Picture 20">
            <a:extLst>
              <a:ext uri="{FF2B5EF4-FFF2-40B4-BE49-F238E27FC236}">
                <a16:creationId xmlns:a16="http://schemas.microsoft.com/office/drawing/2014/main" id="{097C180F-9FAD-033E-DD1C-FCF1EA41E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77324" y="3285652"/>
            <a:ext cx="1365853" cy="725609"/>
          </a:xfrm>
          <a:prstGeom prst="rect">
            <a:avLst/>
          </a:prstGeom>
        </p:spPr>
      </p:pic>
      <p:pic>
        <p:nvPicPr>
          <p:cNvPr id="18" name="Picture 2">
            <a:extLst>
              <a:ext uri="{FF2B5EF4-FFF2-40B4-BE49-F238E27FC236}">
                <a16:creationId xmlns:a16="http://schemas.microsoft.com/office/drawing/2014/main" id="{B2E127A7-3425-FB77-E410-EED9670CDD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6372" y="228600"/>
            <a:ext cx="6129900" cy="3132245"/>
          </a:xfrm>
          <a:prstGeom prst="rect">
            <a:avLst/>
          </a:prstGeom>
        </p:spPr>
      </p:pic>
      <p:pic>
        <p:nvPicPr>
          <p:cNvPr id="13" name="Picture 9">
            <a:extLst>
              <a:ext uri="{FF2B5EF4-FFF2-40B4-BE49-F238E27FC236}">
                <a16:creationId xmlns:a16="http://schemas.microsoft.com/office/drawing/2014/main" id="{7D7F8823-C91D-BC4D-9AA5-A722C2CECB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57133" y="2493221"/>
            <a:ext cx="5881457" cy="3028950"/>
          </a:xfrm>
          <a:prstGeom prst="rect">
            <a:avLst/>
          </a:prstGeom>
        </p:spPr>
      </p:pic>
      <p:pic>
        <p:nvPicPr>
          <p:cNvPr id="17" name="Picture 30">
            <a:extLst>
              <a:ext uri="{FF2B5EF4-FFF2-40B4-BE49-F238E27FC236}">
                <a16:creationId xmlns:a16="http://schemas.microsoft.com/office/drawing/2014/main" id="{D3013595-1A2A-6EDB-D985-77575219704A}"/>
              </a:ext>
            </a:extLst>
          </p:cNvPr>
          <p:cNvPicPr>
            <a:picLocks noChangeAspect="1"/>
          </p:cNvPicPr>
          <p:nvPr/>
        </p:nvPicPr>
        <p:blipFill>
          <a:blip r:embed="rId11"/>
          <a:srcRect l="752" r="752"/>
          <a:stretch>
            <a:fillRect/>
          </a:stretch>
        </p:blipFill>
        <p:spPr>
          <a:xfrm>
            <a:off x="-99002" y="2687868"/>
            <a:ext cx="2660176" cy="2646786"/>
          </a:xfrm>
          <a:prstGeom prst="rect">
            <a:avLst/>
          </a:prstGeom>
        </p:spPr>
      </p:pic>
      <p:sp>
        <p:nvSpPr>
          <p:cNvPr id="9" name="TextBox 8">
            <a:extLst>
              <a:ext uri="{FF2B5EF4-FFF2-40B4-BE49-F238E27FC236}">
                <a16:creationId xmlns:a16="http://schemas.microsoft.com/office/drawing/2014/main" id="{07C62C6A-47EF-A22B-D17C-4FFD3A31FAAF}"/>
              </a:ext>
            </a:extLst>
          </p:cNvPr>
          <p:cNvSpPr txBox="1"/>
          <p:nvPr/>
        </p:nvSpPr>
        <p:spPr>
          <a:xfrm>
            <a:off x="679573" y="935643"/>
            <a:ext cx="5628217" cy="1754326"/>
          </a:xfrm>
          <a:prstGeom prst="rect">
            <a:avLst/>
          </a:prstGeom>
          <a:noFill/>
        </p:spPr>
        <p:txBody>
          <a:bodyPr wrap="square" rtlCol="0">
            <a:spAutoFit/>
          </a:bodyPr>
          <a:lstStyle/>
          <a:p>
            <a:pPr algn="ctr" defTabSz="685800">
              <a:buClrTx/>
              <a:defRPr/>
            </a:pPr>
            <a:r>
              <a:rPr lang="en-US" sz="5400" b="1" kern="1200" dirty="0">
                <a:ln w="22225">
                  <a:solidFill>
                    <a:prstClr val="black"/>
                  </a:solidFill>
                  <a:prstDash val="solid"/>
                </a:ln>
                <a:solidFill>
                  <a:srgbClr val="FFFF00"/>
                </a:solidFill>
                <a:latin typeface="UTM Cookies" panose="02040603050506020204" pitchFamily="18" charset="0"/>
                <a:ea typeface="+mn-ea"/>
                <a:cs typeface="+mn-cs"/>
              </a:rPr>
              <a:t>Xin </a:t>
            </a:r>
            <a:r>
              <a:rPr lang="en-US" sz="5400" b="1" kern="1200" dirty="0" err="1">
                <a:ln w="22225">
                  <a:solidFill>
                    <a:prstClr val="black"/>
                  </a:solidFill>
                  <a:prstDash val="solid"/>
                </a:ln>
                <a:solidFill>
                  <a:srgbClr val="FFFF00"/>
                </a:solidFill>
                <a:latin typeface="UTM Cookies" panose="02040603050506020204" pitchFamily="18" charset="0"/>
                <a:ea typeface="+mn-ea"/>
                <a:cs typeface="+mn-cs"/>
              </a:rPr>
              <a:t>chào</a:t>
            </a:r>
            <a:r>
              <a:rPr lang="en-US" sz="5400" b="1" kern="1200" dirty="0">
                <a:ln w="22225">
                  <a:solidFill>
                    <a:prstClr val="black"/>
                  </a:solidFill>
                  <a:prstDash val="solid"/>
                </a:ln>
                <a:solidFill>
                  <a:srgbClr val="FFFF00"/>
                </a:solidFill>
                <a:latin typeface="UTM Cookies" panose="02040603050506020204" pitchFamily="18" charset="0"/>
                <a:ea typeface="+mn-ea"/>
                <a:cs typeface="+mn-cs"/>
              </a:rPr>
              <a:t> </a:t>
            </a:r>
            <a:r>
              <a:rPr lang="en-US" sz="5400" b="1" kern="1200" dirty="0" err="1">
                <a:ln w="22225">
                  <a:solidFill>
                    <a:prstClr val="black"/>
                  </a:solidFill>
                  <a:prstDash val="solid"/>
                </a:ln>
                <a:solidFill>
                  <a:srgbClr val="FFFF00"/>
                </a:solidFill>
                <a:latin typeface="UTM Cookies" panose="02040603050506020204" pitchFamily="18" charset="0"/>
                <a:ea typeface="+mn-ea"/>
                <a:cs typeface="+mn-cs"/>
              </a:rPr>
              <a:t>và</a:t>
            </a:r>
            <a:r>
              <a:rPr lang="en-US" sz="5400" b="1" kern="1200" dirty="0">
                <a:ln w="22225">
                  <a:solidFill>
                    <a:prstClr val="black"/>
                  </a:solidFill>
                  <a:prstDash val="solid"/>
                </a:ln>
                <a:solidFill>
                  <a:srgbClr val="FFFF00"/>
                </a:solidFill>
                <a:latin typeface="UTM Cookies" panose="02040603050506020204" pitchFamily="18" charset="0"/>
                <a:ea typeface="+mn-ea"/>
                <a:cs typeface="+mn-cs"/>
              </a:rPr>
              <a:t> </a:t>
            </a:r>
            <a:r>
              <a:rPr lang="en-US" sz="5400" b="1" kern="1200" dirty="0" err="1">
                <a:ln w="22225">
                  <a:solidFill>
                    <a:prstClr val="black"/>
                  </a:solidFill>
                  <a:prstDash val="solid"/>
                </a:ln>
                <a:solidFill>
                  <a:srgbClr val="FFFF00"/>
                </a:solidFill>
                <a:latin typeface="UTM Cookies" panose="02040603050506020204" pitchFamily="18" charset="0"/>
                <a:ea typeface="+mn-ea"/>
                <a:cs typeface="+mn-cs"/>
              </a:rPr>
              <a:t>hẹn</a:t>
            </a:r>
            <a:r>
              <a:rPr lang="en-US" sz="5400" b="1" kern="1200" dirty="0">
                <a:ln w="22225">
                  <a:solidFill>
                    <a:prstClr val="black"/>
                  </a:solidFill>
                  <a:prstDash val="solid"/>
                </a:ln>
                <a:solidFill>
                  <a:srgbClr val="FFFF00"/>
                </a:solidFill>
                <a:latin typeface="UTM Cookies" panose="02040603050506020204" pitchFamily="18" charset="0"/>
                <a:ea typeface="+mn-ea"/>
                <a:cs typeface="+mn-cs"/>
              </a:rPr>
              <a:t> </a:t>
            </a:r>
            <a:r>
              <a:rPr lang="en-US" sz="5400" b="1" kern="1200" dirty="0" err="1">
                <a:ln w="22225">
                  <a:solidFill>
                    <a:prstClr val="black"/>
                  </a:solidFill>
                  <a:prstDash val="solid"/>
                </a:ln>
                <a:solidFill>
                  <a:srgbClr val="FFFF00"/>
                </a:solidFill>
                <a:latin typeface="UTM Cookies" panose="02040603050506020204" pitchFamily="18" charset="0"/>
                <a:ea typeface="+mn-ea"/>
                <a:cs typeface="+mn-cs"/>
              </a:rPr>
              <a:t>gặp</a:t>
            </a:r>
            <a:r>
              <a:rPr lang="en-US" sz="5400" b="1" kern="1200" dirty="0">
                <a:ln w="22225">
                  <a:solidFill>
                    <a:prstClr val="black"/>
                  </a:solidFill>
                  <a:prstDash val="solid"/>
                </a:ln>
                <a:solidFill>
                  <a:srgbClr val="FFFF00"/>
                </a:solidFill>
                <a:latin typeface="UTM Cookies" panose="02040603050506020204" pitchFamily="18" charset="0"/>
                <a:ea typeface="+mn-ea"/>
                <a:cs typeface="+mn-cs"/>
              </a:rPr>
              <a:t> </a:t>
            </a:r>
            <a:r>
              <a:rPr lang="en-US" sz="5400" b="1" kern="1200" dirty="0" err="1">
                <a:ln w="22225">
                  <a:solidFill>
                    <a:prstClr val="black"/>
                  </a:solidFill>
                  <a:prstDash val="solid"/>
                </a:ln>
                <a:solidFill>
                  <a:srgbClr val="FFFF00"/>
                </a:solidFill>
                <a:latin typeface="UTM Cookies" panose="02040603050506020204" pitchFamily="18" charset="0"/>
                <a:ea typeface="+mn-ea"/>
                <a:cs typeface="+mn-cs"/>
              </a:rPr>
              <a:t>lại</a:t>
            </a:r>
            <a:r>
              <a:rPr lang="en-US" sz="5400" b="1" kern="1200" dirty="0">
                <a:ln w="22225">
                  <a:solidFill>
                    <a:prstClr val="black"/>
                  </a:solidFill>
                  <a:prstDash val="solid"/>
                </a:ln>
                <a:solidFill>
                  <a:srgbClr val="FFFF00"/>
                </a:solidFill>
                <a:latin typeface="UTM Cookies" panose="02040603050506020204" pitchFamily="18" charset="0"/>
                <a:ea typeface="+mn-ea"/>
                <a:cs typeface="+mn-cs"/>
              </a:rPr>
              <a:t>!</a:t>
            </a:r>
          </a:p>
        </p:txBody>
      </p:sp>
    </p:spTree>
    <p:extLst>
      <p:ext uri="{BB962C8B-B14F-4D97-AF65-F5344CB8AC3E}">
        <p14:creationId xmlns:p14="http://schemas.microsoft.com/office/powerpoint/2010/main" val="70746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00">
          <a:extLst>
            <a:ext uri="{FF2B5EF4-FFF2-40B4-BE49-F238E27FC236}">
              <a16:creationId xmlns:a16="http://schemas.microsoft.com/office/drawing/2014/main" id="{18C42496-71FE-8836-7797-1DC8EE98D1BB}"/>
            </a:ext>
          </a:extLst>
        </p:cNvPr>
        <p:cNvGrpSpPr/>
        <p:nvPr/>
      </p:nvGrpSpPr>
      <p:grpSpPr>
        <a:xfrm>
          <a:off x="0" y="0"/>
          <a:ext cx="0" cy="0"/>
          <a:chOff x="0" y="0"/>
          <a:chExt cx="0" cy="0"/>
        </a:xfrm>
      </p:grpSpPr>
      <p:sp>
        <p:nvSpPr>
          <p:cNvPr id="603" name="Google Shape;603;p32">
            <a:extLst>
              <a:ext uri="{FF2B5EF4-FFF2-40B4-BE49-F238E27FC236}">
                <a16:creationId xmlns:a16="http://schemas.microsoft.com/office/drawing/2014/main" id="{C09DB15C-8527-75C8-8D20-A1F9A9B1742B}"/>
              </a:ext>
            </a:extLst>
          </p:cNvPr>
          <p:cNvSpPr/>
          <p:nvPr/>
        </p:nvSpPr>
        <p:spPr>
          <a:xfrm>
            <a:off x="-194550" y="128395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32">
            <a:extLst>
              <a:ext uri="{FF2B5EF4-FFF2-40B4-BE49-F238E27FC236}">
                <a16:creationId xmlns:a16="http://schemas.microsoft.com/office/drawing/2014/main" id="{8B4C0692-C4F4-F774-A899-7C7E69C6454E}"/>
              </a:ext>
            </a:extLst>
          </p:cNvPr>
          <p:cNvSpPr/>
          <p:nvPr/>
        </p:nvSpPr>
        <p:spPr>
          <a:xfrm>
            <a:off x="8647351" y="3280762"/>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6" name="Google Shape;606;p32">
            <a:extLst>
              <a:ext uri="{FF2B5EF4-FFF2-40B4-BE49-F238E27FC236}">
                <a16:creationId xmlns:a16="http://schemas.microsoft.com/office/drawing/2014/main" id="{2E6617F9-7EB8-7D9D-0ADD-B0035A13677F}"/>
              </a:ext>
            </a:extLst>
          </p:cNvPr>
          <p:cNvGrpSpPr/>
          <p:nvPr/>
        </p:nvGrpSpPr>
        <p:grpSpPr>
          <a:xfrm>
            <a:off x="7722142" y="1002067"/>
            <a:ext cx="1295128" cy="1474653"/>
            <a:chOff x="7252145" y="1879047"/>
            <a:chExt cx="1295128" cy="1474653"/>
          </a:xfrm>
        </p:grpSpPr>
        <p:sp>
          <p:nvSpPr>
            <p:cNvPr id="607" name="Google Shape;607;p32">
              <a:extLst>
                <a:ext uri="{FF2B5EF4-FFF2-40B4-BE49-F238E27FC236}">
                  <a16:creationId xmlns:a16="http://schemas.microsoft.com/office/drawing/2014/main" id="{AC322FB5-2570-FEA5-4397-4B1ABE1EE16B}"/>
                </a:ext>
              </a:extLst>
            </p:cNvPr>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a:extLst>
                <a:ext uri="{FF2B5EF4-FFF2-40B4-BE49-F238E27FC236}">
                  <a16:creationId xmlns:a16="http://schemas.microsoft.com/office/drawing/2014/main" id="{81EF145B-5FB2-F59D-6BB0-EA536B94908D}"/>
                </a:ext>
              </a:extLst>
            </p:cNvPr>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a:extLst>
                <a:ext uri="{FF2B5EF4-FFF2-40B4-BE49-F238E27FC236}">
                  <a16:creationId xmlns:a16="http://schemas.microsoft.com/office/drawing/2014/main" id="{AE2AE968-6248-96B8-D3D8-B22DA86F11A9}"/>
                </a:ext>
              </a:extLst>
            </p:cNvPr>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a:extLst>
                <a:ext uri="{FF2B5EF4-FFF2-40B4-BE49-F238E27FC236}">
                  <a16:creationId xmlns:a16="http://schemas.microsoft.com/office/drawing/2014/main" id="{E49AB719-20F6-DDD0-7F35-24CC135452D6}"/>
                </a:ext>
              </a:extLst>
            </p:cNvPr>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2">
              <a:extLst>
                <a:ext uri="{FF2B5EF4-FFF2-40B4-BE49-F238E27FC236}">
                  <a16:creationId xmlns:a16="http://schemas.microsoft.com/office/drawing/2014/main" id="{65E38448-8D21-BC52-0189-55A4B92F5F0A}"/>
                </a:ext>
              </a:extLst>
            </p:cNvPr>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2">
              <a:extLst>
                <a:ext uri="{FF2B5EF4-FFF2-40B4-BE49-F238E27FC236}">
                  <a16:creationId xmlns:a16="http://schemas.microsoft.com/office/drawing/2014/main" id="{5AD486A3-C261-DF2E-C934-445A8ACA506E}"/>
                </a:ext>
              </a:extLst>
            </p:cNvPr>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32">
              <a:extLst>
                <a:ext uri="{FF2B5EF4-FFF2-40B4-BE49-F238E27FC236}">
                  <a16:creationId xmlns:a16="http://schemas.microsoft.com/office/drawing/2014/main" id="{8F535003-870A-569D-6E2A-1BEB6D06BED2}"/>
                </a:ext>
              </a:extLst>
            </p:cNvPr>
            <p:cNvSpPr/>
            <p:nvPr/>
          </p:nvSpPr>
          <p:spPr>
            <a:xfrm>
              <a:off x="7379752" y="2085937"/>
              <a:ext cx="867224" cy="872462"/>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2">
              <a:extLst>
                <a:ext uri="{FF2B5EF4-FFF2-40B4-BE49-F238E27FC236}">
                  <a16:creationId xmlns:a16="http://schemas.microsoft.com/office/drawing/2014/main" id="{9684EE68-2F61-D9B5-AA31-E6D85A3A63AC}"/>
                </a:ext>
              </a:extLst>
            </p:cNvPr>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2">
              <a:extLst>
                <a:ext uri="{FF2B5EF4-FFF2-40B4-BE49-F238E27FC236}">
                  <a16:creationId xmlns:a16="http://schemas.microsoft.com/office/drawing/2014/main" id="{3EAA2F83-B359-E8D6-4586-B3BD3F1CD95F}"/>
                </a:ext>
              </a:extLst>
            </p:cNvPr>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2">
              <a:extLst>
                <a:ext uri="{FF2B5EF4-FFF2-40B4-BE49-F238E27FC236}">
                  <a16:creationId xmlns:a16="http://schemas.microsoft.com/office/drawing/2014/main" id="{2EA175CE-33D1-BE06-B824-F86587C8560A}"/>
                </a:ext>
              </a:extLst>
            </p:cNvPr>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32">
              <a:extLst>
                <a:ext uri="{FF2B5EF4-FFF2-40B4-BE49-F238E27FC236}">
                  <a16:creationId xmlns:a16="http://schemas.microsoft.com/office/drawing/2014/main" id="{85B86876-59C8-FE7F-FBF8-88B7D452FCBF}"/>
                </a:ext>
              </a:extLst>
            </p:cNvPr>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2">
              <a:extLst>
                <a:ext uri="{FF2B5EF4-FFF2-40B4-BE49-F238E27FC236}">
                  <a16:creationId xmlns:a16="http://schemas.microsoft.com/office/drawing/2014/main" id="{A3FE9502-616E-2C53-F603-C65CB2F2B326}"/>
                </a:ext>
              </a:extLst>
            </p:cNvPr>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32">
              <a:extLst>
                <a:ext uri="{FF2B5EF4-FFF2-40B4-BE49-F238E27FC236}">
                  <a16:creationId xmlns:a16="http://schemas.microsoft.com/office/drawing/2014/main" id="{B8A49D15-EB94-1CFF-DA90-8CE47F0AA9BC}"/>
                </a:ext>
              </a:extLst>
            </p:cNvPr>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2">
              <a:extLst>
                <a:ext uri="{FF2B5EF4-FFF2-40B4-BE49-F238E27FC236}">
                  <a16:creationId xmlns:a16="http://schemas.microsoft.com/office/drawing/2014/main" id="{12D6F9BE-9EB5-C742-5843-4A64C7CDF3BA}"/>
                </a:ext>
              </a:extLst>
            </p:cNvPr>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32">
              <a:extLst>
                <a:ext uri="{FF2B5EF4-FFF2-40B4-BE49-F238E27FC236}">
                  <a16:creationId xmlns:a16="http://schemas.microsoft.com/office/drawing/2014/main" id="{24FAFB2C-FE82-8FA6-C034-9498DEAF13CE}"/>
                </a:ext>
              </a:extLst>
            </p:cNvPr>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22" name="Google Shape;622;p32">
              <a:extLst>
                <a:ext uri="{FF2B5EF4-FFF2-40B4-BE49-F238E27FC236}">
                  <a16:creationId xmlns:a16="http://schemas.microsoft.com/office/drawing/2014/main" id="{1D69FAF7-E054-EF13-A345-6CBF18FB990E}"/>
                </a:ext>
              </a:extLst>
            </p:cNvPr>
            <p:cNvGrpSpPr/>
            <p:nvPr/>
          </p:nvGrpSpPr>
          <p:grpSpPr>
            <a:xfrm rot="1609036">
              <a:off x="7808181" y="2547064"/>
              <a:ext cx="395000" cy="612913"/>
              <a:chOff x="1514314" y="1637035"/>
              <a:chExt cx="338082" cy="524594"/>
            </a:xfrm>
          </p:grpSpPr>
          <p:sp>
            <p:nvSpPr>
              <p:cNvPr id="623" name="Google Shape;623;p32">
                <a:extLst>
                  <a:ext uri="{FF2B5EF4-FFF2-40B4-BE49-F238E27FC236}">
                    <a16:creationId xmlns:a16="http://schemas.microsoft.com/office/drawing/2014/main" id="{7FC3C096-05FB-2F63-6C3A-8AE7B21DF652}"/>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32">
                <a:extLst>
                  <a:ext uri="{FF2B5EF4-FFF2-40B4-BE49-F238E27FC236}">
                    <a16:creationId xmlns:a16="http://schemas.microsoft.com/office/drawing/2014/main" id="{27DA0C14-D19C-C35E-41DD-8B78A882173E}"/>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32">
                <a:extLst>
                  <a:ext uri="{FF2B5EF4-FFF2-40B4-BE49-F238E27FC236}">
                    <a16:creationId xmlns:a16="http://schemas.microsoft.com/office/drawing/2014/main" id="{E2B3BBFF-FCD2-44B5-1B1F-9A048D6137DB}"/>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32">
                <a:extLst>
                  <a:ext uri="{FF2B5EF4-FFF2-40B4-BE49-F238E27FC236}">
                    <a16:creationId xmlns:a16="http://schemas.microsoft.com/office/drawing/2014/main" id="{09812C9D-5F39-F217-246B-3A6D01D0A331}"/>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32">
                <a:extLst>
                  <a:ext uri="{FF2B5EF4-FFF2-40B4-BE49-F238E27FC236}">
                    <a16:creationId xmlns:a16="http://schemas.microsoft.com/office/drawing/2014/main" id="{6588B493-66C5-1D0D-EABD-1C5E0E5FD6EB}"/>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32">
                <a:extLst>
                  <a:ext uri="{FF2B5EF4-FFF2-40B4-BE49-F238E27FC236}">
                    <a16:creationId xmlns:a16="http://schemas.microsoft.com/office/drawing/2014/main" id="{B307AF9E-1D6E-8C92-ABFA-315AF9AF0A3E}"/>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29" name="Google Shape;629;p32">
            <a:extLst>
              <a:ext uri="{FF2B5EF4-FFF2-40B4-BE49-F238E27FC236}">
                <a16:creationId xmlns:a16="http://schemas.microsoft.com/office/drawing/2014/main" id="{A2DF74F4-0385-0F94-FAAF-CDB378FE9857}"/>
              </a:ext>
            </a:extLst>
          </p:cNvPr>
          <p:cNvSpPr txBox="1">
            <a:spLocks noGrp="1"/>
          </p:cNvSpPr>
          <p:nvPr>
            <p:ph type="title"/>
          </p:nvPr>
        </p:nvSpPr>
        <p:spPr>
          <a:xfrm>
            <a:off x="2052450" y="2959657"/>
            <a:ext cx="5039100" cy="572700"/>
          </a:xfrm>
          <a:prstGeom prst="rect">
            <a:avLst/>
          </a:prstGeom>
        </p:spPr>
        <p:txBody>
          <a:bodyPr spcFirstLastPara="1" wrap="square" lIns="91425" tIns="91425" rIns="91425" bIns="91425" anchor="ctr" anchorCtr="0">
            <a:prstTxWarp prst="textArchUp">
              <a:avLst>
                <a:gd name="adj" fmla="val 10010295"/>
              </a:avLst>
            </a:prstTxWarp>
            <a:noAutofit/>
          </a:bodyPr>
          <a:lstStyle/>
          <a:p>
            <a:pPr marL="0" lvl="0" indent="0" algn="ctr" rtl="0">
              <a:spcBef>
                <a:spcPts val="0"/>
              </a:spcBef>
              <a:spcAft>
                <a:spcPts val="0"/>
              </a:spcAft>
              <a:buNone/>
            </a:pPr>
            <a:r>
              <a:rPr lang="en-US" sz="540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rPr>
              <a:t>KHỞI ĐỘNG</a:t>
            </a:r>
            <a:endParaRPr sz="54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endParaRPr>
          </a:p>
        </p:txBody>
      </p:sp>
      <p:pic>
        <p:nvPicPr>
          <p:cNvPr id="31" name="Picture 30">
            <a:extLst>
              <a:ext uri="{FF2B5EF4-FFF2-40B4-BE49-F238E27FC236}">
                <a16:creationId xmlns:a16="http://schemas.microsoft.com/office/drawing/2014/main" id="{DD1E3270-27C0-2D36-3CA8-225236727C22}"/>
              </a:ext>
            </a:extLst>
          </p:cNvPr>
          <p:cNvPicPr>
            <a:picLocks noChangeAspect="1"/>
          </p:cNvPicPr>
          <p:nvPr/>
        </p:nvPicPr>
        <p:blipFill>
          <a:blip r:embed="rId3"/>
          <a:stretch>
            <a:fillRect/>
          </a:stretch>
        </p:blipFill>
        <p:spPr>
          <a:xfrm>
            <a:off x="981924" y="2571750"/>
            <a:ext cx="467048" cy="467048"/>
          </a:xfrm>
          <a:prstGeom prst="rect">
            <a:avLst/>
          </a:prstGeom>
        </p:spPr>
      </p:pic>
    </p:spTree>
    <p:extLst>
      <p:ext uri="{BB962C8B-B14F-4D97-AF65-F5344CB8AC3E}">
        <p14:creationId xmlns:p14="http://schemas.microsoft.com/office/powerpoint/2010/main" val="1368803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barn(inVertical)">
                                      <p:cBhvr>
                                        <p:cTn id="7" dur="500"/>
                                        <p:tgtEl>
                                          <p:spTgt spid="629"/>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800" decel="100000"/>
                                        <p:tgtEl>
                                          <p:spTgt spid="31"/>
                                        </p:tgtEl>
                                      </p:cBhvr>
                                    </p:animEffect>
                                    <p:anim calcmode="lin" valueType="num">
                                      <p:cBhvr>
                                        <p:cTn id="13" dur="800" decel="100000" fill="hold"/>
                                        <p:tgtEl>
                                          <p:spTgt spid="31"/>
                                        </p:tgtEl>
                                        <p:attrNameLst>
                                          <p:attrName>style.rotation</p:attrName>
                                        </p:attrNameLst>
                                      </p:cBhvr>
                                      <p:tavLst>
                                        <p:tav tm="0">
                                          <p:val>
                                            <p:fltVal val="-90"/>
                                          </p:val>
                                        </p:tav>
                                        <p:tav tm="100000">
                                          <p:val>
                                            <p:fltVal val="0"/>
                                          </p:val>
                                        </p:tav>
                                      </p:tavLst>
                                    </p:anim>
                                    <p:anim calcmode="lin" valueType="num">
                                      <p:cBhvr>
                                        <p:cTn id="14" dur="800" decel="100000" fill="hold"/>
                                        <p:tgtEl>
                                          <p:spTgt spid="31"/>
                                        </p:tgtEl>
                                        <p:attrNameLst>
                                          <p:attrName>ppt_x</p:attrName>
                                        </p:attrNameLst>
                                      </p:cBhvr>
                                      <p:tavLst>
                                        <p:tav tm="0">
                                          <p:val>
                                            <p:strVal val="#ppt_x+0.4"/>
                                          </p:val>
                                        </p:tav>
                                        <p:tav tm="100000">
                                          <p:val>
                                            <p:strVal val="#ppt_x-0.05"/>
                                          </p:val>
                                        </p:tav>
                                      </p:tavLst>
                                    </p:anim>
                                    <p:anim calcmode="lin" valueType="num">
                                      <p:cBhvr>
                                        <p:cTn id="15" dur="800" decel="100000" fill="hold"/>
                                        <p:tgtEl>
                                          <p:spTgt spid="31"/>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606"/>
                                        </p:tgtEl>
                                        <p:attrNameLst>
                                          <p:attrName>style.visibility</p:attrName>
                                        </p:attrNameLst>
                                      </p:cBhvr>
                                      <p:to>
                                        <p:strVal val="visible"/>
                                      </p:to>
                                    </p:set>
                                    <p:animEffect transition="in" filter="barn(inVertical)">
                                      <p:cBhvr>
                                        <p:cTn id="20" dur="5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in_file_205335690">
            <a:hlinkClick r:id="" action="ppaction://media"/>
            <a:extLst>
              <a:ext uri="{FF2B5EF4-FFF2-40B4-BE49-F238E27FC236}">
                <a16:creationId xmlns:a16="http://schemas.microsoft.com/office/drawing/2014/main" id="{3D744CFE-A05F-2D40-3A61-34EE99D2F8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3261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00">
          <a:extLst>
            <a:ext uri="{FF2B5EF4-FFF2-40B4-BE49-F238E27FC236}">
              <a16:creationId xmlns:a16="http://schemas.microsoft.com/office/drawing/2014/main" id="{01214CBA-6917-CF09-5418-8DD9F670180E}"/>
            </a:ext>
          </a:extLst>
        </p:cNvPr>
        <p:cNvGrpSpPr/>
        <p:nvPr/>
      </p:nvGrpSpPr>
      <p:grpSpPr>
        <a:xfrm>
          <a:off x="0" y="0"/>
          <a:ext cx="0" cy="0"/>
          <a:chOff x="0" y="0"/>
          <a:chExt cx="0" cy="0"/>
        </a:xfrm>
      </p:grpSpPr>
      <p:sp>
        <p:nvSpPr>
          <p:cNvPr id="603" name="Google Shape;603;p32">
            <a:extLst>
              <a:ext uri="{FF2B5EF4-FFF2-40B4-BE49-F238E27FC236}">
                <a16:creationId xmlns:a16="http://schemas.microsoft.com/office/drawing/2014/main" id="{1299670B-B99C-B11C-E655-34A39D7276E0}"/>
              </a:ext>
            </a:extLst>
          </p:cNvPr>
          <p:cNvSpPr/>
          <p:nvPr/>
        </p:nvSpPr>
        <p:spPr>
          <a:xfrm>
            <a:off x="-194550" y="128395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32">
            <a:extLst>
              <a:ext uri="{FF2B5EF4-FFF2-40B4-BE49-F238E27FC236}">
                <a16:creationId xmlns:a16="http://schemas.microsoft.com/office/drawing/2014/main" id="{9AA848B2-DAA2-EC90-79CA-AEB53D8CAED0}"/>
              </a:ext>
            </a:extLst>
          </p:cNvPr>
          <p:cNvSpPr/>
          <p:nvPr/>
        </p:nvSpPr>
        <p:spPr>
          <a:xfrm>
            <a:off x="8647351" y="3280762"/>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6" name="Google Shape;606;p32">
            <a:extLst>
              <a:ext uri="{FF2B5EF4-FFF2-40B4-BE49-F238E27FC236}">
                <a16:creationId xmlns:a16="http://schemas.microsoft.com/office/drawing/2014/main" id="{BDCDE4A5-1842-7975-E7A4-D178521FFAF5}"/>
              </a:ext>
            </a:extLst>
          </p:cNvPr>
          <p:cNvGrpSpPr/>
          <p:nvPr/>
        </p:nvGrpSpPr>
        <p:grpSpPr>
          <a:xfrm>
            <a:off x="7722142" y="1002067"/>
            <a:ext cx="1295128" cy="1474653"/>
            <a:chOff x="7252145" y="1879047"/>
            <a:chExt cx="1295128" cy="1474653"/>
          </a:xfrm>
        </p:grpSpPr>
        <p:sp>
          <p:nvSpPr>
            <p:cNvPr id="607" name="Google Shape;607;p32">
              <a:extLst>
                <a:ext uri="{FF2B5EF4-FFF2-40B4-BE49-F238E27FC236}">
                  <a16:creationId xmlns:a16="http://schemas.microsoft.com/office/drawing/2014/main" id="{703352CB-1717-F3FC-1383-A83DFEAF9063}"/>
                </a:ext>
              </a:extLst>
            </p:cNvPr>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a:extLst>
                <a:ext uri="{FF2B5EF4-FFF2-40B4-BE49-F238E27FC236}">
                  <a16:creationId xmlns:a16="http://schemas.microsoft.com/office/drawing/2014/main" id="{EC3C2A99-F592-6E31-A067-28A10516F85D}"/>
                </a:ext>
              </a:extLst>
            </p:cNvPr>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a:extLst>
                <a:ext uri="{FF2B5EF4-FFF2-40B4-BE49-F238E27FC236}">
                  <a16:creationId xmlns:a16="http://schemas.microsoft.com/office/drawing/2014/main" id="{4F294612-448B-9B69-A308-68BB1C702F3A}"/>
                </a:ext>
              </a:extLst>
            </p:cNvPr>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a:extLst>
                <a:ext uri="{FF2B5EF4-FFF2-40B4-BE49-F238E27FC236}">
                  <a16:creationId xmlns:a16="http://schemas.microsoft.com/office/drawing/2014/main" id="{60A377E5-BF52-1BF1-2470-D15A298C140B}"/>
                </a:ext>
              </a:extLst>
            </p:cNvPr>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2">
              <a:extLst>
                <a:ext uri="{FF2B5EF4-FFF2-40B4-BE49-F238E27FC236}">
                  <a16:creationId xmlns:a16="http://schemas.microsoft.com/office/drawing/2014/main" id="{06A35E4A-FD83-F77D-590D-AC5CFFA6E843}"/>
                </a:ext>
              </a:extLst>
            </p:cNvPr>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2">
              <a:extLst>
                <a:ext uri="{FF2B5EF4-FFF2-40B4-BE49-F238E27FC236}">
                  <a16:creationId xmlns:a16="http://schemas.microsoft.com/office/drawing/2014/main" id="{1469D16E-B38C-47AF-5599-2F596855D4F9}"/>
                </a:ext>
              </a:extLst>
            </p:cNvPr>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32">
              <a:extLst>
                <a:ext uri="{FF2B5EF4-FFF2-40B4-BE49-F238E27FC236}">
                  <a16:creationId xmlns:a16="http://schemas.microsoft.com/office/drawing/2014/main" id="{92547FC6-3C01-737F-1886-287443F176B2}"/>
                </a:ext>
              </a:extLst>
            </p:cNvPr>
            <p:cNvSpPr/>
            <p:nvPr/>
          </p:nvSpPr>
          <p:spPr>
            <a:xfrm>
              <a:off x="7379752" y="2085937"/>
              <a:ext cx="867224" cy="872462"/>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2">
              <a:extLst>
                <a:ext uri="{FF2B5EF4-FFF2-40B4-BE49-F238E27FC236}">
                  <a16:creationId xmlns:a16="http://schemas.microsoft.com/office/drawing/2014/main" id="{48CA6BB7-3196-4A91-FEB6-9E6591BBF2BF}"/>
                </a:ext>
              </a:extLst>
            </p:cNvPr>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2">
              <a:extLst>
                <a:ext uri="{FF2B5EF4-FFF2-40B4-BE49-F238E27FC236}">
                  <a16:creationId xmlns:a16="http://schemas.microsoft.com/office/drawing/2014/main" id="{9B8DB3E7-95DC-6FFA-ED63-B3F28BEC43D8}"/>
                </a:ext>
              </a:extLst>
            </p:cNvPr>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2">
              <a:extLst>
                <a:ext uri="{FF2B5EF4-FFF2-40B4-BE49-F238E27FC236}">
                  <a16:creationId xmlns:a16="http://schemas.microsoft.com/office/drawing/2014/main" id="{38A6A1B9-29B4-37EA-B46B-F51E2E467ED5}"/>
                </a:ext>
              </a:extLst>
            </p:cNvPr>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32">
              <a:extLst>
                <a:ext uri="{FF2B5EF4-FFF2-40B4-BE49-F238E27FC236}">
                  <a16:creationId xmlns:a16="http://schemas.microsoft.com/office/drawing/2014/main" id="{C9215E8B-8D43-D2DD-D598-075907B67331}"/>
                </a:ext>
              </a:extLst>
            </p:cNvPr>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2">
              <a:extLst>
                <a:ext uri="{FF2B5EF4-FFF2-40B4-BE49-F238E27FC236}">
                  <a16:creationId xmlns:a16="http://schemas.microsoft.com/office/drawing/2014/main" id="{9E1889B5-261A-54ED-515B-326A55B52E75}"/>
                </a:ext>
              </a:extLst>
            </p:cNvPr>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32">
              <a:extLst>
                <a:ext uri="{FF2B5EF4-FFF2-40B4-BE49-F238E27FC236}">
                  <a16:creationId xmlns:a16="http://schemas.microsoft.com/office/drawing/2014/main" id="{32ADA56E-3325-6380-DDD5-AA9C9618E816}"/>
                </a:ext>
              </a:extLst>
            </p:cNvPr>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2">
              <a:extLst>
                <a:ext uri="{FF2B5EF4-FFF2-40B4-BE49-F238E27FC236}">
                  <a16:creationId xmlns:a16="http://schemas.microsoft.com/office/drawing/2014/main" id="{2FAF05D8-F389-52EC-A90D-AF9628CA063B}"/>
                </a:ext>
              </a:extLst>
            </p:cNvPr>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32">
              <a:extLst>
                <a:ext uri="{FF2B5EF4-FFF2-40B4-BE49-F238E27FC236}">
                  <a16:creationId xmlns:a16="http://schemas.microsoft.com/office/drawing/2014/main" id="{9353F782-D0A1-8C8D-92A0-84A6C97E1A97}"/>
                </a:ext>
              </a:extLst>
            </p:cNvPr>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22" name="Google Shape;622;p32">
              <a:extLst>
                <a:ext uri="{FF2B5EF4-FFF2-40B4-BE49-F238E27FC236}">
                  <a16:creationId xmlns:a16="http://schemas.microsoft.com/office/drawing/2014/main" id="{50E1DBEC-78D5-DF17-E19F-B471BC325731}"/>
                </a:ext>
              </a:extLst>
            </p:cNvPr>
            <p:cNvGrpSpPr/>
            <p:nvPr/>
          </p:nvGrpSpPr>
          <p:grpSpPr>
            <a:xfrm rot="1609036">
              <a:off x="7808181" y="2547064"/>
              <a:ext cx="395000" cy="612913"/>
              <a:chOff x="1514314" y="1637035"/>
              <a:chExt cx="338082" cy="524594"/>
            </a:xfrm>
          </p:grpSpPr>
          <p:sp>
            <p:nvSpPr>
              <p:cNvPr id="623" name="Google Shape;623;p32">
                <a:extLst>
                  <a:ext uri="{FF2B5EF4-FFF2-40B4-BE49-F238E27FC236}">
                    <a16:creationId xmlns:a16="http://schemas.microsoft.com/office/drawing/2014/main" id="{04CE2228-5AF3-8CFA-75FD-014CB71D7815}"/>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32">
                <a:extLst>
                  <a:ext uri="{FF2B5EF4-FFF2-40B4-BE49-F238E27FC236}">
                    <a16:creationId xmlns:a16="http://schemas.microsoft.com/office/drawing/2014/main" id="{0F14A12F-C9D6-25EE-603C-A6198F5F80F6}"/>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32">
                <a:extLst>
                  <a:ext uri="{FF2B5EF4-FFF2-40B4-BE49-F238E27FC236}">
                    <a16:creationId xmlns:a16="http://schemas.microsoft.com/office/drawing/2014/main" id="{1452A53A-EBC6-6742-5424-040838F80D38}"/>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32">
                <a:extLst>
                  <a:ext uri="{FF2B5EF4-FFF2-40B4-BE49-F238E27FC236}">
                    <a16:creationId xmlns:a16="http://schemas.microsoft.com/office/drawing/2014/main" id="{D630510C-4D54-FA3A-E905-CA4B4A5F7EC7}"/>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32">
                <a:extLst>
                  <a:ext uri="{FF2B5EF4-FFF2-40B4-BE49-F238E27FC236}">
                    <a16:creationId xmlns:a16="http://schemas.microsoft.com/office/drawing/2014/main" id="{8B6EFB0D-4851-C77C-D9CB-43792BB0B6B0}"/>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32">
                <a:extLst>
                  <a:ext uri="{FF2B5EF4-FFF2-40B4-BE49-F238E27FC236}">
                    <a16:creationId xmlns:a16="http://schemas.microsoft.com/office/drawing/2014/main" id="{CB1A0A68-D7AC-62B0-F86F-F06C0EC0D87A}"/>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29" name="Google Shape;629;p32">
            <a:extLst>
              <a:ext uri="{FF2B5EF4-FFF2-40B4-BE49-F238E27FC236}">
                <a16:creationId xmlns:a16="http://schemas.microsoft.com/office/drawing/2014/main" id="{8AB879A4-9701-0DF5-5BA0-F28E6AC98F16}"/>
              </a:ext>
            </a:extLst>
          </p:cNvPr>
          <p:cNvSpPr txBox="1">
            <a:spLocks noGrp="1"/>
          </p:cNvSpPr>
          <p:nvPr>
            <p:ph type="title"/>
          </p:nvPr>
        </p:nvSpPr>
        <p:spPr>
          <a:xfrm>
            <a:off x="2052450" y="2959657"/>
            <a:ext cx="5039100" cy="572700"/>
          </a:xfrm>
          <a:prstGeom prst="rect">
            <a:avLst/>
          </a:prstGeom>
        </p:spPr>
        <p:txBody>
          <a:bodyPr spcFirstLastPara="1" wrap="square" lIns="91425" tIns="91425" rIns="91425" bIns="91425" anchor="ctr" anchorCtr="0">
            <a:prstTxWarp prst="textArchUp">
              <a:avLst>
                <a:gd name="adj" fmla="val 10010295"/>
              </a:avLst>
            </a:prstTxWarp>
            <a:noAutofit/>
          </a:bodyPr>
          <a:lstStyle/>
          <a:p>
            <a:pPr marL="0" lvl="0" indent="0" algn="ctr" rtl="0">
              <a:spcBef>
                <a:spcPts val="0"/>
              </a:spcBef>
              <a:spcAft>
                <a:spcPts val="0"/>
              </a:spcAft>
              <a:buNone/>
            </a:pPr>
            <a:r>
              <a:rPr lang="en-US" sz="540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rPr>
              <a:t>LUYỆN TẬP</a:t>
            </a:r>
            <a:endParaRPr sz="54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endParaRPr>
          </a:p>
        </p:txBody>
      </p:sp>
      <p:pic>
        <p:nvPicPr>
          <p:cNvPr id="31" name="Picture 30">
            <a:extLst>
              <a:ext uri="{FF2B5EF4-FFF2-40B4-BE49-F238E27FC236}">
                <a16:creationId xmlns:a16="http://schemas.microsoft.com/office/drawing/2014/main" id="{790AB166-E100-2E41-54F3-5332B5765B29}"/>
              </a:ext>
            </a:extLst>
          </p:cNvPr>
          <p:cNvPicPr>
            <a:picLocks noChangeAspect="1"/>
          </p:cNvPicPr>
          <p:nvPr/>
        </p:nvPicPr>
        <p:blipFill>
          <a:blip r:embed="rId3"/>
          <a:stretch>
            <a:fillRect/>
          </a:stretch>
        </p:blipFill>
        <p:spPr>
          <a:xfrm>
            <a:off x="981924" y="2571750"/>
            <a:ext cx="467048" cy="467048"/>
          </a:xfrm>
          <a:prstGeom prst="rect">
            <a:avLst/>
          </a:prstGeom>
        </p:spPr>
      </p:pic>
    </p:spTree>
    <p:extLst>
      <p:ext uri="{BB962C8B-B14F-4D97-AF65-F5344CB8AC3E}">
        <p14:creationId xmlns:p14="http://schemas.microsoft.com/office/powerpoint/2010/main" val="16192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barn(inVertical)">
                                      <p:cBhvr>
                                        <p:cTn id="7" dur="500"/>
                                        <p:tgtEl>
                                          <p:spTgt spid="629"/>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800" decel="100000"/>
                                        <p:tgtEl>
                                          <p:spTgt spid="31"/>
                                        </p:tgtEl>
                                      </p:cBhvr>
                                    </p:animEffect>
                                    <p:anim calcmode="lin" valueType="num">
                                      <p:cBhvr>
                                        <p:cTn id="13" dur="800" decel="100000" fill="hold"/>
                                        <p:tgtEl>
                                          <p:spTgt spid="31"/>
                                        </p:tgtEl>
                                        <p:attrNameLst>
                                          <p:attrName>style.rotation</p:attrName>
                                        </p:attrNameLst>
                                      </p:cBhvr>
                                      <p:tavLst>
                                        <p:tav tm="0">
                                          <p:val>
                                            <p:fltVal val="-90"/>
                                          </p:val>
                                        </p:tav>
                                        <p:tav tm="100000">
                                          <p:val>
                                            <p:fltVal val="0"/>
                                          </p:val>
                                        </p:tav>
                                      </p:tavLst>
                                    </p:anim>
                                    <p:anim calcmode="lin" valueType="num">
                                      <p:cBhvr>
                                        <p:cTn id="14" dur="800" decel="100000" fill="hold"/>
                                        <p:tgtEl>
                                          <p:spTgt spid="31"/>
                                        </p:tgtEl>
                                        <p:attrNameLst>
                                          <p:attrName>ppt_x</p:attrName>
                                        </p:attrNameLst>
                                      </p:cBhvr>
                                      <p:tavLst>
                                        <p:tav tm="0">
                                          <p:val>
                                            <p:strVal val="#ppt_x+0.4"/>
                                          </p:val>
                                        </p:tav>
                                        <p:tav tm="100000">
                                          <p:val>
                                            <p:strVal val="#ppt_x-0.05"/>
                                          </p:val>
                                        </p:tav>
                                      </p:tavLst>
                                    </p:anim>
                                    <p:anim calcmode="lin" valueType="num">
                                      <p:cBhvr>
                                        <p:cTn id="15" dur="800" decel="100000" fill="hold"/>
                                        <p:tgtEl>
                                          <p:spTgt spid="31"/>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606"/>
                                        </p:tgtEl>
                                        <p:attrNameLst>
                                          <p:attrName>style.visibility</p:attrName>
                                        </p:attrNameLst>
                                      </p:cBhvr>
                                      <p:to>
                                        <p:strVal val="visible"/>
                                      </p:to>
                                    </p:set>
                                    <p:animEffect transition="in" filter="barn(inVertical)">
                                      <p:cBhvr>
                                        <p:cTn id="20" dur="5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p:cNvGrpSpPr/>
        <p:nvPr/>
      </p:nvGrpSpPr>
      <p:grpSpPr>
        <a:xfrm>
          <a:off x="0" y="0"/>
          <a:ext cx="0" cy="0"/>
          <a:chOff x="0" y="0"/>
          <a:chExt cx="0" cy="0"/>
        </a:xfrm>
      </p:grpSpPr>
      <p:sp>
        <p:nvSpPr>
          <p:cNvPr id="543" name="Google Shape;543;p29"/>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9"/>
          <p:cNvSpPr txBox="1">
            <a:spLocks noGrp="1"/>
          </p:cNvSpPr>
          <p:nvPr>
            <p:ph type="title"/>
          </p:nvPr>
        </p:nvSpPr>
        <p:spPr>
          <a:xfrm>
            <a:off x="1548474" y="323259"/>
            <a:ext cx="6875526" cy="572700"/>
          </a:xfrm>
          <a:prstGeom prst="rect">
            <a:avLst/>
          </a:prstGeom>
        </p:spPr>
        <p:txBody>
          <a:bodyPr spcFirstLastPara="1" wrap="square" lIns="91425" tIns="91425" rIns="91425" bIns="91425" anchor="ctr" anchorCtr="0">
            <a:noAutofit/>
          </a:bodyPr>
          <a:lstStyle/>
          <a:p>
            <a:pPr lvl="0"/>
            <a:r>
              <a:rPr lang="en-US" sz="3200">
                <a:solidFill>
                  <a:srgbClr val="3333FF"/>
                </a:solidFill>
                <a:latin typeface="Calibri" panose="020F0502020204030204" pitchFamily="34" charset="0"/>
                <a:cs typeface="Calibri" panose="020F0502020204030204" pitchFamily="34" charset="0"/>
              </a:rPr>
              <a:t>Đọc đoạn văn sau và thực hiện yêu cầu:</a:t>
            </a:r>
            <a:endParaRPr sz="3200" dirty="0">
              <a:solidFill>
                <a:srgbClr val="3333FF"/>
              </a:solidFill>
              <a:latin typeface="Calibri" panose="020F0502020204030204" pitchFamily="34" charset="0"/>
              <a:cs typeface="Calibri" panose="020F0502020204030204" pitchFamily="34" charset="0"/>
            </a:endParaRPr>
          </a:p>
        </p:txBody>
      </p:sp>
      <p:grpSp>
        <p:nvGrpSpPr>
          <p:cNvPr id="9" name="Group 8"/>
          <p:cNvGrpSpPr/>
          <p:nvPr/>
        </p:nvGrpSpPr>
        <p:grpSpPr>
          <a:xfrm>
            <a:off x="244343" y="1175239"/>
            <a:ext cx="8680000" cy="3968261"/>
            <a:chOff x="588190" y="1814899"/>
            <a:chExt cx="7835807" cy="3260021"/>
          </a:xfrm>
        </p:grpSpPr>
        <p:sp>
          <p:nvSpPr>
            <p:cNvPr id="8" name="Google Shape;634;p33"/>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29"/>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gn="just"/>
              <a:r>
                <a:rPr lang="en-US" sz="3200" b="0">
                  <a:solidFill>
                    <a:srgbClr val="000000"/>
                  </a:solidFill>
                  <a:latin typeface="Calibri" panose="020F0502020204030204" pitchFamily="34" charset="0"/>
                  <a:cs typeface="Calibri" panose="020F0502020204030204" pitchFamily="34" charset="0"/>
                </a:rPr>
                <a:t>	</a:t>
              </a:r>
              <a:r>
                <a:rPr lang="vi-VN" sz="3200" b="0">
                  <a:solidFill>
                    <a:srgbClr val="000000"/>
                  </a:solidFill>
                  <a:latin typeface="Calibri" panose="020F0502020204030204" pitchFamily="34" charset="0"/>
                  <a:cs typeface="Calibri" panose="020F0502020204030204" pitchFamily="34" charset="0"/>
                </a:rPr>
                <a:t>Những hàng dâu bánh tẻ ngợp trước mắt tôi. Dâu chưa cao bằng đầu</a:t>
              </a:r>
              <a:r>
                <a:rPr lang="en-US" sz="3200" b="0">
                  <a:solidFill>
                    <a:srgbClr val="000000"/>
                  </a:solidFill>
                  <a:latin typeface="Calibri" panose="020F0502020204030204" pitchFamily="34" charset="0"/>
                  <a:cs typeface="Calibri" panose="020F0502020204030204" pitchFamily="34" charset="0"/>
                </a:rPr>
                <a:t> </a:t>
              </a:r>
              <a:r>
                <a:rPr lang="vi-VN" sz="3200" b="0">
                  <a:solidFill>
                    <a:srgbClr val="000000"/>
                  </a:solidFill>
                  <a:latin typeface="Calibri" panose="020F0502020204030204" pitchFamily="34" charset="0"/>
                  <a:cs typeface="Calibri" panose="020F0502020204030204" pitchFamily="34" charset="0"/>
                </a:rPr>
                <a:t>người, nhưng cành dâu đâm tua tủa. Lá dâu loè xoè, to bản như lá trầu không. Xen giữa những luống dâu là từng vồng khoai lang dây đỏ tía, chạy dài theo thân đất, như nhiều đường kẻ sọc ken vào nhau, trên cùng một tấm vải. </a:t>
              </a:r>
              <a:endParaRPr lang="en-US" sz="3200" b="0">
                <a:solidFill>
                  <a:srgbClr val="000000"/>
                </a:solidFill>
                <a:latin typeface="Calibri" panose="020F0502020204030204" pitchFamily="34" charset="0"/>
                <a:cs typeface="Calibri" panose="020F0502020204030204" pitchFamily="34" charset="0"/>
              </a:endParaRPr>
            </a:p>
            <a:p>
              <a:pPr algn="just"/>
              <a:r>
                <a:rPr lang="en-US" sz="2800" b="0" i="1">
                  <a:solidFill>
                    <a:srgbClr val="000000"/>
                  </a:solidFill>
                  <a:latin typeface="Calibri" panose="020F0502020204030204" pitchFamily="34" charset="0"/>
                  <a:cs typeface="Calibri" panose="020F0502020204030204" pitchFamily="34" charset="0"/>
                </a:rPr>
                <a:t>					</a:t>
              </a:r>
              <a:r>
                <a:rPr lang="vi-VN" sz="2800" b="0" i="1">
                  <a:solidFill>
                    <a:srgbClr val="000000"/>
                  </a:solidFill>
                  <a:latin typeface="Calibri" panose="020F0502020204030204" pitchFamily="34" charset="0"/>
                  <a:cs typeface="Calibri" panose="020F0502020204030204" pitchFamily="34" charset="0"/>
                </a:rPr>
                <a:t>Dương Thị Xuân Quý</a:t>
              </a:r>
              <a:endParaRPr lang="en-US" sz="2800" b="0" i="1" dirty="0">
                <a:solidFill>
                  <a:srgbClr val="000000"/>
                </a:solidFill>
                <a:latin typeface="Calibri" panose="020F0502020204030204" pitchFamily="34" charset="0"/>
                <a:cs typeface="Calibri" panose="020F0502020204030204" pitchFamily="34" charset="0"/>
              </a:endParaRPr>
            </a:p>
          </p:txBody>
        </p:sp>
      </p:grpSp>
      <p:grpSp>
        <p:nvGrpSpPr>
          <p:cNvPr id="6" name="Group 5"/>
          <p:cNvGrpSpPr/>
          <p:nvPr/>
        </p:nvGrpSpPr>
        <p:grpSpPr>
          <a:xfrm>
            <a:off x="661225" y="192109"/>
            <a:ext cx="773811" cy="834999"/>
            <a:chOff x="274320" y="60960"/>
            <a:chExt cx="1112520" cy="1120140"/>
          </a:xfrm>
        </p:grpSpPr>
        <p:sp>
          <p:nvSpPr>
            <p:cNvPr id="5" name="Oval 4"/>
            <p:cNvSpPr/>
            <p:nvPr/>
          </p:nvSpPr>
          <p:spPr>
            <a:xfrm>
              <a:off x="274320" y="60960"/>
              <a:ext cx="1112520" cy="1120140"/>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5767"/>
            <a:stretch/>
          </p:blipFill>
          <p:spPr>
            <a:xfrm>
              <a:off x="380054" y="161216"/>
              <a:ext cx="901051" cy="93455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33"/>
        <p:cNvGrpSpPr/>
        <p:nvPr/>
      </p:nvGrpSpPr>
      <p:grpSpPr>
        <a:xfrm>
          <a:off x="0" y="0"/>
          <a:ext cx="0" cy="0"/>
          <a:chOff x="0" y="0"/>
          <a:chExt cx="0" cy="0"/>
        </a:xfrm>
      </p:grpSpPr>
      <p:sp>
        <p:nvSpPr>
          <p:cNvPr id="635" name="Google Shape;635;p33"/>
          <p:cNvSpPr/>
          <p:nvPr/>
        </p:nvSpPr>
        <p:spPr>
          <a:xfrm flipH="1">
            <a:off x="525779" y="1564825"/>
            <a:ext cx="2948940" cy="25371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3"/>
          <p:cNvGrpSpPr/>
          <p:nvPr/>
        </p:nvGrpSpPr>
        <p:grpSpPr>
          <a:xfrm>
            <a:off x="898426" y="1062390"/>
            <a:ext cx="988550" cy="1004869"/>
            <a:chOff x="1067627" y="1331453"/>
            <a:chExt cx="988550" cy="1004869"/>
          </a:xfrm>
        </p:grpSpPr>
        <p:sp>
          <p:nvSpPr>
            <p:cNvPr id="640" name="Google Shape;640;p33"/>
            <p:cNvSpPr/>
            <p:nvPr/>
          </p:nvSpPr>
          <p:spPr>
            <a:xfrm>
              <a:off x="1067627" y="1717943"/>
              <a:ext cx="149567" cy="302857"/>
            </a:xfrm>
            <a:custGeom>
              <a:avLst/>
              <a:gdLst/>
              <a:ahLst/>
              <a:cxnLst/>
              <a:rect l="l" t="t" r="r" b="b"/>
              <a:pathLst>
                <a:path w="2316" h="4690" extrusionOk="0">
                  <a:moveTo>
                    <a:pt x="1567" y="1"/>
                  </a:moveTo>
                  <a:cubicBezTo>
                    <a:pt x="1102" y="556"/>
                    <a:pt x="789" y="1356"/>
                    <a:pt x="607" y="2053"/>
                  </a:cubicBezTo>
                  <a:cubicBezTo>
                    <a:pt x="425" y="2710"/>
                    <a:pt x="0" y="3610"/>
                    <a:pt x="203" y="4308"/>
                  </a:cubicBezTo>
                  <a:cubicBezTo>
                    <a:pt x="282" y="4585"/>
                    <a:pt x="422" y="4690"/>
                    <a:pt x="586" y="4690"/>
                  </a:cubicBezTo>
                  <a:cubicBezTo>
                    <a:pt x="966" y="4690"/>
                    <a:pt x="1475" y="4131"/>
                    <a:pt x="1658" y="3863"/>
                  </a:cubicBezTo>
                  <a:cubicBezTo>
                    <a:pt x="2144" y="3145"/>
                    <a:pt x="2315" y="2346"/>
                    <a:pt x="2194" y="1497"/>
                  </a:cubicBezTo>
                  <a:cubicBezTo>
                    <a:pt x="2133" y="1062"/>
                    <a:pt x="1942" y="354"/>
                    <a:pt x="1567" y="1"/>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1886977" y="1637029"/>
              <a:ext cx="169200" cy="283032"/>
            </a:xfrm>
            <a:custGeom>
              <a:avLst/>
              <a:gdLst/>
              <a:ahLst/>
              <a:cxnLst/>
              <a:rect l="l" t="t" r="r" b="b"/>
              <a:pathLst>
                <a:path w="2620" h="4383" extrusionOk="0">
                  <a:moveTo>
                    <a:pt x="314" y="0"/>
                  </a:moveTo>
                  <a:cubicBezTo>
                    <a:pt x="31" y="434"/>
                    <a:pt x="0" y="1162"/>
                    <a:pt x="31" y="1607"/>
                  </a:cubicBezTo>
                  <a:cubicBezTo>
                    <a:pt x="92" y="2456"/>
                    <a:pt x="435" y="3195"/>
                    <a:pt x="1062" y="3791"/>
                  </a:cubicBezTo>
                  <a:cubicBezTo>
                    <a:pt x="1282" y="3998"/>
                    <a:pt x="1815" y="4382"/>
                    <a:pt x="2187" y="4382"/>
                  </a:cubicBezTo>
                  <a:cubicBezTo>
                    <a:pt x="2398" y="4382"/>
                    <a:pt x="2557" y="4259"/>
                    <a:pt x="2579" y="3912"/>
                  </a:cubicBezTo>
                  <a:cubicBezTo>
                    <a:pt x="2619" y="3184"/>
                    <a:pt x="2013" y="2406"/>
                    <a:pt x="1699" y="1800"/>
                  </a:cubicBezTo>
                  <a:cubicBezTo>
                    <a:pt x="1375" y="1162"/>
                    <a:pt x="890" y="445"/>
                    <a:pt x="314"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1470392" y="2169719"/>
              <a:ext cx="206398" cy="166603"/>
            </a:xfrm>
            <a:custGeom>
              <a:avLst/>
              <a:gdLst/>
              <a:ahLst/>
              <a:cxnLst/>
              <a:rect l="l" t="t" r="r" b="b"/>
              <a:pathLst>
                <a:path w="3196" h="2580" extrusionOk="0">
                  <a:moveTo>
                    <a:pt x="1737" y="0"/>
                  </a:moveTo>
                  <a:cubicBezTo>
                    <a:pt x="1687" y="0"/>
                    <a:pt x="1637" y="7"/>
                    <a:pt x="1589" y="21"/>
                  </a:cubicBezTo>
                  <a:cubicBezTo>
                    <a:pt x="1366" y="92"/>
                    <a:pt x="800" y="557"/>
                    <a:pt x="749" y="860"/>
                  </a:cubicBezTo>
                  <a:cubicBezTo>
                    <a:pt x="547" y="1082"/>
                    <a:pt x="1" y="2306"/>
                    <a:pt x="385" y="2538"/>
                  </a:cubicBezTo>
                  <a:cubicBezTo>
                    <a:pt x="429" y="2567"/>
                    <a:pt x="472" y="2579"/>
                    <a:pt x="512" y="2579"/>
                  </a:cubicBezTo>
                  <a:cubicBezTo>
                    <a:pt x="763" y="2579"/>
                    <a:pt x="947" y="2110"/>
                    <a:pt x="982" y="1962"/>
                  </a:cubicBezTo>
                  <a:cubicBezTo>
                    <a:pt x="1022" y="2195"/>
                    <a:pt x="1093" y="2397"/>
                    <a:pt x="1245" y="2549"/>
                  </a:cubicBezTo>
                  <a:cubicBezTo>
                    <a:pt x="1548" y="2529"/>
                    <a:pt x="1649" y="2245"/>
                    <a:pt x="1669" y="1983"/>
                  </a:cubicBezTo>
                  <a:cubicBezTo>
                    <a:pt x="1780" y="2175"/>
                    <a:pt x="1964" y="2509"/>
                    <a:pt x="2186" y="2509"/>
                  </a:cubicBezTo>
                  <a:cubicBezTo>
                    <a:pt x="2209" y="2509"/>
                    <a:pt x="2232" y="2505"/>
                    <a:pt x="2256" y="2498"/>
                  </a:cubicBezTo>
                  <a:cubicBezTo>
                    <a:pt x="2549" y="2397"/>
                    <a:pt x="2448" y="2063"/>
                    <a:pt x="2367" y="1831"/>
                  </a:cubicBezTo>
                  <a:lnTo>
                    <a:pt x="2367" y="1831"/>
                  </a:lnTo>
                  <a:cubicBezTo>
                    <a:pt x="2598" y="1840"/>
                    <a:pt x="2782" y="2122"/>
                    <a:pt x="3022" y="2122"/>
                  </a:cubicBezTo>
                  <a:cubicBezTo>
                    <a:pt x="3055" y="2122"/>
                    <a:pt x="3090" y="2116"/>
                    <a:pt x="3125" y="2104"/>
                  </a:cubicBezTo>
                  <a:cubicBezTo>
                    <a:pt x="3196" y="1477"/>
                    <a:pt x="2943" y="749"/>
                    <a:pt x="2468" y="345"/>
                  </a:cubicBezTo>
                  <a:cubicBezTo>
                    <a:pt x="2281" y="183"/>
                    <a:pt x="2001" y="0"/>
                    <a:pt x="1737"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1137434" y="1331453"/>
              <a:ext cx="814289" cy="891845"/>
            </a:xfrm>
            <a:custGeom>
              <a:avLst/>
              <a:gdLst/>
              <a:ahLst/>
              <a:cxnLst/>
              <a:rect l="l" t="t" r="r" b="b"/>
              <a:pathLst>
                <a:path w="12609" h="13811" extrusionOk="0">
                  <a:moveTo>
                    <a:pt x="6108" y="0"/>
                  </a:moveTo>
                  <a:cubicBezTo>
                    <a:pt x="5924" y="0"/>
                    <a:pt x="5738" y="10"/>
                    <a:pt x="5552" y="31"/>
                  </a:cubicBezTo>
                  <a:cubicBezTo>
                    <a:pt x="2296" y="385"/>
                    <a:pt x="1" y="3751"/>
                    <a:pt x="416" y="7552"/>
                  </a:cubicBezTo>
                  <a:cubicBezTo>
                    <a:pt x="806" y="11126"/>
                    <a:pt x="3469" y="13811"/>
                    <a:pt x="6500" y="13811"/>
                  </a:cubicBezTo>
                  <a:cubicBezTo>
                    <a:pt x="6684" y="13811"/>
                    <a:pt x="6871" y="13801"/>
                    <a:pt x="7058" y="13780"/>
                  </a:cubicBezTo>
                  <a:cubicBezTo>
                    <a:pt x="10303" y="13427"/>
                    <a:pt x="12608" y="10060"/>
                    <a:pt x="12194" y="6258"/>
                  </a:cubicBezTo>
                  <a:cubicBezTo>
                    <a:pt x="11803" y="2685"/>
                    <a:pt x="9140" y="0"/>
                    <a:pt x="6108" y="0"/>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1191679" y="1422183"/>
              <a:ext cx="558940" cy="643102"/>
            </a:xfrm>
            <a:custGeom>
              <a:avLst/>
              <a:gdLst/>
              <a:ahLst/>
              <a:cxnLst/>
              <a:rect l="l" t="t" r="r" b="b"/>
              <a:pathLst>
                <a:path w="8655" h="9959" extrusionOk="0">
                  <a:moveTo>
                    <a:pt x="4144" y="1"/>
                  </a:moveTo>
                  <a:cubicBezTo>
                    <a:pt x="4024" y="1"/>
                    <a:pt x="3903" y="7"/>
                    <a:pt x="3781" y="21"/>
                  </a:cubicBezTo>
                  <a:cubicBezTo>
                    <a:pt x="1557" y="263"/>
                    <a:pt x="0" y="2680"/>
                    <a:pt x="293" y="5420"/>
                  </a:cubicBezTo>
                  <a:cubicBezTo>
                    <a:pt x="580" y="8010"/>
                    <a:pt x="2421" y="9959"/>
                    <a:pt x="4500" y="9959"/>
                  </a:cubicBezTo>
                  <a:cubicBezTo>
                    <a:pt x="4621" y="9959"/>
                    <a:pt x="4741" y="9952"/>
                    <a:pt x="4863" y="9939"/>
                  </a:cubicBezTo>
                  <a:cubicBezTo>
                    <a:pt x="7087" y="9697"/>
                    <a:pt x="8655" y="7280"/>
                    <a:pt x="8351" y="4540"/>
                  </a:cubicBezTo>
                  <a:cubicBezTo>
                    <a:pt x="8074" y="1950"/>
                    <a:pt x="6225" y="1"/>
                    <a:pt x="4144"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1405105" y="1491990"/>
              <a:ext cx="37973" cy="36162"/>
            </a:xfrm>
            <a:custGeom>
              <a:avLst/>
              <a:gdLst/>
              <a:ahLst/>
              <a:cxnLst/>
              <a:rect l="l" t="t" r="r" b="b"/>
              <a:pathLst>
                <a:path w="588" h="560" extrusionOk="0">
                  <a:moveTo>
                    <a:pt x="285" y="1"/>
                  </a:moveTo>
                  <a:cubicBezTo>
                    <a:pt x="278" y="1"/>
                    <a:pt x="271" y="1"/>
                    <a:pt x="264" y="2"/>
                  </a:cubicBezTo>
                  <a:cubicBezTo>
                    <a:pt x="102" y="22"/>
                    <a:pt x="1" y="163"/>
                    <a:pt x="11" y="315"/>
                  </a:cubicBezTo>
                  <a:cubicBezTo>
                    <a:pt x="30" y="455"/>
                    <a:pt x="151" y="560"/>
                    <a:pt x="289" y="560"/>
                  </a:cubicBezTo>
                  <a:cubicBezTo>
                    <a:pt x="301" y="560"/>
                    <a:pt x="312" y="559"/>
                    <a:pt x="324" y="557"/>
                  </a:cubicBezTo>
                  <a:cubicBezTo>
                    <a:pt x="476" y="548"/>
                    <a:pt x="587" y="406"/>
                    <a:pt x="567" y="254"/>
                  </a:cubicBezTo>
                  <a:cubicBezTo>
                    <a:pt x="558" y="100"/>
                    <a:pt x="429"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1590570" y="1471649"/>
              <a:ext cx="38619" cy="36291"/>
            </a:xfrm>
            <a:custGeom>
              <a:avLst/>
              <a:gdLst/>
              <a:ahLst/>
              <a:cxnLst/>
              <a:rect l="l" t="t" r="r" b="b"/>
              <a:pathLst>
                <a:path w="598" h="562" extrusionOk="0">
                  <a:moveTo>
                    <a:pt x="301" y="1"/>
                  </a:moveTo>
                  <a:cubicBezTo>
                    <a:pt x="288" y="1"/>
                    <a:pt x="276" y="1"/>
                    <a:pt x="263" y="3"/>
                  </a:cubicBezTo>
                  <a:cubicBezTo>
                    <a:pt x="112" y="23"/>
                    <a:pt x="0" y="155"/>
                    <a:pt x="20" y="317"/>
                  </a:cubicBezTo>
                  <a:cubicBezTo>
                    <a:pt x="39" y="456"/>
                    <a:pt x="152" y="562"/>
                    <a:pt x="288" y="562"/>
                  </a:cubicBezTo>
                  <a:cubicBezTo>
                    <a:pt x="300" y="562"/>
                    <a:pt x="312" y="561"/>
                    <a:pt x="324" y="559"/>
                  </a:cubicBezTo>
                  <a:cubicBezTo>
                    <a:pt x="485" y="539"/>
                    <a:pt x="597" y="407"/>
                    <a:pt x="577" y="256"/>
                  </a:cubicBezTo>
                  <a:cubicBezTo>
                    <a:pt x="558" y="107"/>
                    <a:pt x="445"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1672195" y="1485533"/>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1478271" y="1517498"/>
              <a:ext cx="69230" cy="43136"/>
            </a:xfrm>
            <a:custGeom>
              <a:avLst/>
              <a:gdLst/>
              <a:ahLst/>
              <a:cxnLst/>
              <a:rect l="l" t="t" r="r" b="b"/>
              <a:pathLst>
                <a:path w="1072" h="668" extrusionOk="0">
                  <a:moveTo>
                    <a:pt x="1072" y="1"/>
                  </a:moveTo>
                  <a:cubicBezTo>
                    <a:pt x="708" y="31"/>
                    <a:pt x="355" y="81"/>
                    <a:pt x="0" y="112"/>
                  </a:cubicBezTo>
                  <a:cubicBezTo>
                    <a:pt x="213" y="314"/>
                    <a:pt x="375" y="567"/>
                    <a:pt x="617" y="668"/>
                  </a:cubicBezTo>
                  <a:cubicBezTo>
                    <a:pt x="759" y="466"/>
                    <a:pt x="1002" y="254"/>
                    <a:pt x="1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1291495" y="1528158"/>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33"/>
          <p:cNvSpPr txBox="1">
            <a:spLocks noGrp="1"/>
          </p:cNvSpPr>
          <p:nvPr>
            <p:ph type="title"/>
          </p:nvPr>
        </p:nvSpPr>
        <p:spPr>
          <a:xfrm>
            <a:off x="427436" y="2068542"/>
            <a:ext cx="3047283" cy="158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bg1">
                    <a:lumMod val="50000"/>
                  </a:schemeClr>
                </a:solidFill>
                <a:effectLst>
                  <a:glow rad="139700">
                    <a:schemeClr val="accent2">
                      <a:satMod val="175000"/>
                      <a:alpha val="40000"/>
                    </a:schemeClr>
                  </a:glow>
                </a:effectLst>
                <a:latin typeface="SVN-Apple" panose="02040603050506020204" pitchFamily="18" charset="0"/>
              </a:rPr>
              <a:t>THẢO LUẬN NHÓM ĐÔI</a:t>
            </a:r>
            <a:endParaRPr sz="6000" dirty="0">
              <a:solidFill>
                <a:schemeClr val="bg1">
                  <a:lumMod val="50000"/>
                </a:schemeClr>
              </a:solidFill>
              <a:effectLst>
                <a:glow rad="139700">
                  <a:schemeClr val="accent2">
                    <a:satMod val="175000"/>
                    <a:alpha val="40000"/>
                  </a:schemeClr>
                </a:glow>
              </a:effectLst>
              <a:latin typeface="SVN-Apple" panose="02040603050506020204"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1166"/>
          <a:stretch/>
        </p:blipFill>
        <p:spPr>
          <a:xfrm>
            <a:off x="4071430" y="278420"/>
            <a:ext cx="4174144" cy="3411074"/>
          </a:xfrm>
          <a:prstGeom prst="rect">
            <a:avLst/>
          </a:prstGeom>
        </p:spPr>
      </p:pic>
      <p:grpSp>
        <p:nvGrpSpPr>
          <p:cNvPr id="9" name="Group 8">
            <a:extLst>
              <a:ext uri="{FF2B5EF4-FFF2-40B4-BE49-F238E27FC236}">
                <a16:creationId xmlns:a16="http://schemas.microsoft.com/office/drawing/2014/main" id="{05796CE9-270E-BC57-4FCD-D69DF1566BC7}"/>
              </a:ext>
            </a:extLst>
          </p:cNvPr>
          <p:cNvGrpSpPr/>
          <p:nvPr/>
        </p:nvGrpSpPr>
        <p:grpSpPr>
          <a:xfrm>
            <a:off x="3616073" y="2571750"/>
            <a:ext cx="5308270" cy="2463387"/>
            <a:chOff x="588190" y="1814899"/>
            <a:chExt cx="7835807" cy="3260021"/>
          </a:xfrm>
        </p:grpSpPr>
        <p:sp>
          <p:nvSpPr>
            <p:cNvPr id="8" name="Google Shape;634;p33">
              <a:extLst>
                <a:ext uri="{FF2B5EF4-FFF2-40B4-BE49-F238E27FC236}">
                  <a16:creationId xmlns:a16="http://schemas.microsoft.com/office/drawing/2014/main" id="{8772FA54-4340-DA26-360A-FB140D56F03E}"/>
                </a:ext>
              </a:extLst>
            </p:cNvPr>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id="{153BF272-B3D7-511C-D607-7FACEE918D8C}"/>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a.</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Tìm từ được sử dụng lặp lại ở các câu.</a:t>
              </a: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b.</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Việc lặp lại từ tìm được ở bài tập a có tác dụng gì?</a:t>
              </a:r>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barn(inVertical)">
                                      <p:cBhvr>
                                        <p:cTn id="7" dur="500"/>
                                        <p:tgtEl>
                                          <p:spTgt spid="656"/>
                                        </p:tgtEl>
                                      </p:cBhvr>
                                    </p:animEffect>
                                  </p:childTnLst>
                                </p:cTn>
                              </p:par>
                              <p:par>
                                <p:cTn id="8" presetID="16" presetClass="entr" presetSubtype="21" fill="hold" nodeType="withEffect">
                                  <p:stCondLst>
                                    <p:cond delay="0"/>
                                  </p:stCondLst>
                                  <p:childTnLst>
                                    <p:set>
                                      <p:cBhvr>
                                        <p:cTn id="9" dur="1" fill="hold">
                                          <p:stCondLst>
                                            <p:cond delay="0"/>
                                          </p:stCondLst>
                                        </p:cTn>
                                        <p:tgtEl>
                                          <p:spTgt spid="639"/>
                                        </p:tgtEl>
                                        <p:attrNameLst>
                                          <p:attrName>style.visibility</p:attrName>
                                        </p:attrNameLst>
                                      </p:cBhvr>
                                      <p:to>
                                        <p:strVal val="visible"/>
                                      </p:to>
                                    </p:set>
                                    <p:animEffect transition="in" filter="barn(inVertical)">
                                      <p:cBhvr>
                                        <p:cTn id="10" dur="500"/>
                                        <p:tgtEl>
                                          <p:spTgt spid="6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5"/>
                                        </p:tgtEl>
                                        <p:attrNameLst>
                                          <p:attrName>style.visibility</p:attrName>
                                        </p:attrNameLst>
                                      </p:cBhvr>
                                      <p:to>
                                        <p:strVal val="visible"/>
                                      </p:to>
                                    </p:set>
                                    <p:animEffect transition="in" filter="barn(inVertical)">
                                      <p:cBhvr>
                                        <p:cTn id="13" dur="5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0" animBg="1"/>
      <p:bldP spid="6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9" name="Google Shape;699;p35"/>
          <p:cNvSpPr/>
          <p:nvPr/>
        </p:nvSpPr>
        <p:spPr>
          <a:xfrm>
            <a:off x="603953" y="3698199"/>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p:cNvGrpSpPr/>
          <p:nvPr/>
        </p:nvGrpSpPr>
        <p:grpSpPr>
          <a:xfrm>
            <a:off x="684412" y="278428"/>
            <a:ext cx="6441460" cy="1274447"/>
            <a:chOff x="108494" y="222328"/>
            <a:chExt cx="5423625" cy="1274447"/>
          </a:xfrm>
        </p:grpSpPr>
        <p:grpSp>
          <p:nvGrpSpPr>
            <p:cNvPr id="2" name="Group 1"/>
            <p:cNvGrpSpPr/>
            <p:nvPr/>
          </p:nvGrpSpPr>
          <p:grpSpPr>
            <a:xfrm>
              <a:off x="108494" y="222328"/>
              <a:ext cx="5423625" cy="1274447"/>
              <a:chOff x="108494" y="222328"/>
              <a:chExt cx="5423625" cy="1274447"/>
            </a:xfrm>
          </p:grpSpPr>
          <p:sp>
            <p:nvSpPr>
              <p:cNvPr id="693" name="Google Shape;693;p35"/>
              <p:cNvSpPr/>
              <p:nvPr/>
            </p:nvSpPr>
            <p:spPr>
              <a:xfrm flipH="1">
                <a:off x="108494" y="222328"/>
                <a:ext cx="5364166" cy="1274447"/>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94;p35"/>
              <p:cNvSpPr txBox="1">
                <a:spLocks/>
              </p:cNvSpPr>
              <p:nvPr/>
            </p:nvSpPr>
            <p:spPr>
              <a:xfrm>
                <a:off x="577550" y="597332"/>
                <a:ext cx="4954569" cy="280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Englebert"/>
                  <a:buNone/>
                  <a:defRPr sz="16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indent="0"/>
                <a:r>
                  <a:rPr lang="en-US" sz="6600" dirty="0">
                    <a:ln>
                      <a:solidFill>
                        <a:schemeClr val="tx1"/>
                      </a:solidFill>
                    </a:ln>
                    <a:solidFill>
                      <a:srgbClr val="3333FF"/>
                    </a:solidFill>
                    <a:effectLst>
                      <a:glow rad="228600">
                        <a:schemeClr val="accent3">
                          <a:satMod val="175000"/>
                          <a:alpha val="40000"/>
                        </a:schemeClr>
                      </a:glow>
                    </a:effectLst>
                    <a:latin typeface="SVN-Apple" panose="02040603050506020204" pitchFamily="18" charset="0"/>
                  </a:rPr>
                  <a:t>CHIA SẺ TRƯỚC LỚP</a:t>
                </a:r>
              </a:p>
            </p:txBody>
          </p:sp>
        </p:grpSp>
        <p:sp>
          <p:nvSpPr>
            <p:cNvPr id="28" name="Google Shape;2037;p65"/>
            <p:cNvSpPr/>
            <p:nvPr/>
          </p:nvSpPr>
          <p:spPr>
            <a:xfrm>
              <a:off x="145467" y="374807"/>
              <a:ext cx="851230" cy="1009220"/>
            </a:xfrm>
            <a:custGeom>
              <a:avLst/>
              <a:gdLst/>
              <a:ahLst/>
              <a:cxnLst/>
              <a:rect l="l" t="t" r="r" b="b"/>
              <a:pathLst>
                <a:path w="15043" h="17647" extrusionOk="0">
                  <a:moveTo>
                    <a:pt x="8634" y="596"/>
                  </a:moveTo>
                  <a:cubicBezTo>
                    <a:pt x="8693" y="596"/>
                    <a:pt x="8784" y="635"/>
                    <a:pt x="8900" y="659"/>
                  </a:cubicBezTo>
                  <a:cubicBezTo>
                    <a:pt x="8773" y="787"/>
                    <a:pt x="8720" y="872"/>
                    <a:pt x="8645" y="926"/>
                  </a:cubicBezTo>
                  <a:cubicBezTo>
                    <a:pt x="8379" y="1106"/>
                    <a:pt x="8102" y="1288"/>
                    <a:pt x="7814" y="1458"/>
                  </a:cubicBezTo>
                  <a:cubicBezTo>
                    <a:pt x="7792" y="1472"/>
                    <a:pt x="7764" y="1475"/>
                    <a:pt x="7733" y="1475"/>
                  </a:cubicBezTo>
                  <a:cubicBezTo>
                    <a:pt x="7691" y="1475"/>
                    <a:pt x="7645" y="1468"/>
                    <a:pt x="7601" y="1468"/>
                  </a:cubicBezTo>
                  <a:cubicBezTo>
                    <a:pt x="7613" y="1394"/>
                    <a:pt x="7601" y="1277"/>
                    <a:pt x="7644" y="1245"/>
                  </a:cubicBezTo>
                  <a:cubicBezTo>
                    <a:pt x="7953" y="1021"/>
                    <a:pt x="8262" y="808"/>
                    <a:pt x="8592" y="607"/>
                  </a:cubicBezTo>
                  <a:cubicBezTo>
                    <a:pt x="8603" y="599"/>
                    <a:pt x="8618" y="596"/>
                    <a:pt x="8634" y="596"/>
                  </a:cubicBezTo>
                  <a:close/>
                  <a:moveTo>
                    <a:pt x="12846" y="920"/>
                  </a:moveTo>
                  <a:cubicBezTo>
                    <a:pt x="12896" y="920"/>
                    <a:pt x="12972" y="955"/>
                    <a:pt x="12999" y="990"/>
                  </a:cubicBezTo>
                  <a:cubicBezTo>
                    <a:pt x="13030" y="1021"/>
                    <a:pt x="12999" y="1128"/>
                    <a:pt x="12966" y="1160"/>
                  </a:cubicBezTo>
                  <a:cubicBezTo>
                    <a:pt x="12796" y="1298"/>
                    <a:pt x="12615" y="1416"/>
                    <a:pt x="12445" y="1543"/>
                  </a:cubicBezTo>
                  <a:cubicBezTo>
                    <a:pt x="12370" y="1596"/>
                    <a:pt x="12306" y="1660"/>
                    <a:pt x="12232" y="1724"/>
                  </a:cubicBezTo>
                  <a:cubicBezTo>
                    <a:pt x="12189" y="1692"/>
                    <a:pt x="12136" y="1671"/>
                    <a:pt x="12126" y="1639"/>
                  </a:cubicBezTo>
                  <a:cubicBezTo>
                    <a:pt x="12126" y="1554"/>
                    <a:pt x="12093" y="1426"/>
                    <a:pt x="12147" y="1394"/>
                  </a:cubicBezTo>
                  <a:cubicBezTo>
                    <a:pt x="12360" y="1224"/>
                    <a:pt x="12583" y="1064"/>
                    <a:pt x="12817" y="926"/>
                  </a:cubicBezTo>
                  <a:cubicBezTo>
                    <a:pt x="12825" y="922"/>
                    <a:pt x="12835" y="920"/>
                    <a:pt x="12846" y="920"/>
                  </a:cubicBezTo>
                  <a:close/>
                  <a:moveTo>
                    <a:pt x="9671" y="1451"/>
                  </a:moveTo>
                  <a:cubicBezTo>
                    <a:pt x="9718" y="1451"/>
                    <a:pt x="9781" y="1476"/>
                    <a:pt x="9806" y="1501"/>
                  </a:cubicBezTo>
                  <a:cubicBezTo>
                    <a:pt x="9827" y="1543"/>
                    <a:pt x="9816" y="1639"/>
                    <a:pt x="9784" y="1681"/>
                  </a:cubicBezTo>
                  <a:cubicBezTo>
                    <a:pt x="9742" y="1745"/>
                    <a:pt x="9657" y="1778"/>
                    <a:pt x="9593" y="1830"/>
                  </a:cubicBezTo>
                  <a:cubicBezTo>
                    <a:pt x="9390" y="2033"/>
                    <a:pt x="9188" y="2225"/>
                    <a:pt x="8997" y="2438"/>
                  </a:cubicBezTo>
                  <a:cubicBezTo>
                    <a:pt x="8964" y="2469"/>
                    <a:pt x="8964" y="2544"/>
                    <a:pt x="8933" y="2639"/>
                  </a:cubicBezTo>
                  <a:cubicBezTo>
                    <a:pt x="9039" y="2608"/>
                    <a:pt x="9124" y="2608"/>
                    <a:pt x="9177" y="2576"/>
                  </a:cubicBezTo>
                  <a:cubicBezTo>
                    <a:pt x="9380" y="2448"/>
                    <a:pt x="9571" y="2310"/>
                    <a:pt x="9763" y="2171"/>
                  </a:cubicBezTo>
                  <a:cubicBezTo>
                    <a:pt x="9827" y="2128"/>
                    <a:pt x="9848" y="2043"/>
                    <a:pt x="9891" y="1990"/>
                  </a:cubicBezTo>
                  <a:cubicBezTo>
                    <a:pt x="9944" y="1905"/>
                    <a:pt x="10007" y="1820"/>
                    <a:pt x="10082" y="1767"/>
                  </a:cubicBezTo>
                  <a:cubicBezTo>
                    <a:pt x="10087" y="1764"/>
                    <a:pt x="10093" y="1762"/>
                    <a:pt x="10101" y="1762"/>
                  </a:cubicBezTo>
                  <a:cubicBezTo>
                    <a:pt x="10149" y="1762"/>
                    <a:pt x="10254" y="1815"/>
                    <a:pt x="10263" y="1852"/>
                  </a:cubicBezTo>
                  <a:cubicBezTo>
                    <a:pt x="10274" y="1958"/>
                    <a:pt x="10295" y="2128"/>
                    <a:pt x="10231" y="2182"/>
                  </a:cubicBezTo>
                  <a:cubicBezTo>
                    <a:pt x="9986" y="2405"/>
                    <a:pt x="9731" y="2608"/>
                    <a:pt x="9454" y="2789"/>
                  </a:cubicBezTo>
                  <a:cubicBezTo>
                    <a:pt x="9337" y="2874"/>
                    <a:pt x="9188" y="2927"/>
                    <a:pt x="9039" y="2938"/>
                  </a:cubicBezTo>
                  <a:cubicBezTo>
                    <a:pt x="9008" y="2941"/>
                    <a:pt x="8979" y="2942"/>
                    <a:pt x="8952" y="2942"/>
                  </a:cubicBezTo>
                  <a:cubicBezTo>
                    <a:pt x="8623" y="2942"/>
                    <a:pt x="8558" y="2712"/>
                    <a:pt x="8656" y="2427"/>
                  </a:cubicBezTo>
                  <a:cubicBezTo>
                    <a:pt x="8815" y="1958"/>
                    <a:pt x="9188" y="1660"/>
                    <a:pt x="9635" y="1458"/>
                  </a:cubicBezTo>
                  <a:cubicBezTo>
                    <a:pt x="9645" y="1453"/>
                    <a:pt x="9657" y="1451"/>
                    <a:pt x="9671" y="1451"/>
                  </a:cubicBezTo>
                  <a:close/>
                  <a:moveTo>
                    <a:pt x="5912" y="2581"/>
                  </a:moveTo>
                  <a:cubicBezTo>
                    <a:pt x="6102" y="2581"/>
                    <a:pt x="6206" y="2774"/>
                    <a:pt x="6090" y="2949"/>
                  </a:cubicBezTo>
                  <a:cubicBezTo>
                    <a:pt x="5983" y="3119"/>
                    <a:pt x="5824" y="3268"/>
                    <a:pt x="5654" y="3374"/>
                  </a:cubicBezTo>
                  <a:cubicBezTo>
                    <a:pt x="5377" y="3545"/>
                    <a:pt x="5079" y="3673"/>
                    <a:pt x="4781" y="3822"/>
                  </a:cubicBezTo>
                  <a:cubicBezTo>
                    <a:pt x="4568" y="3779"/>
                    <a:pt x="4461" y="3619"/>
                    <a:pt x="4568" y="3460"/>
                  </a:cubicBezTo>
                  <a:cubicBezTo>
                    <a:pt x="4866" y="2980"/>
                    <a:pt x="5313" y="2703"/>
                    <a:pt x="5856" y="2587"/>
                  </a:cubicBezTo>
                  <a:cubicBezTo>
                    <a:pt x="5875" y="2583"/>
                    <a:pt x="5894" y="2581"/>
                    <a:pt x="5912" y="2581"/>
                  </a:cubicBezTo>
                  <a:close/>
                  <a:moveTo>
                    <a:pt x="7250" y="3737"/>
                  </a:moveTo>
                  <a:cubicBezTo>
                    <a:pt x="7322" y="3737"/>
                    <a:pt x="7378" y="3801"/>
                    <a:pt x="7378" y="3907"/>
                  </a:cubicBezTo>
                  <a:cubicBezTo>
                    <a:pt x="7367" y="3938"/>
                    <a:pt x="7336" y="3992"/>
                    <a:pt x="7303" y="4023"/>
                  </a:cubicBezTo>
                  <a:cubicBezTo>
                    <a:pt x="7176" y="4162"/>
                    <a:pt x="7048" y="4311"/>
                    <a:pt x="6899" y="4428"/>
                  </a:cubicBezTo>
                  <a:cubicBezTo>
                    <a:pt x="6846" y="4471"/>
                    <a:pt x="6750" y="4471"/>
                    <a:pt x="6676" y="4492"/>
                  </a:cubicBezTo>
                  <a:cubicBezTo>
                    <a:pt x="6665" y="4407"/>
                    <a:pt x="6633" y="4311"/>
                    <a:pt x="6665" y="4269"/>
                  </a:cubicBezTo>
                  <a:cubicBezTo>
                    <a:pt x="6803" y="4098"/>
                    <a:pt x="6963" y="3928"/>
                    <a:pt x="7133" y="3789"/>
                  </a:cubicBezTo>
                  <a:cubicBezTo>
                    <a:pt x="7173" y="3753"/>
                    <a:pt x="7213" y="3737"/>
                    <a:pt x="7250" y="3737"/>
                  </a:cubicBezTo>
                  <a:close/>
                  <a:moveTo>
                    <a:pt x="4689" y="5449"/>
                  </a:moveTo>
                  <a:cubicBezTo>
                    <a:pt x="4739" y="5449"/>
                    <a:pt x="4799" y="5461"/>
                    <a:pt x="4845" y="5461"/>
                  </a:cubicBezTo>
                  <a:cubicBezTo>
                    <a:pt x="4823" y="5546"/>
                    <a:pt x="4823" y="5653"/>
                    <a:pt x="4781" y="5727"/>
                  </a:cubicBezTo>
                  <a:cubicBezTo>
                    <a:pt x="4653" y="5897"/>
                    <a:pt x="4504" y="6046"/>
                    <a:pt x="4365" y="6206"/>
                  </a:cubicBezTo>
                  <a:cubicBezTo>
                    <a:pt x="4386" y="6228"/>
                    <a:pt x="4408" y="6238"/>
                    <a:pt x="4429" y="6259"/>
                  </a:cubicBezTo>
                  <a:cubicBezTo>
                    <a:pt x="4663" y="6206"/>
                    <a:pt x="4802" y="6015"/>
                    <a:pt x="4919" y="5823"/>
                  </a:cubicBezTo>
                  <a:cubicBezTo>
                    <a:pt x="4961" y="5759"/>
                    <a:pt x="5046" y="5738"/>
                    <a:pt x="5110" y="5706"/>
                  </a:cubicBezTo>
                  <a:cubicBezTo>
                    <a:pt x="5143" y="5791"/>
                    <a:pt x="5228" y="5897"/>
                    <a:pt x="5207" y="5961"/>
                  </a:cubicBezTo>
                  <a:cubicBezTo>
                    <a:pt x="5025" y="6334"/>
                    <a:pt x="4727" y="6568"/>
                    <a:pt x="4312" y="6632"/>
                  </a:cubicBezTo>
                  <a:cubicBezTo>
                    <a:pt x="4297" y="6634"/>
                    <a:pt x="4281" y="6635"/>
                    <a:pt x="4266" y="6635"/>
                  </a:cubicBezTo>
                  <a:cubicBezTo>
                    <a:pt x="4055" y="6635"/>
                    <a:pt x="3905" y="6437"/>
                    <a:pt x="4014" y="6249"/>
                  </a:cubicBezTo>
                  <a:cubicBezTo>
                    <a:pt x="4185" y="5972"/>
                    <a:pt x="4397" y="5717"/>
                    <a:pt x="4610" y="5471"/>
                  </a:cubicBezTo>
                  <a:cubicBezTo>
                    <a:pt x="4627" y="5454"/>
                    <a:pt x="4656" y="5449"/>
                    <a:pt x="4689" y="5449"/>
                  </a:cubicBezTo>
                  <a:close/>
                  <a:moveTo>
                    <a:pt x="1933" y="6887"/>
                  </a:moveTo>
                  <a:cubicBezTo>
                    <a:pt x="2011" y="6887"/>
                    <a:pt x="2087" y="6952"/>
                    <a:pt x="2087" y="7047"/>
                  </a:cubicBezTo>
                  <a:cubicBezTo>
                    <a:pt x="2066" y="7089"/>
                    <a:pt x="2034" y="7153"/>
                    <a:pt x="1991" y="7196"/>
                  </a:cubicBezTo>
                  <a:cubicBezTo>
                    <a:pt x="1874" y="7356"/>
                    <a:pt x="1746" y="7505"/>
                    <a:pt x="1608" y="7643"/>
                  </a:cubicBezTo>
                  <a:cubicBezTo>
                    <a:pt x="1566" y="7686"/>
                    <a:pt x="1469" y="7686"/>
                    <a:pt x="1395" y="7697"/>
                  </a:cubicBezTo>
                  <a:cubicBezTo>
                    <a:pt x="1384" y="7633"/>
                    <a:pt x="1331" y="7537"/>
                    <a:pt x="1363" y="7505"/>
                  </a:cubicBezTo>
                  <a:cubicBezTo>
                    <a:pt x="1512" y="7302"/>
                    <a:pt x="1661" y="7101"/>
                    <a:pt x="1831" y="6930"/>
                  </a:cubicBezTo>
                  <a:cubicBezTo>
                    <a:pt x="1861" y="6900"/>
                    <a:pt x="1898" y="6887"/>
                    <a:pt x="1933" y="6887"/>
                  </a:cubicBezTo>
                  <a:close/>
                  <a:moveTo>
                    <a:pt x="3375" y="8910"/>
                  </a:moveTo>
                  <a:cubicBezTo>
                    <a:pt x="3652" y="8910"/>
                    <a:pt x="3759" y="9048"/>
                    <a:pt x="3674" y="9240"/>
                  </a:cubicBezTo>
                  <a:cubicBezTo>
                    <a:pt x="3428" y="9805"/>
                    <a:pt x="3035" y="10252"/>
                    <a:pt x="2502" y="10571"/>
                  </a:cubicBezTo>
                  <a:cubicBezTo>
                    <a:pt x="2471" y="10589"/>
                    <a:pt x="2424" y="10597"/>
                    <a:pt x="2372" y="10597"/>
                  </a:cubicBezTo>
                  <a:cubicBezTo>
                    <a:pt x="2301" y="10597"/>
                    <a:pt x="2222" y="10581"/>
                    <a:pt x="2172" y="10550"/>
                  </a:cubicBezTo>
                  <a:cubicBezTo>
                    <a:pt x="2119" y="10507"/>
                    <a:pt x="2098" y="10337"/>
                    <a:pt x="2129" y="10252"/>
                  </a:cubicBezTo>
                  <a:cubicBezTo>
                    <a:pt x="2311" y="9783"/>
                    <a:pt x="2609" y="9379"/>
                    <a:pt x="2992" y="9048"/>
                  </a:cubicBezTo>
                  <a:cubicBezTo>
                    <a:pt x="3099" y="8953"/>
                    <a:pt x="3290" y="8942"/>
                    <a:pt x="3375" y="8910"/>
                  </a:cubicBezTo>
                  <a:close/>
                  <a:moveTo>
                    <a:pt x="3389" y="12100"/>
                  </a:moveTo>
                  <a:cubicBezTo>
                    <a:pt x="3407" y="12100"/>
                    <a:pt x="3424" y="12102"/>
                    <a:pt x="3439" y="12104"/>
                  </a:cubicBezTo>
                  <a:cubicBezTo>
                    <a:pt x="3482" y="12104"/>
                    <a:pt x="3503" y="12168"/>
                    <a:pt x="3546" y="12200"/>
                  </a:cubicBezTo>
                  <a:cubicBezTo>
                    <a:pt x="3525" y="12253"/>
                    <a:pt x="3513" y="12296"/>
                    <a:pt x="3492" y="12317"/>
                  </a:cubicBezTo>
                  <a:cubicBezTo>
                    <a:pt x="3301" y="12530"/>
                    <a:pt x="3120" y="12753"/>
                    <a:pt x="2917" y="12956"/>
                  </a:cubicBezTo>
                  <a:cubicBezTo>
                    <a:pt x="2900" y="12973"/>
                    <a:pt x="2872" y="12978"/>
                    <a:pt x="2838" y="12978"/>
                  </a:cubicBezTo>
                  <a:cubicBezTo>
                    <a:pt x="2787" y="12978"/>
                    <a:pt x="2724" y="12966"/>
                    <a:pt x="2673" y="12966"/>
                  </a:cubicBezTo>
                  <a:cubicBezTo>
                    <a:pt x="2683" y="12881"/>
                    <a:pt x="2673" y="12785"/>
                    <a:pt x="2715" y="12732"/>
                  </a:cubicBezTo>
                  <a:cubicBezTo>
                    <a:pt x="2875" y="12530"/>
                    <a:pt x="3056" y="12338"/>
                    <a:pt x="3237" y="12147"/>
                  </a:cubicBezTo>
                  <a:cubicBezTo>
                    <a:pt x="3269" y="12114"/>
                    <a:pt x="3333" y="12100"/>
                    <a:pt x="3389" y="12100"/>
                  </a:cubicBezTo>
                  <a:close/>
                  <a:moveTo>
                    <a:pt x="6165" y="12189"/>
                  </a:moveTo>
                  <a:cubicBezTo>
                    <a:pt x="6196" y="12285"/>
                    <a:pt x="6281" y="12391"/>
                    <a:pt x="6271" y="12476"/>
                  </a:cubicBezTo>
                  <a:cubicBezTo>
                    <a:pt x="6186" y="12945"/>
                    <a:pt x="5472" y="13595"/>
                    <a:pt x="5004" y="13637"/>
                  </a:cubicBezTo>
                  <a:cubicBezTo>
                    <a:pt x="4994" y="13638"/>
                    <a:pt x="4984" y="13639"/>
                    <a:pt x="4974" y="13639"/>
                  </a:cubicBezTo>
                  <a:cubicBezTo>
                    <a:pt x="4880" y="13639"/>
                    <a:pt x="4754" y="13598"/>
                    <a:pt x="4706" y="13541"/>
                  </a:cubicBezTo>
                  <a:cubicBezTo>
                    <a:pt x="4653" y="13456"/>
                    <a:pt x="4642" y="13307"/>
                    <a:pt x="4674" y="13211"/>
                  </a:cubicBezTo>
                  <a:cubicBezTo>
                    <a:pt x="4791" y="12871"/>
                    <a:pt x="5036" y="12615"/>
                    <a:pt x="5334" y="12424"/>
                  </a:cubicBezTo>
                  <a:cubicBezTo>
                    <a:pt x="5355" y="12410"/>
                    <a:pt x="5382" y="12405"/>
                    <a:pt x="5413" y="12405"/>
                  </a:cubicBezTo>
                  <a:cubicBezTo>
                    <a:pt x="5478" y="12405"/>
                    <a:pt x="5560" y="12427"/>
                    <a:pt x="5632" y="12434"/>
                  </a:cubicBezTo>
                  <a:cubicBezTo>
                    <a:pt x="5590" y="12509"/>
                    <a:pt x="5557" y="12594"/>
                    <a:pt x="5505" y="12658"/>
                  </a:cubicBezTo>
                  <a:cubicBezTo>
                    <a:pt x="5334" y="12849"/>
                    <a:pt x="5153" y="13030"/>
                    <a:pt x="4972" y="13222"/>
                  </a:cubicBezTo>
                  <a:cubicBezTo>
                    <a:pt x="4994" y="13243"/>
                    <a:pt x="5025" y="13264"/>
                    <a:pt x="5046" y="13285"/>
                  </a:cubicBezTo>
                  <a:cubicBezTo>
                    <a:pt x="5462" y="13105"/>
                    <a:pt x="5813" y="12860"/>
                    <a:pt x="5973" y="12391"/>
                  </a:cubicBezTo>
                  <a:cubicBezTo>
                    <a:pt x="6005" y="12317"/>
                    <a:pt x="6101" y="12263"/>
                    <a:pt x="6165" y="12189"/>
                  </a:cubicBezTo>
                  <a:close/>
                  <a:moveTo>
                    <a:pt x="8216" y="14524"/>
                  </a:moveTo>
                  <a:cubicBezTo>
                    <a:pt x="8279" y="14524"/>
                    <a:pt x="8345" y="14540"/>
                    <a:pt x="8379" y="14574"/>
                  </a:cubicBezTo>
                  <a:cubicBezTo>
                    <a:pt x="8422" y="14617"/>
                    <a:pt x="8432" y="14755"/>
                    <a:pt x="8400" y="14830"/>
                  </a:cubicBezTo>
                  <a:cubicBezTo>
                    <a:pt x="8166" y="15308"/>
                    <a:pt x="7783" y="15660"/>
                    <a:pt x="7325" y="15915"/>
                  </a:cubicBezTo>
                  <a:cubicBezTo>
                    <a:pt x="7261" y="15958"/>
                    <a:pt x="7187" y="15958"/>
                    <a:pt x="7144" y="15968"/>
                  </a:cubicBezTo>
                  <a:cubicBezTo>
                    <a:pt x="6910" y="15968"/>
                    <a:pt x="6792" y="15798"/>
                    <a:pt x="6920" y="15606"/>
                  </a:cubicBezTo>
                  <a:cubicBezTo>
                    <a:pt x="7080" y="15341"/>
                    <a:pt x="7282" y="15095"/>
                    <a:pt x="7516" y="14882"/>
                  </a:cubicBezTo>
                  <a:cubicBezTo>
                    <a:pt x="7676" y="14733"/>
                    <a:pt x="7911" y="14638"/>
                    <a:pt x="8112" y="14542"/>
                  </a:cubicBezTo>
                  <a:cubicBezTo>
                    <a:pt x="8141" y="14530"/>
                    <a:pt x="8177" y="14524"/>
                    <a:pt x="8216" y="14524"/>
                  </a:cubicBezTo>
                  <a:close/>
                  <a:moveTo>
                    <a:pt x="5295" y="15335"/>
                  </a:moveTo>
                  <a:cubicBezTo>
                    <a:pt x="5326" y="15335"/>
                    <a:pt x="5395" y="15368"/>
                    <a:pt x="5430" y="15393"/>
                  </a:cubicBezTo>
                  <a:cubicBezTo>
                    <a:pt x="5451" y="15426"/>
                    <a:pt x="5472" y="15500"/>
                    <a:pt x="5451" y="15532"/>
                  </a:cubicBezTo>
                  <a:cubicBezTo>
                    <a:pt x="5302" y="15724"/>
                    <a:pt x="5143" y="15915"/>
                    <a:pt x="4994" y="16107"/>
                  </a:cubicBezTo>
                  <a:cubicBezTo>
                    <a:pt x="4972" y="16128"/>
                    <a:pt x="4940" y="16139"/>
                    <a:pt x="4855" y="16171"/>
                  </a:cubicBezTo>
                  <a:cubicBezTo>
                    <a:pt x="4823" y="16086"/>
                    <a:pt x="4748" y="15968"/>
                    <a:pt x="4770" y="15926"/>
                  </a:cubicBezTo>
                  <a:cubicBezTo>
                    <a:pt x="4930" y="15713"/>
                    <a:pt x="5100" y="15532"/>
                    <a:pt x="5281" y="15341"/>
                  </a:cubicBezTo>
                  <a:cubicBezTo>
                    <a:pt x="5283" y="15337"/>
                    <a:pt x="5288" y="15335"/>
                    <a:pt x="5295" y="15335"/>
                  </a:cubicBezTo>
                  <a:close/>
                  <a:moveTo>
                    <a:pt x="11349" y="15170"/>
                  </a:moveTo>
                  <a:cubicBezTo>
                    <a:pt x="11349" y="15244"/>
                    <a:pt x="11391" y="15351"/>
                    <a:pt x="11349" y="15393"/>
                  </a:cubicBezTo>
                  <a:cubicBezTo>
                    <a:pt x="11126" y="15681"/>
                    <a:pt x="10891" y="15958"/>
                    <a:pt x="10646" y="16245"/>
                  </a:cubicBezTo>
                  <a:cubicBezTo>
                    <a:pt x="10625" y="16266"/>
                    <a:pt x="10572" y="16277"/>
                    <a:pt x="10518" y="16299"/>
                  </a:cubicBezTo>
                  <a:cubicBezTo>
                    <a:pt x="10476" y="16277"/>
                    <a:pt x="10402" y="16256"/>
                    <a:pt x="10402" y="16224"/>
                  </a:cubicBezTo>
                  <a:cubicBezTo>
                    <a:pt x="10391" y="16160"/>
                    <a:pt x="10402" y="16075"/>
                    <a:pt x="10444" y="16022"/>
                  </a:cubicBezTo>
                  <a:cubicBezTo>
                    <a:pt x="10582" y="15840"/>
                    <a:pt x="10731" y="15681"/>
                    <a:pt x="10880" y="15511"/>
                  </a:cubicBezTo>
                  <a:cubicBezTo>
                    <a:pt x="10966" y="15415"/>
                    <a:pt x="11029" y="15298"/>
                    <a:pt x="11126" y="15213"/>
                  </a:cubicBezTo>
                  <a:cubicBezTo>
                    <a:pt x="11179" y="15170"/>
                    <a:pt x="11275" y="15180"/>
                    <a:pt x="11349" y="15170"/>
                  </a:cubicBezTo>
                  <a:close/>
                  <a:moveTo>
                    <a:pt x="10360" y="1"/>
                  </a:moveTo>
                  <a:cubicBezTo>
                    <a:pt x="9556" y="1"/>
                    <a:pt x="8752" y="99"/>
                    <a:pt x="7953" y="266"/>
                  </a:cubicBezTo>
                  <a:cubicBezTo>
                    <a:pt x="6068" y="659"/>
                    <a:pt x="4461" y="1586"/>
                    <a:pt x="3077" y="2927"/>
                  </a:cubicBezTo>
                  <a:cubicBezTo>
                    <a:pt x="1022" y="4929"/>
                    <a:pt x="54" y="7399"/>
                    <a:pt x="0" y="10294"/>
                  </a:cubicBezTo>
                  <a:cubicBezTo>
                    <a:pt x="22" y="10560"/>
                    <a:pt x="43" y="10879"/>
                    <a:pt x="85" y="11199"/>
                  </a:cubicBezTo>
                  <a:cubicBezTo>
                    <a:pt x="213" y="12412"/>
                    <a:pt x="639" y="13531"/>
                    <a:pt x="1374" y="14499"/>
                  </a:cubicBezTo>
                  <a:cubicBezTo>
                    <a:pt x="2215" y="15596"/>
                    <a:pt x="3279" y="16394"/>
                    <a:pt x="4568" y="16905"/>
                  </a:cubicBezTo>
                  <a:cubicBezTo>
                    <a:pt x="5722" y="17359"/>
                    <a:pt x="6903" y="17646"/>
                    <a:pt x="8112" y="17646"/>
                  </a:cubicBezTo>
                  <a:cubicBezTo>
                    <a:pt x="8576" y="17646"/>
                    <a:pt x="9045" y="17604"/>
                    <a:pt x="9518" y="17512"/>
                  </a:cubicBezTo>
                  <a:cubicBezTo>
                    <a:pt x="10679" y="17288"/>
                    <a:pt x="11732" y="16788"/>
                    <a:pt x="12594" y="15947"/>
                  </a:cubicBezTo>
                  <a:cubicBezTo>
                    <a:pt x="13200" y="15351"/>
                    <a:pt x="13616" y="14627"/>
                    <a:pt x="13999" y="13882"/>
                  </a:cubicBezTo>
                  <a:cubicBezTo>
                    <a:pt x="14031" y="13818"/>
                    <a:pt x="13988" y="13711"/>
                    <a:pt x="13988" y="13637"/>
                  </a:cubicBezTo>
                  <a:cubicBezTo>
                    <a:pt x="13959" y="13637"/>
                    <a:pt x="13929" y="13636"/>
                    <a:pt x="13899" y="13636"/>
                  </a:cubicBezTo>
                  <a:cubicBezTo>
                    <a:pt x="13841" y="13636"/>
                    <a:pt x="13786" y="13641"/>
                    <a:pt x="13744" y="13669"/>
                  </a:cubicBezTo>
                  <a:cubicBezTo>
                    <a:pt x="13541" y="13765"/>
                    <a:pt x="13349" y="13914"/>
                    <a:pt x="13137" y="13978"/>
                  </a:cubicBezTo>
                  <a:cubicBezTo>
                    <a:pt x="12564" y="14136"/>
                    <a:pt x="11976" y="14230"/>
                    <a:pt x="11383" y="14230"/>
                  </a:cubicBezTo>
                  <a:cubicBezTo>
                    <a:pt x="11138" y="14230"/>
                    <a:pt x="10892" y="14214"/>
                    <a:pt x="10646" y="14180"/>
                  </a:cubicBezTo>
                  <a:cubicBezTo>
                    <a:pt x="9369" y="13988"/>
                    <a:pt x="8294" y="13403"/>
                    <a:pt x="7421" y="12466"/>
                  </a:cubicBezTo>
                  <a:cubicBezTo>
                    <a:pt x="6111" y="11071"/>
                    <a:pt x="5739" y="9453"/>
                    <a:pt x="6250" y="7633"/>
                  </a:cubicBezTo>
                  <a:cubicBezTo>
                    <a:pt x="6686" y="6046"/>
                    <a:pt x="7729" y="4929"/>
                    <a:pt x="9007" y="3992"/>
                  </a:cubicBezTo>
                  <a:cubicBezTo>
                    <a:pt x="9773" y="3406"/>
                    <a:pt x="10689" y="3087"/>
                    <a:pt x="11562" y="2714"/>
                  </a:cubicBezTo>
                  <a:cubicBezTo>
                    <a:pt x="12512" y="2319"/>
                    <a:pt x="13482" y="2031"/>
                    <a:pt x="14508" y="2031"/>
                  </a:cubicBezTo>
                  <a:cubicBezTo>
                    <a:pt x="14562" y="2031"/>
                    <a:pt x="14615" y="2031"/>
                    <a:pt x="14670" y="2033"/>
                  </a:cubicBezTo>
                  <a:cubicBezTo>
                    <a:pt x="14733" y="2033"/>
                    <a:pt x="14797" y="2022"/>
                    <a:pt x="14851" y="2001"/>
                  </a:cubicBezTo>
                  <a:cubicBezTo>
                    <a:pt x="14979" y="1937"/>
                    <a:pt x="15043" y="1830"/>
                    <a:pt x="14936" y="1703"/>
                  </a:cubicBezTo>
                  <a:cubicBezTo>
                    <a:pt x="14755" y="1490"/>
                    <a:pt x="14574" y="1267"/>
                    <a:pt x="14361" y="1085"/>
                  </a:cubicBezTo>
                  <a:cubicBezTo>
                    <a:pt x="13882" y="692"/>
                    <a:pt x="13318" y="489"/>
                    <a:pt x="12732" y="319"/>
                  </a:cubicBezTo>
                  <a:cubicBezTo>
                    <a:pt x="11945" y="97"/>
                    <a:pt x="11153" y="1"/>
                    <a:pt x="10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35"/>
          <p:cNvGrpSpPr/>
          <p:nvPr/>
        </p:nvGrpSpPr>
        <p:grpSpPr>
          <a:xfrm rot="-245465">
            <a:off x="1488126" y="2599817"/>
            <a:ext cx="1250846" cy="1196092"/>
            <a:chOff x="4610845" y="2033030"/>
            <a:chExt cx="1394343" cy="1333308"/>
          </a:xfrm>
        </p:grpSpPr>
        <p:sp>
          <p:nvSpPr>
            <p:cNvPr id="701" name="Google Shape;701;p35"/>
            <p:cNvSpPr/>
            <p:nvPr/>
          </p:nvSpPr>
          <p:spPr>
            <a:xfrm>
              <a:off x="5289413" y="3147841"/>
              <a:ext cx="280830" cy="218498"/>
            </a:xfrm>
            <a:custGeom>
              <a:avLst/>
              <a:gdLst/>
              <a:ahLst/>
              <a:cxnLst/>
              <a:rect l="l" t="t" r="r" b="b"/>
              <a:pathLst>
                <a:path w="3812" h="2966" extrusionOk="0">
                  <a:moveTo>
                    <a:pt x="2207" y="1"/>
                  </a:moveTo>
                  <a:cubicBezTo>
                    <a:pt x="2165" y="1"/>
                    <a:pt x="2124" y="5"/>
                    <a:pt x="2083" y="14"/>
                  </a:cubicBezTo>
                  <a:cubicBezTo>
                    <a:pt x="1809" y="64"/>
                    <a:pt x="1102" y="570"/>
                    <a:pt x="1021" y="904"/>
                  </a:cubicBezTo>
                  <a:cubicBezTo>
                    <a:pt x="768" y="1147"/>
                    <a:pt x="0" y="2522"/>
                    <a:pt x="434" y="2835"/>
                  </a:cubicBezTo>
                  <a:cubicBezTo>
                    <a:pt x="489" y="2876"/>
                    <a:pt x="544" y="2894"/>
                    <a:pt x="597" y="2894"/>
                  </a:cubicBezTo>
                  <a:cubicBezTo>
                    <a:pt x="880" y="2894"/>
                    <a:pt x="1132" y="2388"/>
                    <a:pt x="1183" y="2218"/>
                  </a:cubicBezTo>
                  <a:cubicBezTo>
                    <a:pt x="1203" y="2491"/>
                    <a:pt x="1263" y="2734"/>
                    <a:pt x="1425" y="2926"/>
                  </a:cubicBezTo>
                  <a:cubicBezTo>
                    <a:pt x="1431" y="2926"/>
                    <a:pt x="1436" y="2926"/>
                    <a:pt x="1442" y="2926"/>
                  </a:cubicBezTo>
                  <a:cubicBezTo>
                    <a:pt x="1793" y="2926"/>
                    <a:pt x="1931" y="2618"/>
                    <a:pt x="1982" y="2309"/>
                  </a:cubicBezTo>
                  <a:cubicBezTo>
                    <a:pt x="2093" y="2551"/>
                    <a:pt x="2282" y="2965"/>
                    <a:pt x="2549" y="2965"/>
                  </a:cubicBezTo>
                  <a:cubicBezTo>
                    <a:pt x="2571" y="2965"/>
                    <a:pt x="2594" y="2962"/>
                    <a:pt x="2618" y="2956"/>
                  </a:cubicBezTo>
                  <a:cubicBezTo>
                    <a:pt x="2972" y="2875"/>
                    <a:pt x="2881" y="2481"/>
                    <a:pt x="2811" y="2188"/>
                  </a:cubicBezTo>
                  <a:lnTo>
                    <a:pt x="2811" y="2188"/>
                  </a:lnTo>
                  <a:cubicBezTo>
                    <a:pt x="3097" y="2234"/>
                    <a:pt x="3291" y="2602"/>
                    <a:pt x="3578" y="2602"/>
                  </a:cubicBezTo>
                  <a:cubicBezTo>
                    <a:pt x="3604" y="2602"/>
                    <a:pt x="3632" y="2599"/>
                    <a:pt x="3660" y="2592"/>
                  </a:cubicBezTo>
                  <a:cubicBezTo>
                    <a:pt x="3811" y="1864"/>
                    <a:pt x="3589" y="985"/>
                    <a:pt x="3074" y="469"/>
                  </a:cubicBezTo>
                  <a:cubicBezTo>
                    <a:pt x="2859" y="254"/>
                    <a:pt x="2526" y="1"/>
                    <a:pt x="220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4774685" y="2033030"/>
              <a:ext cx="1130024" cy="1187667"/>
            </a:xfrm>
            <a:custGeom>
              <a:avLst/>
              <a:gdLst/>
              <a:ahLst/>
              <a:cxnLst/>
              <a:rect l="l" t="t" r="r" b="b"/>
              <a:pathLst>
                <a:path w="15339" h="16122" extrusionOk="0">
                  <a:moveTo>
                    <a:pt x="7262" y="0"/>
                  </a:moveTo>
                  <a:cubicBezTo>
                    <a:pt x="6879" y="0"/>
                    <a:pt x="6493" y="37"/>
                    <a:pt x="6107" y="113"/>
                  </a:cubicBezTo>
                  <a:cubicBezTo>
                    <a:pt x="2346" y="861"/>
                    <a:pt x="1" y="5017"/>
                    <a:pt x="870" y="9405"/>
                  </a:cubicBezTo>
                  <a:cubicBezTo>
                    <a:pt x="1640" y="13336"/>
                    <a:pt x="4730" y="16122"/>
                    <a:pt x="8069" y="16122"/>
                  </a:cubicBezTo>
                  <a:cubicBezTo>
                    <a:pt x="8458" y="16122"/>
                    <a:pt x="8849" y="16084"/>
                    <a:pt x="9241" y="16006"/>
                  </a:cubicBezTo>
                  <a:cubicBezTo>
                    <a:pt x="12992" y="15269"/>
                    <a:pt x="15338" y="11113"/>
                    <a:pt x="14478" y="6725"/>
                  </a:cubicBezTo>
                  <a:cubicBezTo>
                    <a:pt x="13698" y="2789"/>
                    <a:pt x="10600" y="0"/>
                    <a:pt x="7262"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4911652" y="2119737"/>
              <a:ext cx="777661" cy="854764"/>
            </a:xfrm>
            <a:custGeom>
              <a:avLst/>
              <a:gdLst/>
              <a:ahLst/>
              <a:cxnLst/>
              <a:rect l="l" t="t" r="r" b="b"/>
              <a:pathLst>
                <a:path w="10556" h="11603" extrusionOk="0">
                  <a:moveTo>
                    <a:pt x="4910" y="1"/>
                  </a:moveTo>
                  <a:cubicBezTo>
                    <a:pt x="4660" y="1"/>
                    <a:pt x="4408" y="25"/>
                    <a:pt x="4156" y="74"/>
                  </a:cubicBezTo>
                  <a:cubicBezTo>
                    <a:pt x="1578" y="580"/>
                    <a:pt x="1" y="3552"/>
                    <a:pt x="627" y="6716"/>
                  </a:cubicBezTo>
                  <a:cubicBezTo>
                    <a:pt x="1184" y="9571"/>
                    <a:pt x="3352" y="11602"/>
                    <a:pt x="5656" y="11602"/>
                  </a:cubicBezTo>
                  <a:cubicBezTo>
                    <a:pt x="5907" y="11602"/>
                    <a:pt x="6159" y="11578"/>
                    <a:pt x="6410" y="11529"/>
                  </a:cubicBezTo>
                  <a:cubicBezTo>
                    <a:pt x="8978" y="11023"/>
                    <a:pt x="10556" y="8051"/>
                    <a:pt x="9939" y="4887"/>
                  </a:cubicBezTo>
                  <a:cubicBezTo>
                    <a:pt x="9374" y="2032"/>
                    <a:pt x="7213" y="1"/>
                    <a:pt x="4910" y="1"/>
                  </a:cubicBezTo>
                  <a:close/>
                </a:path>
              </a:pathLst>
            </a:custGeom>
            <a:solidFill>
              <a:srgbClr val="FBFCFC">
                <a:alpha val="2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5122552" y="2261179"/>
              <a:ext cx="52232" cy="48179"/>
            </a:xfrm>
            <a:custGeom>
              <a:avLst/>
              <a:gdLst/>
              <a:ahLst/>
              <a:cxnLst/>
              <a:rect l="l" t="t" r="r" b="b"/>
              <a:pathLst>
                <a:path w="709" h="654" extrusionOk="0">
                  <a:moveTo>
                    <a:pt x="368" y="0"/>
                  </a:moveTo>
                  <a:cubicBezTo>
                    <a:pt x="343" y="0"/>
                    <a:pt x="318" y="3"/>
                    <a:pt x="293" y="9"/>
                  </a:cubicBezTo>
                  <a:cubicBezTo>
                    <a:pt x="111" y="39"/>
                    <a:pt x="0" y="211"/>
                    <a:pt x="30" y="393"/>
                  </a:cubicBezTo>
                  <a:cubicBezTo>
                    <a:pt x="65" y="543"/>
                    <a:pt x="200" y="654"/>
                    <a:pt x="354" y="654"/>
                  </a:cubicBezTo>
                  <a:cubicBezTo>
                    <a:pt x="378" y="654"/>
                    <a:pt x="401" y="651"/>
                    <a:pt x="425" y="646"/>
                  </a:cubicBezTo>
                  <a:cubicBezTo>
                    <a:pt x="596" y="615"/>
                    <a:pt x="708" y="444"/>
                    <a:pt x="677" y="262"/>
                  </a:cubicBezTo>
                  <a:cubicBezTo>
                    <a:pt x="652" y="105"/>
                    <a:pt x="520" y="0"/>
                    <a:pt x="368"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5367576" y="2212853"/>
              <a:ext cx="52969" cy="48105"/>
            </a:xfrm>
            <a:custGeom>
              <a:avLst/>
              <a:gdLst/>
              <a:ahLst/>
              <a:cxnLst/>
              <a:rect l="l" t="t" r="r" b="b"/>
              <a:pathLst>
                <a:path w="719" h="653" extrusionOk="0">
                  <a:moveTo>
                    <a:pt x="364" y="0"/>
                  </a:moveTo>
                  <a:cubicBezTo>
                    <a:pt x="341" y="0"/>
                    <a:pt x="318" y="3"/>
                    <a:pt x="294" y="8"/>
                  </a:cubicBezTo>
                  <a:cubicBezTo>
                    <a:pt x="122" y="38"/>
                    <a:pt x="0" y="210"/>
                    <a:pt x="41" y="392"/>
                  </a:cubicBezTo>
                  <a:cubicBezTo>
                    <a:pt x="67" y="541"/>
                    <a:pt x="200" y="652"/>
                    <a:pt x="354" y="652"/>
                  </a:cubicBezTo>
                  <a:cubicBezTo>
                    <a:pt x="377" y="652"/>
                    <a:pt x="401" y="650"/>
                    <a:pt x="425" y="645"/>
                  </a:cubicBezTo>
                  <a:cubicBezTo>
                    <a:pt x="597" y="615"/>
                    <a:pt x="718" y="442"/>
                    <a:pt x="678" y="260"/>
                  </a:cubicBezTo>
                  <a:cubicBezTo>
                    <a:pt x="651" y="111"/>
                    <a:pt x="518" y="0"/>
                    <a:pt x="364"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5479259" y="221859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5526260" y="2086292"/>
              <a:ext cx="478929" cy="568124"/>
            </a:xfrm>
            <a:custGeom>
              <a:avLst/>
              <a:gdLst/>
              <a:ahLst/>
              <a:cxnLst/>
              <a:rect l="l" t="t" r="r" b="b"/>
              <a:pathLst>
                <a:path w="6501" h="7712" extrusionOk="0">
                  <a:moveTo>
                    <a:pt x="727" y="1"/>
                  </a:moveTo>
                  <a:cubicBezTo>
                    <a:pt x="375" y="1"/>
                    <a:pt x="82" y="97"/>
                    <a:pt x="0" y="391"/>
                  </a:cubicBezTo>
                  <a:cubicBezTo>
                    <a:pt x="899" y="2464"/>
                    <a:pt x="2002" y="4415"/>
                    <a:pt x="3002" y="6437"/>
                  </a:cubicBezTo>
                  <a:cubicBezTo>
                    <a:pt x="3235" y="6902"/>
                    <a:pt x="3508" y="7610"/>
                    <a:pt x="4013" y="7691"/>
                  </a:cubicBezTo>
                  <a:cubicBezTo>
                    <a:pt x="4098" y="7705"/>
                    <a:pt x="4181" y="7712"/>
                    <a:pt x="4261" y="7712"/>
                  </a:cubicBezTo>
                  <a:cubicBezTo>
                    <a:pt x="5279" y="7712"/>
                    <a:pt x="5914" y="6635"/>
                    <a:pt x="6167" y="5810"/>
                  </a:cubicBezTo>
                  <a:cubicBezTo>
                    <a:pt x="6500" y="4719"/>
                    <a:pt x="6217" y="3090"/>
                    <a:pt x="5500" y="2181"/>
                  </a:cubicBezTo>
                  <a:cubicBezTo>
                    <a:pt x="4762" y="1250"/>
                    <a:pt x="3346" y="664"/>
                    <a:pt x="2254" y="320"/>
                  </a:cubicBezTo>
                  <a:cubicBezTo>
                    <a:pt x="1988" y="240"/>
                    <a:pt x="1283" y="1"/>
                    <a:pt x="72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4610845" y="2213368"/>
              <a:ext cx="347943" cy="639213"/>
            </a:xfrm>
            <a:custGeom>
              <a:avLst/>
              <a:gdLst/>
              <a:ahLst/>
              <a:cxnLst/>
              <a:rect l="l" t="t" r="r" b="b"/>
              <a:pathLst>
                <a:path w="4723" h="8677" extrusionOk="0">
                  <a:moveTo>
                    <a:pt x="4328" y="1"/>
                  </a:moveTo>
                  <a:cubicBezTo>
                    <a:pt x="3743" y="1"/>
                    <a:pt x="2891" y="750"/>
                    <a:pt x="2619" y="981"/>
                  </a:cubicBezTo>
                  <a:cubicBezTo>
                    <a:pt x="1730" y="1699"/>
                    <a:pt x="647" y="2791"/>
                    <a:pt x="314" y="3933"/>
                  </a:cubicBezTo>
                  <a:cubicBezTo>
                    <a:pt x="0" y="5046"/>
                    <a:pt x="355" y="6653"/>
                    <a:pt x="1072" y="7533"/>
                  </a:cubicBezTo>
                  <a:cubicBezTo>
                    <a:pt x="1520" y="8079"/>
                    <a:pt x="2257" y="8676"/>
                    <a:pt x="3025" y="8676"/>
                  </a:cubicBezTo>
                  <a:cubicBezTo>
                    <a:pt x="3280" y="8676"/>
                    <a:pt x="3539" y="8610"/>
                    <a:pt x="3792" y="8453"/>
                  </a:cubicBezTo>
                  <a:cubicBezTo>
                    <a:pt x="4217" y="8190"/>
                    <a:pt x="4206" y="7442"/>
                    <a:pt x="4247" y="6916"/>
                  </a:cubicBezTo>
                  <a:cubicBezTo>
                    <a:pt x="4399" y="4672"/>
                    <a:pt x="4682" y="2437"/>
                    <a:pt x="4722" y="183"/>
                  </a:cubicBezTo>
                  <a:cubicBezTo>
                    <a:pt x="4620" y="53"/>
                    <a:pt x="4484" y="1"/>
                    <a:pt x="4328"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5030907" y="2302211"/>
              <a:ext cx="450713" cy="696895"/>
            </a:xfrm>
            <a:custGeom>
              <a:avLst/>
              <a:gdLst/>
              <a:ahLst/>
              <a:cxnLst/>
              <a:rect l="l" t="t" r="r" b="b"/>
              <a:pathLst>
                <a:path w="6118" h="9460" extrusionOk="0">
                  <a:moveTo>
                    <a:pt x="3932" y="1"/>
                  </a:moveTo>
                  <a:cubicBezTo>
                    <a:pt x="3102" y="1"/>
                    <a:pt x="2104" y="585"/>
                    <a:pt x="1598" y="1039"/>
                  </a:cubicBezTo>
                  <a:cubicBezTo>
                    <a:pt x="223" y="2273"/>
                    <a:pt x="0" y="4881"/>
                    <a:pt x="526" y="6590"/>
                  </a:cubicBezTo>
                  <a:cubicBezTo>
                    <a:pt x="951" y="7935"/>
                    <a:pt x="2346" y="9339"/>
                    <a:pt x="3822" y="9451"/>
                  </a:cubicBezTo>
                  <a:cubicBezTo>
                    <a:pt x="3884" y="9457"/>
                    <a:pt x="3949" y="9460"/>
                    <a:pt x="4017" y="9460"/>
                  </a:cubicBezTo>
                  <a:cubicBezTo>
                    <a:pt x="4552" y="9460"/>
                    <a:pt x="5233" y="9268"/>
                    <a:pt x="5197" y="8622"/>
                  </a:cubicBezTo>
                  <a:cubicBezTo>
                    <a:pt x="5172" y="8253"/>
                    <a:pt x="4983" y="8164"/>
                    <a:pt x="4736" y="8164"/>
                  </a:cubicBezTo>
                  <a:cubicBezTo>
                    <a:pt x="4509" y="8164"/>
                    <a:pt x="4233" y="8240"/>
                    <a:pt x="3994" y="8240"/>
                  </a:cubicBezTo>
                  <a:cubicBezTo>
                    <a:pt x="3973" y="8240"/>
                    <a:pt x="3953" y="8239"/>
                    <a:pt x="3934" y="8238"/>
                  </a:cubicBezTo>
                  <a:cubicBezTo>
                    <a:pt x="3125" y="8187"/>
                    <a:pt x="2710" y="7692"/>
                    <a:pt x="2498" y="6964"/>
                  </a:cubicBezTo>
                  <a:cubicBezTo>
                    <a:pt x="2306" y="6306"/>
                    <a:pt x="2053" y="5468"/>
                    <a:pt x="2640" y="5003"/>
                  </a:cubicBezTo>
                  <a:cubicBezTo>
                    <a:pt x="3388" y="4406"/>
                    <a:pt x="4500" y="4669"/>
                    <a:pt x="5187" y="3850"/>
                  </a:cubicBezTo>
                  <a:cubicBezTo>
                    <a:pt x="6117" y="2748"/>
                    <a:pt x="5855" y="777"/>
                    <a:pt x="4732" y="261"/>
                  </a:cubicBezTo>
                  <a:cubicBezTo>
                    <a:pt x="4507" y="76"/>
                    <a:pt x="4231" y="1"/>
                    <a:pt x="3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4985859" y="231354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 name="Google Shape;711;p35"/>
            <p:cNvGrpSpPr/>
            <p:nvPr/>
          </p:nvGrpSpPr>
          <p:grpSpPr>
            <a:xfrm rot="-355489">
              <a:off x="5341343" y="2538179"/>
              <a:ext cx="394995" cy="612905"/>
              <a:chOff x="1514314" y="1637035"/>
              <a:chExt cx="338082" cy="524594"/>
            </a:xfrm>
          </p:grpSpPr>
          <p:sp>
            <p:nvSpPr>
              <p:cNvPr id="712" name="Google Shape;712;p35"/>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5"/>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5"/>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8" name="Google Shape;698;p35"/>
          <p:cNvSpPr/>
          <p:nvPr/>
        </p:nvSpPr>
        <p:spPr>
          <a:xfrm>
            <a:off x="531170" y="1871779"/>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38;p65"/>
          <p:cNvSpPr/>
          <p:nvPr/>
        </p:nvSpPr>
        <p:spPr>
          <a:xfrm>
            <a:off x="783401" y="956176"/>
            <a:ext cx="106609" cy="135253"/>
          </a:xfrm>
          <a:custGeom>
            <a:avLst/>
            <a:gdLst/>
            <a:ahLst/>
            <a:cxnLst/>
            <a:rect l="l" t="t" r="r" b="b"/>
            <a:pathLst>
              <a:path w="1884" h="2365" extrusionOk="0">
                <a:moveTo>
                  <a:pt x="798" y="1"/>
                </a:moveTo>
                <a:cubicBezTo>
                  <a:pt x="735" y="11"/>
                  <a:pt x="671" y="107"/>
                  <a:pt x="628" y="181"/>
                </a:cubicBezTo>
                <a:cubicBezTo>
                  <a:pt x="607" y="224"/>
                  <a:pt x="597" y="299"/>
                  <a:pt x="607" y="351"/>
                </a:cubicBezTo>
                <a:cubicBezTo>
                  <a:pt x="639" y="725"/>
                  <a:pt x="565" y="1012"/>
                  <a:pt x="139" y="1075"/>
                </a:cubicBezTo>
                <a:cubicBezTo>
                  <a:pt x="75" y="1086"/>
                  <a:pt x="11" y="1203"/>
                  <a:pt x="1" y="1278"/>
                </a:cubicBezTo>
                <a:cubicBezTo>
                  <a:pt x="1" y="1331"/>
                  <a:pt x="96" y="1395"/>
                  <a:pt x="160" y="1437"/>
                </a:cubicBezTo>
                <a:cubicBezTo>
                  <a:pt x="203" y="1470"/>
                  <a:pt x="278" y="1470"/>
                  <a:pt x="330" y="1480"/>
                </a:cubicBezTo>
                <a:cubicBezTo>
                  <a:pt x="479" y="1512"/>
                  <a:pt x="554" y="1597"/>
                  <a:pt x="522" y="1757"/>
                </a:cubicBezTo>
                <a:cubicBezTo>
                  <a:pt x="501" y="1874"/>
                  <a:pt x="479" y="2002"/>
                  <a:pt x="501" y="2108"/>
                </a:cubicBezTo>
                <a:cubicBezTo>
                  <a:pt x="522" y="2204"/>
                  <a:pt x="597" y="2364"/>
                  <a:pt x="661" y="2364"/>
                </a:cubicBezTo>
                <a:cubicBezTo>
                  <a:pt x="667" y="2365"/>
                  <a:pt x="673" y="2365"/>
                  <a:pt x="679" y="2365"/>
                </a:cubicBezTo>
                <a:cubicBezTo>
                  <a:pt x="770" y="2365"/>
                  <a:pt x="877" y="2295"/>
                  <a:pt x="947" y="2225"/>
                </a:cubicBezTo>
                <a:cubicBezTo>
                  <a:pt x="1032" y="2140"/>
                  <a:pt x="1086" y="2012"/>
                  <a:pt x="1150" y="1906"/>
                </a:cubicBezTo>
                <a:cubicBezTo>
                  <a:pt x="1235" y="1959"/>
                  <a:pt x="1277" y="2012"/>
                  <a:pt x="1341" y="2045"/>
                </a:cubicBezTo>
                <a:cubicBezTo>
                  <a:pt x="1429" y="2093"/>
                  <a:pt x="1512" y="2220"/>
                  <a:pt x="1615" y="2220"/>
                </a:cubicBezTo>
                <a:cubicBezTo>
                  <a:pt x="1649" y="2220"/>
                  <a:pt x="1685" y="2206"/>
                  <a:pt x="1725" y="2172"/>
                </a:cubicBezTo>
                <a:cubicBezTo>
                  <a:pt x="1884" y="2045"/>
                  <a:pt x="1756" y="1874"/>
                  <a:pt x="1682" y="1747"/>
                </a:cubicBezTo>
                <a:cubicBezTo>
                  <a:pt x="1522" y="1470"/>
                  <a:pt x="1490" y="1214"/>
                  <a:pt x="1735" y="969"/>
                </a:cubicBezTo>
                <a:cubicBezTo>
                  <a:pt x="1767" y="926"/>
                  <a:pt x="1810" y="862"/>
                  <a:pt x="1810" y="810"/>
                </a:cubicBezTo>
                <a:cubicBezTo>
                  <a:pt x="1820" y="713"/>
                  <a:pt x="1831" y="597"/>
                  <a:pt x="1777" y="543"/>
                </a:cubicBezTo>
                <a:cubicBezTo>
                  <a:pt x="1748" y="506"/>
                  <a:pt x="1677" y="495"/>
                  <a:pt x="1608" y="495"/>
                </a:cubicBezTo>
                <a:cubicBezTo>
                  <a:pt x="1578" y="495"/>
                  <a:pt x="1548" y="497"/>
                  <a:pt x="1522" y="501"/>
                </a:cubicBezTo>
                <a:cubicBezTo>
                  <a:pt x="1415" y="522"/>
                  <a:pt x="1320" y="575"/>
                  <a:pt x="1202" y="628"/>
                </a:cubicBezTo>
                <a:cubicBezTo>
                  <a:pt x="1128" y="448"/>
                  <a:pt x="1075" y="288"/>
                  <a:pt x="990" y="150"/>
                </a:cubicBezTo>
                <a:cubicBezTo>
                  <a:pt x="958" y="75"/>
                  <a:pt x="862"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39;p65"/>
          <p:cNvSpPr/>
          <p:nvPr/>
        </p:nvSpPr>
        <p:spPr>
          <a:xfrm>
            <a:off x="966508" y="1099201"/>
            <a:ext cx="93707" cy="121184"/>
          </a:xfrm>
          <a:custGeom>
            <a:avLst/>
            <a:gdLst/>
            <a:ahLst/>
            <a:cxnLst/>
            <a:rect l="l" t="t" r="r" b="b"/>
            <a:pathLst>
              <a:path w="1656" h="2119" extrusionOk="0">
                <a:moveTo>
                  <a:pt x="862" y="1"/>
                </a:moveTo>
                <a:cubicBezTo>
                  <a:pt x="798" y="1"/>
                  <a:pt x="713" y="65"/>
                  <a:pt x="671" y="129"/>
                </a:cubicBezTo>
                <a:cubicBezTo>
                  <a:pt x="618" y="225"/>
                  <a:pt x="585" y="331"/>
                  <a:pt x="554" y="438"/>
                </a:cubicBezTo>
                <a:cubicBezTo>
                  <a:pt x="521" y="608"/>
                  <a:pt x="436" y="693"/>
                  <a:pt x="256" y="715"/>
                </a:cubicBezTo>
                <a:cubicBezTo>
                  <a:pt x="160" y="725"/>
                  <a:pt x="22" y="800"/>
                  <a:pt x="10" y="864"/>
                </a:cubicBezTo>
                <a:cubicBezTo>
                  <a:pt x="0" y="949"/>
                  <a:pt x="74" y="1077"/>
                  <a:pt x="138" y="1141"/>
                </a:cubicBezTo>
                <a:cubicBezTo>
                  <a:pt x="256" y="1236"/>
                  <a:pt x="287" y="1332"/>
                  <a:pt x="234" y="1470"/>
                </a:cubicBezTo>
                <a:cubicBezTo>
                  <a:pt x="181" y="1598"/>
                  <a:pt x="160" y="1726"/>
                  <a:pt x="107" y="1896"/>
                </a:cubicBezTo>
                <a:cubicBezTo>
                  <a:pt x="149" y="1960"/>
                  <a:pt x="181" y="2077"/>
                  <a:pt x="245" y="2109"/>
                </a:cubicBezTo>
                <a:cubicBezTo>
                  <a:pt x="259" y="2116"/>
                  <a:pt x="275" y="2119"/>
                  <a:pt x="293" y="2119"/>
                </a:cubicBezTo>
                <a:cubicBezTo>
                  <a:pt x="358" y="2119"/>
                  <a:pt x="442" y="2081"/>
                  <a:pt x="500" y="2056"/>
                </a:cubicBezTo>
                <a:cubicBezTo>
                  <a:pt x="564" y="2024"/>
                  <a:pt x="618" y="1960"/>
                  <a:pt x="671" y="1907"/>
                </a:cubicBezTo>
                <a:cubicBezTo>
                  <a:pt x="706" y="1871"/>
                  <a:pt x="738" y="1856"/>
                  <a:pt x="769" y="1856"/>
                </a:cubicBezTo>
                <a:cubicBezTo>
                  <a:pt x="811" y="1856"/>
                  <a:pt x="851" y="1885"/>
                  <a:pt x="895" y="1928"/>
                </a:cubicBezTo>
                <a:cubicBezTo>
                  <a:pt x="969" y="1992"/>
                  <a:pt x="1086" y="2024"/>
                  <a:pt x="1171" y="2066"/>
                </a:cubicBezTo>
                <a:cubicBezTo>
                  <a:pt x="1203" y="1971"/>
                  <a:pt x="1256" y="1875"/>
                  <a:pt x="1245" y="1779"/>
                </a:cubicBezTo>
                <a:cubicBezTo>
                  <a:pt x="1214" y="1481"/>
                  <a:pt x="1245" y="1215"/>
                  <a:pt x="1480" y="1002"/>
                </a:cubicBezTo>
                <a:cubicBezTo>
                  <a:pt x="1522" y="970"/>
                  <a:pt x="1543" y="917"/>
                  <a:pt x="1565" y="864"/>
                </a:cubicBezTo>
                <a:cubicBezTo>
                  <a:pt x="1656" y="673"/>
                  <a:pt x="1575" y="510"/>
                  <a:pt x="1378" y="510"/>
                </a:cubicBezTo>
                <a:cubicBezTo>
                  <a:pt x="1367" y="510"/>
                  <a:pt x="1354" y="511"/>
                  <a:pt x="1342" y="512"/>
                </a:cubicBezTo>
                <a:cubicBezTo>
                  <a:pt x="1319" y="515"/>
                  <a:pt x="1299" y="516"/>
                  <a:pt x="1280" y="516"/>
                </a:cubicBezTo>
                <a:cubicBezTo>
                  <a:pt x="1145" y="516"/>
                  <a:pt x="1095" y="448"/>
                  <a:pt x="1086" y="299"/>
                </a:cubicBezTo>
                <a:cubicBezTo>
                  <a:pt x="1075" y="246"/>
                  <a:pt x="1065" y="193"/>
                  <a:pt x="1032" y="150"/>
                </a:cubicBezTo>
                <a:cubicBezTo>
                  <a:pt x="990" y="86"/>
                  <a:pt x="926" y="12"/>
                  <a:pt x="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40;p65"/>
          <p:cNvSpPr/>
          <p:nvPr/>
        </p:nvSpPr>
        <p:spPr>
          <a:xfrm>
            <a:off x="953267" y="989058"/>
            <a:ext cx="29539" cy="31054"/>
          </a:xfrm>
          <a:custGeom>
            <a:avLst/>
            <a:gdLst/>
            <a:ahLst/>
            <a:cxnLst/>
            <a:rect l="l" t="t" r="r" b="b"/>
            <a:pathLst>
              <a:path w="522" h="543" extrusionOk="0">
                <a:moveTo>
                  <a:pt x="234" y="0"/>
                </a:moveTo>
                <a:cubicBezTo>
                  <a:pt x="159" y="96"/>
                  <a:pt x="43" y="181"/>
                  <a:pt x="32" y="287"/>
                </a:cubicBezTo>
                <a:cubicBezTo>
                  <a:pt x="0" y="437"/>
                  <a:pt x="95" y="543"/>
                  <a:pt x="266" y="543"/>
                </a:cubicBezTo>
                <a:cubicBezTo>
                  <a:pt x="436" y="543"/>
                  <a:pt x="511" y="426"/>
                  <a:pt x="511" y="277"/>
                </a:cubicBezTo>
                <a:cubicBezTo>
                  <a:pt x="521" y="138"/>
                  <a:pt x="447" y="43"/>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41;p65"/>
          <p:cNvSpPr/>
          <p:nvPr/>
        </p:nvSpPr>
        <p:spPr>
          <a:xfrm>
            <a:off x="992367" y="965897"/>
            <a:ext cx="27218" cy="26250"/>
          </a:xfrm>
          <a:custGeom>
            <a:avLst/>
            <a:gdLst/>
            <a:ahLst/>
            <a:cxnLst/>
            <a:rect l="l" t="t" r="r" b="b"/>
            <a:pathLst>
              <a:path w="481" h="459" extrusionOk="0">
                <a:moveTo>
                  <a:pt x="256" y="1"/>
                </a:moveTo>
                <a:cubicBezTo>
                  <a:pt x="171" y="107"/>
                  <a:pt x="76" y="203"/>
                  <a:pt x="12" y="309"/>
                </a:cubicBezTo>
                <a:cubicBezTo>
                  <a:pt x="1" y="342"/>
                  <a:pt x="107" y="427"/>
                  <a:pt x="128" y="458"/>
                </a:cubicBezTo>
                <a:cubicBezTo>
                  <a:pt x="331" y="427"/>
                  <a:pt x="480" y="405"/>
                  <a:pt x="448" y="224"/>
                </a:cubicBezTo>
                <a:cubicBezTo>
                  <a:pt x="438" y="139"/>
                  <a:pt x="320" y="75"/>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42;p65"/>
          <p:cNvSpPr/>
          <p:nvPr/>
        </p:nvSpPr>
        <p:spPr>
          <a:xfrm>
            <a:off x="982747" y="1026001"/>
            <a:ext cx="25350" cy="21560"/>
          </a:xfrm>
          <a:custGeom>
            <a:avLst/>
            <a:gdLst/>
            <a:ahLst/>
            <a:cxnLst/>
            <a:rect l="l" t="t" r="r" b="b"/>
            <a:pathLst>
              <a:path w="448" h="377" extrusionOk="0">
                <a:moveTo>
                  <a:pt x="232" y="0"/>
                </a:moveTo>
                <a:cubicBezTo>
                  <a:pt x="226" y="0"/>
                  <a:pt x="219" y="1"/>
                  <a:pt x="213" y="3"/>
                </a:cubicBezTo>
                <a:cubicBezTo>
                  <a:pt x="128" y="15"/>
                  <a:pt x="64" y="131"/>
                  <a:pt x="0" y="195"/>
                </a:cubicBezTo>
                <a:cubicBezTo>
                  <a:pt x="64" y="259"/>
                  <a:pt x="139" y="376"/>
                  <a:pt x="203" y="376"/>
                </a:cubicBezTo>
                <a:cubicBezTo>
                  <a:pt x="288" y="376"/>
                  <a:pt x="373" y="280"/>
                  <a:pt x="447" y="227"/>
                </a:cubicBezTo>
                <a:lnTo>
                  <a:pt x="447" y="131"/>
                </a:lnTo>
                <a:cubicBezTo>
                  <a:pt x="370" y="84"/>
                  <a:pt x="294"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43;p65"/>
          <p:cNvSpPr/>
          <p:nvPr/>
        </p:nvSpPr>
        <p:spPr>
          <a:xfrm>
            <a:off x="743055" y="1130883"/>
            <a:ext cx="25973" cy="20932"/>
          </a:xfrm>
          <a:custGeom>
            <a:avLst/>
            <a:gdLst/>
            <a:ahLst/>
            <a:cxnLst/>
            <a:rect l="l" t="t" r="r" b="b"/>
            <a:pathLst>
              <a:path w="459" h="366" extrusionOk="0">
                <a:moveTo>
                  <a:pt x="277" y="1"/>
                </a:moveTo>
                <a:cubicBezTo>
                  <a:pt x="213" y="1"/>
                  <a:pt x="128" y="97"/>
                  <a:pt x="0" y="192"/>
                </a:cubicBezTo>
                <a:cubicBezTo>
                  <a:pt x="117" y="270"/>
                  <a:pt x="189" y="365"/>
                  <a:pt x="241" y="365"/>
                </a:cubicBezTo>
                <a:cubicBezTo>
                  <a:pt x="246" y="365"/>
                  <a:pt x="251" y="364"/>
                  <a:pt x="256" y="363"/>
                </a:cubicBezTo>
                <a:cubicBezTo>
                  <a:pt x="330" y="352"/>
                  <a:pt x="437" y="256"/>
                  <a:pt x="447" y="182"/>
                </a:cubicBezTo>
                <a:cubicBezTo>
                  <a:pt x="458" y="139"/>
                  <a:pt x="352" y="12"/>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44;p65"/>
          <p:cNvSpPr/>
          <p:nvPr/>
        </p:nvSpPr>
        <p:spPr>
          <a:xfrm>
            <a:off x="914053" y="1283059"/>
            <a:ext cx="21729" cy="26879"/>
          </a:xfrm>
          <a:custGeom>
            <a:avLst/>
            <a:gdLst/>
            <a:ahLst/>
            <a:cxnLst/>
            <a:rect l="l" t="t" r="r" b="b"/>
            <a:pathLst>
              <a:path w="384" h="470" extrusionOk="0">
                <a:moveTo>
                  <a:pt x="165" y="0"/>
                </a:moveTo>
                <a:cubicBezTo>
                  <a:pt x="118" y="0"/>
                  <a:pt x="1" y="110"/>
                  <a:pt x="1" y="161"/>
                </a:cubicBezTo>
                <a:cubicBezTo>
                  <a:pt x="12" y="246"/>
                  <a:pt x="97" y="320"/>
                  <a:pt x="192" y="469"/>
                </a:cubicBezTo>
                <a:cubicBezTo>
                  <a:pt x="288" y="331"/>
                  <a:pt x="384" y="246"/>
                  <a:pt x="374" y="193"/>
                </a:cubicBezTo>
                <a:cubicBezTo>
                  <a:pt x="352" y="108"/>
                  <a:pt x="256" y="22"/>
                  <a:pt x="171" y="1"/>
                </a:cubicBezTo>
                <a:cubicBezTo>
                  <a:pt x="169" y="1"/>
                  <a:pt x="167" y="0"/>
                  <a:pt x="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45;p65"/>
          <p:cNvSpPr/>
          <p:nvPr/>
        </p:nvSpPr>
        <p:spPr>
          <a:xfrm>
            <a:off x="264124" y="884348"/>
            <a:ext cx="94046" cy="96535"/>
          </a:xfrm>
          <a:custGeom>
            <a:avLst/>
            <a:gdLst/>
            <a:ahLst/>
            <a:cxnLst/>
            <a:rect l="l" t="t" r="r" b="b"/>
            <a:pathLst>
              <a:path w="1662" h="1688" extrusionOk="0">
                <a:moveTo>
                  <a:pt x="1278" y="0"/>
                </a:moveTo>
                <a:cubicBezTo>
                  <a:pt x="1193" y="32"/>
                  <a:pt x="1002" y="43"/>
                  <a:pt x="895" y="138"/>
                </a:cubicBezTo>
                <a:cubicBezTo>
                  <a:pt x="512" y="469"/>
                  <a:pt x="214" y="873"/>
                  <a:pt x="32" y="1342"/>
                </a:cubicBezTo>
                <a:cubicBezTo>
                  <a:pt x="1" y="1427"/>
                  <a:pt x="22" y="1597"/>
                  <a:pt x="75" y="1640"/>
                </a:cubicBezTo>
                <a:cubicBezTo>
                  <a:pt x="125" y="1671"/>
                  <a:pt x="204" y="1687"/>
                  <a:pt x="275" y="1687"/>
                </a:cubicBezTo>
                <a:cubicBezTo>
                  <a:pt x="327" y="1687"/>
                  <a:pt x="374" y="1679"/>
                  <a:pt x="405" y="1661"/>
                </a:cubicBezTo>
                <a:cubicBezTo>
                  <a:pt x="938" y="1342"/>
                  <a:pt x="1331" y="895"/>
                  <a:pt x="1577" y="330"/>
                </a:cubicBezTo>
                <a:cubicBezTo>
                  <a:pt x="1662" y="138"/>
                  <a:pt x="1555" y="0"/>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46;p65"/>
          <p:cNvSpPr/>
          <p:nvPr/>
        </p:nvSpPr>
        <p:spPr>
          <a:xfrm>
            <a:off x="629660" y="457786"/>
            <a:ext cx="98404" cy="85326"/>
          </a:xfrm>
          <a:custGeom>
            <a:avLst/>
            <a:gdLst/>
            <a:ahLst/>
            <a:cxnLst/>
            <a:rect l="l" t="t" r="r" b="b"/>
            <a:pathLst>
              <a:path w="1739" h="1492" extrusionOk="0">
                <a:moveTo>
                  <a:pt x="1114" y="0"/>
                </a:moveTo>
                <a:cubicBezTo>
                  <a:pt x="1100" y="0"/>
                  <a:pt x="1088" y="2"/>
                  <a:pt x="1078" y="7"/>
                </a:cubicBezTo>
                <a:cubicBezTo>
                  <a:pt x="631" y="209"/>
                  <a:pt x="258" y="507"/>
                  <a:pt x="99" y="976"/>
                </a:cubicBezTo>
                <a:cubicBezTo>
                  <a:pt x="1" y="1261"/>
                  <a:pt x="66" y="1491"/>
                  <a:pt x="395" y="1491"/>
                </a:cubicBezTo>
                <a:cubicBezTo>
                  <a:pt x="422" y="1491"/>
                  <a:pt x="451" y="1490"/>
                  <a:pt x="482" y="1487"/>
                </a:cubicBezTo>
                <a:cubicBezTo>
                  <a:pt x="631" y="1476"/>
                  <a:pt x="780" y="1423"/>
                  <a:pt x="897" y="1338"/>
                </a:cubicBezTo>
                <a:cubicBezTo>
                  <a:pt x="1174" y="1157"/>
                  <a:pt x="1429" y="954"/>
                  <a:pt x="1674" y="731"/>
                </a:cubicBezTo>
                <a:cubicBezTo>
                  <a:pt x="1738" y="677"/>
                  <a:pt x="1717" y="507"/>
                  <a:pt x="1706" y="401"/>
                </a:cubicBezTo>
                <a:cubicBezTo>
                  <a:pt x="1697" y="364"/>
                  <a:pt x="1592" y="311"/>
                  <a:pt x="1544" y="311"/>
                </a:cubicBezTo>
                <a:cubicBezTo>
                  <a:pt x="1536" y="311"/>
                  <a:pt x="1530" y="313"/>
                  <a:pt x="1525" y="316"/>
                </a:cubicBezTo>
                <a:cubicBezTo>
                  <a:pt x="1450" y="369"/>
                  <a:pt x="1387" y="454"/>
                  <a:pt x="1334" y="539"/>
                </a:cubicBezTo>
                <a:cubicBezTo>
                  <a:pt x="1291" y="592"/>
                  <a:pt x="1270" y="677"/>
                  <a:pt x="1206" y="720"/>
                </a:cubicBezTo>
                <a:cubicBezTo>
                  <a:pt x="1014" y="859"/>
                  <a:pt x="823" y="997"/>
                  <a:pt x="620" y="1125"/>
                </a:cubicBezTo>
                <a:cubicBezTo>
                  <a:pt x="567" y="1157"/>
                  <a:pt x="482" y="1157"/>
                  <a:pt x="376" y="1188"/>
                </a:cubicBezTo>
                <a:cubicBezTo>
                  <a:pt x="407" y="1093"/>
                  <a:pt x="407" y="1018"/>
                  <a:pt x="440" y="987"/>
                </a:cubicBezTo>
                <a:cubicBezTo>
                  <a:pt x="631" y="774"/>
                  <a:pt x="833" y="582"/>
                  <a:pt x="1036" y="379"/>
                </a:cubicBezTo>
                <a:cubicBezTo>
                  <a:pt x="1100" y="327"/>
                  <a:pt x="1185" y="294"/>
                  <a:pt x="1227" y="230"/>
                </a:cubicBezTo>
                <a:cubicBezTo>
                  <a:pt x="1259" y="188"/>
                  <a:pt x="1270" y="92"/>
                  <a:pt x="1249" y="50"/>
                </a:cubicBezTo>
                <a:cubicBezTo>
                  <a:pt x="1224" y="25"/>
                  <a:pt x="116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47;p65"/>
          <p:cNvSpPr/>
          <p:nvPr/>
        </p:nvSpPr>
        <p:spPr>
          <a:xfrm>
            <a:off x="529789" y="1205341"/>
            <a:ext cx="92802" cy="82696"/>
          </a:xfrm>
          <a:custGeom>
            <a:avLst/>
            <a:gdLst/>
            <a:ahLst/>
            <a:cxnLst/>
            <a:rect l="l" t="t" r="r" b="b"/>
            <a:pathLst>
              <a:path w="1640" h="1446" extrusionOk="0">
                <a:moveTo>
                  <a:pt x="1424" y="1"/>
                </a:moveTo>
                <a:cubicBezTo>
                  <a:pt x="1385" y="1"/>
                  <a:pt x="1349" y="7"/>
                  <a:pt x="1320" y="19"/>
                </a:cubicBezTo>
                <a:cubicBezTo>
                  <a:pt x="1119" y="115"/>
                  <a:pt x="884" y="210"/>
                  <a:pt x="724" y="359"/>
                </a:cubicBezTo>
                <a:cubicBezTo>
                  <a:pt x="490" y="572"/>
                  <a:pt x="288" y="818"/>
                  <a:pt x="128" y="1083"/>
                </a:cubicBezTo>
                <a:cubicBezTo>
                  <a:pt x="0" y="1275"/>
                  <a:pt x="118" y="1445"/>
                  <a:pt x="352" y="1445"/>
                </a:cubicBezTo>
                <a:cubicBezTo>
                  <a:pt x="395" y="1435"/>
                  <a:pt x="469" y="1435"/>
                  <a:pt x="533" y="1392"/>
                </a:cubicBezTo>
                <a:cubicBezTo>
                  <a:pt x="991" y="1137"/>
                  <a:pt x="1374" y="785"/>
                  <a:pt x="1608" y="307"/>
                </a:cubicBezTo>
                <a:cubicBezTo>
                  <a:pt x="1640" y="232"/>
                  <a:pt x="1630" y="94"/>
                  <a:pt x="1587" y="51"/>
                </a:cubicBezTo>
                <a:cubicBezTo>
                  <a:pt x="1553" y="17"/>
                  <a:pt x="1487" y="1"/>
                  <a:pt x="1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48;p65"/>
          <p:cNvSpPr/>
          <p:nvPr/>
        </p:nvSpPr>
        <p:spPr>
          <a:xfrm>
            <a:off x="408076" y="1071865"/>
            <a:ext cx="92859" cy="82924"/>
          </a:xfrm>
          <a:custGeom>
            <a:avLst/>
            <a:gdLst/>
            <a:ahLst/>
            <a:cxnLst/>
            <a:rect l="l" t="t" r="r" b="b"/>
            <a:pathLst>
              <a:path w="1641" h="1450" extrusionOk="0">
                <a:moveTo>
                  <a:pt x="1524" y="0"/>
                </a:moveTo>
                <a:cubicBezTo>
                  <a:pt x="1460" y="74"/>
                  <a:pt x="1364" y="128"/>
                  <a:pt x="1332" y="202"/>
                </a:cubicBezTo>
                <a:cubicBezTo>
                  <a:pt x="1172" y="671"/>
                  <a:pt x="821" y="916"/>
                  <a:pt x="405" y="1096"/>
                </a:cubicBezTo>
                <a:cubicBezTo>
                  <a:pt x="384" y="1075"/>
                  <a:pt x="353" y="1054"/>
                  <a:pt x="331" y="1033"/>
                </a:cubicBezTo>
                <a:cubicBezTo>
                  <a:pt x="512" y="841"/>
                  <a:pt x="693" y="660"/>
                  <a:pt x="864" y="469"/>
                </a:cubicBezTo>
                <a:cubicBezTo>
                  <a:pt x="916" y="405"/>
                  <a:pt x="949" y="320"/>
                  <a:pt x="991" y="245"/>
                </a:cubicBezTo>
                <a:cubicBezTo>
                  <a:pt x="919" y="238"/>
                  <a:pt x="837" y="216"/>
                  <a:pt x="772" y="216"/>
                </a:cubicBezTo>
                <a:cubicBezTo>
                  <a:pt x="741" y="216"/>
                  <a:pt x="714" y="221"/>
                  <a:pt x="693" y="235"/>
                </a:cubicBezTo>
                <a:cubicBezTo>
                  <a:pt x="395" y="426"/>
                  <a:pt x="150" y="682"/>
                  <a:pt x="33" y="1022"/>
                </a:cubicBezTo>
                <a:cubicBezTo>
                  <a:pt x="1" y="1118"/>
                  <a:pt x="12" y="1267"/>
                  <a:pt x="65" y="1352"/>
                </a:cubicBezTo>
                <a:cubicBezTo>
                  <a:pt x="113" y="1409"/>
                  <a:pt x="239" y="1450"/>
                  <a:pt x="333" y="1450"/>
                </a:cubicBezTo>
                <a:cubicBezTo>
                  <a:pt x="343" y="1450"/>
                  <a:pt x="353" y="1449"/>
                  <a:pt x="363" y="1448"/>
                </a:cubicBezTo>
                <a:cubicBezTo>
                  <a:pt x="831" y="1406"/>
                  <a:pt x="1545" y="756"/>
                  <a:pt x="1630" y="287"/>
                </a:cubicBezTo>
                <a:cubicBezTo>
                  <a:pt x="1640" y="202"/>
                  <a:pt x="1555" y="96"/>
                  <a:pt x="1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9;p65"/>
          <p:cNvSpPr/>
          <p:nvPr/>
        </p:nvSpPr>
        <p:spPr>
          <a:xfrm>
            <a:off x="397891" y="522407"/>
            <a:ext cx="98800" cy="70972"/>
          </a:xfrm>
          <a:custGeom>
            <a:avLst/>
            <a:gdLst/>
            <a:ahLst/>
            <a:cxnLst/>
            <a:rect l="l" t="t" r="r" b="b"/>
            <a:pathLst>
              <a:path w="1746" h="1241" extrusionOk="0">
                <a:moveTo>
                  <a:pt x="1451" y="0"/>
                </a:moveTo>
                <a:cubicBezTo>
                  <a:pt x="1433" y="0"/>
                  <a:pt x="1414" y="2"/>
                  <a:pt x="1395" y="6"/>
                </a:cubicBezTo>
                <a:cubicBezTo>
                  <a:pt x="852" y="122"/>
                  <a:pt x="405" y="399"/>
                  <a:pt x="107" y="879"/>
                </a:cubicBezTo>
                <a:cubicBezTo>
                  <a:pt x="0" y="1038"/>
                  <a:pt x="107" y="1198"/>
                  <a:pt x="320" y="1241"/>
                </a:cubicBezTo>
                <a:cubicBezTo>
                  <a:pt x="618" y="1092"/>
                  <a:pt x="916" y="964"/>
                  <a:pt x="1193" y="793"/>
                </a:cubicBezTo>
                <a:cubicBezTo>
                  <a:pt x="1363" y="687"/>
                  <a:pt x="1522" y="538"/>
                  <a:pt x="1629" y="368"/>
                </a:cubicBezTo>
                <a:cubicBezTo>
                  <a:pt x="1745" y="193"/>
                  <a:pt x="1641"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0;p65"/>
          <p:cNvSpPr/>
          <p:nvPr/>
        </p:nvSpPr>
        <p:spPr>
          <a:xfrm>
            <a:off x="366373" y="686422"/>
            <a:ext cx="74921" cy="67884"/>
          </a:xfrm>
          <a:custGeom>
            <a:avLst/>
            <a:gdLst/>
            <a:ahLst/>
            <a:cxnLst/>
            <a:rect l="l" t="t" r="r" b="b"/>
            <a:pathLst>
              <a:path w="1324" h="1187" extrusionOk="0">
                <a:moveTo>
                  <a:pt x="785" y="0"/>
                </a:moveTo>
                <a:cubicBezTo>
                  <a:pt x="752" y="0"/>
                  <a:pt x="723" y="5"/>
                  <a:pt x="706" y="22"/>
                </a:cubicBezTo>
                <a:cubicBezTo>
                  <a:pt x="493" y="268"/>
                  <a:pt x="281" y="523"/>
                  <a:pt x="110" y="800"/>
                </a:cubicBezTo>
                <a:cubicBezTo>
                  <a:pt x="1" y="988"/>
                  <a:pt x="151" y="1186"/>
                  <a:pt x="362" y="1186"/>
                </a:cubicBezTo>
                <a:cubicBezTo>
                  <a:pt x="377" y="1186"/>
                  <a:pt x="393" y="1185"/>
                  <a:pt x="408" y="1183"/>
                </a:cubicBezTo>
                <a:cubicBezTo>
                  <a:pt x="823" y="1119"/>
                  <a:pt x="1121" y="885"/>
                  <a:pt x="1303" y="512"/>
                </a:cubicBezTo>
                <a:cubicBezTo>
                  <a:pt x="1324" y="448"/>
                  <a:pt x="1239" y="342"/>
                  <a:pt x="1206" y="257"/>
                </a:cubicBezTo>
                <a:cubicBezTo>
                  <a:pt x="1142" y="289"/>
                  <a:pt x="1057" y="310"/>
                  <a:pt x="1015" y="374"/>
                </a:cubicBezTo>
                <a:cubicBezTo>
                  <a:pt x="898" y="566"/>
                  <a:pt x="759" y="757"/>
                  <a:pt x="525" y="810"/>
                </a:cubicBezTo>
                <a:cubicBezTo>
                  <a:pt x="504" y="789"/>
                  <a:pt x="482" y="779"/>
                  <a:pt x="461" y="757"/>
                </a:cubicBezTo>
                <a:cubicBezTo>
                  <a:pt x="600" y="597"/>
                  <a:pt x="749" y="448"/>
                  <a:pt x="877" y="278"/>
                </a:cubicBezTo>
                <a:cubicBezTo>
                  <a:pt x="919" y="204"/>
                  <a:pt x="919" y="97"/>
                  <a:pt x="941" y="12"/>
                </a:cubicBezTo>
                <a:cubicBezTo>
                  <a:pt x="895" y="12"/>
                  <a:pt x="835" y="0"/>
                  <a:pt x="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1;p65"/>
          <p:cNvSpPr/>
          <p:nvPr/>
        </p:nvSpPr>
        <p:spPr>
          <a:xfrm>
            <a:off x="575566" y="408890"/>
            <a:ext cx="73562" cy="50327"/>
          </a:xfrm>
          <a:custGeom>
            <a:avLst/>
            <a:gdLst/>
            <a:ahLst/>
            <a:cxnLst/>
            <a:rect l="l" t="t" r="r" b="b"/>
            <a:pathLst>
              <a:path w="1300" h="880" extrusionOk="0">
                <a:moveTo>
                  <a:pt x="1033" y="0"/>
                </a:moveTo>
                <a:cubicBezTo>
                  <a:pt x="1017" y="0"/>
                  <a:pt x="1002" y="3"/>
                  <a:pt x="991" y="11"/>
                </a:cubicBezTo>
                <a:cubicBezTo>
                  <a:pt x="661" y="212"/>
                  <a:pt x="352" y="425"/>
                  <a:pt x="43" y="649"/>
                </a:cubicBezTo>
                <a:cubicBezTo>
                  <a:pt x="0" y="681"/>
                  <a:pt x="12" y="798"/>
                  <a:pt x="0" y="872"/>
                </a:cubicBezTo>
                <a:cubicBezTo>
                  <a:pt x="44" y="872"/>
                  <a:pt x="90" y="879"/>
                  <a:pt x="132" y="879"/>
                </a:cubicBezTo>
                <a:cubicBezTo>
                  <a:pt x="163" y="879"/>
                  <a:pt x="191" y="876"/>
                  <a:pt x="213" y="862"/>
                </a:cubicBezTo>
                <a:cubicBezTo>
                  <a:pt x="501" y="692"/>
                  <a:pt x="778" y="510"/>
                  <a:pt x="1044" y="330"/>
                </a:cubicBezTo>
                <a:cubicBezTo>
                  <a:pt x="1119" y="276"/>
                  <a:pt x="1172" y="191"/>
                  <a:pt x="1299" y="63"/>
                </a:cubicBezTo>
                <a:cubicBezTo>
                  <a:pt x="1183" y="39"/>
                  <a:pt x="1092" y="0"/>
                  <a:pt x="1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52;p65"/>
          <p:cNvSpPr/>
          <p:nvPr/>
        </p:nvSpPr>
        <p:spPr>
          <a:xfrm>
            <a:off x="733379" y="1242341"/>
            <a:ext cx="56699" cy="64567"/>
          </a:xfrm>
          <a:custGeom>
            <a:avLst/>
            <a:gdLst/>
            <a:ahLst/>
            <a:cxnLst/>
            <a:rect l="l" t="t" r="r" b="b"/>
            <a:pathLst>
              <a:path w="1002" h="1129" extrusionOk="0">
                <a:moveTo>
                  <a:pt x="959" y="0"/>
                </a:moveTo>
                <a:cubicBezTo>
                  <a:pt x="885" y="10"/>
                  <a:pt x="789" y="0"/>
                  <a:pt x="736" y="43"/>
                </a:cubicBezTo>
                <a:cubicBezTo>
                  <a:pt x="639" y="128"/>
                  <a:pt x="576" y="245"/>
                  <a:pt x="490" y="341"/>
                </a:cubicBezTo>
                <a:cubicBezTo>
                  <a:pt x="341" y="511"/>
                  <a:pt x="192" y="670"/>
                  <a:pt x="54" y="852"/>
                </a:cubicBezTo>
                <a:cubicBezTo>
                  <a:pt x="12" y="905"/>
                  <a:pt x="1" y="990"/>
                  <a:pt x="12" y="1054"/>
                </a:cubicBezTo>
                <a:cubicBezTo>
                  <a:pt x="12" y="1086"/>
                  <a:pt x="86" y="1107"/>
                  <a:pt x="128" y="1129"/>
                </a:cubicBezTo>
                <a:cubicBezTo>
                  <a:pt x="182" y="1107"/>
                  <a:pt x="235" y="1096"/>
                  <a:pt x="256" y="1075"/>
                </a:cubicBezTo>
                <a:cubicBezTo>
                  <a:pt x="501" y="788"/>
                  <a:pt x="736" y="511"/>
                  <a:pt x="959" y="223"/>
                </a:cubicBezTo>
                <a:cubicBezTo>
                  <a:pt x="1001" y="181"/>
                  <a:pt x="959" y="74"/>
                  <a:pt x="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53;p65"/>
          <p:cNvSpPr/>
          <p:nvPr/>
        </p:nvSpPr>
        <p:spPr>
          <a:xfrm>
            <a:off x="296661" y="1066776"/>
            <a:ext cx="49456" cy="50212"/>
          </a:xfrm>
          <a:custGeom>
            <a:avLst/>
            <a:gdLst/>
            <a:ahLst/>
            <a:cxnLst/>
            <a:rect l="l" t="t" r="r" b="b"/>
            <a:pathLst>
              <a:path w="874" h="878" extrusionOk="0">
                <a:moveTo>
                  <a:pt x="717" y="0"/>
                </a:moveTo>
                <a:cubicBezTo>
                  <a:pt x="661" y="0"/>
                  <a:pt x="597" y="14"/>
                  <a:pt x="565" y="47"/>
                </a:cubicBezTo>
                <a:cubicBezTo>
                  <a:pt x="384" y="238"/>
                  <a:pt x="203" y="430"/>
                  <a:pt x="43" y="632"/>
                </a:cubicBezTo>
                <a:cubicBezTo>
                  <a:pt x="1" y="685"/>
                  <a:pt x="11" y="781"/>
                  <a:pt x="1" y="866"/>
                </a:cubicBezTo>
                <a:cubicBezTo>
                  <a:pt x="52" y="866"/>
                  <a:pt x="115" y="878"/>
                  <a:pt x="166" y="878"/>
                </a:cubicBezTo>
                <a:cubicBezTo>
                  <a:pt x="200" y="878"/>
                  <a:pt x="228" y="873"/>
                  <a:pt x="245" y="856"/>
                </a:cubicBezTo>
                <a:cubicBezTo>
                  <a:pt x="448" y="653"/>
                  <a:pt x="629" y="430"/>
                  <a:pt x="820" y="217"/>
                </a:cubicBezTo>
                <a:cubicBezTo>
                  <a:pt x="841" y="196"/>
                  <a:pt x="853" y="153"/>
                  <a:pt x="874" y="100"/>
                </a:cubicBezTo>
                <a:cubicBezTo>
                  <a:pt x="831" y="68"/>
                  <a:pt x="810" y="4"/>
                  <a:pt x="767" y="4"/>
                </a:cubicBezTo>
                <a:cubicBezTo>
                  <a:pt x="752" y="2"/>
                  <a:pt x="73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54;p65"/>
          <p:cNvSpPr/>
          <p:nvPr/>
        </p:nvSpPr>
        <p:spPr>
          <a:xfrm>
            <a:off x="829743" y="427420"/>
            <a:ext cx="53078" cy="45980"/>
          </a:xfrm>
          <a:custGeom>
            <a:avLst/>
            <a:gdLst/>
            <a:ahLst/>
            <a:cxnLst/>
            <a:rect l="l" t="t" r="r" b="b"/>
            <a:pathLst>
              <a:path w="938" h="804" extrusionOk="0">
                <a:moveTo>
                  <a:pt x="753" y="0"/>
                </a:moveTo>
                <a:cubicBezTo>
                  <a:pt x="742" y="0"/>
                  <a:pt x="732" y="2"/>
                  <a:pt x="724" y="6"/>
                </a:cubicBezTo>
                <a:cubicBezTo>
                  <a:pt x="490" y="144"/>
                  <a:pt x="267" y="304"/>
                  <a:pt x="54" y="474"/>
                </a:cubicBezTo>
                <a:cubicBezTo>
                  <a:pt x="0" y="506"/>
                  <a:pt x="33" y="634"/>
                  <a:pt x="33" y="719"/>
                </a:cubicBezTo>
                <a:cubicBezTo>
                  <a:pt x="43" y="751"/>
                  <a:pt x="96" y="772"/>
                  <a:pt x="139" y="804"/>
                </a:cubicBezTo>
                <a:cubicBezTo>
                  <a:pt x="213" y="740"/>
                  <a:pt x="277" y="676"/>
                  <a:pt x="352" y="623"/>
                </a:cubicBezTo>
                <a:cubicBezTo>
                  <a:pt x="522" y="496"/>
                  <a:pt x="703" y="378"/>
                  <a:pt x="873" y="240"/>
                </a:cubicBezTo>
                <a:cubicBezTo>
                  <a:pt x="906" y="208"/>
                  <a:pt x="937" y="101"/>
                  <a:pt x="906" y="70"/>
                </a:cubicBezTo>
                <a:cubicBezTo>
                  <a:pt x="879" y="35"/>
                  <a:pt x="803" y="0"/>
                  <a:pt x="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55;p65"/>
          <p:cNvSpPr/>
          <p:nvPr/>
        </p:nvSpPr>
        <p:spPr>
          <a:xfrm>
            <a:off x="220781" y="768600"/>
            <a:ext cx="42779" cy="46381"/>
          </a:xfrm>
          <a:custGeom>
            <a:avLst/>
            <a:gdLst/>
            <a:ahLst/>
            <a:cxnLst/>
            <a:rect l="l" t="t" r="r" b="b"/>
            <a:pathLst>
              <a:path w="756" h="811" extrusionOk="0">
                <a:moveTo>
                  <a:pt x="602" y="1"/>
                </a:moveTo>
                <a:cubicBezTo>
                  <a:pt x="567" y="1"/>
                  <a:pt x="530" y="14"/>
                  <a:pt x="500" y="44"/>
                </a:cubicBezTo>
                <a:cubicBezTo>
                  <a:pt x="330" y="215"/>
                  <a:pt x="181" y="416"/>
                  <a:pt x="32" y="619"/>
                </a:cubicBezTo>
                <a:cubicBezTo>
                  <a:pt x="0" y="651"/>
                  <a:pt x="53" y="747"/>
                  <a:pt x="64" y="811"/>
                </a:cubicBezTo>
                <a:cubicBezTo>
                  <a:pt x="138" y="800"/>
                  <a:pt x="235" y="800"/>
                  <a:pt x="277" y="757"/>
                </a:cubicBezTo>
                <a:cubicBezTo>
                  <a:pt x="415" y="619"/>
                  <a:pt x="543" y="470"/>
                  <a:pt x="660" y="310"/>
                </a:cubicBezTo>
                <a:cubicBezTo>
                  <a:pt x="703" y="267"/>
                  <a:pt x="735" y="203"/>
                  <a:pt x="756" y="161"/>
                </a:cubicBezTo>
                <a:cubicBezTo>
                  <a:pt x="756" y="66"/>
                  <a:pt x="680" y="1"/>
                  <a:pt x="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56;p65"/>
          <p:cNvSpPr/>
          <p:nvPr/>
        </p:nvSpPr>
        <p:spPr>
          <a:xfrm>
            <a:off x="520792" y="588459"/>
            <a:ext cx="42213" cy="43235"/>
          </a:xfrm>
          <a:custGeom>
            <a:avLst/>
            <a:gdLst/>
            <a:ahLst/>
            <a:cxnLst/>
            <a:rect l="l" t="t" r="r" b="b"/>
            <a:pathLst>
              <a:path w="746" h="756" extrusionOk="0">
                <a:moveTo>
                  <a:pt x="617" y="1"/>
                </a:moveTo>
                <a:cubicBezTo>
                  <a:pt x="580" y="1"/>
                  <a:pt x="540" y="17"/>
                  <a:pt x="500" y="53"/>
                </a:cubicBezTo>
                <a:cubicBezTo>
                  <a:pt x="330" y="192"/>
                  <a:pt x="170" y="362"/>
                  <a:pt x="32" y="533"/>
                </a:cubicBezTo>
                <a:cubicBezTo>
                  <a:pt x="0" y="575"/>
                  <a:pt x="32" y="671"/>
                  <a:pt x="43" y="756"/>
                </a:cubicBezTo>
                <a:cubicBezTo>
                  <a:pt x="117" y="735"/>
                  <a:pt x="213" y="735"/>
                  <a:pt x="266" y="692"/>
                </a:cubicBezTo>
                <a:cubicBezTo>
                  <a:pt x="415" y="575"/>
                  <a:pt x="543" y="426"/>
                  <a:pt x="670" y="287"/>
                </a:cubicBezTo>
                <a:cubicBezTo>
                  <a:pt x="703" y="256"/>
                  <a:pt x="734" y="202"/>
                  <a:pt x="745" y="171"/>
                </a:cubicBezTo>
                <a:cubicBezTo>
                  <a:pt x="745" y="65"/>
                  <a:pt x="689" y="1"/>
                  <a:pt x="6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57;p65"/>
          <p:cNvSpPr/>
          <p:nvPr/>
        </p:nvSpPr>
        <p:spPr>
          <a:xfrm>
            <a:off x="414130" y="1251721"/>
            <a:ext cx="41025" cy="47868"/>
          </a:xfrm>
          <a:custGeom>
            <a:avLst/>
            <a:gdLst/>
            <a:ahLst/>
            <a:cxnLst/>
            <a:rect l="l" t="t" r="r" b="b"/>
            <a:pathLst>
              <a:path w="725" h="837" extrusionOk="0">
                <a:moveTo>
                  <a:pt x="547" y="1"/>
                </a:moveTo>
                <a:cubicBezTo>
                  <a:pt x="540" y="1"/>
                  <a:pt x="535" y="3"/>
                  <a:pt x="533" y="7"/>
                </a:cubicBezTo>
                <a:cubicBezTo>
                  <a:pt x="352" y="198"/>
                  <a:pt x="182" y="379"/>
                  <a:pt x="22" y="592"/>
                </a:cubicBezTo>
                <a:cubicBezTo>
                  <a:pt x="0" y="634"/>
                  <a:pt x="75" y="752"/>
                  <a:pt x="107" y="837"/>
                </a:cubicBezTo>
                <a:cubicBezTo>
                  <a:pt x="192" y="805"/>
                  <a:pt x="224" y="794"/>
                  <a:pt x="246" y="773"/>
                </a:cubicBezTo>
                <a:cubicBezTo>
                  <a:pt x="395" y="581"/>
                  <a:pt x="554" y="390"/>
                  <a:pt x="703" y="198"/>
                </a:cubicBezTo>
                <a:cubicBezTo>
                  <a:pt x="724" y="166"/>
                  <a:pt x="703" y="92"/>
                  <a:pt x="682" y="59"/>
                </a:cubicBezTo>
                <a:cubicBezTo>
                  <a:pt x="647" y="34"/>
                  <a:pt x="578" y="1"/>
                  <a:pt x="5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1750"/>
          <a:stretch/>
        </p:blipFill>
        <p:spPr>
          <a:xfrm>
            <a:off x="3692920" y="1707781"/>
            <a:ext cx="4682051" cy="3529569"/>
          </a:xfrm>
          <a:prstGeom prst="rect">
            <a:avLst/>
          </a:prstGeom>
        </p:spPr>
      </p:pic>
      <p:grpSp>
        <p:nvGrpSpPr>
          <p:cNvPr id="49" name="Google Shape;2007;p65"/>
          <p:cNvGrpSpPr/>
          <p:nvPr/>
        </p:nvGrpSpPr>
        <p:grpSpPr>
          <a:xfrm>
            <a:off x="8080634" y="814981"/>
            <a:ext cx="951339" cy="1033189"/>
            <a:chOff x="1200876" y="3043814"/>
            <a:chExt cx="951339" cy="1033189"/>
          </a:xfrm>
        </p:grpSpPr>
        <p:sp>
          <p:nvSpPr>
            <p:cNvPr id="50" name="Google Shape;2008;p65"/>
            <p:cNvSpPr/>
            <p:nvPr/>
          </p:nvSpPr>
          <p:spPr>
            <a:xfrm>
              <a:off x="1321584" y="3204807"/>
              <a:ext cx="704743" cy="732223"/>
            </a:xfrm>
            <a:custGeom>
              <a:avLst/>
              <a:gdLst/>
              <a:ahLst/>
              <a:cxnLst/>
              <a:rect l="l" t="t" r="r" b="b"/>
              <a:pathLst>
                <a:path w="14362" h="14922" extrusionOk="0">
                  <a:moveTo>
                    <a:pt x="4540" y="1433"/>
                  </a:moveTo>
                  <a:cubicBezTo>
                    <a:pt x="4553" y="1433"/>
                    <a:pt x="4565" y="1434"/>
                    <a:pt x="4578" y="1436"/>
                  </a:cubicBezTo>
                  <a:cubicBezTo>
                    <a:pt x="4674" y="1447"/>
                    <a:pt x="4759" y="1574"/>
                    <a:pt x="4812" y="1617"/>
                  </a:cubicBezTo>
                  <a:cubicBezTo>
                    <a:pt x="4812" y="1862"/>
                    <a:pt x="4695" y="1947"/>
                    <a:pt x="4557" y="1947"/>
                  </a:cubicBezTo>
                  <a:cubicBezTo>
                    <a:pt x="4418" y="1947"/>
                    <a:pt x="4312" y="1851"/>
                    <a:pt x="4312" y="1681"/>
                  </a:cubicBezTo>
                  <a:cubicBezTo>
                    <a:pt x="4322" y="1526"/>
                    <a:pt x="4419" y="1433"/>
                    <a:pt x="4540" y="1433"/>
                  </a:cubicBezTo>
                  <a:close/>
                  <a:moveTo>
                    <a:pt x="3907" y="2202"/>
                  </a:moveTo>
                  <a:cubicBezTo>
                    <a:pt x="4070" y="2202"/>
                    <a:pt x="4224" y="2325"/>
                    <a:pt x="4174" y="2458"/>
                  </a:cubicBezTo>
                  <a:cubicBezTo>
                    <a:pt x="4141" y="2575"/>
                    <a:pt x="4003" y="2714"/>
                    <a:pt x="3907" y="2724"/>
                  </a:cubicBezTo>
                  <a:cubicBezTo>
                    <a:pt x="3812" y="2724"/>
                    <a:pt x="3663" y="2586"/>
                    <a:pt x="3620" y="2480"/>
                  </a:cubicBezTo>
                  <a:cubicBezTo>
                    <a:pt x="3566" y="2341"/>
                    <a:pt x="3727" y="2203"/>
                    <a:pt x="3886" y="2203"/>
                  </a:cubicBezTo>
                  <a:cubicBezTo>
                    <a:pt x="3893" y="2202"/>
                    <a:pt x="3900" y="2202"/>
                    <a:pt x="3907" y="2202"/>
                  </a:cubicBezTo>
                  <a:close/>
                  <a:moveTo>
                    <a:pt x="4810" y="2415"/>
                  </a:moveTo>
                  <a:cubicBezTo>
                    <a:pt x="4818" y="2415"/>
                    <a:pt x="4826" y="2415"/>
                    <a:pt x="4834" y="2416"/>
                  </a:cubicBezTo>
                  <a:cubicBezTo>
                    <a:pt x="4841" y="2415"/>
                    <a:pt x="4848" y="2415"/>
                    <a:pt x="4855" y="2415"/>
                  </a:cubicBezTo>
                  <a:cubicBezTo>
                    <a:pt x="5018" y="2415"/>
                    <a:pt x="5058" y="2538"/>
                    <a:pt x="5078" y="2671"/>
                  </a:cubicBezTo>
                  <a:cubicBezTo>
                    <a:pt x="5099" y="2795"/>
                    <a:pt x="4930" y="2948"/>
                    <a:pt x="4774" y="2948"/>
                  </a:cubicBezTo>
                  <a:cubicBezTo>
                    <a:pt x="4769" y="2948"/>
                    <a:pt x="4764" y="2948"/>
                    <a:pt x="4759" y="2948"/>
                  </a:cubicBezTo>
                  <a:cubicBezTo>
                    <a:pt x="4610" y="2937"/>
                    <a:pt x="4514" y="2852"/>
                    <a:pt x="4514" y="2693"/>
                  </a:cubicBezTo>
                  <a:cubicBezTo>
                    <a:pt x="4514" y="2530"/>
                    <a:pt x="4641" y="2415"/>
                    <a:pt x="4810" y="2415"/>
                  </a:cubicBezTo>
                  <a:close/>
                  <a:moveTo>
                    <a:pt x="11828" y="3118"/>
                  </a:moveTo>
                  <a:cubicBezTo>
                    <a:pt x="11988" y="3118"/>
                    <a:pt x="12083" y="3192"/>
                    <a:pt x="12073" y="3363"/>
                  </a:cubicBezTo>
                  <a:cubicBezTo>
                    <a:pt x="12062" y="3533"/>
                    <a:pt x="11967" y="3618"/>
                    <a:pt x="11796" y="3618"/>
                  </a:cubicBezTo>
                  <a:cubicBezTo>
                    <a:pt x="11636" y="3618"/>
                    <a:pt x="11541" y="3533"/>
                    <a:pt x="11530" y="3374"/>
                  </a:cubicBezTo>
                  <a:cubicBezTo>
                    <a:pt x="11530" y="3192"/>
                    <a:pt x="11657" y="3129"/>
                    <a:pt x="11828" y="3118"/>
                  </a:cubicBezTo>
                  <a:close/>
                  <a:moveTo>
                    <a:pt x="10942" y="3949"/>
                  </a:moveTo>
                  <a:cubicBezTo>
                    <a:pt x="10963" y="3949"/>
                    <a:pt x="10985" y="3952"/>
                    <a:pt x="11008" y="3959"/>
                  </a:cubicBezTo>
                  <a:cubicBezTo>
                    <a:pt x="11104" y="3980"/>
                    <a:pt x="11243" y="4098"/>
                    <a:pt x="11253" y="4183"/>
                  </a:cubicBezTo>
                  <a:cubicBezTo>
                    <a:pt x="11274" y="4332"/>
                    <a:pt x="11168" y="4449"/>
                    <a:pt x="11008" y="4449"/>
                  </a:cubicBezTo>
                  <a:cubicBezTo>
                    <a:pt x="10817" y="4438"/>
                    <a:pt x="10763" y="4332"/>
                    <a:pt x="10774" y="4183"/>
                  </a:cubicBezTo>
                  <a:cubicBezTo>
                    <a:pt x="10774" y="4040"/>
                    <a:pt x="10834" y="3949"/>
                    <a:pt x="10942" y="3949"/>
                  </a:cubicBezTo>
                  <a:close/>
                  <a:moveTo>
                    <a:pt x="12105" y="4172"/>
                  </a:moveTo>
                  <a:cubicBezTo>
                    <a:pt x="12179" y="4268"/>
                    <a:pt x="12275" y="4353"/>
                    <a:pt x="12307" y="4460"/>
                  </a:cubicBezTo>
                  <a:cubicBezTo>
                    <a:pt x="12328" y="4593"/>
                    <a:pt x="12149" y="4747"/>
                    <a:pt x="12012" y="4747"/>
                  </a:cubicBezTo>
                  <a:cubicBezTo>
                    <a:pt x="12007" y="4747"/>
                    <a:pt x="12003" y="4747"/>
                    <a:pt x="11998" y="4747"/>
                  </a:cubicBezTo>
                  <a:cubicBezTo>
                    <a:pt x="11839" y="4725"/>
                    <a:pt x="11743" y="4651"/>
                    <a:pt x="11732" y="4491"/>
                  </a:cubicBezTo>
                  <a:cubicBezTo>
                    <a:pt x="11732" y="4342"/>
                    <a:pt x="11913" y="4204"/>
                    <a:pt x="12105" y="4172"/>
                  </a:cubicBezTo>
                  <a:close/>
                  <a:moveTo>
                    <a:pt x="7576" y="5770"/>
                  </a:moveTo>
                  <a:cubicBezTo>
                    <a:pt x="7690" y="5770"/>
                    <a:pt x="7832" y="5913"/>
                    <a:pt x="7804" y="6024"/>
                  </a:cubicBezTo>
                  <a:cubicBezTo>
                    <a:pt x="7772" y="6131"/>
                    <a:pt x="7676" y="6216"/>
                    <a:pt x="7559" y="6376"/>
                  </a:cubicBezTo>
                  <a:cubicBezTo>
                    <a:pt x="7431" y="6216"/>
                    <a:pt x="7293" y="6121"/>
                    <a:pt x="7293" y="6024"/>
                  </a:cubicBezTo>
                  <a:cubicBezTo>
                    <a:pt x="7293" y="5939"/>
                    <a:pt x="7431" y="5822"/>
                    <a:pt x="7527" y="5780"/>
                  </a:cubicBezTo>
                  <a:cubicBezTo>
                    <a:pt x="7542" y="5773"/>
                    <a:pt x="7559" y="5770"/>
                    <a:pt x="7576" y="5770"/>
                  </a:cubicBezTo>
                  <a:close/>
                  <a:moveTo>
                    <a:pt x="9691" y="6029"/>
                  </a:moveTo>
                  <a:cubicBezTo>
                    <a:pt x="9849" y="6029"/>
                    <a:pt x="10140" y="6199"/>
                    <a:pt x="10178" y="6333"/>
                  </a:cubicBezTo>
                  <a:cubicBezTo>
                    <a:pt x="10284" y="6706"/>
                    <a:pt x="10327" y="7068"/>
                    <a:pt x="10188" y="7441"/>
                  </a:cubicBezTo>
                  <a:cubicBezTo>
                    <a:pt x="10132" y="7590"/>
                    <a:pt x="10027" y="7714"/>
                    <a:pt x="9888" y="7714"/>
                  </a:cubicBezTo>
                  <a:cubicBezTo>
                    <a:pt x="9868" y="7714"/>
                    <a:pt x="9847" y="7712"/>
                    <a:pt x="9826" y="7706"/>
                  </a:cubicBezTo>
                  <a:cubicBezTo>
                    <a:pt x="9699" y="7675"/>
                    <a:pt x="9539" y="7547"/>
                    <a:pt x="9497" y="7430"/>
                  </a:cubicBezTo>
                  <a:cubicBezTo>
                    <a:pt x="9400" y="7195"/>
                    <a:pt x="9379" y="6951"/>
                    <a:pt x="9337" y="6706"/>
                  </a:cubicBezTo>
                  <a:cubicBezTo>
                    <a:pt x="9348" y="6706"/>
                    <a:pt x="9358" y="6706"/>
                    <a:pt x="9369" y="6695"/>
                  </a:cubicBezTo>
                  <a:lnTo>
                    <a:pt x="9369" y="6493"/>
                  </a:lnTo>
                  <a:cubicBezTo>
                    <a:pt x="9369" y="6291"/>
                    <a:pt x="9422" y="6109"/>
                    <a:pt x="9646" y="6035"/>
                  </a:cubicBezTo>
                  <a:cubicBezTo>
                    <a:pt x="9659" y="6031"/>
                    <a:pt x="9674" y="6029"/>
                    <a:pt x="9691" y="6029"/>
                  </a:cubicBezTo>
                  <a:close/>
                  <a:moveTo>
                    <a:pt x="4778" y="6221"/>
                  </a:moveTo>
                  <a:cubicBezTo>
                    <a:pt x="4935" y="6221"/>
                    <a:pt x="5055" y="6313"/>
                    <a:pt x="5111" y="6461"/>
                  </a:cubicBezTo>
                  <a:cubicBezTo>
                    <a:pt x="5270" y="6866"/>
                    <a:pt x="5270" y="7280"/>
                    <a:pt x="5068" y="7664"/>
                  </a:cubicBezTo>
                  <a:cubicBezTo>
                    <a:pt x="5017" y="7765"/>
                    <a:pt x="4859" y="7867"/>
                    <a:pt x="4752" y="7867"/>
                  </a:cubicBezTo>
                  <a:cubicBezTo>
                    <a:pt x="4747" y="7867"/>
                    <a:pt x="4742" y="7867"/>
                    <a:pt x="4738" y="7866"/>
                  </a:cubicBezTo>
                  <a:cubicBezTo>
                    <a:pt x="4621" y="7866"/>
                    <a:pt x="4472" y="7739"/>
                    <a:pt x="4418" y="7632"/>
                  </a:cubicBezTo>
                  <a:cubicBezTo>
                    <a:pt x="4344" y="7441"/>
                    <a:pt x="4323" y="7228"/>
                    <a:pt x="4290" y="7057"/>
                  </a:cubicBezTo>
                  <a:cubicBezTo>
                    <a:pt x="4312" y="6855"/>
                    <a:pt x="4323" y="6695"/>
                    <a:pt x="4344" y="6546"/>
                  </a:cubicBezTo>
                  <a:cubicBezTo>
                    <a:pt x="4376" y="6333"/>
                    <a:pt x="4525" y="6258"/>
                    <a:pt x="4706" y="6227"/>
                  </a:cubicBezTo>
                  <a:cubicBezTo>
                    <a:pt x="4731" y="6223"/>
                    <a:pt x="4755" y="6221"/>
                    <a:pt x="4778" y="6221"/>
                  </a:cubicBezTo>
                  <a:close/>
                  <a:moveTo>
                    <a:pt x="1735" y="7398"/>
                  </a:moveTo>
                  <a:cubicBezTo>
                    <a:pt x="1896" y="7398"/>
                    <a:pt x="2023" y="7483"/>
                    <a:pt x="2002" y="7642"/>
                  </a:cubicBezTo>
                  <a:cubicBezTo>
                    <a:pt x="1981" y="7749"/>
                    <a:pt x="1863" y="7834"/>
                    <a:pt x="1821" y="7909"/>
                  </a:cubicBezTo>
                  <a:cubicBezTo>
                    <a:pt x="1576" y="7888"/>
                    <a:pt x="1470" y="7813"/>
                    <a:pt x="1470" y="7642"/>
                  </a:cubicBezTo>
                  <a:cubicBezTo>
                    <a:pt x="1470" y="7483"/>
                    <a:pt x="1576" y="7398"/>
                    <a:pt x="1735" y="7398"/>
                  </a:cubicBezTo>
                  <a:close/>
                  <a:moveTo>
                    <a:pt x="13049" y="7951"/>
                  </a:moveTo>
                  <a:cubicBezTo>
                    <a:pt x="13053" y="7951"/>
                    <a:pt x="13058" y="7951"/>
                    <a:pt x="13063" y="7952"/>
                  </a:cubicBezTo>
                  <a:cubicBezTo>
                    <a:pt x="13223" y="7962"/>
                    <a:pt x="13361" y="8026"/>
                    <a:pt x="13361" y="8217"/>
                  </a:cubicBezTo>
                  <a:cubicBezTo>
                    <a:pt x="13372" y="8388"/>
                    <a:pt x="13254" y="8484"/>
                    <a:pt x="13041" y="8494"/>
                  </a:cubicBezTo>
                  <a:cubicBezTo>
                    <a:pt x="13021" y="8498"/>
                    <a:pt x="13001" y="8500"/>
                    <a:pt x="12983" y="8500"/>
                  </a:cubicBezTo>
                  <a:cubicBezTo>
                    <a:pt x="12849" y="8500"/>
                    <a:pt x="12772" y="8401"/>
                    <a:pt x="12743" y="8260"/>
                  </a:cubicBezTo>
                  <a:cubicBezTo>
                    <a:pt x="12713" y="8126"/>
                    <a:pt x="12892" y="7951"/>
                    <a:pt x="13049" y="7951"/>
                  </a:cubicBezTo>
                  <a:close/>
                  <a:moveTo>
                    <a:pt x="1152" y="8408"/>
                  </a:moveTo>
                  <a:cubicBezTo>
                    <a:pt x="1297" y="8408"/>
                    <a:pt x="1384" y="8502"/>
                    <a:pt x="1384" y="8654"/>
                  </a:cubicBezTo>
                  <a:cubicBezTo>
                    <a:pt x="1384" y="8796"/>
                    <a:pt x="1317" y="8899"/>
                    <a:pt x="1173" y="8899"/>
                  </a:cubicBezTo>
                  <a:cubicBezTo>
                    <a:pt x="1165" y="8899"/>
                    <a:pt x="1158" y="8899"/>
                    <a:pt x="1150" y="8899"/>
                  </a:cubicBezTo>
                  <a:cubicBezTo>
                    <a:pt x="980" y="8899"/>
                    <a:pt x="895" y="8835"/>
                    <a:pt x="895" y="8676"/>
                  </a:cubicBezTo>
                  <a:cubicBezTo>
                    <a:pt x="895" y="8515"/>
                    <a:pt x="980" y="8409"/>
                    <a:pt x="1129" y="8409"/>
                  </a:cubicBezTo>
                  <a:cubicBezTo>
                    <a:pt x="1137" y="8408"/>
                    <a:pt x="1144" y="8408"/>
                    <a:pt x="1152" y="8408"/>
                  </a:cubicBezTo>
                  <a:close/>
                  <a:moveTo>
                    <a:pt x="11120" y="8282"/>
                  </a:moveTo>
                  <a:cubicBezTo>
                    <a:pt x="11309" y="8282"/>
                    <a:pt x="11492" y="8319"/>
                    <a:pt x="11647" y="8399"/>
                  </a:cubicBezTo>
                  <a:cubicBezTo>
                    <a:pt x="11818" y="8494"/>
                    <a:pt x="11913" y="8633"/>
                    <a:pt x="11924" y="8825"/>
                  </a:cubicBezTo>
                  <a:cubicBezTo>
                    <a:pt x="11934" y="9026"/>
                    <a:pt x="11806" y="9165"/>
                    <a:pt x="11636" y="9218"/>
                  </a:cubicBezTo>
                  <a:cubicBezTo>
                    <a:pt x="11381" y="9314"/>
                    <a:pt x="11104" y="9367"/>
                    <a:pt x="10891" y="9421"/>
                  </a:cubicBezTo>
                  <a:cubicBezTo>
                    <a:pt x="10646" y="9388"/>
                    <a:pt x="10455" y="9388"/>
                    <a:pt x="10273" y="9325"/>
                  </a:cubicBezTo>
                  <a:cubicBezTo>
                    <a:pt x="9975" y="9229"/>
                    <a:pt x="9911" y="8920"/>
                    <a:pt x="10124" y="8686"/>
                  </a:cubicBezTo>
                  <a:cubicBezTo>
                    <a:pt x="10364" y="8426"/>
                    <a:pt x="10752" y="8282"/>
                    <a:pt x="11120" y="8282"/>
                  </a:cubicBezTo>
                  <a:close/>
                  <a:moveTo>
                    <a:pt x="3758" y="8952"/>
                  </a:moveTo>
                  <a:cubicBezTo>
                    <a:pt x="3992" y="9005"/>
                    <a:pt x="4205" y="9026"/>
                    <a:pt x="4387" y="9123"/>
                  </a:cubicBezTo>
                  <a:cubicBezTo>
                    <a:pt x="4493" y="9175"/>
                    <a:pt x="4588" y="9346"/>
                    <a:pt x="4600" y="9463"/>
                  </a:cubicBezTo>
                  <a:cubicBezTo>
                    <a:pt x="4600" y="9580"/>
                    <a:pt x="4503" y="9750"/>
                    <a:pt x="4397" y="9804"/>
                  </a:cubicBezTo>
                  <a:cubicBezTo>
                    <a:pt x="4145" y="9930"/>
                    <a:pt x="3891" y="10005"/>
                    <a:pt x="3630" y="10005"/>
                  </a:cubicBezTo>
                  <a:cubicBezTo>
                    <a:pt x="3428" y="10005"/>
                    <a:pt x="3223" y="9959"/>
                    <a:pt x="3013" y="9857"/>
                  </a:cubicBezTo>
                  <a:cubicBezTo>
                    <a:pt x="2864" y="9783"/>
                    <a:pt x="2747" y="9665"/>
                    <a:pt x="2779" y="9516"/>
                  </a:cubicBezTo>
                  <a:cubicBezTo>
                    <a:pt x="2800" y="9388"/>
                    <a:pt x="2906" y="9239"/>
                    <a:pt x="3024" y="9175"/>
                  </a:cubicBezTo>
                  <a:cubicBezTo>
                    <a:pt x="3258" y="9069"/>
                    <a:pt x="3514" y="9016"/>
                    <a:pt x="3758" y="8952"/>
                  </a:cubicBezTo>
                  <a:close/>
                  <a:moveTo>
                    <a:pt x="8237" y="8632"/>
                  </a:moveTo>
                  <a:cubicBezTo>
                    <a:pt x="8241" y="8632"/>
                    <a:pt x="8246" y="8632"/>
                    <a:pt x="8251" y="8633"/>
                  </a:cubicBezTo>
                  <a:cubicBezTo>
                    <a:pt x="8347" y="8643"/>
                    <a:pt x="8442" y="8782"/>
                    <a:pt x="8485" y="8888"/>
                  </a:cubicBezTo>
                  <a:cubicBezTo>
                    <a:pt x="8517" y="8974"/>
                    <a:pt x="8496" y="9090"/>
                    <a:pt x="8496" y="9197"/>
                  </a:cubicBezTo>
                  <a:cubicBezTo>
                    <a:pt x="8464" y="9878"/>
                    <a:pt x="8378" y="10549"/>
                    <a:pt x="7995" y="11145"/>
                  </a:cubicBezTo>
                  <a:cubicBezTo>
                    <a:pt x="7832" y="11401"/>
                    <a:pt x="7586" y="11534"/>
                    <a:pt x="7343" y="11534"/>
                  </a:cubicBezTo>
                  <a:cubicBezTo>
                    <a:pt x="7110" y="11534"/>
                    <a:pt x="6880" y="11411"/>
                    <a:pt x="6729" y="11156"/>
                  </a:cubicBezTo>
                  <a:cubicBezTo>
                    <a:pt x="6516" y="10794"/>
                    <a:pt x="6388" y="10368"/>
                    <a:pt x="6260" y="9953"/>
                  </a:cubicBezTo>
                  <a:cubicBezTo>
                    <a:pt x="6185" y="9665"/>
                    <a:pt x="6175" y="9357"/>
                    <a:pt x="6154" y="9059"/>
                  </a:cubicBezTo>
                  <a:cubicBezTo>
                    <a:pt x="6133" y="8825"/>
                    <a:pt x="6271" y="8664"/>
                    <a:pt x="6431" y="8654"/>
                  </a:cubicBezTo>
                  <a:cubicBezTo>
                    <a:pt x="6590" y="8654"/>
                    <a:pt x="6718" y="8803"/>
                    <a:pt x="6718" y="9048"/>
                  </a:cubicBezTo>
                  <a:cubicBezTo>
                    <a:pt x="6718" y="9580"/>
                    <a:pt x="6824" y="10091"/>
                    <a:pt x="7037" y="10581"/>
                  </a:cubicBezTo>
                  <a:cubicBezTo>
                    <a:pt x="7091" y="10720"/>
                    <a:pt x="7240" y="10815"/>
                    <a:pt x="7346" y="10932"/>
                  </a:cubicBezTo>
                  <a:cubicBezTo>
                    <a:pt x="7453" y="10826"/>
                    <a:pt x="7580" y="10730"/>
                    <a:pt x="7644" y="10592"/>
                  </a:cubicBezTo>
                  <a:cubicBezTo>
                    <a:pt x="7846" y="10166"/>
                    <a:pt x="7900" y="9708"/>
                    <a:pt x="7921" y="9229"/>
                  </a:cubicBezTo>
                  <a:cubicBezTo>
                    <a:pt x="7921" y="9090"/>
                    <a:pt x="7910" y="8931"/>
                    <a:pt x="7964" y="8814"/>
                  </a:cubicBezTo>
                  <a:cubicBezTo>
                    <a:pt x="8014" y="8723"/>
                    <a:pt x="8150" y="8632"/>
                    <a:pt x="8237" y="8632"/>
                  </a:cubicBezTo>
                  <a:close/>
                  <a:moveTo>
                    <a:pt x="9422" y="12220"/>
                  </a:moveTo>
                  <a:cubicBezTo>
                    <a:pt x="9551" y="12220"/>
                    <a:pt x="9751" y="12394"/>
                    <a:pt x="9710" y="12518"/>
                  </a:cubicBezTo>
                  <a:cubicBezTo>
                    <a:pt x="9667" y="12646"/>
                    <a:pt x="9539" y="12742"/>
                    <a:pt x="9443" y="12849"/>
                  </a:cubicBezTo>
                  <a:cubicBezTo>
                    <a:pt x="9230" y="12785"/>
                    <a:pt x="9135" y="12700"/>
                    <a:pt x="9135" y="12529"/>
                  </a:cubicBezTo>
                  <a:cubicBezTo>
                    <a:pt x="9124" y="12348"/>
                    <a:pt x="9230" y="12231"/>
                    <a:pt x="9412" y="12220"/>
                  </a:cubicBezTo>
                  <a:cubicBezTo>
                    <a:pt x="9415" y="12220"/>
                    <a:pt x="9419" y="12220"/>
                    <a:pt x="9422" y="12220"/>
                  </a:cubicBezTo>
                  <a:close/>
                  <a:moveTo>
                    <a:pt x="3694" y="12571"/>
                  </a:moveTo>
                  <a:cubicBezTo>
                    <a:pt x="3701" y="12571"/>
                    <a:pt x="3708" y="12571"/>
                    <a:pt x="3716" y="12572"/>
                  </a:cubicBezTo>
                  <a:cubicBezTo>
                    <a:pt x="3897" y="12572"/>
                    <a:pt x="4014" y="12646"/>
                    <a:pt x="4025" y="12816"/>
                  </a:cubicBezTo>
                  <a:cubicBezTo>
                    <a:pt x="4025" y="12987"/>
                    <a:pt x="3918" y="13062"/>
                    <a:pt x="3748" y="13072"/>
                  </a:cubicBezTo>
                  <a:cubicBezTo>
                    <a:pt x="3738" y="13072"/>
                    <a:pt x="3729" y="13073"/>
                    <a:pt x="3720" y="13073"/>
                  </a:cubicBezTo>
                  <a:cubicBezTo>
                    <a:pt x="3556" y="13073"/>
                    <a:pt x="3460" y="12978"/>
                    <a:pt x="3460" y="12827"/>
                  </a:cubicBezTo>
                  <a:cubicBezTo>
                    <a:pt x="3450" y="12685"/>
                    <a:pt x="3537" y="12571"/>
                    <a:pt x="3694" y="12571"/>
                  </a:cubicBezTo>
                  <a:close/>
                  <a:moveTo>
                    <a:pt x="8721" y="13135"/>
                  </a:moveTo>
                  <a:cubicBezTo>
                    <a:pt x="8728" y="13135"/>
                    <a:pt x="8734" y="13135"/>
                    <a:pt x="8740" y="13136"/>
                  </a:cubicBezTo>
                  <a:cubicBezTo>
                    <a:pt x="8911" y="13136"/>
                    <a:pt x="8996" y="13232"/>
                    <a:pt x="9017" y="13381"/>
                  </a:cubicBezTo>
                  <a:cubicBezTo>
                    <a:pt x="9007" y="13594"/>
                    <a:pt x="8889" y="13668"/>
                    <a:pt x="8719" y="13668"/>
                  </a:cubicBezTo>
                  <a:cubicBezTo>
                    <a:pt x="8711" y="13669"/>
                    <a:pt x="8704" y="13669"/>
                    <a:pt x="8696" y="13669"/>
                  </a:cubicBezTo>
                  <a:cubicBezTo>
                    <a:pt x="8560" y="13669"/>
                    <a:pt x="8474" y="13575"/>
                    <a:pt x="8464" y="13424"/>
                  </a:cubicBezTo>
                  <a:cubicBezTo>
                    <a:pt x="8454" y="13260"/>
                    <a:pt x="8561" y="13135"/>
                    <a:pt x="8721" y="13135"/>
                  </a:cubicBezTo>
                  <a:close/>
                  <a:moveTo>
                    <a:pt x="9773" y="13211"/>
                  </a:moveTo>
                  <a:cubicBezTo>
                    <a:pt x="9933" y="13211"/>
                    <a:pt x="10050" y="13296"/>
                    <a:pt x="10039" y="13445"/>
                  </a:cubicBezTo>
                  <a:cubicBezTo>
                    <a:pt x="10029" y="13551"/>
                    <a:pt x="9911" y="13647"/>
                    <a:pt x="9848" y="13743"/>
                  </a:cubicBezTo>
                  <a:cubicBezTo>
                    <a:pt x="9635" y="13711"/>
                    <a:pt x="9561" y="13637"/>
                    <a:pt x="9550" y="13476"/>
                  </a:cubicBezTo>
                  <a:cubicBezTo>
                    <a:pt x="9550" y="13317"/>
                    <a:pt x="9592" y="13211"/>
                    <a:pt x="9773" y="13211"/>
                  </a:cubicBezTo>
                  <a:close/>
                  <a:moveTo>
                    <a:pt x="7364" y="0"/>
                  </a:moveTo>
                  <a:cubicBezTo>
                    <a:pt x="6911" y="0"/>
                    <a:pt x="6448" y="53"/>
                    <a:pt x="5972" y="169"/>
                  </a:cubicBezTo>
                  <a:cubicBezTo>
                    <a:pt x="4056" y="637"/>
                    <a:pt x="2608" y="1713"/>
                    <a:pt x="1586" y="3374"/>
                  </a:cubicBezTo>
                  <a:cubicBezTo>
                    <a:pt x="1246" y="3938"/>
                    <a:pt x="1011" y="4566"/>
                    <a:pt x="746" y="5173"/>
                  </a:cubicBezTo>
                  <a:cubicBezTo>
                    <a:pt x="128" y="6578"/>
                    <a:pt x="1" y="8026"/>
                    <a:pt x="320" y="9527"/>
                  </a:cubicBezTo>
                  <a:cubicBezTo>
                    <a:pt x="703" y="11358"/>
                    <a:pt x="1714" y="12721"/>
                    <a:pt x="3301" y="13668"/>
                  </a:cubicBezTo>
                  <a:cubicBezTo>
                    <a:pt x="4418" y="14339"/>
                    <a:pt x="5600" y="14765"/>
                    <a:pt x="6888" y="14882"/>
                  </a:cubicBezTo>
                  <a:cubicBezTo>
                    <a:pt x="7150" y="14908"/>
                    <a:pt x="7409" y="14922"/>
                    <a:pt x="7665" y="14922"/>
                  </a:cubicBezTo>
                  <a:cubicBezTo>
                    <a:pt x="8958" y="14922"/>
                    <a:pt x="10167" y="14573"/>
                    <a:pt x="11243" y="13764"/>
                  </a:cubicBezTo>
                  <a:cubicBezTo>
                    <a:pt x="13361" y="12199"/>
                    <a:pt x="14309" y="10048"/>
                    <a:pt x="14361" y="8068"/>
                  </a:cubicBezTo>
                  <a:cubicBezTo>
                    <a:pt x="14330" y="5982"/>
                    <a:pt x="14011" y="4832"/>
                    <a:pt x="13254" y="3384"/>
                  </a:cubicBezTo>
                  <a:cubicBezTo>
                    <a:pt x="12743" y="2394"/>
                    <a:pt x="12030" y="1628"/>
                    <a:pt x="11061" y="1085"/>
                  </a:cubicBezTo>
                  <a:cubicBezTo>
                    <a:pt x="9877" y="437"/>
                    <a:pt x="8664" y="0"/>
                    <a:pt x="7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09;p65"/>
            <p:cNvSpPr/>
            <p:nvPr/>
          </p:nvSpPr>
          <p:spPr>
            <a:xfrm>
              <a:off x="1607995" y="3043814"/>
              <a:ext cx="129447" cy="129152"/>
            </a:xfrm>
            <a:custGeom>
              <a:avLst/>
              <a:gdLst/>
              <a:ahLst/>
              <a:cxnLst/>
              <a:rect l="l" t="t" r="r" b="b"/>
              <a:pathLst>
                <a:path w="2638" h="2632" extrusionOk="0">
                  <a:moveTo>
                    <a:pt x="1303" y="0"/>
                  </a:moveTo>
                  <a:cubicBezTo>
                    <a:pt x="1297" y="0"/>
                    <a:pt x="1291" y="0"/>
                    <a:pt x="1285" y="1"/>
                  </a:cubicBezTo>
                  <a:cubicBezTo>
                    <a:pt x="998" y="12"/>
                    <a:pt x="892" y="256"/>
                    <a:pt x="796" y="469"/>
                  </a:cubicBezTo>
                  <a:cubicBezTo>
                    <a:pt x="561" y="1001"/>
                    <a:pt x="338" y="1545"/>
                    <a:pt x="135" y="2077"/>
                  </a:cubicBezTo>
                  <a:cubicBezTo>
                    <a:pt x="1" y="2420"/>
                    <a:pt x="150" y="2631"/>
                    <a:pt x="504" y="2631"/>
                  </a:cubicBezTo>
                  <a:cubicBezTo>
                    <a:pt x="513" y="2631"/>
                    <a:pt x="521" y="2631"/>
                    <a:pt x="530" y="2631"/>
                  </a:cubicBezTo>
                  <a:cubicBezTo>
                    <a:pt x="945" y="2609"/>
                    <a:pt x="1349" y="2577"/>
                    <a:pt x="1765" y="2556"/>
                  </a:cubicBezTo>
                  <a:lnTo>
                    <a:pt x="1765" y="2567"/>
                  </a:lnTo>
                  <a:cubicBezTo>
                    <a:pt x="1881" y="2567"/>
                    <a:pt x="1988" y="2556"/>
                    <a:pt x="2105" y="2556"/>
                  </a:cubicBezTo>
                  <a:cubicBezTo>
                    <a:pt x="2489" y="2556"/>
                    <a:pt x="2638" y="2364"/>
                    <a:pt x="2499" y="2002"/>
                  </a:cubicBezTo>
                  <a:cubicBezTo>
                    <a:pt x="2286" y="1481"/>
                    <a:pt x="2063" y="970"/>
                    <a:pt x="1818" y="459"/>
                  </a:cubicBezTo>
                  <a:cubicBezTo>
                    <a:pt x="1713" y="239"/>
                    <a:pt x="1588"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10;p65"/>
            <p:cNvSpPr/>
            <p:nvPr/>
          </p:nvSpPr>
          <p:spPr>
            <a:xfrm>
              <a:off x="1635522" y="3967920"/>
              <a:ext cx="133029" cy="109083"/>
            </a:xfrm>
            <a:custGeom>
              <a:avLst/>
              <a:gdLst/>
              <a:ahLst/>
              <a:cxnLst/>
              <a:rect l="l" t="t" r="r" b="b"/>
              <a:pathLst>
                <a:path w="2711" h="2223" extrusionOk="0">
                  <a:moveTo>
                    <a:pt x="1576" y="1"/>
                  </a:moveTo>
                  <a:cubicBezTo>
                    <a:pt x="1320" y="22"/>
                    <a:pt x="1033" y="43"/>
                    <a:pt x="746" y="65"/>
                  </a:cubicBezTo>
                  <a:cubicBezTo>
                    <a:pt x="714" y="65"/>
                    <a:pt x="671" y="75"/>
                    <a:pt x="639" y="75"/>
                  </a:cubicBezTo>
                  <a:cubicBezTo>
                    <a:pt x="128" y="181"/>
                    <a:pt x="0" y="448"/>
                    <a:pt x="256" y="884"/>
                  </a:cubicBezTo>
                  <a:cubicBezTo>
                    <a:pt x="490" y="1278"/>
                    <a:pt x="746" y="1651"/>
                    <a:pt x="1012" y="2012"/>
                  </a:cubicBezTo>
                  <a:cubicBezTo>
                    <a:pt x="1118" y="2153"/>
                    <a:pt x="1239" y="2222"/>
                    <a:pt x="1365" y="2222"/>
                  </a:cubicBezTo>
                  <a:cubicBezTo>
                    <a:pt x="1477" y="2222"/>
                    <a:pt x="1593" y="2166"/>
                    <a:pt x="1704" y="2055"/>
                  </a:cubicBezTo>
                  <a:cubicBezTo>
                    <a:pt x="2119" y="1640"/>
                    <a:pt x="2396" y="1140"/>
                    <a:pt x="2609" y="607"/>
                  </a:cubicBezTo>
                  <a:cubicBezTo>
                    <a:pt x="2711" y="343"/>
                    <a:pt x="2599" y="20"/>
                    <a:pt x="2263" y="20"/>
                  </a:cubicBezTo>
                  <a:cubicBezTo>
                    <a:pt x="2247" y="20"/>
                    <a:pt x="2231" y="21"/>
                    <a:pt x="2215" y="22"/>
                  </a:cubicBezTo>
                  <a:cubicBezTo>
                    <a:pt x="2177" y="24"/>
                    <a:pt x="2140" y="25"/>
                    <a:pt x="2102" y="25"/>
                  </a:cubicBezTo>
                  <a:cubicBezTo>
                    <a:pt x="1937" y="25"/>
                    <a:pt x="1767" y="9"/>
                    <a:pt x="1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11;p65"/>
            <p:cNvSpPr/>
            <p:nvPr/>
          </p:nvSpPr>
          <p:spPr>
            <a:xfrm>
              <a:off x="2053633" y="3489405"/>
              <a:ext cx="98582" cy="110407"/>
            </a:xfrm>
            <a:custGeom>
              <a:avLst/>
              <a:gdLst/>
              <a:ahLst/>
              <a:cxnLst/>
              <a:rect l="l" t="t" r="r" b="b"/>
              <a:pathLst>
                <a:path w="2009" h="2250" extrusionOk="0">
                  <a:moveTo>
                    <a:pt x="499" y="0"/>
                  </a:moveTo>
                  <a:cubicBezTo>
                    <a:pt x="324" y="0"/>
                    <a:pt x="192" y="119"/>
                    <a:pt x="156" y="352"/>
                  </a:cubicBezTo>
                  <a:cubicBezTo>
                    <a:pt x="81" y="832"/>
                    <a:pt x="50" y="1331"/>
                    <a:pt x="17" y="1821"/>
                  </a:cubicBezTo>
                  <a:cubicBezTo>
                    <a:pt x="0" y="2076"/>
                    <a:pt x="146" y="2250"/>
                    <a:pt x="358" y="2250"/>
                  </a:cubicBezTo>
                  <a:cubicBezTo>
                    <a:pt x="411" y="2250"/>
                    <a:pt x="468" y="2239"/>
                    <a:pt x="528" y="2215"/>
                  </a:cubicBezTo>
                  <a:cubicBezTo>
                    <a:pt x="933" y="2066"/>
                    <a:pt x="1327" y="1864"/>
                    <a:pt x="1710" y="1662"/>
                  </a:cubicBezTo>
                  <a:cubicBezTo>
                    <a:pt x="1881" y="1566"/>
                    <a:pt x="2009" y="1406"/>
                    <a:pt x="1997" y="1182"/>
                  </a:cubicBezTo>
                  <a:cubicBezTo>
                    <a:pt x="1987" y="917"/>
                    <a:pt x="1838" y="714"/>
                    <a:pt x="1625" y="576"/>
                  </a:cubicBezTo>
                  <a:cubicBezTo>
                    <a:pt x="1349" y="395"/>
                    <a:pt x="1061" y="235"/>
                    <a:pt x="763" y="75"/>
                  </a:cubicBezTo>
                  <a:cubicBezTo>
                    <a:pt x="669" y="25"/>
                    <a:pt x="579" y="0"/>
                    <a:pt x="4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12;p65"/>
            <p:cNvSpPr/>
            <p:nvPr/>
          </p:nvSpPr>
          <p:spPr>
            <a:xfrm>
              <a:off x="1200876" y="3537197"/>
              <a:ext cx="107856" cy="103587"/>
            </a:xfrm>
            <a:custGeom>
              <a:avLst/>
              <a:gdLst/>
              <a:ahLst/>
              <a:cxnLst/>
              <a:rect l="l" t="t" r="r" b="b"/>
              <a:pathLst>
                <a:path w="2198" h="2111" extrusionOk="0">
                  <a:moveTo>
                    <a:pt x="1658" y="1"/>
                  </a:moveTo>
                  <a:cubicBezTo>
                    <a:pt x="1581" y="1"/>
                    <a:pt x="1506" y="19"/>
                    <a:pt x="1439" y="59"/>
                  </a:cubicBezTo>
                  <a:cubicBezTo>
                    <a:pt x="1023" y="326"/>
                    <a:pt x="629" y="624"/>
                    <a:pt x="246" y="943"/>
                  </a:cubicBezTo>
                  <a:cubicBezTo>
                    <a:pt x="1" y="1135"/>
                    <a:pt x="33" y="1443"/>
                    <a:pt x="267" y="1592"/>
                  </a:cubicBezTo>
                  <a:cubicBezTo>
                    <a:pt x="672" y="1869"/>
                    <a:pt x="1140" y="2029"/>
                    <a:pt x="1619" y="2103"/>
                  </a:cubicBezTo>
                  <a:cubicBezTo>
                    <a:pt x="1657" y="2108"/>
                    <a:pt x="1692" y="2111"/>
                    <a:pt x="1725" y="2111"/>
                  </a:cubicBezTo>
                  <a:cubicBezTo>
                    <a:pt x="1974" y="2111"/>
                    <a:pt x="2100" y="1970"/>
                    <a:pt x="2109" y="1689"/>
                  </a:cubicBezTo>
                  <a:cubicBezTo>
                    <a:pt x="2141" y="1284"/>
                    <a:pt x="2151" y="868"/>
                    <a:pt x="2173" y="454"/>
                  </a:cubicBezTo>
                  <a:cubicBezTo>
                    <a:pt x="2198" y="214"/>
                    <a:pt x="1922" y="1"/>
                    <a:pt x="1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13;p65"/>
            <p:cNvSpPr/>
            <p:nvPr/>
          </p:nvSpPr>
          <p:spPr>
            <a:xfrm>
              <a:off x="1913396" y="3813502"/>
              <a:ext cx="112370" cy="99269"/>
            </a:xfrm>
            <a:custGeom>
              <a:avLst/>
              <a:gdLst/>
              <a:ahLst/>
              <a:cxnLst/>
              <a:rect l="l" t="t" r="r" b="b"/>
              <a:pathLst>
                <a:path w="2290" h="2023" extrusionOk="0">
                  <a:moveTo>
                    <a:pt x="1536" y="0"/>
                  </a:moveTo>
                  <a:cubicBezTo>
                    <a:pt x="1415" y="0"/>
                    <a:pt x="1289" y="50"/>
                    <a:pt x="1183" y="156"/>
                  </a:cubicBezTo>
                  <a:cubicBezTo>
                    <a:pt x="864" y="465"/>
                    <a:pt x="566" y="795"/>
                    <a:pt x="278" y="1125"/>
                  </a:cubicBezTo>
                  <a:cubicBezTo>
                    <a:pt x="1" y="1444"/>
                    <a:pt x="107" y="1731"/>
                    <a:pt x="512" y="1817"/>
                  </a:cubicBezTo>
                  <a:cubicBezTo>
                    <a:pt x="959" y="1902"/>
                    <a:pt x="1406" y="1966"/>
                    <a:pt x="1853" y="2019"/>
                  </a:cubicBezTo>
                  <a:cubicBezTo>
                    <a:pt x="1873" y="2022"/>
                    <a:pt x="1891" y="2023"/>
                    <a:pt x="1910" y="2023"/>
                  </a:cubicBezTo>
                  <a:cubicBezTo>
                    <a:pt x="2135" y="2023"/>
                    <a:pt x="2289" y="1845"/>
                    <a:pt x="2279" y="1540"/>
                  </a:cubicBezTo>
                  <a:cubicBezTo>
                    <a:pt x="2194" y="1199"/>
                    <a:pt x="2099" y="795"/>
                    <a:pt x="1992" y="390"/>
                  </a:cubicBezTo>
                  <a:cubicBezTo>
                    <a:pt x="1932" y="142"/>
                    <a:pt x="1740" y="0"/>
                    <a:pt x="1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4;p65"/>
            <p:cNvSpPr/>
            <p:nvPr/>
          </p:nvSpPr>
          <p:spPr>
            <a:xfrm>
              <a:off x="1353527" y="3840588"/>
              <a:ext cx="110702" cy="98140"/>
            </a:xfrm>
            <a:custGeom>
              <a:avLst/>
              <a:gdLst/>
              <a:ahLst/>
              <a:cxnLst/>
              <a:rect l="l" t="t" r="r" b="b"/>
              <a:pathLst>
                <a:path w="2256" h="2000" extrusionOk="0">
                  <a:moveTo>
                    <a:pt x="855" y="1"/>
                  </a:moveTo>
                  <a:cubicBezTo>
                    <a:pt x="677" y="1"/>
                    <a:pt x="518" y="129"/>
                    <a:pt x="435" y="370"/>
                  </a:cubicBezTo>
                  <a:lnTo>
                    <a:pt x="148" y="1265"/>
                  </a:lnTo>
                  <a:cubicBezTo>
                    <a:pt x="1" y="1704"/>
                    <a:pt x="204" y="2000"/>
                    <a:pt x="809" y="2000"/>
                  </a:cubicBezTo>
                  <a:cubicBezTo>
                    <a:pt x="819" y="2000"/>
                    <a:pt x="829" y="2000"/>
                    <a:pt x="840" y="2000"/>
                  </a:cubicBezTo>
                  <a:cubicBezTo>
                    <a:pt x="1042" y="1946"/>
                    <a:pt x="1382" y="1872"/>
                    <a:pt x="1723" y="1765"/>
                  </a:cubicBezTo>
                  <a:cubicBezTo>
                    <a:pt x="2160" y="1627"/>
                    <a:pt x="2255" y="1350"/>
                    <a:pt x="1979" y="978"/>
                  </a:cubicBezTo>
                  <a:cubicBezTo>
                    <a:pt x="1756" y="690"/>
                    <a:pt x="1479" y="434"/>
                    <a:pt x="1223" y="179"/>
                  </a:cubicBezTo>
                  <a:cubicBezTo>
                    <a:pt x="1103" y="59"/>
                    <a:pt x="975" y="1"/>
                    <a:pt x="8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15;p65"/>
            <p:cNvSpPr/>
            <p:nvPr/>
          </p:nvSpPr>
          <p:spPr>
            <a:xfrm>
              <a:off x="1922817" y="3194258"/>
              <a:ext cx="101869" cy="110947"/>
            </a:xfrm>
            <a:custGeom>
              <a:avLst/>
              <a:gdLst/>
              <a:ahLst/>
              <a:cxnLst/>
              <a:rect l="l" t="t" r="r" b="b"/>
              <a:pathLst>
                <a:path w="2076" h="2261" extrusionOk="0">
                  <a:moveTo>
                    <a:pt x="1592" y="0"/>
                  </a:moveTo>
                  <a:cubicBezTo>
                    <a:pt x="1583" y="0"/>
                    <a:pt x="1575" y="0"/>
                    <a:pt x="1566" y="1"/>
                  </a:cubicBezTo>
                  <a:cubicBezTo>
                    <a:pt x="1140" y="150"/>
                    <a:pt x="629" y="289"/>
                    <a:pt x="213" y="629"/>
                  </a:cubicBezTo>
                  <a:cubicBezTo>
                    <a:pt x="12" y="778"/>
                    <a:pt x="1" y="1034"/>
                    <a:pt x="171" y="1225"/>
                  </a:cubicBezTo>
                  <a:cubicBezTo>
                    <a:pt x="437" y="1545"/>
                    <a:pt x="714" y="1853"/>
                    <a:pt x="1001" y="2141"/>
                  </a:cubicBezTo>
                  <a:cubicBezTo>
                    <a:pt x="1081" y="2220"/>
                    <a:pt x="1162" y="2260"/>
                    <a:pt x="1236" y="2260"/>
                  </a:cubicBezTo>
                  <a:cubicBezTo>
                    <a:pt x="1332" y="2260"/>
                    <a:pt x="1416" y="2193"/>
                    <a:pt x="1470" y="2056"/>
                  </a:cubicBezTo>
                  <a:cubicBezTo>
                    <a:pt x="1672" y="1512"/>
                    <a:pt x="1853" y="970"/>
                    <a:pt x="2013" y="416"/>
                  </a:cubicBezTo>
                  <a:cubicBezTo>
                    <a:pt x="2075" y="178"/>
                    <a:pt x="1895" y="0"/>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16;p65"/>
            <p:cNvSpPr/>
            <p:nvPr/>
          </p:nvSpPr>
          <p:spPr>
            <a:xfrm>
              <a:off x="1315548" y="3244798"/>
              <a:ext cx="99072" cy="103538"/>
            </a:xfrm>
            <a:custGeom>
              <a:avLst/>
              <a:gdLst/>
              <a:ahLst/>
              <a:cxnLst/>
              <a:rect l="l" t="t" r="r" b="b"/>
              <a:pathLst>
                <a:path w="2019" h="2110" extrusionOk="0">
                  <a:moveTo>
                    <a:pt x="416" y="1"/>
                  </a:moveTo>
                  <a:cubicBezTo>
                    <a:pt x="199" y="1"/>
                    <a:pt x="1" y="199"/>
                    <a:pt x="70" y="397"/>
                  </a:cubicBezTo>
                  <a:cubicBezTo>
                    <a:pt x="230" y="919"/>
                    <a:pt x="432" y="1441"/>
                    <a:pt x="645" y="1941"/>
                  </a:cubicBezTo>
                  <a:cubicBezTo>
                    <a:pt x="694" y="2052"/>
                    <a:pt x="807" y="2109"/>
                    <a:pt x="914" y="2109"/>
                  </a:cubicBezTo>
                  <a:cubicBezTo>
                    <a:pt x="993" y="2109"/>
                    <a:pt x="1068" y="2079"/>
                    <a:pt x="1113" y="2015"/>
                  </a:cubicBezTo>
                  <a:cubicBezTo>
                    <a:pt x="1390" y="1643"/>
                    <a:pt x="1657" y="1260"/>
                    <a:pt x="1912" y="877"/>
                  </a:cubicBezTo>
                  <a:cubicBezTo>
                    <a:pt x="1965" y="792"/>
                    <a:pt x="1986" y="695"/>
                    <a:pt x="2019" y="621"/>
                  </a:cubicBezTo>
                  <a:cubicBezTo>
                    <a:pt x="1997" y="397"/>
                    <a:pt x="1891" y="270"/>
                    <a:pt x="1688" y="227"/>
                  </a:cubicBezTo>
                  <a:cubicBezTo>
                    <a:pt x="1284" y="153"/>
                    <a:pt x="879" y="68"/>
                    <a:pt x="464" y="4"/>
                  </a:cubicBezTo>
                  <a:cubicBezTo>
                    <a:pt x="448" y="2"/>
                    <a:pt x="432" y="1"/>
                    <a:pt x="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17;p65"/>
            <p:cNvSpPr/>
            <p:nvPr/>
          </p:nvSpPr>
          <p:spPr>
            <a:xfrm>
              <a:off x="1622470" y="3628367"/>
              <a:ext cx="117081" cy="142401"/>
            </a:xfrm>
            <a:custGeom>
              <a:avLst/>
              <a:gdLst/>
              <a:ahLst/>
              <a:cxnLst/>
              <a:rect l="l" t="t" r="r" b="b"/>
              <a:pathLst>
                <a:path w="2386" h="2902" extrusionOk="0">
                  <a:moveTo>
                    <a:pt x="2105" y="0"/>
                  </a:moveTo>
                  <a:cubicBezTo>
                    <a:pt x="2018" y="0"/>
                    <a:pt x="1882" y="91"/>
                    <a:pt x="1832" y="182"/>
                  </a:cubicBezTo>
                  <a:cubicBezTo>
                    <a:pt x="1778" y="299"/>
                    <a:pt x="1789" y="458"/>
                    <a:pt x="1789" y="597"/>
                  </a:cubicBezTo>
                  <a:cubicBezTo>
                    <a:pt x="1768" y="1076"/>
                    <a:pt x="1714" y="1534"/>
                    <a:pt x="1512" y="1960"/>
                  </a:cubicBezTo>
                  <a:cubicBezTo>
                    <a:pt x="1448" y="2098"/>
                    <a:pt x="1321" y="2194"/>
                    <a:pt x="1214" y="2300"/>
                  </a:cubicBezTo>
                  <a:cubicBezTo>
                    <a:pt x="1108" y="2183"/>
                    <a:pt x="959" y="2088"/>
                    <a:pt x="905" y="1949"/>
                  </a:cubicBezTo>
                  <a:cubicBezTo>
                    <a:pt x="692" y="1459"/>
                    <a:pt x="586" y="948"/>
                    <a:pt x="586" y="416"/>
                  </a:cubicBezTo>
                  <a:cubicBezTo>
                    <a:pt x="586" y="171"/>
                    <a:pt x="458" y="22"/>
                    <a:pt x="299" y="22"/>
                  </a:cubicBezTo>
                  <a:cubicBezTo>
                    <a:pt x="139" y="32"/>
                    <a:pt x="1" y="193"/>
                    <a:pt x="22" y="427"/>
                  </a:cubicBezTo>
                  <a:cubicBezTo>
                    <a:pt x="43" y="725"/>
                    <a:pt x="53" y="1033"/>
                    <a:pt x="128" y="1321"/>
                  </a:cubicBezTo>
                  <a:cubicBezTo>
                    <a:pt x="256" y="1736"/>
                    <a:pt x="384" y="2162"/>
                    <a:pt x="597" y="2524"/>
                  </a:cubicBezTo>
                  <a:cubicBezTo>
                    <a:pt x="748" y="2779"/>
                    <a:pt x="978" y="2902"/>
                    <a:pt x="1211" y="2902"/>
                  </a:cubicBezTo>
                  <a:cubicBezTo>
                    <a:pt x="1454" y="2902"/>
                    <a:pt x="1700" y="2769"/>
                    <a:pt x="1863" y="2513"/>
                  </a:cubicBezTo>
                  <a:cubicBezTo>
                    <a:pt x="2246" y="1917"/>
                    <a:pt x="2332" y="1246"/>
                    <a:pt x="2364" y="565"/>
                  </a:cubicBezTo>
                  <a:cubicBezTo>
                    <a:pt x="2364" y="458"/>
                    <a:pt x="2385" y="342"/>
                    <a:pt x="2353" y="256"/>
                  </a:cubicBezTo>
                  <a:cubicBezTo>
                    <a:pt x="2310" y="150"/>
                    <a:pt x="2215" y="11"/>
                    <a:pt x="2119" y="1"/>
                  </a:cubicBezTo>
                  <a:cubicBezTo>
                    <a:pt x="2114" y="0"/>
                    <a:pt x="2109" y="0"/>
                    <a:pt x="2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18;p65"/>
            <p:cNvSpPr/>
            <p:nvPr/>
          </p:nvSpPr>
          <p:spPr>
            <a:xfrm>
              <a:off x="1807899" y="3611144"/>
              <a:ext cx="99318" cy="55940"/>
            </a:xfrm>
            <a:custGeom>
              <a:avLst/>
              <a:gdLst/>
              <a:ahLst/>
              <a:cxnLst/>
              <a:rect l="l" t="t" r="r" b="b"/>
              <a:pathLst>
                <a:path w="2024" h="1140" extrusionOk="0">
                  <a:moveTo>
                    <a:pt x="1209" y="1"/>
                  </a:moveTo>
                  <a:cubicBezTo>
                    <a:pt x="841" y="1"/>
                    <a:pt x="453" y="145"/>
                    <a:pt x="213" y="405"/>
                  </a:cubicBezTo>
                  <a:cubicBezTo>
                    <a:pt x="0" y="639"/>
                    <a:pt x="64" y="948"/>
                    <a:pt x="362" y="1044"/>
                  </a:cubicBezTo>
                  <a:cubicBezTo>
                    <a:pt x="544" y="1107"/>
                    <a:pt x="735" y="1107"/>
                    <a:pt x="980" y="1140"/>
                  </a:cubicBezTo>
                  <a:cubicBezTo>
                    <a:pt x="1193" y="1086"/>
                    <a:pt x="1470" y="1033"/>
                    <a:pt x="1725" y="937"/>
                  </a:cubicBezTo>
                  <a:cubicBezTo>
                    <a:pt x="1895" y="884"/>
                    <a:pt x="2023" y="745"/>
                    <a:pt x="2013" y="544"/>
                  </a:cubicBezTo>
                  <a:cubicBezTo>
                    <a:pt x="2002" y="352"/>
                    <a:pt x="1907" y="213"/>
                    <a:pt x="1736" y="118"/>
                  </a:cubicBezTo>
                  <a:cubicBezTo>
                    <a:pt x="1581" y="38"/>
                    <a:pt x="1398" y="1"/>
                    <a:pt x="1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19;p65"/>
            <p:cNvSpPr/>
            <p:nvPr/>
          </p:nvSpPr>
          <p:spPr>
            <a:xfrm>
              <a:off x="1456374" y="3644068"/>
              <a:ext cx="90927" cy="51671"/>
            </a:xfrm>
            <a:custGeom>
              <a:avLst/>
              <a:gdLst/>
              <a:ahLst/>
              <a:cxnLst/>
              <a:rect l="l" t="t" r="r" b="b"/>
              <a:pathLst>
                <a:path w="1853" h="1053" extrusionOk="0">
                  <a:moveTo>
                    <a:pt x="1011" y="0"/>
                  </a:moveTo>
                  <a:cubicBezTo>
                    <a:pt x="767" y="64"/>
                    <a:pt x="511" y="117"/>
                    <a:pt x="277" y="223"/>
                  </a:cubicBezTo>
                  <a:cubicBezTo>
                    <a:pt x="159" y="287"/>
                    <a:pt x="53" y="436"/>
                    <a:pt x="32" y="564"/>
                  </a:cubicBezTo>
                  <a:cubicBezTo>
                    <a:pt x="0" y="713"/>
                    <a:pt x="117" y="831"/>
                    <a:pt x="266" y="905"/>
                  </a:cubicBezTo>
                  <a:cubicBezTo>
                    <a:pt x="476" y="1007"/>
                    <a:pt x="681" y="1053"/>
                    <a:pt x="883" y="1053"/>
                  </a:cubicBezTo>
                  <a:cubicBezTo>
                    <a:pt x="1144" y="1053"/>
                    <a:pt x="1398" y="978"/>
                    <a:pt x="1650" y="852"/>
                  </a:cubicBezTo>
                  <a:cubicBezTo>
                    <a:pt x="1756" y="798"/>
                    <a:pt x="1853" y="628"/>
                    <a:pt x="1853" y="511"/>
                  </a:cubicBezTo>
                  <a:cubicBezTo>
                    <a:pt x="1841" y="394"/>
                    <a:pt x="1746" y="223"/>
                    <a:pt x="1640" y="171"/>
                  </a:cubicBezTo>
                  <a:cubicBezTo>
                    <a:pt x="1458" y="74"/>
                    <a:pt x="1245" y="53"/>
                    <a:pt x="1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20;p65"/>
            <p:cNvSpPr/>
            <p:nvPr/>
          </p:nvSpPr>
          <p:spPr>
            <a:xfrm>
              <a:off x="1779685" y="3500641"/>
              <a:ext cx="48677" cy="82732"/>
            </a:xfrm>
            <a:custGeom>
              <a:avLst/>
              <a:gdLst/>
              <a:ahLst/>
              <a:cxnLst/>
              <a:rect l="l" t="t" r="r" b="b"/>
              <a:pathLst>
                <a:path w="992" h="1686" extrusionOk="0">
                  <a:moveTo>
                    <a:pt x="355" y="0"/>
                  </a:moveTo>
                  <a:cubicBezTo>
                    <a:pt x="338" y="0"/>
                    <a:pt x="323" y="2"/>
                    <a:pt x="310" y="6"/>
                  </a:cubicBezTo>
                  <a:cubicBezTo>
                    <a:pt x="86" y="80"/>
                    <a:pt x="33" y="262"/>
                    <a:pt x="33" y="464"/>
                  </a:cubicBezTo>
                  <a:lnTo>
                    <a:pt x="33" y="666"/>
                  </a:lnTo>
                  <a:cubicBezTo>
                    <a:pt x="22" y="677"/>
                    <a:pt x="12" y="677"/>
                    <a:pt x="1" y="677"/>
                  </a:cubicBezTo>
                  <a:cubicBezTo>
                    <a:pt x="43" y="922"/>
                    <a:pt x="64" y="1166"/>
                    <a:pt x="161" y="1401"/>
                  </a:cubicBezTo>
                  <a:cubicBezTo>
                    <a:pt x="203" y="1518"/>
                    <a:pt x="363" y="1646"/>
                    <a:pt x="490" y="1677"/>
                  </a:cubicBezTo>
                  <a:cubicBezTo>
                    <a:pt x="511" y="1683"/>
                    <a:pt x="532" y="1685"/>
                    <a:pt x="552" y="1685"/>
                  </a:cubicBezTo>
                  <a:cubicBezTo>
                    <a:pt x="691" y="1685"/>
                    <a:pt x="796" y="1561"/>
                    <a:pt x="852" y="1412"/>
                  </a:cubicBezTo>
                  <a:cubicBezTo>
                    <a:pt x="991" y="1039"/>
                    <a:pt x="948" y="677"/>
                    <a:pt x="842" y="304"/>
                  </a:cubicBezTo>
                  <a:cubicBezTo>
                    <a:pt x="804" y="170"/>
                    <a:pt x="513" y="0"/>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21;p65"/>
            <p:cNvSpPr/>
            <p:nvPr/>
          </p:nvSpPr>
          <p:spPr>
            <a:xfrm>
              <a:off x="1532086" y="3510013"/>
              <a:ext cx="48089" cy="80867"/>
            </a:xfrm>
            <a:custGeom>
              <a:avLst/>
              <a:gdLst/>
              <a:ahLst/>
              <a:cxnLst/>
              <a:rect l="l" t="t" r="r" b="b"/>
              <a:pathLst>
                <a:path w="980" h="1648" extrusionOk="0">
                  <a:moveTo>
                    <a:pt x="488" y="1"/>
                  </a:moveTo>
                  <a:cubicBezTo>
                    <a:pt x="465" y="1"/>
                    <a:pt x="441" y="3"/>
                    <a:pt x="416" y="7"/>
                  </a:cubicBezTo>
                  <a:cubicBezTo>
                    <a:pt x="235" y="38"/>
                    <a:pt x="86" y="113"/>
                    <a:pt x="54" y="326"/>
                  </a:cubicBezTo>
                  <a:cubicBezTo>
                    <a:pt x="33" y="475"/>
                    <a:pt x="22" y="635"/>
                    <a:pt x="0" y="837"/>
                  </a:cubicBezTo>
                  <a:cubicBezTo>
                    <a:pt x="33" y="1008"/>
                    <a:pt x="54" y="1221"/>
                    <a:pt x="128" y="1412"/>
                  </a:cubicBezTo>
                  <a:cubicBezTo>
                    <a:pt x="182" y="1519"/>
                    <a:pt x="331" y="1646"/>
                    <a:pt x="448" y="1646"/>
                  </a:cubicBezTo>
                  <a:cubicBezTo>
                    <a:pt x="452" y="1647"/>
                    <a:pt x="457" y="1647"/>
                    <a:pt x="462" y="1647"/>
                  </a:cubicBezTo>
                  <a:cubicBezTo>
                    <a:pt x="569" y="1647"/>
                    <a:pt x="727" y="1545"/>
                    <a:pt x="778" y="1444"/>
                  </a:cubicBezTo>
                  <a:cubicBezTo>
                    <a:pt x="980" y="1060"/>
                    <a:pt x="980" y="646"/>
                    <a:pt x="821" y="241"/>
                  </a:cubicBezTo>
                  <a:cubicBezTo>
                    <a:pt x="765" y="93"/>
                    <a:pt x="645" y="1"/>
                    <a:pt x="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22;p65"/>
            <p:cNvSpPr/>
            <p:nvPr/>
          </p:nvSpPr>
          <p:spPr>
            <a:xfrm>
              <a:off x="1945339" y="3594951"/>
              <a:ext cx="32386" cy="26939"/>
            </a:xfrm>
            <a:custGeom>
              <a:avLst/>
              <a:gdLst/>
              <a:ahLst/>
              <a:cxnLst/>
              <a:rect l="l" t="t" r="r" b="b"/>
              <a:pathLst>
                <a:path w="660" h="549" extrusionOk="0">
                  <a:moveTo>
                    <a:pt x="337" y="0"/>
                  </a:moveTo>
                  <a:cubicBezTo>
                    <a:pt x="180" y="0"/>
                    <a:pt x="1" y="175"/>
                    <a:pt x="31" y="309"/>
                  </a:cubicBezTo>
                  <a:cubicBezTo>
                    <a:pt x="60" y="450"/>
                    <a:pt x="137" y="549"/>
                    <a:pt x="271" y="549"/>
                  </a:cubicBezTo>
                  <a:cubicBezTo>
                    <a:pt x="289" y="549"/>
                    <a:pt x="309" y="547"/>
                    <a:pt x="329" y="543"/>
                  </a:cubicBezTo>
                  <a:cubicBezTo>
                    <a:pt x="542" y="533"/>
                    <a:pt x="660" y="437"/>
                    <a:pt x="649" y="266"/>
                  </a:cubicBezTo>
                  <a:cubicBezTo>
                    <a:pt x="649" y="75"/>
                    <a:pt x="511" y="11"/>
                    <a:pt x="351" y="1"/>
                  </a:cubicBezTo>
                  <a:cubicBezTo>
                    <a:pt x="346" y="0"/>
                    <a:pt x="341"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23;p65"/>
            <p:cNvSpPr/>
            <p:nvPr/>
          </p:nvSpPr>
          <p:spPr>
            <a:xfrm>
              <a:off x="1769233" y="3804375"/>
              <a:ext cx="30865" cy="30914"/>
            </a:xfrm>
            <a:custGeom>
              <a:avLst/>
              <a:gdLst/>
              <a:ahLst/>
              <a:cxnLst/>
              <a:rect l="l" t="t" r="r" b="b"/>
              <a:pathLst>
                <a:path w="629" h="630" extrusionOk="0">
                  <a:moveTo>
                    <a:pt x="299" y="1"/>
                  </a:moveTo>
                  <a:cubicBezTo>
                    <a:pt x="296" y="1"/>
                    <a:pt x="292" y="1"/>
                    <a:pt x="289" y="1"/>
                  </a:cubicBezTo>
                  <a:cubicBezTo>
                    <a:pt x="107" y="12"/>
                    <a:pt x="1" y="129"/>
                    <a:pt x="12" y="310"/>
                  </a:cubicBezTo>
                  <a:cubicBezTo>
                    <a:pt x="12" y="481"/>
                    <a:pt x="107" y="566"/>
                    <a:pt x="320" y="630"/>
                  </a:cubicBezTo>
                  <a:cubicBezTo>
                    <a:pt x="416" y="523"/>
                    <a:pt x="544" y="427"/>
                    <a:pt x="587" y="299"/>
                  </a:cubicBezTo>
                  <a:cubicBezTo>
                    <a:pt x="628" y="175"/>
                    <a:pt x="428"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24;p65"/>
            <p:cNvSpPr/>
            <p:nvPr/>
          </p:nvSpPr>
          <p:spPr>
            <a:xfrm>
              <a:off x="1543078" y="3322768"/>
              <a:ext cx="28706" cy="26743"/>
            </a:xfrm>
            <a:custGeom>
              <a:avLst/>
              <a:gdLst/>
              <a:ahLst/>
              <a:cxnLst/>
              <a:rect l="l" t="t" r="r" b="b"/>
              <a:pathLst>
                <a:path w="585" h="545" extrusionOk="0">
                  <a:moveTo>
                    <a:pt x="320" y="1"/>
                  </a:moveTo>
                  <a:cubicBezTo>
                    <a:pt x="138" y="1"/>
                    <a:pt x="0" y="118"/>
                    <a:pt x="0" y="289"/>
                  </a:cubicBezTo>
                  <a:cubicBezTo>
                    <a:pt x="0" y="448"/>
                    <a:pt x="96" y="533"/>
                    <a:pt x="245" y="544"/>
                  </a:cubicBezTo>
                  <a:cubicBezTo>
                    <a:pt x="250" y="544"/>
                    <a:pt x="255" y="544"/>
                    <a:pt x="260" y="544"/>
                  </a:cubicBezTo>
                  <a:cubicBezTo>
                    <a:pt x="416" y="544"/>
                    <a:pt x="585" y="391"/>
                    <a:pt x="564" y="267"/>
                  </a:cubicBezTo>
                  <a:cubicBezTo>
                    <a:pt x="543" y="128"/>
                    <a:pt x="500"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25;p65"/>
            <p:cNvSpPr/>
            <p:nvPr/>
          </p:nvSpPr>
          <p:spPr>
            <a:xfrm>
              <a:off x="1496561" y="3312856"/>
              <a:ext cx="32337" cy="25664"/>
            </a:xfrm>
            <a:custGeom>
              <a:avLst/>
              <a:gdLst/>
              <a:ahLst/>
              <a:cxnLst/>
              <a:rect l="l" t="t" r="r" b="b"/>
              <a:pathLst>
                <a:path w="659" h="523" extrusionOk="0">
                  <a:moveTo>
                    <a:pt x="341" y="0"/>
                  </a:moveTo>
                  <a:cubicBezTo>
                    <a:pt x="334" y="0"/>
                    <a:pt x="327" y="0"/>
                    <a:pt x="320" y="1"/>
                  </a:cubicBezTo>
                  <a:cubicBezTo>
                    <a:pt x="161" y="1"/>
                    <a:pt x="0" y="139"/>
                    <a:pt x="54" y="278"/>
                  </a:cubicBezTo>
                  <a:cubicBezTo>
                    <a:pt x="97" y="384"/>
                    <a:pt x="246" y="522"/>
                    <a:pt x="341" y="522"/>
                  </a:cubicBezTo>
                  <a:cubicBezTo>
                    <a:pt x="437" y="512"/>
                    <a:pt x="575" y="373"/>
                    <a:pt x="608" y="256"/>
                  </a:cubicBezTo>
                  <a:cubicBezTo>
                    <a:pt x="658" y="123"/>
                    <a:pt x="504" y="0"/>
                    <a:pt x="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26;p65"/>
            <p:cNvSpPr/>
            <p:nvPr/>
          </p:nvSpPr>
          <p:spPr>
            <a:xfrm>
              <a:off x="1897252" y="3409472"/>
              <a:ext cx="29246" cy="28313"/>
            </a:xfrm>
            <a:custGeom>
              <a:avLst/>
              <a:gdLst/>
              <a:ahLst/>
              <a:cxnLst/>
              <a:rect l="l" t="t" r="r" b="b"/>
              <a:pathLst>
                <a:path w="596" h="577" extrusionOk="0">
                  <a:moveTo>
                    <a:pt x="373" y="1"/>
                  </a:moveTo>
                  <a:cubicBezTo>
                    <a:pt x="181" y="33"/>
                    <a:pt x="0" y="171"/>
                    <a:pt x="0" y="320"/>
                  </a:cubicBezTo>
                  <a:cubicBezTo>
                    <a:pt x="11" y="480"/>
                    <a:pt x="107" y="554"/>
                    <a:pt x="266" y="576"/>
                  </a:cubicBezTo>
                  <a:cubicBezTo>
                    <a:pt x="271" y="576"/>
                    <a:pt x="275" y="576"/>
                    <a:pt x="280" y="576"/>
                  </a:cubicBezTo>
                  <a:cubicBezTo>
                    <a:pt x="417" y="576"/>
                    <a:pt x="596" y="422"/>
                    <a:pt x="575" y="289"/>
                  </a:cubicBezTo>
                  <a:cubicBezTo>
                    <a:pt x="543" y="182"/>
                    <a:pt x="447" y="97"/>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27;p65"/>
            <p:cNvSpPr/>
            <p:nvPr/>
          </p:nvSpPr>
          <p:spPr>
            <a:xfrm>
              <a:off x="1736358" y="3849322"/>
              <a:ext cx="27725" cy="26203"/>
            </a:xfrm>
            <a:custGeom>
              <a:avLst/>
              <a:gdLst/>
              <a:ahLst/>
              <a:cxnLst/>
              <a:rect l="l" t="t" r="r" b="b"/>
              <a:pathLst>
                <a:path w="565" h="534" extrusionOk="0">
                  <a:moveTo>
                    <a:pt x="268" y="0"/>
                  </a:moveTo>
                  <a:cubicBezTo>
                    <a:pt x="108" y="0"/>
                    <a:pt x="1" y="125"/>
                    <a:pt x="11" y="289"/>
                  </a:cubicBezTo>
                  <a:cubicBezTo>
                    <a:pt x="21" y="440"/>
                    <a:pt x="107" y="534"/>
                    <a:pt x="243" y="534"/>
                  </a:cubicBezTo>
                  <a:cubicBezTo>
                    <a:pt x="251" y="534"/>
                    <a:pt x="258" y="534"/>
                    <a:pt x="266" y="533"/>
                  </a:cubicBezTo>
                  <a:cubicBezTo>
                    <a:pt x="436" y="533"/>
                    <a:pt x="554" y="459"/>
                    <a:pt x="564" y="246"/>
                  </a:cubicBezTo>
                  <a:cubicBezTo>
                    <a:pt x="543" y="97"/>
                    <a:pt x="458" y="1"/>
                    <a:pt x="287" y="1"/>
                  </a:cubicBezTo>
                  <a:cubicBezTo>
                    <a:pt x="281" y="0"/>
                    <a:pt x="275"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28;p65"/>
            <p:cNvSpPr/>
            <p:nvPr/>
          </p:nvSpPr>
          <p:spPr>
            <a:xfrm>
              <a:off x="1490869" y="3821647"/>
              <a:ext cx="28215" cy="24633"/>
            </a:xfrm>
            <a:custGeom>
              <a:avLst/>
              <a:gdLst/>
              <a:ahLst/>
              <a:cxnLst/>
              <a:rect l="l" t="t" r="r" b="b"/>
              <a:pathLst>
                <a:path w="575" h="502" extrusionOk="0">
                  <a:moveTo>
                    <a:pt x="244" y="0"/>
                  </a:moveTo>
                  <a:cubicBezTo>
                    <a:pt x="87" y="0"/>
                    <a:pt x="0" y="114"/>
                    <a:pt x="10" y="256"/>
                  </a:cubicBezTo>
                  <a:cubicBezTo>
                    <a:pt x="10" y="407"/>
                    <a:pt x="106" y="502"/>
                    <a:pt x="270" y="502"/>
                  </a:cubicBezTo>
                  <a:cubicBezTo>
                    <a:pt x="279" y="502"/>
                    <a:pt x="288" y="501"/>
                    <a:pt x="298" y="501"/>
                  </a:cubicBezTo>
                  <a:cubicBezTo>
                    <a:pt x="468" y="491"/>
                    <a:pt x="575" y="416"/>
                    <a:pt x="575" y="245"/>
                  </a:cubicBezTo>
                  <a:cubicBezTo>
                    <a:pt x="564" y="75"/>
                    <a:pt x="447" y="1"/>
                    <a:pt x="266" y="1"/>
                  </a:cubicBezTo>
                  <a:cubicBezTo>
                    <a:pt x="258" y="0"/>
                    <a:pt x="25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29;p65"/>
            <p:cNvSpPr/>
            <p:nvPr/>
          </p:nvSpPr>
          <p:spPr>
            <a:xfrm>
              <a:off x="1887292" y="3357803"/>
              <a:ext cx="27234" cy="24584"/>
            </a:xfrm>
            <a:custGeom>
              <a:avLst/>
              <a:gdLst/>
              <a:ahLst/>
              <a:cxnLst/>
              <a:rect l="l" t="t" r="r" b="b"/>
              <a:pathLst>
                <a:path w="555" h="501" extrusionOk="0">
                  <a:moveTo>
                    <a:pt x="299" y="0"/>
                  </a:moveTo>
                  <a:cubicBezTo>
                    <a:pt x="128" y="11"/>
                    <a:pt x="1" y="74"/>
                    <a:pt x="1" y="256"/>
                  </a:cubicBezTo>
                  <a:cubicBezTo>
                    <a:pt x="12" y="415"/>
                    <a:pt x="107" y="500"/>
                    <a:pt x="267" y="500"/>
                  </a:cubicBezTo>
                  <a:cubicBezTo>
                    <a:pt x="438" y="500"/>
                    <a:pt x="533" y="415"/>
                    <a:pt x="544" y="245"/>
                  </a:cubicBezTo>
                  <a:cubicBezTo>
                    <a:pt x="554" y="74"/>
                    <a:pt x="459"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30;p65"/>
            <p:cNvSpPr/>
            <p:nvPr/>
          </p:nvSpPr>
          <p:spPr>
            <a:xfrm>
              <a:off x="1393665" y="3567816"/>
              <a:ext cx="27234" cy="25124"/>
            </a:xfrm>
            <a:custGeom>
              <a:avLst/>
              <a:gdLst/>
              <a:ahLst/>
              <a:cxnLst/>
              <a:rect l="l" t="t" r="r" b="b"/>
              <a:pathLst>
                <a:path w="555" h="512" extrusionOk="0">
                  <a:moveTo>
                    <a:pt x="266" y="0"/>
                  </a:moveTo>
                  <a:cubicBezTo>
                    <a:pt x="107" y="0"/>
                    <a:pt x="1" y="85"/>
                    <a:pt x="1" y="244"/>
                  </a:cubicBezTo>
                  <a:cubicBezTo>
                    <a:pt x="1" y="415"/>
                    <a:pt x="107" y="490"/>
                    <a:pt x="352" y="511"/>
                  </a:cubicBezTo>
                  <a:cubicBezTo>
                    <a:pt x="394" y="436"/>
                    <a:pt x="512" y="351"/>
                    <a:pt x="533" y="244"/>
                  </a:cubicBezTo>
                  <a:cubicBezTo>
                    <a:pt x="554" y="85"/>
                    <a:pt x="427"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31;p65"/>
            <p:cNvSpPr/>
            <p:nvPr/>
          </p:nvSpPr>
          <p:spPr>
            <a:xfrm>
              <a:off x="1533117" y="3275123"/>
              <a:ext cx="24633" cy="25271"/>
            </a:xfrm>
            <a:custGeom>
              <a:avLst/>
              <a:gdLst/>
              <a:ahLst/>
              <a:cxnLst/>
              <a:rect l="l" t="t" r="r" b="b"/>
              <a:pathLst>
                <a:path w="502" h="515" extrusionOk="0">
                  <a:moveTo>
                    <a:pt x="229" y="0"/>
                  </a:moveTo>
                  <a:cubicBezTo>
                    <a:pt x="108" y="0"/>
                    <a:pt x="11" y="93"/>
                    <a:pt x="1" y="248"/>
                  </a:cubicBezTo>
                  <a:cubicBezTo>
                    <a:pt x="1" y="418"/>
                    <a:pt x="107" y="514"/>
                    <a:pt x="246" y="514"/>
                  </a:cubicBezTo>
                  <a:cubicBezTo>
                    <a:pt x="384" y="514"/>
                    <a:pt x="501" y="429"/>
                    <a:pt x="501" y="184"/>
                  </a:cubicBezTo>
                  <a:cubicBezTo>
                    <a:pt x="448" y="141"/>
                    <a:pt x="363" y="14"/>
                    <a:pt x="267" y="3"/>
                  </a:cubicBezTo>
                  <a:cubicBezTo>
                    <a:pt x="254" y="1"/>
                    <a:pt x="242" y="0"/>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32;p65"/>
            <p:cNvSpPr/>
            <p:nvPr/>
          </p:nvSpPr>
          <p:spPr>
            <a:xfrm>
              <a:off x="1790136" y="3853002"/>
              <a:ext cx="24633" cy="26203"/>
            </a:xfrm>
            <a:custGeom>
              <a:avLst/>
              <a:gdLst/>
              <a:ahLst/>
              <a:cxnLst/>
              <a:rect l="l" t="t" r="r" b="b"/>
              <a:pathLst>
                <a:path w="502" h="534" extrusionOk="0">
                  <a:moveTo>
                    <a:pt x="224" y="1"/>
                  </a:moveTo>
                  <a:cubicBezTo>
                    <a:pt x="43" y="1"/>
                    <a:pt x="1" y="107"/>
                    <a:pt x="1" y="266"/>
                  </a:cubicBezTo>
                  <a:cubicBezTo>
                    <a:pt x="12" y="427"/>
                    <a:pt x="86" y="501"/>
                    <a:pt x="299" y="533"/>
                  </a:cubicBezTo>
                  <a:cubicBezTo>
                    <a:pt x="362" y="437"/>
                    <a:pt x="480" y="341"/>
                    <a:pt x="490" y="235"/>
                  </a:cubicBezTo>
                  <a:cubicBezTo>
                    <a:pt x="501" y="86"/>
                    <a:pt x="384" y="1"/>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33;p65"/>
            <p:cNvSpPr/>
            <p:nvPr/>
          </p:nvSpPr>
          <p:spPr>
            <a:xfrm>
              <a:off x="1679389" y="3487884"/>
              <a:ext cx="26498" cy="29785"/>
            </a:xfrm>
            <a:custGeom>
              <a:avLst/>
              <a:gdLst/>
              <a:ahLst/>
              <a:cxnLst/>
              <a:rect l="l" t="t" r="r" b="b"/>
              <a:pathLst>
                <a:path w="540" h="607" extrusionOk="0">
                  <a:moveTo>
                    <a:pt x="284" y="1"/>
                  </a:moveTo>
                  <a:cubicBezTo>
                    <a:pt x="267" y="1"/>
                    <a:pt x="250" y="4"/>
                    <a:pt x="235" y="11"/>
                  </a:cubicBezTo>
                  <a:cubicBezTo>
                    <a:pt x="139" y="53"/>
                    <a:pt x="1" y="170"/>
                    <a:pt x="1" y="255"/>
                  </a:cubicBezTo>
                  <a:cubicBezTo>
                    <a:pt x="1" y="352"/>
                    <a:pt x="139" y="447"/>
                    <a:pt x="267" y="607"/>
                  </a:cubicBezTo>
                  <a:cubicBezTo>
                    <a:pt x="384" y="447"/>
                    <a:pt x="480" y="362"/>
                    <a:pt x="512" y="255"/>
                  </a:cubicBezTo>
                  <a:cubicBezTo>
                    <a:pt x="540" y="144"/>
                    <a:pt x="398"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34;p65"/>
            <p:cNvSpPr/>
            <p:nvPr/>
          </p:nvSpPr>
          <p:spPr>
            <a:xfrm>
              <a:off x="1849705" y="3398530"/>
              <a:ext cx="25124" cy="24584"/>
            </a:xfrm>
            <a:custGeom>
              <a:avLst/>
              <a:gdLst/>
              <a:ahLst/>
              <a:cxnLst/>
              <a:rect l="l" t="t" r="r" b="b"/>
              <a:pathLst>
                <a:path w="512" h="501" extrusionOk="0">
                  <a:moveTo>
                    <a:pt x="179" y="1"/>
                  </a:moveTo>
                  <a:cubicBezTo>
                    <a:pt x="71" y="1"/>
                    <a:pt x="11" y="92"/>
                    <a:pt x="11" y="235"/>
                  </a:cubicBezTo>
                  <a:cubicBezTo>
                    <a:pt x="0" y="384"/>
                    <a:pt x="54" y="490"/>
                    <a:pt x="245" y="501"/>
                  </a:cubicBezTo>
                  <a:cubicBezTo>
                    <a:pt x="405" y="501"/>
                    <a:pt x="511" y="384"/>
                    <a:pt x="490" y="235"/>
                  </a:cubicBezTo>
                  <a:cubicBezTo>
                    <a:pt x="480" y="150"/>
                    <a:pt x="341" y="32"/>
                    <a:pt x="245" y="11"/>
                  </a:cubicBezTo>
                  <a:cubicBezTo>
                    <a:pt x="222" y="4"/>
                    <a:pt x="200"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35;p65"/>
            <p:cNvSpPr/>
            <p:nvPr/>
          </p:nvSpPr>
          <p:spPr>
            <a:xfrm>
              <a:off x="1365451" y="3617375"/>
              <a:ext cx="24093" cy="24142"/>
            </a:xfrm>
            <a:custGeom>
              <a:avLst/>
              <a:gdLst/>
              <a:ahLst/>
              <a:cxnLst/>
              <a:rect l="l" t="t" r="r" b="b"/>
              <a:pathLst>
                <a:path w="491" h="492" extrusionOk="0">
                  <a:moveTo>
                    <a:pt x="258" y="0"/>
                  </a:moveTo>
                  <a:cubicBezTo>
                    <a:pt x="250" y="0"/>
                    <a:pt x="243" y="0"/>
                    <a:pt x="235" y="1"/>
                  </a:cubicBezTo>
                  <a:cubicBezTo>
                    <a:pt x="86" y="1"/>
                    <a:pt x="1" y="107"/>
                    <a:pt x="1" y="268"/>
                  </a:cubicBezTo>
                  <a:cubicBezTo>
                    <a:pt x="1" y="427"/>
                    <a:pt x="86" y="491"/>
                    <a:pt x="256" y="491"/>
                  </a:cubicBezTo>
                  <a:cubicBezTo>
                    <a:pt x="264" y="491"/>
                    <a:pt x="271" y="491"/>
                    <a:pt x="279" y="491"/>
                  </a:cubicBezTo>
                  <a:cubicBezTo>
                    <a:pt x="423" y="491"/>
                    <a:pt x="490" y="388"/>
                    <a:pt x="490" y="246"/>
                  </a:cubicBezTo>
                  <a:cubicBezTo>
                    <a:pt x="490" y="94"/>
                    <a:pt x="403"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00"/>
                                        </p:tgtEl>
                                        <p:attrNameLst>
                                          <p:attrName>style.visibility</p:attrName>
                                        </p:attrNameLst>
                                      </p:cBhvr>
                                      <p:to>
                                        <p:strVal val="visible"/>
                                      </p:to>
                                    </p:set>
                                    <p:animEffect transition="in" filter="barn(inVertical)">
                                      <p:cBhvr>
                                        <p:cTn id="13" dur="500"/>
                                        <p:tgtEl>
                                          <p:spTgt spid="700"/>
                                        </p:tgtEl>
                                      </p:cBhvr>
                                    </p:animEffect>
                                  </p:childTnLst>
                                </p:cTn>
                              </p:par>
                              <p:par>
                                <p:cTn id="14" presetID="16" presetClass="entr" presetSubtype="21"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arn(inVertical)">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id="{F27F52EA-90D6-4E63-EC38-9F5D162EF28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F56DDA97-B913-7055-DB44-145CB10097F9}"/>
              </a:ext>
            </a:extLst>
          </p:cNvPr>
          <p:cNvGrpSpPr/>
          <p:nvPr/>
        </p:nvGrpSpPr>
        <p:grpSpPr>
          <a:xfrm>
            <a:off x="244343" y="273133"/>
            <a:ext cx="8680000" cy="4870368"/>
            <a:chOff x="588190" y="1814899"/>
            <a:chExt cx="7835807" cy="3260021"/>
          </a:xfrm>
        </p:grpSpPr>
        <p:sp>
          <p:nvSpPr>
            <p:cNvPr id="8" name="Google Shape;634;p33">
              <a:extLst>
                <a:ext uri="{FF2B5EF4-FFF2-40B4-BE49-F238E27FC236}">
                  <a16:creationId xmlns:a16="http://schemas.microsoft.com/office/drawing/2014/main" id="{4C067AC5-B921-5E35-56FA-F49B9888E405}"/>
                </a:ext>
              </a:extLst>
            </p:cNvPr>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id="{AB37CB51-26FF-483B-0F2D-E142DCA87A40}"/>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Những hàng dâu bánh tẻ ngợp trước mắt tôi. Dâu chưa cao bằng đầu</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người, nhưng cành dâu đâm tua tủa. Lá dâu loè xoè, to bản như lá trầu không. Xen giữa những luống dâu là từng vồng khoai lang dây đỏ tía, chạy dài theo thân đất, như nhiều đường kẻ sọc ken vào nhau, trên cùng một tấm vải. </a:t>
              </a:r>
              <a:endPar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endParaRP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28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8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Dương Thị Xuân Quý</a:t>
              </a:r>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endParaRPr>
            </a:p>
          </p:txBody>
        </p:sp>
      </p:grpSp>
      <p:sp>
        <p:nvSpPr>
          <p:cNvPr id="3" name="Google Shape;545;p29">
            <a:extLst>
              <a:ext uri="{FF2B5EF4-FFF2-40B4-BE49-F238E27FC236}">
                <a16:creationId xmlns:a16="http://schemas.microsoft.com/office/drawing/2014/main" id="{A3391539-9851-8AD2-7F4B-DAE9C5AF91CB}"/>
              </a:ext>
            </a:extLst>
          </p:cNvPr>
          <p:cNvSpPr txBox="1">
            <a:spLocks/>
          </p:cNvSpPr>
          <p:nvPr/>
        </p:nvSpPr>
        <p:spPr>
          <a:xfrm>
            <a:off x="3596568" y="799184"/>
            <a:ext cx="844803" cy="5256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dâu</a:t>
            </a:r>
            <a:endParaRPr kumimoji="0" lang="en-US"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Fredoka One"/>
            </a:endParaRPr>
          </a:p>
        </p:txBody>
      </p:sp>
      <p:sp>
        <p:nvSpPr>
          <p:cNvPr id="4" name="Google Shape;545;p29">
            <a:extLst>
              <a:ext uri="{FF2B5EF4-FFF2-40B4-BE49-F238E27FC236}">
                <a16:creationId xmlns:a16="http://schemas.microsoft.com/office/drawing/2014/main" id="{C3BB1E81-A366-A501-D344-F63D30422558}"/>
              </a:ext>
            </a:extLst>
          </p:cNvPr>
          <p:cNvSpPr txBox="1">
            <a:spLocks/>
          </p:cNvSpPr>
          <p:nvPr/>
        </p:nvSpPr>
        <p:spPr>
          <a:xfrm>
            <a:off x="1150251" y="1298061"/>
            <a:ext cx="844803" cy="5256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D</a:t>
            </a: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âu</a:t>
            </a:r>
            <a:endParaRPr kumimoji="0" lang="en-US"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Fredoka One"/>
            </a:endParaRPr>
          </a:p>
        </p:txBody>
      </p:sp>
      <p:sp>
        <p:nvSpPr>
          <p:cNvPr id="7" name="Google Shape;545;p29">
            <a:extLst>
              <a:ext uri="{FF2B5EF4-FFF2-40B4-BE49-F238E27FC236}">
                <a16:creationId xmlns:a16="http://schemas.microsoft.com/office/drawing/2014/main" id="{C5DCEFBA-2188-68F9-8FD2-FDCA84096718}"/>
              </a:ext>
            </a:extLst>
          </p:cNvPr>
          <p:cNvSpPr txBox="1">
            <a:spLocks/>
          </p:cNvSpPr>
          <p:nvPr/>
        </p:nvSpPr>
        <p:spPr>
          <a:xfrm>
            <a:off x="4018973" y="1784384"/>
            <a:ext cx="844803" cy="5256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dâu</a:t>
            </a:r>
            <a:endParaRPr kumimoji="0" lang="en-US"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Fredoka One"/>
            </a:endParaRPr>
          </a:p>
        </p:txBody>
      </p:sp>
      <p:sp>
        <p:nvSpPr>
          <p:cNvPr id="11" name="Google Shape;545;p29">
            <a:extLst>
              <a:ext uri="{FF2B5EF4-FFF2-40B4-BE49-F238E27FC236}">
                <a16:creationId xmlns:a16="http://schemas.microsoft.com/office/drawing/2014/main" id="{B213659B-1B19-2581-3248-03A6AAC537A1}"/>
              </a:ext>
            </a:extLst>
          </p:cNvPr>
          <p:cNvSpPr txBox="1">
            <a:spLocks/>
          </p:cNvSpPr>
          <p:nvPr/>
        </p:nvSpPr>
        <p:spPr>
          <a:xfrm>
            <a:off x="6519158" y="2267616"/>
            <a:ext cx="844803" cy="5256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dâu</a:t>
            </a:r>
            <a:endParaRPr kumimoji="0" lang="en-US"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Fredoka One"/>
            </a:endParaRPr>
          </a:p>
        </p:txBody>
      </p:sp>
      <p:sp>
        <p:nvSpPr>
          <p:cNvPr id="12" name="Google Shape;545;p29">
            <a:extLst>
              <a:ext uri="{FF2B5EF4-FFF2-40B4-BE49-F238E27FC236}">
                <a16:creationId xmlns:a16="http://schemas.microsoft.com/office/drawing/2014/main" id="{B586C6FA-86AA-8AEE-5EB4-C5124EE9C812}"/>
              </a:ext>
            </a:extLst>
          </p:cNvPr>
          <p:cNvSpPr txBox="1">
            <a:spLocks/>
          </p:cNvSpPr>
          <p:nvPr/>
        </p:nvSpPr>
        <p:spPr>
          <a:xfrm>
            <a:off x="468443" y="1791177"/>
            <a:ext cx="844803" cy="5256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dâu</a:t>
            </a:r>
            <a:endParaRPr kumimoji="0" lang="en-US"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Fredoka One"/>
            </a:endParaRPr>
          </a:p>
        </p:txBody>
      </p:sp>
    </p:spTree>
    <p:extLst>
      <p:ext uri="{BB962C8B-B14F-4D97-AF65-F5344CB8AC3E}">
        <p14:creationId xmlns:p14="http://schemas.microsoft.com/office/powerpoint/2010/main" val="1189512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1" grpId="0"/>
      <p:bldP spid="12" grpId="0"/>
    </p:bldLst>
  </p:timing>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409</TotalTime>
  <Words>1198</Words>
  <Application>Microsoft Office PowerPoint</Application>
  <PresentationFormat>On-screen Show (16:9)</PresentationFormat>
  <Paragraphs>59</Paragraphs>
  <Slides>22</Slides>
  <Notes>19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Arial</vt:lpstr>
      <vt:lpstr>Arial-BoldMT</vt:lpstr>
      <vt:lpstr>Arial-Rounded-Bold</vt:lpstr>
      <vt:lpstr>Calibri</vt:lpstr>
      <vt:lpstr>Englebert</vt:lpstr>
      <vt:lpstr>Fredoka One</vt:lpstr>
      <vt:lpstr>Roboto Condensed Light</vt:lpstr>
      <vt:lpstr>SVN-Apple</vt:lpstr>
      <vt:lpstr>SVN-Gretoon</vt:lpstr>
      <vt:lpstr>UTM Cookies</vt:lpstr>
      <vt:lpstr>UTM Edwardian</vt:lpstr>
      <vt:lpstr>UTM Showcard</vt:lpstr>
      <vt:lpstr>Wingdings-Regular</vt:lpstr>
      <vt:lpstr>Cute Instagram Business Plan by Slidesgo</vt:lpstr>
      <vt:lpstr>PowerPoint Presentation</vt:lpstr>
      <vt:lpstr>Yêu cầu cần đạt</vt:lpstr>
      <vt:lpstr>KHỞI ĐỘNG</vt:lpstr>
      <vt:lpstr>PowerPoint Presentation</vt:lpstr>
      <vt:lpstr>LUYỆN TẬP</vt:lpstr>
      <vt:lpstr>Đọc đoạn văn sau và thực hiện yêu cầu:</vt:lpstr>
      <vt:lpstr>THẢO LUẬN NHÓM ĐÔI</vt:lpstr>
      <vt:lpstr>PowerPoint Presentation</vt:lpstr>
      <vt:lpstr>PowerPoint Presentation</vt:lpstr>
      <vt:lpstr>PowerPoint Presentation</vt:lpstr>
      <vt:lpstr>GHI NHỚ</vt:lpstr>
      <vt:lpstr>Tìm từ ngữ được dùng lặp lại ở các câu trong mỗi đoạn văn sau và nêu tác dụng của chúng:</vt:lpstr>
      <vt:lpstr>THẢO LUẬN NHÓM BỐN</vt:lpstr>
      <vt:lpstr>PowerPoint Presentation</vt:lpstr>
      <vt:lpstr>Tìm từ ngữ được dùng lặp lại ở các câu trong mỗi đoạn văn sau và nêu tác dụng của chúng:</vt:lpstr>
      <vt:lpstr>Tìm từ ngữ được dùng lặp lại ở các câu trong mỗi đoạn văn sau và nêu tác dụng của chúng:</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THAO2011</cp:lastModifiedBy>
  <cp:revision>111</cp:revision>
  <dcterms:modified xsi:type="dcterms:W3CDTF">2025-04-19T02:28:06Z</dcterms:modified>
  <cp:category>9Slide.vn</cp:category>
</cp:coreProperties>
</file>