
<file path=[Content_Types].xml><?xml version="1.0" encoding="utf-8"?>
<Types xmlns="http://schemas.openxmlformats.org/package/2006/content-types">
  <Default Extension="bin" ContentType="application/vnd.ms-office.activeX"/>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58" r:id="rId5"/>
    <p:sldId id="259" r:id="rId6"/>
    <p:sldId id="260" r:id="rId7"/>
    <p:sldId id="262" r:id="rId8"/>
    <p:sldId id="263" r:id="rId9"/>
    <p:sldId id="266" r:id="rId10"/>
    <p:sldId id="301" r:id="rId11"/>
    <p:sldId id="302" r:id="rId12"/>
    <p:sldId id="269" r:id="rId13"/>
    <p:sldId id="270" r:id="rId14"/>
    <p:sldId id="303" r:id="rId15"/>
    <p:sldId id="304" r:id="rId16"/>
    <p:sldId id="305" r:id="rId17"/>
    <p:sldId id="275" r:id="rId18"/>
    <p:sldId id="278" r:id="rId19"/>
    <p:sldId id="279" r:id="rId20"/>
    <p:sldId id="280" r:id="rId21"/>
    <p:sldId id="281" r:id="rId22"/>
    <p:sldId id="282" r:id="rId23"/>
    <p:sldId id="283" r:id="rId24"/>
    <p:sldId id="284" r:id="rId25"/>
    <p:sldId id="285" r:id="rId26"/>
    <p:sldId id="306" r:id="rId27"/>
    <p:sldId id="286" r:id="rId28"/>
    <p:sldId id="307" r:id="rId29"/>
    <p:sldId id="289" r:id="rId30"/>
    <p:sldId id="290" r:id="rId31"/>
    <p:sldId id="291" r:id="rId32"/>
    <p:sldId id="292" r:id="rId33"/>
    <p:sldId id="308" r:id="rId34"/>
    <p:sldId id="294" r:id="rId35"/>
    <p:sldId id="295" r:id="rId36"/>
    <p:sldId id="296" r:id="rId37"/>
    <p:sldId id="297" r:id="rId38"/>
    <p:sldId id="298" r:id="rId39"/>
    <p:sldId id="299" r:id="rId40"/>
    <p:sldId id="300" r:id="rId41"/>
  </p:sldIdLst>
  <p:sldSz cx="12192000" cy="6858000"/>
  <p:notesSz cx="6858000" cy="9144000"/>
  <p:embeddedFontLst>
    <p:embeddedFont>
      <p:font typeface="LNTH-LuoLuoNotangYuanTi 1" panose="020B0604020202020204" charset="-128"/>
      <p:regular r:id="rId42"/>
    </p:embeddedFont>
    <p:embeddedFont>
      <p:font typeface="#9Slide05 Phobia" panose="020B0604020202020204" charset="0"/>
      <p:regular r:id="rId43"/>
    </p:embeddedFont>
    <p:embeddedFont>
      <p:font typeface="#9Slide07 SVNBeachwood Sans" charset="0"/>
      <p:bold r:id="rId44"/>
    </p:embeddedFont>
    <p:embeddedFont>
      <p:font typeface="Roboto" panose="02000000000000000000" pitchFamily="2" charset="0"/>
      <p:regular r:id="rId45"/>
      <p:bold r:id="rId46"/>
      <p:italic r:id="rId47"/>
      <p:boldItalic r:id="rId48"/>
    </p:embeddedFont>
    <p:embeddedFont>
      <p:font typeface="SVN-ARCO Typography" panose="020B0603050302020204" charset="2"/>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1" d="100"/>
          <a:sy n="61" d="100"/>
        </p:scale>
        <p:origin x="2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336B67-0211-AC26-2CF7-318E624495C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7646720B-2D01-EA58-498E-FD006AC79B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D3BD87D2-0DE2-BABE-3B21-69C468484420}"/>
              </a:ext>
            </a:extLst>
          </p:cNvPr>
          <p:cNvSpPr>
            <a:spLocks noGrp="1"/>
          </p:cNvSpPr>
          <p:nvPr>
            <p:ph type="dt" sz="half" idx="10"/>
          </p:nvPr>
        </p:nvSpPr>
        <p:spPr/>
        <p:txBody>
          <a:bodyPr/>
          <a:lstStyle/>
          <a:p>
            <a:fld id="{07B88A2A-C370-4C79-B021-03F005779B4C}" type="datetimeFigureOut">
              <a:rPr lang="en-US" smtClean="0"/>
              <a:t>4/19/2025</a:t>
            </a:fld>
            <a:endParaRPr lang="en-US"/>
          </a:p>
        </p:txBody>
      </p:sp>
      <p:sp>
        <p:nvSpPr>
          <p:cNvPr id="5" name="Chỗ dành sẵn cho Chân trang 4">
            <a:extLst>
              <a:ext uri="{FF2B5EF4-FFF2-40B4-BE49-F238E27FC236}">
                <a16:creationId xmlns:a16="http://schemas.microsoft.com/office/drawing/2014/main" id="{821DE243-7584-FEEC-2DEE-A3F120F8E63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56E6206-57A7-7E67-A8F3-080F1E6583CA}"/>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2938367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185CF6-535E-5BE9-B759-1F9B442AFBC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D2CD4AC-432F-8867-0F72-2480B66692C0}"/>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8893013-6B00-5368-C449-E5F532C6F5C8}"/>
              </a:ext>
            </a:extLst>
          </p:cNvPr>
          <p:cNvSpPr>
            <a:spLocks noGrp="1"/>
          </p:cNvSpPr>
          <p:nvPr>
            <p:ph type="dt" sz="half" idx="10"/>
          </p:nvPr>
        </p:nvSpPr>
        <p:spPr/>
        <p:txBody>
          <a:bodyPr/>
          <a:lstStyle/>
          <a:p>
            <a:fld id="{07B88A2A-C370-4C79-B021-03F005779B4C}" type="datetimeFigureOut">
              <a:rPr lang="en-US" smtClean="0"/>
              <a:t>4/19/2025</a:t>
            </a:fld>
            <a:endParaRPr lang="en-US"/>
          </a:p>
        </p:txBody>
      </p:sp>
      <p:sp>
        <p:nvSpPr>
          <p:cNvPr id="5" name="Chỗ dành sẵn cho Chân trang 4">
            <a:extLst>
              <a:ext uri="{FF2B5EF4-FFF2-40B4-BE49-F238E27FC236}">
                <a16:creationId xmlns:a16="http://schemas.microsoft.com/office/drawing/2014/main" id="{A0C0D348-B191-C5F3-9CEB-2DC5B6975BB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3616328-67AD-CE04-7FE2-0AA565AA72FA}"/>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154226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6591648-BD25-5855-B1EF-8B9641EBFA14}"/>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CC49C77-B41F-D5AD-C951-F622D4D0330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FEDDB07-112F-7855-ABBE-2BDFD1920A1C}"/>
              </a:ext>
            </a:extLst>
          </p:cNvPr>
          <p:cNvSpPr>
            <a:spLocks noGrp="1"/>
          </p:cNvSpPr>
          <p:nvPr>
            <p:ph type="dt" sz="half" idx="10"/>
          </p:nvPr>
        </p:nvSpPr>
        <p:spPr/>
        <p:txBody>
          <a:bodyPr/>
          <a:lstStyle/>
          <a:p>
            <a:fld id="{07B88A2A-C370-4C79-B021-03F005779B4C}" type="datetimeFigureOut">
              <a:rPr lang="en-US" smtClean="0"/>
              <a:t>4/19/2025</a:t>
            </a:fld>
            <a:endParaRPr lang="en-US"/>
          </a:p>
        </p:txBody>
      </p:sp>
      <p:sp>
        <p:nvSpPr>
          <p:cNvPr id="5" name="Chỗ dành sẵn cho Chân trang 4">
            <a:extLst>
              <a:ext uri="{FF2B5EF4-FFF2-40B4-BE49-F238E27FC236}">
                <a16:creationId xmlns:a16="http://schemas.microsoft.com/office/drawing/2014/main" id="{1ABFFA55-FCCB-8DBA-124B-BA07B52682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BF95216-9351-78EF-9D25-F4C8F21B6B60}"/>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3370768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58ECA1-4C27-DF5C-8C44-B6C7E29B530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30A88F0-7575-34DF-D230-5BB8B3C5EB4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BFC2B687-4AF2-6878-987D-2A64766E8F6E}"/>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4/19/2025</a:t>
            </a:fld>
            <a:endParaRPr lang="en-US"/>
          </a:p>
        </p:txBody>
      </p:sp>
      <p:sp>
        <p:nvSpPr>
          <p:cNvPr id="5" name="Chỗ dành sẵn cho Chân trang 4">
            <a:extLst>
              <a:ext uri="{FF2B5EF4-FFF2-40B4-BE49-F238E27FC236}">
                <a16:creationId xmlns:a16="http://schemas.microsoft.com/office/drawing/2014/main" id="{169351FD-4E42-E768-D553-99AA886FDC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5BB061A-A772-6D3D-0C9C-36D5F3373879}"/>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3899880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3E8052-9454-D666-7735-05A18D7A30F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24E1951-7BA6-40FA-5EE2-9DDB85D1165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EE2140A-8FBD-D651-98B2-D851F0D7EDE0}"/>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4/19/2025</a:t>
            </a:fld>
            <a:endParaRPr lang="en-US"/>
          </a:p>
        </p:txBody>
      </p:sp>
      <p:sp>
        <p:nvSpPr>
          <p:cNvPr id="5" name="Chỗ dành sẵn cho Chân trang 4">
            <a:extLst>
              <a:ext uri="{FF2B5EF4-FFF2-40B4-BE49-F238E27FC236}">
                <a16:creationId xmlns:a16="http://schemas.microsoft.com/office/drawing/2014/main" id="{DBD4E212-E253-0FEB-3587-E534D394B0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BC8AAD0-7CF3-2580-B872-4CF62B514F3C}"/>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59600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01B292-82D5-026D-715B-10ADD9496D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D8F91BA-C8F5-F739-1A8D-C9F0CC3FAE6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8A63BC2-9D62-8432-014D-07380B360D9D}"/>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4/19/2025</a:t>
            </a:fld>
            <a:endParaRPr lang="en-US"/>
          </a:p>
        </p:txBody>
      </p:sp>
      <p:sp>
        <p:nvSpPr>
          <p:cNvPr id="5" name="Chỗ dành sẵn cho Chân trang 4">
            <a:extLst>
              <a:ext uri="{FF2B5EF4-FFF2-40B4-BE49-F238E27FC236}">
                <a16:creationId xmlns:a16="http://schemas.microsoft.com/office/drawing/2014/main" id="{4636DD53-09D5-D7FE-96CC-53D0C422BA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B6B8FBAF-FA23-5B2C-E460-E38F15D1A10F}"/>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650808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3E5427-8F68-4E71-5FE7-F39AE465E8F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98EA939-5DE8-DEF1-12CE-DDED9CE8DC4E}"/>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031BD9C-9DA1-2B1F-78A6-F76613B8854A}"/>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1EF864E-CF3E-1CF0-E530-7D75A5A8BC04}"/>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4/19/2025</a:t>
            </a:fld>
            <a:endParaRPr lang="en-US"/>
          </a:p>
        </p:txBody>
      </p:sp>
      <p:sp>
        <p:nvSpPr>
          <p:cNvPr id="6" name="Chỗ dành sẵn cho Chân trang 5">
            <a:extLst>
              <a:ext uri="{FF2B5EF4-FFF2-40B4-BE49-F238E27FC236}">
                <a16:creationId xmlns:a16="http://schemas.microsoft.com/office/drawing/2014/main" id="{2B77A705-F748-F8F8-953F-A5EF7E959A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E5A6963-C71D-DF9F-FFDE-98394105B572}"/>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622110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65C2C11-29CD-C01F-7678-62149766131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85DEC9F-9362-CF95-AF39-93209D1354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B3249D7-AD05-9EF0-B8EF-7A1A6DFEFBC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054AAEE-AF13-F62F-A8F1-F8C25F4190B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5A6DEBB-BF68-A7A3-AA5B-41865097AE4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19F2454-0C02-B8A0-6437-CE1608AE2E2C}"/>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4/19/2025</a:t>
            </a:fld>
            <a:endParaRPr lang="en-US"/>
          </a:p>
        </p:txBody>
      </p:sp>
      <p:sp>
        <p:nvSpPr>
          <p:cNvPr id="8" name="Chỗ dành sẵn cho Chân trang 7">
            <a:extLst>
              <a:ext uri="{FF2B5EF4-FFF2-40B4-BE49-F238E27FC236}">
                <a16:creationId xmlns:a16="http://schemas.microsoft.com/office/drawing/2014/main" id="{E4B49462-2356-6879-83DB-0E9725DD99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D7DECB26-531A-BA27-1447-1DBEA06DE31E}"/>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3062541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F84B41-5C4E-8DE4-B5EE-BE4B3AAF80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3FB9A33-AD25-DE88-AA32-936C69FD124B}"/>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4/19/2025</a:t>
            </a:fld>
            <a:endParaRPr lang="en-US"/>
          </a:p>
        </p:txBody>
      </p:sp>
      <p:sp>
        <p:nvSpPr>
          <p:cNvPr id="4" name="Chỗ dành sẵn cho Chân trang 3">
            <a:extLst>
              <a:ext uri="{FF2B5EF4-FFF2-40B4-BE49-F238E27FC236}">
                <a16:creationId xmlns:a16="http://schemas.microsoft.com/office/drawing/2014/main" id="{41E2152A-C120-36C2-436F-0EB11BA632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9CAF37-7AEE-D059-9D03-CC5B2395276F}"/>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1883042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C17B52C-094F-F257-425B-B53A97F7B171}"/>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4/19/2025</a:t>
            </a:fld>
            <a:endParaRPr lang="en-US"/>
          </a:p>
        </p:txBody>
      </p:sp>
      <p:sp>
        <p:nvSpPr>
          <p:cNvPr id="3" name="Chỗ dành sẵn cho Chân trang 2">
            <a:extLst>
              <a:ext uri="{FF2B5EF4-FFF2-40B4-BE49-F238E27FC236}">
                <a16:creationId xmlns:a16="http://schemas.microsoft.com/office/drawing/2014/main" id="{6B65BB85-8E68-D263-1D34-9A462585E9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F44F97C5-8E20-B75E-853C-3C8A2B817427}"/>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1487091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16FE60-42DE-0903-DEF9-8AC6A5F874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C63D365-D719-69C8-4C31-3DF99C4B0A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DBE8F49-C8D0-2BF7-1868-28668F271C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EA4529E-2540-5799-1FBE-38817C74B0A7}"/>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4/19/2025</a:t>
            </a:fld>
            <a:endParaRPr lang="en-US"/>
          </a:p>
        </p:txBody>
      </p:sp>
      <p:sp>
        <p:nvSpPr>
          <p:cNvPr id="6" name="Chỗ dành sẵn cho Chân trang 5">
            <a:extLst>
              <a:ext uri="{FF2B5EF4-FFF2-40B4-BE49-F238E27FC236}">
                <a16:creationId xmlns:a16="http://schemas.microsoft.com/office/drawing/2014/main" id="{1605F731-513E-412A-2817-2FC488EDDC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6989BC4F-155E-26C0-B08C-29981B874512}"/>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2574698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B85996F-7C05-97CD-1856-F3EABBDCA31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7868E4A-5E60-E2E3-F07B-C138AA9B4F0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2C3073F-10C2-5F70-E5C3-774A4D56A549}"/>
              </a:ext>
            </a:extLst>
          </p:cNvPr>
          <p:cNvSpPr>
            <a:spLocks noGrp="1"/>
          </p:cNvSpPr>
          <p:nvPr>
            <p:ph type="dt" sz="half" idx="10"/>
          </p:nvPr>
        </p:nvSpPr>
        <p:spPr/>
        <p:txBody>
          <a:bodyPr/>
          <a:lstStyle/>
          <a:p>
            <a:fld id="{07B88A2A-C370-4C79-B021-03F005779B4C}" type="datetimeFigureOut">
              <a:rPr lang="en-US" smtClean="0"/>
              <a:t>4/19/2025</a:t>
            </a:fld>
            <a:endParaRPr lang="en-US"/>
          </a:p>
        </p:txBody>
      </p:sp>
      <p:sp>
        <p:nvSpPr>
          <p:cNvPr id="5" name="Chỗ dành sẵn cho Chân trang 4">
            <a:extLst>
              <a:ext uri="{FF2B5EF4-FFF2-40B4-BE49-F238E27FC236}">
                <a16:creationId xmlns:a16="http://schemas.microsoft.com/office/drawing/2014/main" id="{1C0080C7-3042-20A8-321F-80270759CC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0D1DC8A-5E5D-74B6-DF4F-926631E52EC4}"/>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2717550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DD9DF2-799E-C48D-A012-DAC1AA294A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53ABDC39-9A90-800F-B693-0B0DE5AC727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0AC328F-0DAF-8E30-6F90-96D7FD81B7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F184690-859D-E029-5ABD-B798C62540AC}"/>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4/19/2025</a:t>
            </a:fld>
            <a:endParaRPr lang="en-US"/>
          </a:p>
        </p:txBody>
      </p:sp>
      <p:sp>
        <p:nvSpPr>
          <p:cNvPr id="6" name="Chỗ dành sẵn cho Chân trang 5">
            <a:extLst>
              <a:ext uri="{FF2B5EF4-FFF2-40B4-BE49-F238E27FC236}">
                <a16:creationId xmlns:a16="http://schemas.microsoft.com/office/drawing/2014/main" id="{72542597-BFBD-EAB5-BD82-DCE7DB4352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D0E83B6-57B2-CCF9-DE1A-8733670B8D2D}"/>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3348267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02626A-BEC8-54AD-0097-23594B6A28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D01B39D-C7D9-04DF-0037-ECDF7D53024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28D0D15-0DFA-2E47-D758-E2670ACB24E6}"/>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4/19/2025</a:t>
            </a:fld>
            <a:endParaRPr lang="en-US"/>
          </a:p>
        </p:txBody>
      </p:sp>
      <p:sp>
        <p:nvSpPr>
          <p:cNvPr id="5" name="Chỗ dành sẵn cho Chân trang 4">
            <a:extLst>
              <a:ext uri="{FF2B5EF4-FFF2-40B4-BE49-F238E27FC236}">
                <a16:creationId xmlns:a16="http://schemas.microsoft.com/office/drawing/2014/main" id="{42A0A4AA-51C0-ECFB-EBE5-5BDAA4D12A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522B140-A3BF-D8D8-97E9-61FC8AC65E55}"/>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2486274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5F92B18-ED01-89A4-AA46-E0ADE056A81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C58324E-DA7D-B7EA-E8C6-074ED52BC3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67E370B-FB91-C66F-3239-D356DA2BA144}"/>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4/19/2025</a:t>
            </a:fld>
            <a:endParaRPr lang="en-US"/>
          </a:p>
        </p:txBody>
      </p:sp>
      <p:sp>
        <p:nvSpPr>
          <p:cNvPr id="5" name="Chỗ dành sẵn cho Chân trang 4">
            <a:extLst>
              <a:ext uri="{FF2B5EF4-FFF2-40B4-BE49-F238E27FC236}">
                <a16:creationId xmlns:a16="http://schemas.microsoft.com/office/drawing/2014/main" id="{B81E00C9-CAC8-D64D-28D7-171BAF3BE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56CC5FE-669F-86A0-692A-3191B7E57F82}"/>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1906350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E8F773-16BB-B26C-6CD1-5AE7EEE68C8B}"/>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88BC8E5-4A8D-BCDC-56DC-4B52B37BFC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E13D4B6A-1A8B-0C96-63F0-0B4AC206600C}"/>
              </a:ext>
            </a:extLst>
          </p:cNvPr>
          <p:cNvSpPr>
            <a:spLocks noGrp="1"/>
          </p:cNvSpPr>
          <p:nvPr>
            <p:ph type="dt" sz="half" idx="10"/>
          </p:nvPr>
        </p:nvSpPr>
        <p:spPr/>
        <p:txBody>
          <a:bodyPr/>
          <a:lstStyle/>
          <a:p>
            <a:fld id="{07B88A2A-C370-4C79-B021-03F005779B4C}" type="datetimeFigureOut">
              <a:rPr lang="en-US" smtClean="0"/>
              <a:t>4/19/2025</a:t>
            </a:fld>
            <a:endParaRPr lang="en-US"/>
          </a:p>
        </p:txBody>
      </p:sp>
      <p:sp>
        <p:nvSpPr>
          <p:cNvPr id="5" name="Chỗ dành sẵn cho Chân trang 4">
            <a:extLst>
              <a:ext uri="{FF2B5EF4-FFF2-40B4-BE49-F238E27FC236}">
                <a16:creationId xmlns:a16="http://schemas.microsoft.com/office/drawing/2014/main" id="{8ED04034-AAD8-28FD-B03E-389E64E5ADD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67612CB-3B13-A592-6F84-545527002C57}"/>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147566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276941-B84F-26CB-0AB5-DC3CB41021C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B9B1ED-CC02-F812-6EF0-C2825ED7AB7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E564010-6638-754B-E072-249D975EE0C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EA76918D-8A70-7678-5525-9E3ACE925DB9}"/>
              </a:ext>
            </a:extLst>
          </p:cNvPr>
          <p:cNvSpPr>
            <a:spLocks noGrp="1"/>
          </p:cNvSpPr>
          <p:nvPr>
            <p:ph type="dt" sz="half" idx="10"/>
          </p:nvPr>
        </p:nvSpPr>
        <p:spPr/>
        <p:txBody>
          <a:bodyPr/>
          <a:lstStyle/>
          <a:p>
            <a:fld id="{07B88A2A-C370-4C79-B021-03F005779B4C}" type="datetimeFigureOut">
              <a:rPr lang="en-US" smtClean="0"/>
              <a:t>4/19/2025</a:t>
            </a:fld>
            <a:endParaRPr lang="en-US"/>
          </a:p>
        </p:txBody>
      </p:sp>
      <p:sp>
        <p:nvSpPr>
          <p:cNvPr id="6" name="Chỗ dành sẵn cho Chân trang 5">
            <a:extLst>
              <a:ext uri="{FF2B5EF4-FFF2-40B4-BE49-F238E27FC236}">
                <a16:creationId xmlns:a16="http://schemas.microsoft.com/office/drawing/2014/main" id="{8E3CAC3E-E95C-DBD0-375A-FF904D8E484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C7C528A-72AD-F5B5-4CFC-0567D87284DA}"/>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3720022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ED7C9C-15DB-5692-AD20-0BB67E0A293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11E5EF6-F355-08AE-B2E2-478BA91BAC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A89F3A0-357B-D62A-0F8D-4F95902C302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E0D39B1-7427-E3FE-0CC6-5183703438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3CB9827-83D0-971C-ED39-B1F949C8B6DD}"/>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5CB7FB29-7AEE-76F0-63F4-944141B3FD2E}"/>
              </a:ext>
            </a:extLst>
          </p:cNvPr>
          <p:cNvSpPr>
            <a:spLocks noGrp="1"/>
          </p:cNvSpPr>
          <p:nvPr>
            <p:ph type="dt" sz="half" idx="10"/>
          </p:nvPr>
        </p:nvSpPr>
        <p:spPr/>
        <p:txBody>
          <a:bodyPr/>
          <a:lstStyle/>
          <a:p>
            <a:fld id="{07B88A2A-C370-4C79-B021-03F005779B4C}" type="datetimeFigureOut">
              <a:rPr lang="en-US" smtClean="0"/>
              <a:t>4/19/2025</a:t>
            </a:fld>
            <a:endParaRPr lang="en-US"/>
          </a:p>
        </p:txBody>
      </p:sp>
      <p:sp>
        <p:nvSpPr>
          <p:cNvPr id="8" name="Chỗ dành sẵn cho Chân trang 7">
            <a:extLst>
              <a:ext uri="{FF2B5EF4-FFF2-40B4-BE49-F238E27FC236}">
                <a16:creationId xmlns:a16="http://schemas.microsoft.com/office/drawing/2014/main" id="{0415D944-5D62-2FD3-6113-1C3E2DB543B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0B0C408F-D5D2-0334-A933-7856AA169C62}"/>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3458199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739FD7A-43BA-5E13-4CB6-E5A48DECF440}"/>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CC901D73-F57C-2546-B040-530B7088DD50}"/>
              </a:ext>
            </a:extLst>
          </p:cNvPr>
          <p:cNvSpPr>
            <a:spLocks noGrp="1"/>
          </p:cNvSpPr>
          <p:nvPr>
            <p:ph type="dt" sz="half" idx="10"/>
          </p:nvPr>
        </p:nvSpPr>
        <p:spPr/>
        <p:txBody>
          <a:bodyPr/>
          <a:lstStyle/>
          <a:p>
            <a:fld id="{07B88A2A-C370-4C79-B021-03F005779B4C}" type="datetimeFigureOut">
              <a:rPr lang="en-US" smtClean="0"/>
              <a:t>4/19/2025</a:t>
            </a:fld>
            <a:endParaRPr lang="en-US"/>
          </a:p>
        </p:txBody>
      </p:sp>
      <p:sp>
        <p:nvSpPr>
          <p:cNvPr id="4" name="Chỗ dành sẵn cho Chân trang 3">
            <a:extLst>
              <a:ext uri="{FF2B5EF4-FFF2-40B4-BE49-F238E27FC236}">
                <a16:creationId xmlns:a16="http://schemas.microsoft.com/office/drawing/2014/main" id="{5755AD3E-39D9-BED3-20BC-C1751E1DF62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8F40D17-670C-3D00-9C45-54953A431B68}"/>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255378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549C472-E704-77DB-ECAD-9E2D52572AA3}"/>
              </a:ext>
            </a:extLst>
          </p:cNvPr>
          <p:cNvSpPr>
            <a:spLocks noGrp="1"/>
          </p:cNvSpPr>
          <p:nvPr>
            <p:ph type="dt" sz="half" idx="10"/>
          </p:nvPr>
        </p:nvSpPr>
        <p:spPr/>
        <p:txBody>
          <a:bodyPr/>
          <a:lstStyle/>
          <a:p>
            <a:fld id="{07B88A2A-C370-4C79-B021-03F005779B4C}" type="datetimeFigureOut">
              <a:rPr lang="en-US" smtClean="0"/>
              <a:t>4/19/2025</a:t>
            </a:fld>
            <a:endParaRPr lang="en-US"/>
          </a:p>
        </p:txBody>
      </p:sp>
      <p:sp>
        <p:nvSpPr>
          <p:cNvPr id="3" name="Chỗ dành sẵn cho Chân trang 2">
            <a:extLst>
              <a:ext uri="{FF2B5EF4-FFF2-40B4-BE49-F238E27FC236}">
                <a16:creationId xmlns:a16="http://schemas.microsoft.com/office/drawing/2014/main" id="{74C95257-D963-118E-3474-08C9BBCD70BA}"/>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E855EB7E-ADC2-BAAF-55B7-EC32F3A84A9D}"/>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1588207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B9A0E5-5203-569E-94B4-13D2D99D4D9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39AE378-72E3-73C9-50B1-B69D46574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2DB604B-111C-FD74-1EB7-B02F74DA5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6314EF8-1A04-5EAD-50F9-DA3D348D7925}"/>
              </a:ext>
            </a:extLst>
          </p:cNvPr>
          <p:cNvSpPr>
            <a:spLocks noGrp="1"/>
          </p:cNvSpPr>
          <p:nvPr>
            <p:ph type="dt" sz="half" idx="10"/>
          </p:nvPr>
        </p:nvSpPr>
        <p:spPr/>
        <p:txBody>
          <a:bodyPr/>
          <a:lstStyle/>
          <a:p>
            <a:fld id="{07B88A2A-C370-4C79-B021-03F005779B4C}" type="datetimeFigureOut">
              <a:rPr lang="en-US" smtClean="0"/>
              <a:t>4/19/2025</a:t>
            </a:fld>
            <a:endParaRPr lang="en-US"/>
          </a:p>
        </p:txBody>
      </p:sp>
      <p:sp>
        <p:nvSpPr>
          <p:cNvPr id="6" name="Chỗ dành sẵn cho Chân trang 5">
            <a:extLst>
              <a:ext uri="{FF2B5EF4-FFF2-40B4-BE49-F238E27FC236}">
                <a16:creationId xmlns:a16="http://schemas.microsoft.com/office/drawing/2014/main" id="{B5B10BEB-A724-3A7F-5FA2-500EA59B314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FA7A9A3-9D8B-3EA7-F06D-A13B2865A784}"/>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432523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063B588-2CF7-19CA-2FDC-84D18F6069B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AED63B2-7E70-3A69-B346-2E961D89A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ED6D852-E60B-C054-F95F-0161B77BF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977D5D3-0110-614E-C9FF-3497DA6CC594}"/>
              </a:ext>
            </a:extLst>
          </p:cNvPr>
          <p:cNvSpPr>
            <a:spLocks noGrp="1"/>
          </p:cNvSpPr>
          <p:nvPr>
            <p:ph type="dt" sz="half" idx="10"/>
          </p:nvPr>
        </p:nvSpPr>
        <p:spPr/>
        <p:txBody>
          <a:bodyPr/>
          <a:lstStyle/>
          <a:p>
            <a:fld id="{07B88A2A-C370-4C79-B021-03F005779B4C}" type="datetimeFigureOut">
              <a:rPr lang="en-US" smtClean="0"/>
              <a:t>4/19/2025</a:t>
            </a:fld>
            <a:endParaRPr lang="en-US"/>
          </a:p>
        </p:txBody>
      </p:sp>
      <p:sp>
        <p:nvSpPr>
          <p:cNvPr id="6" name="Chỗ dành sẵn cho Chân trang 5">
            <a:extLst>
              <a:ext uri="{FF2B5EF4-FFF2-40B4-BE49-F238E27FC236}">
                <a16:creationId xmlns:a16="http://schemas.microsoft.com/office/drawing/2014/main" id="{C2076E64-FD52-8737-40C9-9D6938B24C6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251A9F1-0074-6FB9-A884-52AE02A8BBC5}"/>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2843515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hanhtranggiaovien.com/"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hanhtranggiaovien.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C727823-5900-DE88-B3F0-46A396B50D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8C7BFEE8-DACE-CA78-65B8-C0C30FDA09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6835D6-C931-3746-7F53-DDF023A447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157170F-C52E-60D4-B2AC-DD72BB96A1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B88A2A-C370-4C79-B021-03F005779B4C}" type="datetimeFigureOut">
              <a:rPr lang="en-US" smtClean="0"/>
              <a:t>4/19/2025</a:t>
            </a:fld>
            <a:endParaRPr lang="en-US"/>
          </a:p>
        </p:txBody>
      </p:sp>
      <p:sp>
        <p:nvSpPr>
          <p:cNvPr id="5" name="Chỗ dành sẵn cho Chân trang 4">
            <a:extLst>
              <a:ext uri="{FF2B5EF4-FFF2-40B4-BE49-F238E27FC236}">
                <a16:creationId xmlns:a16="http://schemas.microsoft.com/office/drawing/2014/main" id="{4A85F9B4-15FC-78CD-CB1F-33E9A31A95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154DCA46-5B14-601B-56BF-3AB7F76CA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7A1E9-C8A4-4D12-B285-4FF9F3746D9F}" type="slidenum">
              <a:rPr lang="en-US" smtClean="0"/>
              <a:t>‹#›</a:t>
            </a:fld>
            <a:endParaRPr lang="en-US"/>
          </a:p>
        </p:txBody>
      </p:sp>
      <p:pic>
        <p:nvPicPr>
          <p:cNvPr id="10" name="Picture 9">
            <a:extLst>
              <a:ext uri="{FF2B5EF4-FFF2-40B4-BE49-F238E27FC236}">
                <a16:creationId xmlns:a16="http://schemas.microsoft.com/office/drawing/2014/main" id="{1E882531-D4A6-4BBA-875A-5A29BB61488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hlinkClick r:id="rId14"/>
            <a:extLst>
              <a:ext uri="{FF2B5EF4-FFF2-40B4-BE49-F238E27FC236}">
                <a16:creationId xmlns:a16="http://schemas.microsoft.com/office/drawing/2014/main" id="{64879D94-7BB9-6E0D-1D18-62F3B4C9DFA9}"/>
              </a:ext>
            </a:extLst>
          </p:cNvPr>
          <p:cNvSpPr txBox="1"/>
          <p:nvPr userDrawn="1"/>
        </p:nvSpPr>
        <p:spPr>
          <a:xfrm>
            <a:off x="12827000" y="381000"/>
            <a:ext cx="7620000" cy="461665"/>
          </a:xfrm>
          <a:prstGeom prst="rect">
            <a:avLst/>
          </a:prstGeom>
          <a:noFill/>
        </p:spPr>
        <p:txBody>
          <a:bodyPr vert="horz" rtlCol="0">
            <a:spAutoFit/>
          </a:bodyPr>
          <a:lstStyle/>
          <a:p>
            <a:r>
              <a:rPr lang="en-US" sz="2400" b="1" u="sng">
                <a:solidFill>
                  <a:srgbClr val="0066CC"/>
                </a:solidFill>
              </a:rPr>
              <a:t>https://www.hanhtranggiaovien.com/</a:t>
            </a:r>
          </a:p>
        </p:txBody>
      </p:sp>
      <p:sp>
        <p:nvSpPr>
          <p:cNvPr id="9" name="TextBox 8">
            <a:extLst>
              <a:ext uri="{FF2B5EF4-FFF2-40B4-BE49-F238E27FC236}">
                <a16:creationId xmlns:a16="http://schemas.microsoft.com/office/drawing/2014/main" id="{EB98671E-9216-EB23-1074-244ED30D62C1}"/>
              </a:ext>
            </a:extLst>
          </p:cNvPr>
          <p:cNvSpPr txBox="1"/>
          <p:nvPr userDrawn="1"/>
        </p:nvSpPr>
        <p:spPr>
          <a:xfrm>
            <a:off x="12827000" y="1016000"/>
            <a:ext cx="7620000" cy="523220"/>
          </a:xfrm>
          <a:prstGeom prst="rect">
            <a:avLst/>
          </a:prstGeom>
          <a:noFill/>
        </p:spPr>
        <p:txBody>
          <a:bodyPr vert="horz" rtlCol="0">
            <a:spAutoFit/>
          </a:bodyPr>
          <a:lstStyle/>
          <a:p>
            <a:r>
              <a:rPr lang="pt-BR" sz="2800" b="1">
                <a:solidFill>
                  <a:srgbClr val="FF0000"/>
                </a:solidFill>
              </a:rPr>
              <a:t>Zalo nh?n giáo án mi?n phí</a:t>
            </a:r>
            <a:endParaRPr lang="en-US" sz="2800" b="1">
              <a:solidFill>
                <a:srgbClr val="FF0000"/>
              </a:solidFill>
            </a:endParaRPr>
          </a:p>
        </p:txBody>
      </p:sp>
      <p:pic>
        <p:nvPicPr>
          <p:cNvPr id="12" name="Picture 11">
            <a:extLst>
              <a:ext uri="{FF2B5EF4-FFF2-40B4-BE49-F238E27FC236}">
                <a16:creationId xmlns:a16="http://schemas.microsoft.com/office/drawing/2014/main" id="{EB43ED47-899D-A9E8-8EE1-A3DDC0891E91}"/>
              </a:ext>
            </a:extLst>
          </p:cNvPr>
          <p:cNvPicPr>
            <a:picLocks/>
          </p:cNvPicPr>
          <p:nvPr userDrawn="1"/>
        </p:nvPicPr>
        <p:blipFill>
          <a:blip r:embed="rId15">
            <a:extLst>
              <a:ext uri="{28A0092B-C50C-407E-A947-70E740481C1C}">
                <a14:useLocalDpi xmlns:a14="http://schemas.microsoft.com/office/drawing/2010/main" val="0"/>
              </a:ext>
            </a:extLst>
          </a:blip>
          <a:stretch>
            <a:fillRect/>
          </a:stretch>
        </p:blipFill>
        <p:spPr>
          <a:xfrm>
            <a:off x="12827000" y="1905000"/>
            <a:ext cx="3810000" cy="3810000"/>
          </a:xfrm>
          <a:prstGeom prst="rect">
            <a:avLst/>
          </a:prstGeom>
        </p:spPr>
      </p:pic>
    </p:spTree>
    <p:extLst>
      <p:ext uri="{BB962C8B-B14F-4D97-AF65-F5344CB8AC3E}">
        <p14:creationId xmlns:p14="http://schemas.microsoft.com/office/powerpoint/2010/main" val="4028668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6FAB914-D1A0-7E59-D01E-2B010F30201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9DABC86F-D274-4BD7-A1FE-8E708C28F2E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hlinkClick r:id="rId14"/>
            <a:extLst>
              <a:ext uri="{FF2B5EF4-FFF2-40B4-BE49-F238E27FC236}">
                <a16:creationId xmlns:a16="http://schemas.microsoft.com/office/drawing/2014/main" id="{504214A0-C220-89F8-74B9-C5C4360F9D2A}"/>
              </a:ext>
            </a:extLst>
          </p:cNvPr>
          <p:cNvSpPr txBox="1"/>
          <p:nvPr userDrawn="1"/>
        </p:nvSpPr>
        <p:spPr>
          <a:xfrm>
            <a:off x="12827000" y="381000"/>
            <a:ext cx="7620000" cy="461665"/>
          </a:xfrm>
          <a:prstGeom prst="rect">
            <a:avLst/>
          </a:prstGeom>
          <a:noFill/>
        </p:spPr>
        <p:txBody>
          <a:bodyPr vert="horz" rtlCol="0">
            <a:spAutoFit/>
          </a:bodyPr>
          <a:lstStyle/>
          <a:p>
            <a:r>
              <a:rPr lang="en-US" sz="2400" b="1" u="sng">
                <a:solidFill>
                  <a:srgbClr val="0066CC"/>
                </a:solidFill>
              </a:rPr>
              <a:t>https://www.hanhtranggiaovien.com/</a:t>
            </a:r>
          </a:p>
        </p:txBody>
      </p:sp>
      <p:sp>
        <p:nvSpPr>
          <p:cNvPr id="4" name="TextBox 3">
            <a:extLst>
              <a:ext uri="{FF2B5EF4-FFF2-40B4-BE49-F238E27FC236}">
                <a16:creationId xmlns:a16="http://schemas.microsoft.com/office/drawing/2014/main" id="{264071C3-41D1-D51F-204B-F7459C42A49B}"/>
              </a:ext>
            </a:extLst>
          </p:cNvPr>
          <p:cNvSpPr txBox="1"/>
          <p:nvPr userDrawn="1"/>
        </p:nvSpPr>
        <p:spPr>
          <a:xfrm>
            <a:off x="12827000" y="1016000"/>
            <a:ext cx="7620000" cy="523220"/>
          </a:xfrm>
          <a:prstGeom prst="rect">
            <a:avLst/>
          </a:prstGeom>
          <a:noFill/>
        </p:spPr>
        <p:txBody>
          <a:bodyPr vert="horz" rtlCol="0">
            <a:spAutoFit/>
          </a:bodyPr>
          <a:lstStyle/>
          <a:p>
            <a:r>
              <a:rPr lang="pt-BR" sz="2800" b="1">
                <a:solidFill>
                  <a:srgbClr val="FF0000"/>
                </a:solidFill>
              </a:rPr>
              <a:t>Zalo nh?n giáo án mi?n phí</a:t>
            </a:r>
            <a:endParaRPr lang="en-US" sz="2800" b="1">
              <a:solidFill>
                <a:srgbClr val="FF0000"/>
              </a:solidFill>
            </a:endParaRPr>
          </a:p>
        </p:txBody>
      </p:sp>
      <p:pic>
        <p:nvPicPr>
          <p:cNvPr id="6" name="Picture 5">
            <a:extLst>
              <a:ext uri="{FF2B5EF4-FFF2-40B4-BE49-F238E27FC236}">
                <a16:creationId xmlns:a16="http://schemas.microsoft.com/office/drawing/2014/main" id="{3FAAF6B9-12BC-142E-363B-BA888B3E87F4}"/>
              </a:ext>
            </a:extLst>
          </p:cNvPr>
          <p:cNvPicPr>
            <a:picLocks/>
          </p:cNvPicPr>
          <p:nvPr userDrawn="1"/>
        </p:nvPicPr>
        <p:blipFill>
          <a:blip r:embed="rId15">
            <a:extLst>
              <a:ext uri="{28A0092B-C50C-407E-A947-70E740481C1C}">
                <a14:useLocalDpi xmlns:a14="http://schemas.microsoft.com/office/drawing/2010/main" val="0"/>
              </a:ext>
            </a:extLst>
          </a:blip>
          <a:stretch>
            <a:fillRect/>
          </a:stretch>
        </p:blipFill>
        <p:spPr>
          <a:xfrm>
            <a:off x="12827000" y="1905000"/>
            <a:ext cx="3810000" cy="3810000"/>
          </a:xfrm>
          <a:prstGeom prst="rect">
            <a:avLst/>
          </a:prstGeom>
        </p:spPr>
      </p:pic>
    </p:spTree>
    <p:extLst>
      <p:ext uri="{BB962C8B-B14F-4D97-AF65-F5344CB8AC3E}">
        <p14:creationId xmlns:p14="http://schemas.microsoft.com/office/powerpoint/2010/main" val="1775207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jpg"/><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5.wav"/><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5.wav"/><Relationship Id="rId7" Type="http://schemas.openxmlformats.org/officeDocument/2006/relationships/image" Target="../media/image33.png"/><Relationship Id="rId12" Type="http://schemas.openxmlformats.org/officeDocument/2006/relationships/audio" Target="../media/audio5.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audio" Target="../media/audio1.wav"/><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5.jp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4.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audio" Target="../media/audio4.wav"/><Relationship Id="rId5" Type="http://schemas.openxmlformats.org/officeDocument/2006/relationships/image" Target="../media/image32.png"/><Relationship Id="rId10" Type="http://schemas.openxmlformats.org/officeDocument/2006/relationships/audio" Target="../media/audio1.wav"/><Relationship Id="rId4" Type="http://schemas.openxmlformats.org/officeDocument/2006/relationships/image" Target="../media/image5.jp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38.wmf"/><Relationship Id="rId5" Type="http://schemas.openxmlformats.org/officeDocument/2006/relationships/image" Target="../media/image37.pn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audio" Target="../media/audio4.wav"/><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5.jp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6.png"/><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6.png"/><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6.png"/><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6.png"/><Relationship Id="rId4" Type="http://schemas.openxmlformats.org/officeDocument/2006/relationships/image" Target="../media/image5.jp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42.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6.png"/><Relationship Id="rId4" Type="http://schemas.openxmlformats.org/officeDocument/2006/relationships/image" Target="../media/image5.jpg"/></Relationships>
</file>

<file path=ppt/slides/_rels/slide3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audio" Target="../media/audio4.wav"/><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5.jpg"/><Relationship Id="rId9"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42.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6.png"/><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jpg"/><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audio" Target="../media/audio2.wav"/></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5.wav"/><Relationship Id="rId7" Type="http://schemas.openxmlformats.org/officeDocument/2006/relationships/image" Target="../media/image33.png"/><Relationship Id="rId12"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audio" Target="../media/audio4.wav"/><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5.jpg"/><Relationship Id="rId9"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audio" Target="../media/audio1.wav"/><Relationship Id="rId5" Type="http://schemas.openxmlformats.org/officeDocument/2006/relationships/image" Target="../media/image32.png"/><Relationship Id="rId10" Type="http://schemas.openxmlformats.org/officeDocument/2006/relationships/audio" Target="../media/audio4.wav"/><Relationship Id="rId4" Type="http://schemas.openxmlformats.org/officeDocument/2006/relationships/image" Target="../media/image5.jpg"/><Relationship Id="rId9"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xml"/><Relationship Id="rId1" Type="http://schemas.openxmlformats.org/officeDocument/2006/relationships/control" Target="../activeX/activeX2.xml"/><Relationship Id="rId6" Type="http://schemas.openxmlformats.org/officeDocument/2006/relationships/image" Target="../media/image43.wmf"/><Relationship Id="rId5" Type="http://schemas.openxmlformats.org/officeDocument/2006/relationships/image" Target="../media/image37.png"/><Relationship Id="rId4" Type="http://schemas.openxmlformats.org/officeDocument/2006/relationships/image" Target="../media/image5.jp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g"/><Relationship Id="rId7" Type="http://schemas.openxmlformats.org/officeDocument/2006/relationships/image" Target="../media/image11.sv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audio" Target="../media/audio4.wav"/><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16.em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audio" Target="../media/audio4.wav"/><Relationship Id="rId5" Type="http://schemas.openxmlformats.org/officeDocument/2006/relationships/image" Target="../media/image8.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jpg"/><Relationship Id="rId7" Type="http://schemas.openxmlformats.org/officeDocument/2006/relationships/image" Target="../media/image19.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C2AA091E-7D6B-5E5C-7ED8-1D48C2592299}"/>
              </a:ext>
            </a:extLst>
          </p:cNvPr>
          <p:cNvSpPr txBox="1"/>
          <p:nvPr/>
        </p:nvSpPr>
        <p:spPr>
          <a:xfrm rot="21185612">
            <a:off x="4625655" y="1106420"/>
            <a:ext cx="2703181"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0">
                  <a:solidFill>
                    <a:schemeClr val="bg1"/>
                  </a:solidFill>
                </a:ln>
                <a:solidFill>
                  <a:schemeClr val="bg1"/>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Chủ điểm</a:t>
            </a:r>
            <a:endParaRPr kumimoji="0" lang="en-US" sz="7200" b="0" i="0" u="none" strike="noStrike" kern="1200" cap="none" spc="0" normalizeH="0" baseline="0" noProof="0" dirty="0">
              <a:ln w="127000">
                <a:solidFill>
                  <a:schemeClr val="bg1"/>
                </a:solidFill>
              </a:ln>
              <a:solidFill>
                <a:schemeClr val="bg1"/>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5" name="TextBox 16">
            <a:extLst>
              <a:ext uri="{FF2B5EF4-FFF2-40B4-BE49-F238E27FC236}">
                <a16:creationId xmlns:a16="http://schemas.microsoft.com/office/drawing/2014/main" id="{99BD72F1-FBB0-3B66-1925-E81BCD8BC7AD}"/>
              </a:ext>
            </a:extLst>
          </p:cNvPr>
          <p:cNvSpPr txBox="1"/>
          <p:nvPr/>
        </p:nvSpPr>
        <p:spPr>
          <a:xfrm rot="21185612">
            <a:off x="4625656" y="1106421"/>
            <a:ext cx="2703181"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0"/>
                <a:solidFill>
                  <a:srgbClr val="FF0066"/>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Chủ điểm</a:t>
            </a:r>
            <a:endParaRPr kumimoji="0" lang="en-US" sz="7200" b="0" i="0" u="none" strike="noStrike" kern="1200" cap="none" spc="0" normalizeH="0" baseline="0" noProof="0" dirty="0">
              <a:ln w="0"/>
              <a:solidFill>
                <a:srgbClr val="FF0066"/>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grpSp>
        <p:nvGrpSpPr>
          <p:cNvPr id="8" name="Group 6">
            <a:extLst>
              <a:ext uri="{FF2B5EF4-FFF2-40B4-BE49-F238E27FC236}">
                <a16:creationId xmlns:a16="http://schemas.microsoft.com/office/drawing/2014/main" id="{07782279-AE1C-35C1-3E21-F463425F542A}"/>
              </a:ext>
            </a:extLst>
          </p:cNvPr>
          <p:cNvGrpSpPr/>
          <p:nvPr/>
        </p:nvGrpSpPr>
        <p:grpSpPr>
          <a:xfrm>
            <a:off x="-118755" y="1500843"/>
            <a:ext cx="12192002" cy="1928157"/>
            <a:chOff x="5250004" y="6585062"/>
            <a:chExt cx="13208091" cy="2784541"/>
          </a:xfrm>
        </p:grpSpPr>
        <p:sp>
          <p:nvSpPr>
            <p:cNvPr id="9" name="TextBox 7">
              <a:extLst>
                <a:ext uri="{FF2B5EF4-FFF2-40B4-BE49-F238E27FC236}">
                  <a16:creationId xmlns:a16="http://schemas.microsoft.com/office/drawing/2014/main" id="{1932AE42-1C09-22BC-F0D0-D65BA32C07AE}"/>
                </a:ext>
              </a:extLst>
            </p:cNvPr>
            <p:cNvSpPr txBox="1"/>
            <p:nvPr/>
          </p:nvSpPr>
          <p:spPr>
            <a:xfrm>
              <a:off x="5250004" y="6585062"/>
              <a:ext cx="13208089" cy="2784541"/>
            </a:xfrm>
            <a:prstGeom prst="rect">
              <a:avLst/>
            </a:prstGeom>
            <a:noFill/>
          </p:spPr>
          <p:txBody>
            <a:bodyPr wrap="square" rtlCol="0">
              <a:spAutoFit/>
            </a:bodyPr>
            <a:lstStyle/>
            <a:p>
              <a:pPr algn="ctr">
                <a:lnSpc>
                  <a:spcPct val="150000"/>
                </a:lnSpc>
              </a:pPr>
              <a:r>
                <a:rPr lang="en-US" sz="8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KHÚC CA HÒA BÌNH</a:t>
              </a:r>
            </a:p>
          </p:txBody>
        </p:sp>
        <p:sp>
          <p:nvSpPr>
            <p:cNvPr id="10" name="TextBox 8">
              <a:extLst>
                <a:ext uri="{FF2B5EF4-FFF2-40B4-BE49-F238E27FC236}">
                  <a16:creationId xmlns:a16="http://schemas.microsoft.com/office/drawing/2014/main" id="{2B835416-1398-2A7A-A24E-1E0A9E951CCD}"/>
                </a:ext>
              </a:extLst>
            </p:cNvPr>
            <p:cNvSpPr txBox="1"/>
            <p:nvPr/>
          </p:nvSpPr>
          <p:spPr>
            <a:xfrm>
              <a:off x="5250006" y="6585062"/>
              <a:ext cx="13208089" cy="2784541"/>
            </a:xfrm>
            <a:prstGeom prst="rect">
              <a:avLst/>
            </a:prstGeom>
            <a:noFill/>
          </p:spPr>
          <p:txBody>
            <a:bodyPr wrap="square" rtlCol="0">
              <a:spAutoFit/>
            </a:bodyPr>
            <a:lstStyle/>
            <a:p>
              <a:pPr algn="ctr">
                <a:lnSpc>
                  <a:spcPct val="150000"/>
                </a:lnSpc>
              </a:pPr>
              <a:r>
                <a:rPr lang="en-US" sz="8800" b="1">
                  <a:ln w="28575">
                    <a:solidFill>
                      <a:sysClr val="windowText" lastClr="000000"/>
                    </a:solidFill>
                    <a:prstDash val="solid"/>
                  </a:ln>
                  <a:solidFill>
                    <a:srgbClr val="FFFF00"/>
                  </a:solidFill>
                  <a:effectLst>
                    <a:outerShdw blurRad="12700" dist="38100" dir="2700000" algn="tl" rotWithShape="0">
                      <a:schemeClr val="accent5">
                        <a:lumMod val="60000"/>
                        <a:lumOff val="40000"/>
                      </a:schemeClr>
                    </a:outerShdw>
                  </a:effectLst>
                  <a:latin typeface="iCiel Pony" panose="02000000000000000000" pitchFamily="2" charset="0"/>
                </a:rPr>
                <a:t>KHÚC CA HÒA BÌNH</a:t>
              </a:r>
              <a:endParaRPr lang="en-US" sz="8800" b="1" dirty="0">
                <a:ln w="28575">
                  <a:solidFill>
                    <a:sysClr val="windowText" lastClr="000000"/>
                  </a:solidFill>
                  <a:prstDash val="solid"/>
                </a:ln>
                <a:solidFill>
                  <a:srgbClr val="FFFF0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spTree>
    <p:extLst>
      <p:ext uri="{BB962C8B-B14F-4D97-AF65-F5344CB8AC3E}">
        <p14:creationId xmlns:p14="http://schemas.microsoft.com/office/powerpoint/2010/main" val="192269510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Effect transition="in" filter="fade">
                                          <p:cBhvr>
                                            <p:cTn id="9" dur="25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Effect transition="in" filter="fade">
                                          <p:cBhvr>
                                            <p:cTn id="9" dur="25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21">
            <a:extLst>
              <a:ext uri="{FF2B5EF4-FFF2-40B4-BE49-F238E27FC236}">
                <a16:creationId xmlns:a16="http://schemas.microsoft.com/office/drawing/2014/main" id="{925983AB-2CD7-43D6-947B-66F3F96299D1}"/>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5A28589B-D5C2-433E-95AC-B37BBFE13406}"/>
              </a:ext>
            </a:extLst>
          </p:cNvPr>
          <p:cNvSpPr txBox="1"/>
          <p:nvPr/>
        </p:nvSpPr>
        <p:spPr>
          <a:xfrm>
            <a:off x="902676" y="973776"/>
            <a:ext cx="10363200"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u="none" strike="noStrike" kern="1200" cap="none" spc="0" normalizeH="0" baseline="0" noProof="0">
                <a:ln>
                  <a:noFill/>
                </a:ln>
                <a:solidFill>
                  <a:srgbClr val="FF0000"/>
                </a:solidFill>
                <a:effectLst/>
                <a:uLnTx/>
                <a:uFillTx/>
                <a:latin typeface="Arial" panose="020B0604020202020204" pitchFamily="34" charset="0"/>
                <a:ea typeface="+mn-ea"/>
                <a:cs typeface="+mn-cs"/>
              </a:rPr>
              <a:t>Tiên Cá Trắng và Tiên Cá Đen:</a:t>
            </a:r>
            <a:r>
              <a:rPr kumimoji="0" lang="vi-VN" sz="2500" b="0" i="0" u="none" strike="noStrike" kern="1200" cap="none" spc="0" normalizeH="0" baseline="0" noProof="0">
                <a:ln>
                  <a:noFill/>
                </a:ln>
                <a:effectLst/>
                <a:uLnTx/>
                <a:uFillTx/>
                <a:latin typeface="Arial" panose="020B0604020202020204" pitchFamily="34" charset="0"/>
                <a:ea typeface="+mn-ea"/>
                <a:cs typeface="+mn-cs"/>
              </a:rPr>
              <a:t> – Thuyền trưởng đã cùng những người anh</a:t>
            </a: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0" u="none" strike="noStrike" kern="1200" cap="none" spc="0" normalizeH="0" baseline="0" noProof="0">
                <a:ln>
                  <a:noFill/>
                </a:ln>
                <a:effectLst/>
                <a:uLnTx/>
                <a:uFillTx/>
                <a:latin typeface="Arial" panose="020B0604020202020204" pitchFamily="34" charset="0"/>
                <a:ea typeface="+mn-ea"/>
                <a:cs typeface="+mn-cs"/>
              </a:rPr>
              <a:t>em tiêu diệt phù thuỷ để cứu hai dòng họ tiên</a:t>
            </a: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0" u="none" strike="noStrike" kern="1200" cap="none" spc="0" normalizeH="0" baseline="0" noProof="0">
                <a:ln>
                  <a:noFill/>
                </a:ln>
                <a:effectLst/>
                <a:uLnTx/>
                <a:uFillTx/>
                <a:latin typeface="Arial" panose="020B0604020202020204" pitchFamily="34" charset="0"/>
                <a:ea typeface="+mn-ea"/>
                <a:cs typeface="+mn-cs"/>
              </a:rPr>
              <a:t>cá. Chúng tôi cảm ơn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u="none" strike="noStrike" kern="1200" cap="none" spc="0" normalizeH="0" baseline="0" noProof="0">
                <a:ln>
                  <a:noFill/>
                </a:ln>
                <a:solidFill>
                  <a:srgbClr val="FF0000"/>
                </a:solidFill>
                <a:effectLst/>
                <a:uLnTx/>
                <a:uFillTx/>
                <a:latin typeface="Arial" panose="020B0604020202020204" pitchFamily="34" charset="0"/>
                <a:ea typeface="+mn-ea"/>
                <a:cs typeface="+mn-cs"/>
              </a:rPr>
              <a:t>Thuyền trưởng Sáng Suốt: </a:t>
            </a:r>
            <a:r>
              <a:rPr kumimoji="0" lang="vi-VN" sz="2500" b="0" i="0" u="none" strike="noStrike" kern="1200" cap="none" spc="0" normalizeH="0" baseline="0" noProof="0">
                <a:ln>
                  <a:noFill/>
                </a:ln>
                <a:effectLst/>
                <a:uLnTx/>
                <a:uFillTx/>
                <a:latin typeface="Arial" panose="020B0604020202020204" pitchFamily="34" charset="0"/>
                <a:ea typeface="+mn-ea"/>
                <a:cs typeface="+mn-cs"/>
              </a:rPr>
              <a:t>– Không cần cảm ơn ta. Hãy cùng nhau chăm</a:t>
            </a: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0" u="none" strike="noStrike" kern="1200" cap="none" spc="0" normalizeH="0" baseline="0" noProof="0">
                <a:ln>
                  <a:noFill/>
                </a:ln>
                <a:effectLst/>
                <a:uLnTx/>
                <a:uFillTx/>
                <a:latin typeface="Arial" panose="020B0604020202020204" pitchFamily="34" charset="0"/>
                <a:ea typeface="+mn-ea"/>
                <a:cs typeface="+mn-cs"/>
              </a:rPr>
              <a:t>lo cho những sinh vật biển đáng yêu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u="none" strike="noStrike" kern="1200" cap="none" spc="0" normalizeH="0" baseline="0" noProof="0">
                <a:ln>
                  <a:noFill/>
                </a:ln>
                <a:solidFill>
                  <a:srgbClr val="FF0000"/>
                </a:solidFill>
                <a:effectLst/>
                <a:uLnTx/>
                <a:uFillTx/>
                <a:latin typeface="Arial" panose="020B0604020202020204" pitchFamily="34" charset="0"/>
                <a:ea typeface="+mn-ea"/>
                <a:cs typeface="+mn-cs"/>
              </a:rPr>
              <a:t>Tiên Cá Trắng và Tiên Cá Đen: </a:t>
            </a:r>
            <a:r>
              <a:rPr kumimoji="0" lang="vi-VN" sz="2500" b="0" i="0" u="none" strike="noStrike" kern="1200" cap="none" spc="0" normalizeH="0" baseline="0" noProof="0">
                <a:ln>
                  <a:noFill/>
                </a:ln>
                <a:effectLst/>
                <a:uLnTx/>
                <a:uFillTx/>
                <a:latin typeface="Arial" panose="020B0604020202020204" pitchFamily="34" charset="0"/>
                <a:ea typeface="+mn-ea"/>
                <a:cs typeface="+mn-cs"/>
              </a:rPr>
              <a:t>–</a:t>
            </a:r>
            <a:r>
              <a:rPr kumimoji="0" lang="vi-VN" sz="2500" b="0" i="1" u="none" strike="noStrike" kern="1200" cap="none" spc="0" normalizeH="0" baseline="0" noProof="0">
                <a:ln>
                  <a:noFill/>
                </a:ln>
                <a:effectLst/>
                <a:uLnTx/>
                <a:uFillTx/>
                <a:latin typeface="Arial" panose="020B0604020202020204" pitchFamily="34" charset="0"/>
                <a:ea typeface="+mn-ea"/>
                <a:cs typeface="+mn-cs"/>
              </a:rPr>
              <a:t> (Nắm tay nhau)</a:t>
            </a:r>
            <a:r>
              <a:rPr kumimoji="0" lang="vi-VN" sz="2500" b="0" i="0" u="none" strike="noStrike" kern="1200" cap="none" spc="0" normalizeH="0" baseline="0" noProof="0">
                <a:ln>
                  <a:noFill/>
                </a:ln>
                <a:effectLst/>
                <a:uLnTx/>
                <a:uFillTx/>
                <a:latin typeface="Arial" panose="020B0604020202020204" pitchFamily="34" charset="0"/>
                <a:ea typeface="+mn-ea"/>
                <a:cs typeface="+mn-cs"/>
              </a:rPr>
              <a:t> Từ nay, chúng tôi sẽ luôn</a:t>
            </a: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0" u="none" strike="noStrike" kern="1200" cap="none" spc="0" normalizeH="0" baseline="0" noProof="0">
                <a:ln>
                  <a:noFill/>
                </a:ln>
                <a:effectLst/>
                <a:uLnTx/>
                <a:uFillTx/>
                <a:latin typeface="Arial" panose="020B0604020202020204" pitchFamily="34" charset="0"/>
                <a:ea typeface="+mn-ea"/>
                <a:cs typeface="+mn-cs"/>
              </a:rPr>
              <a:t>đoàn kết để giữ gìn đại dương trong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u="none" strike="noStrike" kern="1200" cap="none" spc="0" normalizeH="0" baseline="0" noProof="0">
                <a:ln>
                  <a:noFill/>
                </a:ln>
                <a:solidFill>
                  <a:srgbClr val="FF0000"/>
                </a:solidFill>
                <a:effectLst/>
                <a:uLnTx/>
                <a:uFillTx/>
                <a:latin typeface="Arial" panose="020B0604020202020204" pitchFamily="34" charset="0"/>
                <a:ea typeface="+mn-ea"/>
                <a:cs typeface="+mn-cs"/>
              </a:rPr>
              <a:t>Thuyền trưởng Sáng Suốt: </a:t>
            </a:r>
            <a:r>
              <a:rPr kumimoji="0" lang="vi-VN" sz="2500" b="0" i="0" u="none" strike="noStrike" kern="1200" cap="none" spc="0" normalizeH="0" baseline="0" noProof="0">
                <a:ln>
                  <a:noFill/>
                </a:ln>
                <a:effectLst/>
                <a:uLnTx/>
                <a:uFillTx/>
                <a:latin typeface="Arial" panose="020B0604020202020204" pitchFamily="34" charset="0"/>
                <a:ea typeface="+mn-ea"/>
                <a:cs typeface="+mn-cs"/>
              </a:rPr>
              <a:t>– Ngay bây giờ, chúng ta phải tiếp tục hải</a:t>
            </a: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0" u="none" strike="noStrike" kern="1200" cap="none" spc="0" normalizeH="0" baseline="0" noProof="0">
                <a:ln>
                  <a:noFill/>
                </a:ln>
                <a:effectLst/>
                <a:uLnTx/>
                <a:uFillTx/>
                <a:latin typeface="Arial" panose="020B0604020202020204" pitchFamily="34" charset="0"/>
                <a:ea typeface="+mn-ea"/>
                <a:cs typeface="+mn-cs"/>
              </a:rPr>
              <a:t>trình của mình. Chúng ta mong muốn sẽ mang</a:t>
            </a: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0" u="none" strike="noStrike" kern="1200" cap="none" spc="0" normalizeH="0" baseline="0" noProof="0">
                <a:ln>
                  <a:noFill/>
                </a:ln>
                <a:effectLst/>
                <a:uLnTx/>
                <a:uFillTx/>
                <a:latin typeface="Arial" panose="020B0604020202020204" pitchFamily="34" charset="0"/>
                <a:ea typeface="+mn-ea"/>
                <a:cs typeface="+mn-cs"/>
              </a:rPr>
              <a:t>theo một kỉ niệm đẹp: đó là đã tận mắt thấy Tiên</a:t>
            </a: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0" u="none" strike="noStrike" kern="1200" cap="none" spc="0" normalizeH="0" baseline="0" noProof="0">
                <a:ln>
                  <a:noFill/>
                </a:ln>
                <a:effectLst/>
                <a:uLnTx/>
                <a:uFillTx/>
                <a:latin typeface="Arial" panose="020B0604020202020204" pitchFamily="34" charset="0"/>
                <a:ea typeface="+mn-ea"/>
                <a:cs typeface="+mn-cs"/>
              </a:rPr>
              <a:t>Cá Trắng và Tiên Cá Đen nắm tay nhau cùng</a:t>
            </a: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0" u="none" strike="noStrike" kern="1200" cap="none" spc="0" normalizeH="0" baseline="0" noProof="0">
                <a:ln>
                  <a:noFill/>
                </a:ln>
                <a:effectLst/>
                <a:uLnTx/>
                <a:uFillTx/>
                <a:latin typeface="Arial" panose="020B0604020202020204" pitchFamily="34" charset="0"/>
                <a:ea typeface="+mn-ea"/>
                <a:cs typeface="+mn-cs"/>
              </a:rPr>
              <a:t>hát vang khúc ca hoà bình!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1" u="none" strike="noStrike" kern="1200" cap="none" spc="0" normalizeH="0" baseline="0" noProof="0">
                <a:ln>
                  <a:noFill/>
                </a:ln>
                <a:effectLst/>
                <a:uLnTx/>
                <a:uFillTx/>
                <a:latin typeface="Arial" panose="020B0604020202020204" pitchFamily="34" charset="0"/>
                <a:ea typeface="+mn-ea"/>
                <a:cs typeface="+mn-cs"/>
              </a:rPr>
              <a:t>Quang Thảo</a:t>
            </a:r>
            <a:endParaRPr kumimoji="0" lang="en-US" sz="2500" b="0" i="1"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39499610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6" name="Rectangle: Rounded Corners 21">
            <a:extLst>
              <a:ext uri="{FF2B5EF4-FFF2-40B4-BE49-F238E27FC236}">
                <a16:creationId xmlns:a16="http://schemas.microsoft.com/office/drawing/2014/main" id="{8106A2BF-EABB-8D96-0B69-BD24CC3C8D34}"/>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31">
            <a:extLst>
              <a:ext uri="{FF2B5EF4-FFF2-40B4-BE49-F238E27FC236}">
                <a16:creationId xmlns:a16="http://schemas.microsoft.com/office/drawing/2014/main" id="{679D0420-272E-ECB2-4711-069E87349324}"/>
              </a:ext>
            </a:extLst>
          </p:cNvPr>
          <p:cNvGrpSpPr/>
          <p:nvPr/>
        </p:nvGrpSpPr>
        <p:grpSpPr>
          <a:xfrm>
            <a:off x="539701" y="459555"/>
            <a:ext cx="11112598" cy="1365262"/>
            <a:chOff x="565798" y="0"/>
            <a:chExt cx="11112598" cy="1365262"/>
          </a:xfrm>
        </p:grpSpPr>
        <p:pic>
          <p:nvPicPr>
            <p:cNvPr id="4" name="Picture 16">
              <a:extLst>
                <a:ext uri="{FF2B5EF4-FFF2-40B4-BE49-F238E27FC236}">
                  <a16:creationId xmlns:a16="http://schemas.microsoft.com/office/drawing/2014/main" id="{7CDFD53C-CDB6-2DDB-FC41-1DF734A473EE}"/>
                </a:ext>
              </a:extLst>
            </p:cNvPr>
            <p:cNvPicPr>
              <a:picLocks noChangeAspect="1"/>
            </p:cNvPicPr>
            <p:nvPr/>
          </p:nvPicPr>
          <p:blipFill>
            <a:blip r:embed="rId4"/>
            <a:stretch>
              <a:fillRect/>
            </a:stretch>
          </p:blipFill>
          <p:spPr>
            <a:xfrm rot="20591673">
              <a:off x="565798" y="362081"/>
              <a:ext cx="940630" cy="940630"/>
            </a:xfrm>
            <a:prstGeom prst="rect">
              <a:avLst/>
            </a:prstGeom>
          </p:spPr>
        </p:pic>
        <p:pic>
          <p:nvPicPr>
            <p:cNvPr id="6" name="Picture 17">
              <a:extLst>
                <a:ext uri="{FF2B5EF4-FFF2-40B4-BE49-F238E27FC236}">
                  <a16:creationId xmlns:a16="http://schemas.microsoft.com/office/drawing/2014/main" id="{83A4862E-9E0C-4BB2-C20E-0268193FC410}"/>
                </a:ext>
              </a:extLst>
            </p:cNvPr>
            <p:cNvPicPr>
              <a:picLocks noChangeAspect="1"/>
            </p:cNvPicPr>
            <p:nvPr/>
          </p:nvPicPr>
          <p:blipFill>
            <a:blip r:embed="rId5"/>
            <a:stretch>
              <a:fillRect/>
            </a:stretch>
          </p:blipFill>
          <p:spPr>
            <a:xfrm rot="1370500">
              <a:off x="10747008" y="281611"/>
              <a:ext cx="931388" cy="931388"/>
            </a:xfrm>
            <a:prstGeom prst="rect">
              <a:avLst/>
            </a:prstGeom>
          </p:spPr>
        </p:pic>
        <p:grpSp>
          <p:nvGrpSpPr>
            <p:cNvPr id="8" name="Group 13">
              <a:extLst>
                <a:ext uri="{FF2B5EF4-FFF2-40B4-BE49-F238E27FC236}">
                  <a16:creationId xmlns:a16="http://schemas.microsoft.com/office/drawing/2014/main" id="{DDCC53F1-6C02-56B8-16A2-FCD0F45BCDE0}"/>
                </a:ext>
              </a:extLst>
            </p:cNvPr>
            <p:cNvGrpSpPr/>
            <p:nvPr/>
          </p:nvGrpSpPr>
          <p:grpSpPr>
            <a:xfrm>
              <a:off x="1174095" y="0"/>
              <a:ext cx="10041301" cy="1365262"/>
              <a:chOff x="1575311" y="446027"/>
              <a:chExt cx="11171227" cy="1365262"/>
            </a:xfrm>
          </p:grpSpPr>
          <p:sp>
            <p:nvSpPr>
              <p:cNvPr id="9" name="TextBox 8">
                <a:extLst>
                  <a:ext uri="{FF2B5EF4-FFF2-40B4-BE49-F238E27FC236}">
                    <a16:creationId xmlns:a16="http://schemas.microsoft.com/office/drawing/2014/main" id="{0D0AA80C-9FB3-D978-BADB-54EE5DF59500}"/>
                  </a:ext>
                </a:extLst>
              </p:cNvPr>
              <p:cNvSpPr txBox="1"/>
              <p:nvPr/>
            </p:nvSpPr>
            <p:spPr>
              <a:xfrm>
                <a:off x="1575311" y="446027"/>
                <a:ext cx="11171227" cy="135725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GIỌNG</a:t>
                </a:r>
                <a:r>
                  <a:rPr lang="sv-SE" sz="8000">
                    <a:ln w="231775">
                      <a:solidFill>
                        <a:schemeClr val="bg1"/>
                      </a:solidFill>
                    </a:ln>
                    <a:solidFill>
                      <a:schemeClr val="bg1"/>
                    </a:solidFill>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CỦA</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NHÂN</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VẬT</a:t>
                </a:r>
                <a:endParaRPr lang="sv-SE" sz="7200" b="1" dirty="0">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10" name="TextBox 12">
                <a:extLst>
                  <a:ext uri="{FF2B5EF4-FFF2-40B4-BE49-F238E27FC236}">
                    <a16:creationId xmlns:a16="http://schemas.microsoft.com/office/drawing/2014/main" id="{662CABC5-CE9B-FD4E-5AED-DAD204E8BEFE}"/>
                  </a:ext>
                </a:extLst>
              </p:cNvPr>
              <p:cNvSpPr txBox="1"/>
              <p:nvPr/>
            </p:nvSpPr>
            <p:spPr>
              <a:xfrm>
                <a:off x="1575311" y="454034"/>
                <a:ext cx="11171227" cy="135725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8000">
                    <a:solidFill>
                      <a:srgbClr val="77D460"/>
                    </a:solidFill>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Ủ</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Â</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V</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Ậ</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endParaRPr lang="sv-SE"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11" name="Group 34">
            <a:extLst>
              <a:ext uri="{FF2B5EF4-FFF2-40B4-BE49-F238E27FC236}">
                <a16:creationId xmlns:a16="http://schemas.microsoft.com/office/drawing/2014/main" id="{389E198B-5A63-84AE-B419-FBA97C818FCD}"/>
              </a:ext>
            </a:extLst>
          </p:cNvPr>
          <p:cNvGrpSpPr/>
          <p:nvPr/>
        </p:nvGrpSpPr>
        <p:grpSpPr>
          <a:xfrm>
            <a:off x="743674" y="1941461"/>
            <a:ext cx="10680494" cy="2554545"/>
            <a:chOff x="-12457" y="2059699"/>
            <a:chExt cx="10680494" cy="2554545"/>
          </a:xfrm>
        </p:grpSpPr>
        <p:sp>
          <p:nvSpPr>
            <p:cNvPr id="12" name="TextBox 6">
              <a:extLst>
                <a:ext uri="{FF2B5EF4-FFF2-40B4-BE49-F238E27FC236}">
                  <a16:creationId xmlns:a16="http://schemas.microsoft.com/office/drawing/2014/main" id="{C7EA7177-BF3A-E64E-A26E-652949A25A02}"/>
                </a:ext>
              </a:extLst>
            </p:cNvPr>
            <p:cNvSpPr txBox="1"/>
            <p:nvPr/>
          </p:nvSpPr>
          <p:spPr>
            <a:xfrm>
              <a:off x="688626" y="2059699"/>
              <a:ext cx="9979411" cy="2554545"/>
            </a:xfrm>
            <a:prstGeom prst="rect">
              <a:avLst/>
            </a:prstGeom>
            <a:noFill/>
          </p:spPr>
          <p:txBody>
            <a:bodyPr wrap="square" rtlCol="0">
              <a:spAutoFit/>
            </a:bodyPr>
            <a:lstStyle/>
            <a:p>
              <a:pPr algn="just"/>
              <a:r>
                <a:rPr lang="vi-VN" sz="4000">
                  <a:latin typeface="Calibri" panose="020F0502020204030204" pitchFamily="34" charset="0"/>
                  <a:cs typeface="Calibri" panose="020F0502020204030204" pitchFamily="34" charset="0"/>
                </a:rPr>
                <a:t>- Toàn bài đọc với giọng thong thả, vui tươi.</a:t>
              </a:r>
            </a:p>
            <a:p>
              <a:pPr algn="just"/>
              <a:r>
                <a:rPr lang="vi-VN" sz="4000">
                  <a:latin typeface="Calibri" panose="020F0502020204030204" pitchFamily="34" charset="0"/>
                  <a:cs typeface="Calibri" panose="020F0502020204030204" pitchFamily="34" charset="0"/>
                </a:rPr>
                <a:t>- Nhấn giọng ở những từ ngữ chỉ hoạt động, trạng thái và cảm xúc của các nhân vật, từ ngữ miêu tả cảnh vật,...</a:t>
              </a:r>
            </a:p>
          </p:txBody>
        </p:sp>
        <p:pic>
          <p:nvPicPr>
            <p:cNvPr id="13" name="Picture 19">
              <a:extLst>
                <a:ext uri="{FF2B5EF4-FFF2-40B4-BE49-F238E27FC236}">
                  <a16:creationId xmlns:a16="http://schemas.microsoft.com/office/drawing/2014/main" id="{A8C52E9F-DF57-AD17-0152-C5973D103127}"/>
                </a:ext>
              </a:extLst>
            </p:cNvPr>
            <p:cNvPicPr>
              <a:picLocks noChangeAspect="1"/>
            </p:cNvPicPr>
            <p:nvPr/>
          </p:nvPicPr>
          <p:blipFill>
            <a:blip r:embed="rId6"/>
            <a:stretch>
              <a:fillRect/>
            </a:stretch>
          </p:blipFill>
          <p:spPr>
            <a:xfrm>
              <a:off x="-12457" y="2162756"/>
              <a:ext cx="701083" cy="701083"/>
            </a:xfrm>
            <a:prstGeom prst="rect">
              <a:avLst/>
            </a:prstGeom>
          </p:spPr>
        </p:pic>
      </p:grpSp>
      <p:grpSp>
        <p:nvGrpSpPr>
          <p:cNvPr id="14" name="Group 35">
            <a:extLst>
              <a:ext uri="{FF2B5EF4-FFF2-40B4-BE49-F238E27FC236}">
                <a16:creationId xmlns:a16="http://schemas.microsoft.com/office/drawing/2014/main" id="{9A44358F-82B3-0D4C-D1E5-DB6765A50B7B}"/>
              </a:ext>
            </a:extLst>
          </p:cNvPr>
          <p:cNvGrpSpPr/>
          <p:nvPr/>
        </p:nvGrpSpPr>
        <p:grpSpPr>
          <a:xfrm>
            <a:off x="6027968" y="3932252"/>
            <a:ext cx="3728365" cy="2664818"/>
            <a:chOff x="3853543" y="4366486"/>
            <a:chExt cx="3728365" cy="2664818"/>
          </a:xfrm>
        </p:grpSpPr>
        <p:pic>
          <p:nvPicPr>
            <p:cNvPr id="18" name="Picture 23">
              <a:extLst>
                <a:ext uri="{FF2B5EF4-FFF2-40B4-BE49-F238E27FC236}">
                  <a16:creationId xmlns:a16="http://schemas.microsoft.com/office/drawing/2014/main" id="{8DA20EBE-CB7F-49D6-C88E-BEA3EB57F2A2}"/>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C20DEA2A-D2BF-6A9B-BD29-64603A239E79}"/>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316609387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1" fill="hold">
                                <p:stCondLst>
                                  <p:cond delay="1000"/>
                                </p:stCondLst>
                                <p:childTnLst>
                                  <p:par>
                                    <p:cTn id="12" presetID="2" presetClass="entr" presetSubtype="4" fill="hold" nodeType="afterEffect" p14:presetBounceEnd="72000">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14:bounceEnd="72000">
                                          <p:cBhvr additive="base">
                                            <p:cTn id="14" dur="1000" fill="hold"/>
                                            <p:tgtEl>
                                              <p:spTgt spid="14"/>
                                            </p:tgtEl>
                                            <p:attrNameLst>
                                              <p:attrName>ppt_x</p:attrName>
                                            </p:attrNameLst>
                                          </p:cBhvr>
                                          <p:tavLst>
                                            <p:tav tm="0">
                                              <p:val>
                                                <p:strVal val="#ppt_x"/>
                                              </p:val>
                                            </p:tav>
                                            <p:tav tm="100000">
                                              <p:val>
                                                <p:strVal val="#ppt_x"/>
                                              </p:val>
                                            </p:tav>
                                          </p:tavLst>
                                        </p:anim>
                                        <p:anim calcmode="lin" valueType="num" p14:bounceEnd="72000">
                                          <p:cBhvr additive="base">
                                            <p:cTn id="15"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ppt_x"/>
                                              </p:val>
                                            </p:tav>
                                            <p:tav tm="100000">
                                              <p:val>
                                                <p:strVal val="#ppt_x"/>
                                              </p:val>
                                            </p:tav>
                                          </p:tavLst>
                                        </p:anim>
                                        <p:anim calcmode="lin" valueType="num">
                                          <p:cBhvr additive="base">
                                            <p:cTn id="15"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36" name="Rectangle: Rounded Corners 21">
            <a:extLst>
              <a:ext uri="{FF2B5EF4-FFF2-40B4-BE49-F238E27FC236}">
                <a16:creationId xmlns:a16="http://schemas.microsoft.com/office/drawing/2014/main" id="{8106A2BF-EABB-8D96-0B69-BD24CC3C8D34}"/>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0">
            <a:extLst>
              <a:ext uri="{FF2B5EF4-FFF2-40B4-BE49-F238E27FC236}">
                <a16:creationId xmlns:a16="http://schemas.microsoft.com/office/drawing/2014/main" id="{D19E5BEF-3EB2-7267-8736-49945EC4675C}"/>
              </a:ext>
            </a:extLst>
          </p:cNvPr>
          <p:cNvGrpSpPr/>
          <p:nvPr/>
        </p:nvGrpSpPr>
        <p:grpSpPr>
          <a:xfrm>
            <a:off x="535562" y="1095637"/>
            <a:ext cx="10902996" cy="919401"/>
            <a:chOff x="1446879" y="926145"/>
            <a:chExt cx="9312296" cy="919401"/>
          </a:xfrm>
        </p:grpSpPr>
        <p:sp>
          <p:nvSpPr>
            <p:cNvPr id="5" name="TextBox 2">
              <a:extLst>
                <a:ext uri="{FF2B5EF4-FFF2-40B4-BE49-F238E27FC236}">
                  <a16:creationId xmlns:a16="http://schemas.microsoft.com/office/drawing/2014/main" id="{9BCB9287-A0FB-64EB-0480-E04224A873F2}"/>
                </a:ext>
              </a:extLst>
            </p:cNvPr>
            <p:cNvSpPr txBox="1"/>
            <p:nvPr/>
          </p:nvSpPr>
          <p:spPr>
            <a:xfrm>
              <a:off x="1861905" y="926145"/>
              <a:ext cx="8897270" cy="919401"/>
            </a:xfrm>
            <a:prstGeom prst="roundRect">
              <a:avLst/>
            </a:prstGeom>
            <a:solidFill>
              <a:srgbClr val="FFCCFF"/>
            </a:solidFill>
            <a:ln w="38100">
              <a:solidFill>
                <a:srgbClr val="F04437"/>
              </a:solidFill>
            </a:ln>
          </p:spPr>
          <p:txBody>
            <a:bodyPr wrap="square" rtlCol="0">
              <a:spAutoFit/>
            </a:bodyPr>
            <a:lstStyle/>
            <a:p>
              <a:pPr algn="just"/>
              <a:r>
                <a:rPr lang="en-US" sz="4800" b="1">
                  <a:ea typeface="Roboto" panose="02000000000000000000" pitchFamily="2" charset="0"/>
                </a:rPr>
                <a:t>   Bài tập đọc được chia làm mấy đoạn?</a:t>
              </a:r>
              <a:endParaRPr lang="en-US" sz="4800" b="1" dirty="0">
                <a:ea typeface="Roboto" panose="02000000000000000000" pitchFamily="2" charset="0"/>
              </a:endParaRPr>
            </a:p>
          </p:txBody>
        </p:sp>
        <p:pic>
          <p:nvPicPr>
            <p:cNvPr id="7" name="Picture 19">
              <a:extLst>
                <a:ext uri="{FF2B5EF4-FFF2-40B4-BE49-F238E27FC236}">
                  <a16:creationId xmlns:a16="http://schemas.microsoft.com/office/drawing/2014/main" id="{CDCD33F1-6519-97F5-3B15-29607B35DA32}"/>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15" name="TextBox 30">
            <a:extLst>
              <a:ext uri="{FF2B5EF4-FFF2-40B4-BE49-F238E27FC236}">
                <a16:creationId xmlns:a16="http://schemas.microsoft.com/office/drawing/2014/main" id="{67B017E7-5392-4B96-0B08-6F4761B3A3DD}"/>
              </a:ext>
            </a:extLst>
          </p:cNvPr>
          <p:cNvSpPr txBox="1"/>
          <p:nvPr/>
        </p:nvSpPr>
        <p:spPr>
          <a:xfrm>
            <a:off x="1359728" y="2426070"/>
            <a:ext cx="8183995" cy="715089"/>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1: Từ đầu đến “sinh vật biển”.</a:t>
            </a:r>
            <a:endParaRPr lang="en-US" sz="3600" dirty="0">
              <a:ea typeface="Roboto" panose="02000000000000000000" pitchFamily="2" charset="0"/>
            </a:endParaRPr>
          </a:p>
        </p:txBody>
      </p:sp>
      <p:sp>
        <p:nvSpPr>
          <p:cNvPr id="16" name="TextBox 32">
            <a:extLst>
              <a:ext uri="{FF2B5EF4-FFF2-40B4-BE49-F238E27FC236}">
                <a16:creationId xmlns:a16="http://schemas.microsoft.com/office/drawing/2014/main" id="{F3D6D95B-C654-02BE-7EE3-6726492EC195}"/>
              </a:ext>
            </a:extLst>
          </p:cNvPr>
          <p:cNvSpPr txBox="1"/>
          <p:nvPr/>
        </p:nvSpPr>
        <p:spPr>
          <a:xfrm>
            <a:off x="1359727" y="3370619"/>
            <a:ext cx="8183996" cy="1328023"/>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2: </a:t>
            </a:r>
            <a:r>
              <a:rPr lang="vi-VN" sz="3600">
                <a:ea typeface="Roboto" panose="02000000000000000000" pitchFamily="2" charset="0"/>
              </a:rPr>
              <a:t>Tiếp theo đến “vào lòng đại dương”. </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sp>
        <p:nvSpPr>
          <p:cNvPr id="17" name="TextBox 35">
            <a:extLst>
              <a:ext uri="{FF2B5EF4-FFF2-40B4-BE49-F238E27FC236}">
                <a16:creationId xmlns:a16="http://schemas.microsoft.com/office/drawing/2014/main" id="{06162681-9D10-6771-0F77-A54B16941DC0}"/>
              </a:ext>
            </a:extLst>
          </p:cNvPr>
          <p:cNvSpPr txBox="1"/>
          <p:nvPr/>
        </p:nvSpPr>
        <p:spPr>
          <a:xfrm>
            <a:off x="1359728" y="4936411"/>
            <a:ext cx="8183995" cy="715089"/>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3: Còn lại.</a:t>
            </a:r>
            <a:endParaRPr lang="en-US" sz="3600" dirty="0">
              <a:ea typeface="Roboto" panose="02000000000000000000" pitchFamily="2" charset="0"/>
            </a:endParaRPr>
          </a:p>
        </p:txBody>
      </p:sp>
      <p:grpSp>
        <p:nvGrpSpPr>
          <p:cNvPr id="19" name="Nhóm 18">
            <a:extLst>
              <a:ext uri="{FF2B5EF4-FFF2-40B4-BE49-F238E27FC236}">
                <a16:creationId xmlns:a16="http://schemas.microsoft.com/office/drawing/2014/main" id="{250C4DA0-FDE5-EC2E-950C-452CEEC136BD}"/>
              </a:ext>
            </a:extLst>
          </p:cNvPr>
          <p:cNvGrpSpPr/>
          <p:nvPr/>
        </p:nvGrpSpPr>
        <p:grpSpPr>
          <a:xfrm>
            <a:off x="8993875" y="3429000"/>
            <a:ext cx="4248188" cy="3467149"/>
            <a:chOff x="1287462" y="1498599"/>
            <a:chExt cx="3625259" cy="2892425"/>
          </a:xfrm>
        </p:grpSpPr>
        <p:sp>
          <p:nvSpPr>
            <p:cNvPr id="20" name="Hình Bầu dục 19">
              <a:extLst>
                <a:ext uri="{FF2B5EF4-FFF2-40B4-BE49-F238E27FC236}">
                  <a16:creationId xmlns:a16="http://schemas.microsoft.com/office/drawing/2014/main" id="{E1B7EE40-E8D6-1397-11F5-979B2E48A30F}"/>
                </a:ext>
              </a:extLst>
            </p:cNvPr>
            <p:cNvSpPr/>
            <p:nvPr/>
          </p:nvSpPr>
          <p:spPr>
            <a:xfrm>
              <a:off x="2750820" y="2956560"/>
              <a:ext cx="495300" cy="6858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Góc Tròn 21">
              <a:extLst>
                <a:ext uri="{FF2B5EF4-FFF2-40B4-BE49-F238E27FC236}">
                  <a16:creationId xmlns:a16="http://schemas.microsoft.com/office/drawing/2014/main" id="{E1A0176F-346B-9AC5-5887-F4BCC97699A9}"/>
                </a:ext>
              </a:extLst>
            </p:cNvPr>
            <p:cNvSpPr/>
            <p:nvPr/>
          </p:nvSpPr>
          <p:spPr>
            <a:xfrm>
              <a:off x="2547937" y="3535680"/>
              <a:ext cx="176213" cy="6858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Hình ảnh 22" descr="Ảnh có chứa phim hoạt hình, Hoạt hình, Phim hoạt hình, hư cấu&#10;&#10;Mô tả được tạo tự động">
              <a:extLst>
                <a:ext uri="{FF2B5EF4-FFF2-40B4-BE49-F238E27FC236}">
                  <a16:creationId xmlns:a16="http://schemas.microsoft.com/office/drawing/2014/main" id="{1DE92466-1B07-6688-B2F3-9CBF0C7F4680}"/>
                </a:ext>
              </a:extLst>
            </p:cNvPr>
            <p:cNvPicPr>
              <a:picLocks noChangeAspect="1"/>
            </p:cNvPicPr>
            <p:nvPr/>
          </p:nvPicPr>
          <p:blipFill>
            <a:blip r:embed="rId6"/>
            <a:stretch>
              <a:fillRect/>
            </a:stretch>
          </p:blipFill>
          <p:spPr>
            <a:xfrm>
              <a:off x="1287462" y="1498599"/>
              <a:ext cx="3625259" cy="2892425"/>
            </a:xfrm>
            <a:prstGeom prst="rect">
              <a:avLst/>
            </a:prstGeom>
          </p:spPr>
        </p:pic>
      </p:grpSp>
    </p:spTree>
    <p:extLst>
      <p:ext uri="{BB962C8B-B14F-4D97-AF65-F5344CB8AC3E}">
        <p14:creationId xmlns:p14="http://schemas.microsoft.com/office/powerpoint/2010/main" val="3642137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900" decel="100000" fill="hold"/>
                                        <p:tgtEl>
                                          <p:spTgt spid="1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900" decel="100000" fill="hold"/>
                                        <p:tgtEl>
                                          <p:spTgt spid="1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21">
            <a:extLst>
              <a:ext uri="{FF2B5EF4-FFF2-40B4-BE49-F238E27FC236}">
                <a16:creationId xmlns:a16="http://schemas.microsoft.com/office/drawing/2014/main" id="{925983AB-2CD7-43D6-947B-66F3F96299D1}"/>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Hộp Văn bản 8">
            <a:extLst>
              <a:ext uri="{FF2B5EF4-FFF2-40B4-BE49-F238E27FC236}">
                <a16:creationId xmlns:a16="http://schemas.microsoft.com/office/drawing/2014/main" id="{34114F68-AF19-FCAB-3CCE-6D59C5986DE4}"/>
              </a:ext>
            </a:extLst>
          </p:cNvPr>
          <p:cNvSpPr txBox="1"/>
          <p:nvPr/>
        </p:nvSpPr>
        <p:spPr>
          <a:xfrm>
            <a:off x="629392" y="1318664"/>
            <a:ext cx="10925298"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Xưa kia, giữa Tiên Cá Đen và Tiên Cá Trắng thường xảy ra những trận chiến để tranh giành quyền thống trị đại dương. Trong một lần giao đấu, cả hai cùng gặp nguy hiểm do bị phù thuỷ U Mê tấn công. May mắn, họ được thuyền trưởng Sáng Suốt cứu sống. Đoạn trích dưới đây thuật lại cuộc trò chuyện giữa hai nàng tiên cá với thuyền trưởng Sáng Suốt.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Cảnh trí: Vịnh Tiên Cá với ánh sáng chan hoà và dòng nước trong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Nhân vật: Tiên Cá Đen, Tiên Cá Trắng, thuyền trưởng Sáng Suốt, các thuỷ thủ và một số loài sinh vật biển.</a:t>
            </a:r>
            <a:endParaRPr kumimoji="0" lang="vi-VN" sz="3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51CBDDE1-D5D1-5D6C-931C-3270B547092C}"/>
              </a:ext>
            </a:extLst>
          </p:cNvPr>
          <p:cNvSpPr txBox="1"/>
          <p:nvPr/>
        </p:nvSpPr>
        <p:spPr>
          <a:xfrm>
            <a:off x="1831157" y="281278"/>
            <a:ext cx="8521768" cy="941091"/>
          </a:xfrm>
          <a:prstGeom prst="rect">
            <a:avLst/>
          </a:prstGeom>
          <a:noFill/>
        </p:spPr>
        <p:txBody>
          <a:bodyPr wrap="square">
            <a:spAutoFit/>
          </a:bodyPr>
          <a:lstStyle/>
          <a:p>
            <a:pPr marL="0" marR="0" lvl="0" indent="0" algn="ctr" defTabSz="914400" rtl="0" eaLnBrk="1" fontAlgn="base" latinLnBrk="0" hangingPunct="1">
              <a:lnSpc>
                <a:spcPct val="130000"/>
              </a:lnSpc>
              <a:spcBef>
                <a:spcPts val="0"/>
              </a:spcBef>
              <a:spcAft>
                <a:spcPts val="600"/>
              </a:spcAft>
              <a:buClrTx/>
              <a:buSzTx/>
              <a:buFontTx/>
              <a:buNone/>
              <a:tabLst/>
              <a:defRPr/>
            </a:pPr>
            <a:r>
              <a:rPr kumimoji="0" lang="vi-VN" sz="4800" b="1" i="0" u="none" strike="noStrike" kern="1200" cap="none" spc="0" normalizeH="0" baseline="0" noProof="0">
                <a:ln w="28575">
                  <a:solidFill>
                    <a:prstClr val="black"/>
                  </a:solidFill>
                  <a:prstDash val="solid"/>
                </a:ln>
                <a:solidFill>
                  <a:srgbClr val="99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LNTH-LuoLuoNotangYuanTi 1" pitchFamily="2" charset="-128"/>
                <a:cs typeface="LNTH-LuoLuoNotangYuanTi 1" pitchFamily="2" charset="-128"/>
              </a:rPr>
              <a:t>Vì đại dương trong xanh</a:t>
            </a:r>
            <a:endParaRPr kumimoji="0" lang="sv-SE" sz="4800" b="1" i="0" u="none" strike="noStrike" kern="1200" cap="none" spc="0" normalizeH="0" baseline="0" noProof="0" dirty="0">
              <a:ln w="28575">
                <a:solidFill>
                  <a:prstClr val="black"/>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LNTH-LuoLuoNotangYuanTi 1" pitchFamily="2" charset="-128"/>
              <a:cs typeface="LNTH-LuoLuoNotangYuanTi 1" pitchFamily="2" charset="-128"/>
            </a:endParaRPr>
          </a:p>
        </p:txBody>
      </p:sp>
      <p:pic>
        <p:nvPicPr>
          <p:cNvPr id="2" name="Picture 1">
            <a:extLst>
              <a:ext uri="{FF2B5EF4-FFF2-40B4-BE49-F238E27FC236}">
                <a16:creationId xmlns:a16="http://schemas.microsoft.com/office/drawing/2014/main" id="{B0B08113-DB62-4B2F-8F20-0F1BAE5A41E0}"/>
              </a:ext>
            </a:extLst>
          </p:cNvPr>
          <p:cNvPicPr>
            <a:picLocks noChangeAspect="1"/>
          </p:cNvPicPr>
          <p:nvPr/>
        </p:nvPicPr>
        <p:blipFill>
          <a:blip r:embed="rId2"/>
          <a:stretch>
            <a:fillRect/>
          </a:stretch>
        </p:blipFill>
        <p:spPr>
          <a:xfrm>
            <a:off x="629392" y="732553"/>
            <a:ext cx="1468602" cy="537963"/>
          </a:xfrm>
          <a:prstGeom prst="rect">
            <a:avLst/>
          </a:prstGeom>
        </p:spPr>
      </p:pic>
      <p:cxnSp>
        <p:nvCxnSpPr>
          <p:cNvPr id="7" name="Đường nối Thẳng 29">
            <a:extLst>
              <a:ext uri="{FF2B5EF4-FFF2-40B4-BE49-F238E27FC236}">
                <a16:creationId xmlns:a16="http://schemas.microsoft.com/office/drawing/2014/main" id="{7738EE78-29D7-4886-B67F-7AAC22963036}"/>
              </a:ext>
            </a:extLst>
          </p:cNvPr>
          <p:cNvCxnSpPr/>
          <p:nvPr/>
        </p:nvCxnSpPr>
        <p:spPr>
          <a:xfrm flipH="1">
            <a:off x="2932298" y="1318664"/>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29">
            <a:extLst>
              <a:ext uri="{FF2B5EF4-FFF2-40B4-BE49-F238E27FC236}">
                <a16:creationId xmlns:a16="http://schemas.microsoft.com/office/drawing/2014/main" id="{AB4B8824-97EE-46D9-B4CC-BE4D97A262FB}"/>
              </a:ext>
            </a:extLst>
          </p:cNvPr>
          <p:cNvCxnSpPr/>
          <p:nvPr/>
        </p:nvCxnSpPr>
        <p:spPr>
          <a:xfrm flipH="1">
            <a:off x="9006486" y="1318664"/>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29">
            <a:extLst>
              <a:ext uri="{FF2B5EF4-FFF2-40B4-BE49-F238E27FC236}">
                <a16:creationId xmlns:a16="http://schemas.microsoft.com/office/drawing/2014/main" id="{369EE748-E11D-433B-8F2E-3EFAE649175E}"/>
              </a:ext>
            </a:extLst>
          </p:cNvPr>
          <p:cNvCxnSpPr/>
          <p:nvPr/>
        </p:nvCxnSpPr>
        <p:spPr>
          <a:xfrm flipH="1">
            <a:off x="3793219" y="1857186"/>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E76245E-2A93-4D47-A4E4-86AE8CCEFAD6}"/>
              </a:ext>
            </a:extLst>
          </p:cNvPr>
          <p:cNvGrpSpPr/>
          <p:nvPr/>
        </p:nvGrpSpPr>
        <p:grpSpPr>
          <a:xfrm>
            <a:off x="11428081" y="1857186"/>
            <a:ext cx="197831" cy="538522"/>
            <a:chOff x="11428081" y="1857186"/>
            <a:chExt cx="197831" cy="538522"/>
          </a:xfrm>
        </p:grpSpPr>
        <p:cxnSp>
          <p:nvCxnSpPr>
            <p:cNvPr id="11" name="Đường nối Thẳng 29">
              <a:extLst>
                <a:ext uri="{FF2B5EF4-FFF2-40B4-BE49-F238E27FC236}">
                  <a16:creationId xmlns:a16="http://schemas.microsoft.com/office/drawing/2014/main" id="{4FE35C74-8BEC-4B26-9DEE-6139A1B1F470}"/>
                </a:ext>
              </a:extLst>
            </p:cNvPr>
            <p:cNvCxnSpPr/>
            <p:nvPr/>
          </p:nvCxnSpPr>
          <p:spPr>
            <a:xfrm flipH="1">
              <a:off x="11428081" y="1857186"/>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29">
              <a:extLst>
                <a:ext uri="{FF2B5EF4-FFF2-40B4-BE49-F238E27FC236}">
                  <a16:creationId xmlns:a16="http://schemas.microsoft.com/office/drawing/2014/main" id="{723FE5FE-34F8-41F9-A67F-32BA1F8427A4}"/>
                </a:ext>
              </a:extLst>
            </p:cNvPr>
            <p:cNvCxnSpPr/>
            <p:nvPr/>
          </p:nvCxnSpPr>
          <p:spPr>
            <a:xfrm flipH="1">
              <a:off x="11499303" y="1857186"/>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Đường nối Thẳng 29">
            <a:extLst>
              <a:ext uri="{FF2B5EF4-FFF2-40B4-BE49-F238E27FC236}">
                <a16:creationId xmlns:a16="http://schemas.microsoft.com/office/drawing/2014/main" id="{98B3EE75-DBA7-4637-A0B5-4BC76A95EBBC}"/>
              </a:ext>
            </a:extLst>
          </p:cNvPr>
          <p:cNvCxnSpPr/>
          <p:nvPr/>
        </p:nvCxnSpPr>
        <p:spPr>
          <a:xfrm flipH="1">
            <a:off x="6958033" y="3288521"/>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29">
            <a:extLst>
              <a:ext uri="{FF2B5EF4-FFF2-40B4-BE49-F238E27FC236}">
                <a16:creationId xmlns:a16="http://schemas.microsoft.com/office/drawing/2014/main" id="{DB91A7D6-0FAC-4954-8169-25CB693BE6B6}"/>
              </a:ext>
            </a:extLst>
          </p:cNvPr>
          <p:cNvCxnSpPr/>
          <p:nvPr/>
        </p:nvCxnSpPr>
        <p:spPr>
          <a:xfrm flipH="1">
            <a:off x="11400388" y="3331984"/>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1F6B84F-1664-427C-AF60-9ADD65C0E793}"/>
              </a:ext>
            </a:extLst>
          </p:cNvPr>
          <p:cNvGrpSpPr/>
          <p:nvPr/>
        </p:nvGrpSpPr>
        <p:grpSpPr>
          <a:xfrm>
            <a:off x="9027380" y="3733488"/>
            <a:ext cx="197831" cy="538522"/>
            <a:chOff x="11428081" y="1857186"/>
            <a:chExt cx="197831" cy="538522"/>
          </a:xfrm>
        </p:grpSpPr>
        <p:cxnSp>
          <p:nvCxnSpPr>
            <p:cNvPr id="17" name="Đường nối Thẳng 29">
              <a:extLst>
                <a:ext uri="{FF2B5EF4-FFF2-40B4-BE49-F238E27FC236}">
                  <a16:creationId xmlns:a16="http://schemas.microsoft.com/office/drawing/2014/main" id="{F5E6D8CC-CCD2-437B-88AB-6098D53B95D1}"/>
                </a:ext>
              </a:extLst>
            </p:cNvPr>
            <p:cNvCxnSpPr/>
            <p:nvPr/>
          </p:nvCxnSpPr>
          <p:spPr>
            <a:xfrm flipH="1">
              <a:off x="11428081" y="1857186"/>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9">
              <a:extLst>
                <a:ext uri="{FF2B5EF4-FFF2-40B4-BE49-F238E27FC236}">
                  <a16:creationId xmlns:a16="http://schemas.microsoft.com/office/drawing/2014/main" id="{48CCCAA1-34DD-4795-8D2E-EB9517C1FE8E}"/>
                </a:ext>
              </a:extLst>
            </p:cNvPr>
            <p:cNvCxnSpPr/>
            <p:nvPr/>
          </p:nvCxnSpPr>
          <p:spPr>
            <a:xfrm flipH="1">
              <a:off x="11499303" y="1857186"/>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0259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21">
            <a:extLst>
              <a:ext uri="{FF2B5EF4-FFF2-40B4-BE49-F238E27FC236}">
                <a16:creationId xmlns:a16="http://schemas.microsoft.com/office/drawing/2014/main" id="{925983AB-2CD7-43D6-947B-66F3F96299D1}"/>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5A28589B-D5C2-433E-95AC-B37BBFE13406}"/>
              </a:ext>
            </a:extLst>
          </p:cNvPr>
          <p:cNvSpPr txBox="1"/>
          <p:nvPr/>
        </p:nvSpPr>
        <p:spPr>
          <a:xfrm>
            <a:off x="760021" y="1157929"/>
            <a:ext cx="10363200"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Tiên Cá Trắng: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1" u="none" strike="noStrike" kern="1200" cap="none" spc="0" normalizeH="0" baseline="0" noProof="0">
                <a:ln>
                  <a:noFill/>
                </a:ln>
                <a:solidFill>
                  <a:prstClr val="black"/>
                </a:solidFill>
                <a:effectLst/>
                <a:uLnTx/>
                <a:uFillTx/>
                <a:latin typeface="Arial" panose="020B0604020202020204" pitchFamily="34" charset="0"/>
                <a:ea typeface="+mn-ea"/>
                <a:cs typeface="+mn-cs"/>
              </a:rPr>
              <a:t>(Nhắm mắt, chắp tay trước ngực)</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Hỡi tổ</a:t>
            </a: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tiên ngàn đời, xin kết nối tình thương của các</a:t>
            </a: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giống loài tiên cá để tạo thành quyền năng</a:t>
            </a: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tối thượng cứu lấy thuyền trưởng Sáng Suốt,</a:t>
            </a: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người đã dũng cảm bảo vệ chúng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Các thuỷ thủ:</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Tỉnh lại rồi... Thuyền trưởng Sáng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Thuyền trưởng Sáng Suốt:</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a:t>
            </a:r>
            <a:r>
              <a:rPr kumimoji="0" lang="vi-VN" sz="2500" b="0" i="1" u="none" strike="noStrike" kern="1200" cap="none" spc="0" normalizeH="0" baseline="0" noProof="0">
                <a:ln>
                  <a:noFill/>
                </a:ln>
                <a:solidFill>
                  <a:prstClr val="black"/>
                </a:solidFill>
                <a:effectLst/>
                <a:uLnTx/>
                <a:uFillTx/>
                <a:latin typeface="Arial" panose="020B0604020202020204" pitchFamily="34" charset="0"/>
                <a:ea typeface="+mn-ea"/>
                <a:cs typeface="+mn-cs"/>
              </a:rPr>
              <a:t>(Từ từ mở mắt, nhìn xung quanh)</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Ta đang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ở đâu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Sinh vật biển:</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Đây là vịnh Tiên Cá.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Thuyền trưởng Sáng Suốt:</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À, ta nhớ ra rồi. Phù thuỷ U Mê đâu? Ta phải</a:t>
            </a: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bắt bà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Các thuỷ thủ: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Khi thuyền trưởng ngất đi cũng là lúc phù</a:t>
            </a: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thuỷ U Mê tan biến vào lòng đại dương.</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05E068F-AF61-42F8-A2A4-C0D834430E7D}"/>
              </a:ext>
            </a:extLst>
          </p:cNvPr>
          <p:cNvPicPr>
            <a:picLocks noChangeAspect="1"/>
          </p:cNvPicPr>
          <p:nvPr/>
        </p:nvPicPr>
        <p:blipFill>
          <a:blip r:embed="rId2"/>
          <a:stretch>
            <a:fillRect/>
          </a:stretch>
        </p:blipFill>
        <p:spPr>
          <a:xfrm>
            <a:off x="4801570" y="133630"/>
            <a:ext cx="2280102" cy="780356"/>
          </a:xfrm>
          <a:prstGeom prst="rect">
            <a:avLst/>
          </a:prstGeom>
        </p:spPr>
      </p:pic>
    </p:spTree>
    <p:extLst>
      <p:ext uri="{BB962C8B-B14F-4D97-AF65-F5344CB8AC3E}">
        <p14:creationId xmlns:p14="http://schemas.microsoft.com/office/powerpoint/2010/main" val="340411355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21">
            <a:extLst>
              <a:ext uri="{FF2B5EF4-FFF2-40B4-BE49-F238E27FC236}">
                <a16:creationId xmlns:a16="http://schemas.microsoft.com/office/drawing/2014/main" id="{925983AB-2CD7-43D6-947B-66F3F96299D1}"/>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5A28589B-D5C2-433E-95AC-B37BBFE13406}"/>
              </a:ext>
            </a:extLst>
          </p:cNvPr>
          <p:cNvSpPr txBox="1"/>
          <p:nvPr/>
        </p:nvSpPr>
        <p:spPr>
          <a:xfrm>
            <a:off x="902676" y="973776"/>
            <a:ext cx="10363200"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Tiên Cá Trắng và Tiên Cá Đen:</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Thuyền trưởng đã cùng những người anh</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tiêu diệt phù thuỷ để cứu hai dòng họ tiên</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 Chúng tôi cảm ơn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Thuyền trưởng Sáng Suốt: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Không cần cảm ơn ta. Hãy cùng nhau chăm</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lo cho những sinh vật biển đáng yêu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Tiên Cá Trắng và Tiên Cá Đen: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r>
              <a:rPr kumimoji="0" lang="vi-VN" sz="2500" b="0" i="1" u="none" strike="noStrike" kern="1200" cap="none" spc="0" normalizeH="0" baseline="0" noProof="0">
                <a:ln>
                  <a:noFill/>
                </a:ln>
                <a:solidFill>
                  <a:prstClr val="black"/>
                </a:solidFill>
                <a:effectLst/>
                <a:uLnTx/>
                <a:uFillTx/>
                <a:latin typeface="Arial" panose="020B0604020202020204" pitchFamily="34" charset="0"/>
                <a:ea typeface="+mn-ea"/>
                <a:cs typeface="+mn-cs"/>
              </a:rPr>
              <a:t> (Nắm tay nhau)</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Từ nay, chúng tôi sẽ luôn</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đoàn kết để giữ gìn đại dương trong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Thuyền trưởng Sáng Suốt: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Ngay bây giờ, chúng ta phải tiếp tục hải</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trình của mình. Chúng ta mong muốn sẽ mang</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theo một kỉ niệm đẹp: đó là đã tận mắt thấy Tiên</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 Trắng và Tiên Cá Đen nắm tay nhau cùng</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hát vang khúc ca hoà bình!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1" u="none" strike="noStrike" kern="1200" cap="none" spc="0" normalizeH="0" baseline="0" noProof="0">
                <a:ln>
                  <a:noFill/>
                </a:ln>
                <a:solidFill>
                  <a:prstClr val="black"/>
                </a:solidFill>
                <a:effectLst/>
                <a:uLnTx/>
                <a:uFillTx/>
                <a:latin typeface="Arial" panose="020B0604020202020204" pitchFamily="34" charset="0"/>
                <a:ea typeface="+mn-ea"/>
                <a:cs typeface="+mn-cs"/>
              </a:rPr>
              <a:t>Quang Thảo</a:t>
            </a:r>
            <a:endParaRPr kumimoji="0" lang="en-US" sz="25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Rounded Corners 21">
            <a:extLst>
              <a:ext uri="{FF2B5EF4-FFF2-40B4-BE49-F238E27FC236}">
                <a16:creationId xmlns:a16="http://schemas.microsoft.com/office/drawing/2014/main" id="{DC4276BC-9FE5-468D-8CB1-CCDC20DAF0CA}"/>
              </a:ext>
            </a:extLst>
          </p:cNvPr>
          <p:cNvSpPr/>
          <p:nvPr/>
        </p:nvSpPr>
        <p:spPr>
          <a:xfrm>
            <a:off x="4513560" y="176107"/>
            <a:ext cx="2241452" cy="742753"/>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 3:</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Tree>
    <p:extLst>
      <p:ext uri="{BB962C8B-B14F-4D97-AF65-F5344CB8AC3E}">
        <p14:creationId xmlns:p14="http://schemas.microsoft.com/office/powerpoint/2010/main" val="102988154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6" name="Rectangle: Rounded Corners 21">
            <a:extLst>
              <a:ext uri="{FF2B5EF4-FFF2-40B4-BE49-F238E27FC236}">
                <a16:creationId xmlns:a16="http://schemas.microsoft.com/office/drawing/2014/main" id="{8106A2BF-EABB-8D96-0B69-BD24CC3C8D34}"/>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 name="Group 1">
            <a:extLst>
              <a:ext uri="{FF2B5EF4-FFF2-40B4-BE49-F238E27FC236}">
                <a16:creationId xmlns:a16="http://schemas.microsoft.com/office/drawing/2014/main" id="{88A0E7A4-F9F9-C208-2897-662332381C12}"/>
              </a:ext>
            </a:extLst>
          </p:cNvPr>
          <p:cNvGrpSpPr/>
          <p:nvPr/>
        </p:nvGrpSpPr>
        <p:grpSpPr>
          <a:xfrm>
            <a:off x="728969" y="572848"/>
            <a:ext cx="10501438" cy="1214048"/>
            <a:chOff x="2114282" y="94930"/>
            <a:chExt cx="7265379" cy="1214048"/>
          </a:xfrm>
        </p:grpSpPr>
        <p:sp>
          <p:nvSpPr>
            <p:cNvPr id="10" name="TextBox 2">
              <a:extLst>
                <a:ext uri="{FF2B5EF4-FFF2-40B4-BE49-F238E27FC236}">
                  <a16:creationId xmlns:a16="http://schemas.microsoft.com/office/drawing/2014/main" id="{1E17AA48-E213-8627-6BF7-E9972AA1784E}"/>
                </a:ext>
              </a:extLst>
            </p:cNvPr>
            <p:cNvSpPr txBox="1"/>
            <p:nvPr/>
          </p:nvSpPr>
          <p:spPr>
            <a:xfrm>
              <a:off x="2114282" y="108649"/>
              <a:ext cx="7265377" cy="1200329"/>
            </a:xfrm>
            <a:prstGeom prst="rect">
              <a:avLst/>
            </a:prstGeom>
            <a:noFill/>
          </p:spPr>
          <p:txBody>
            <a:bodyPr wrap="square">
              <a:spAutoFit/>
            </a:bodyPr>
            <a:lstStyle/>
            <a:p>
              <a:pPr algn="ctr"/>
              <a:r>
                <a:rPr lang="en-US" sz="7200" b="1">
                  <a:ln w="292100">
                    <a:solidFill>
                      <a:schemeClr val="bg1"/>
                    </a:solidFill>
                    <a:prstDash val="solid"/>
                  </a:ln>
                  <a:solidFill>
                    <a:schemeClr val="accent5"/>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GIẢI NGHĨA TỪ KHÓ HIỂU</a:t>
              </a:r>
              <a:endParaRPr lang="en-US" sz="7200" b="1" dirty="0">
                <a:ln w="292100">
                  <a:solidFill>
                    <a:schemeClr val="bg1"/>
                  </a:solidFill>
                  <a:prstDash val="solid"/>
                </a:ln>
                <a:solidFill>
                  <a:schemeClr val="accent5"/>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18" name="TextBox 3">
              <a:extLst>
                <a:ext uri="{FF2B5EF4-FFF2-40B4-BE49-F238E27FC236}">
                  <a16:creationId xmlns:a16="http://schemas.microsoft.com/office/drawing/2014/main" id="{CEE1F27D-CBEE-AD66-F78D-A5E3E6C86900}"/>
                </a:ext>
              </a:extLst>
            </p:cNvPr>
            <p:cNvSpPr txBox="1"/>
            <p:nvPr/>
          </p:nvSpPr>
          <p:spPr>
            <a:xfrm>
              <a:off x="2114282" y="94930"/>
              <a:ext cx="7265379" cy="1200329"/>
            </a:xfrm>
            <a:prstGeom prst="rect">
              <a:avLst/>
            </a:prstGeom>
            <a:noFill/>
          </p:spPr>
          <p:txBody>
            <a:bodyPr wrap="square">
              <a:spAutoFit/>
            </a:bodyPr>
            <a:lstStyle/>
            <a:p>
              <a:pPr algn="ct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Ả</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7200" b="1">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Ĩ</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en-US" sz="7200" b="1">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Ừ</a:t>
              </a:r>
              <a:r>
                <a:rPr lang="en-US" sz="7200" b="1">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K</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Ể</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endPar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19" name="Group 34">
            <a:extLst>
              <a:ext uri="{FF2B5EF4-FFF2-40B4-BE49-F238E27FC236}">
                <a16:creationId xmlns:a16="http://schemas.microsoft.com/office/drawing/2014/main" id="{842DD630-8FF6-D6EC-BC61-513F227B40BF}"/>
              </a:ext>
            </a:extLst>
          </p:cNvPr>
          <p:cNvGrpSpPr/>
          <p:nvPr/>
        </p:nvGrpSpPr>
        <p:grpSpPr>
          <a:xfrm>
            <a:off x="845282" y="1720282"/>
            <a:ext cx="10385122" cy="742371"/>
            <a:chOff x="-12457" y="2121468"/>
            <a:chExt cx="10562198" cy="742371"/>
          </a:xfrm>
        </p:grpSpPr>
        <p:sp>
          <p:nvSpPr>
            <p:cNvPr id="20" name="TextBox 6">
              <a:extLst>
                <a:ext uri="{FF2B5EF4-FFF2-40B4-BE49-F238E27FC236}">
                  <a16:creationId xmlns:a16="http://schemas.microsoft.com/office/drawing/2014/main" id="{E118CA58-8725-C7F8-F0A3-7C2B103A91B2}"/>
                </a:ext>
              </a:extLst>
            </p:cNvPr>
            <p:cNvSpPr txBox="1"/>
            <p:nvPr/>
          </p:nvSpPr>
          <p:spPr>
            <a:xfrm>
              <a:off x="688626" y="2121468"/>
              <a:ext cx="9861115" cy="615553"/>
            </a:xfrm>
            <a:prstGeom prst="rect">
              <a:avLst/>
            </a:prstGeom>
            <a:noFill/>
          </p:spPr>
          <p:txBody>
            <a:bodyPr wrap="square" rtlCol="0">
              <a:spAutoFit/>
            </a:bodyPr>
            <a:lstStyle/>
            <a:p>
              <a:pPr algn="just"/>
              <a:r>
                <a:rPr lang="vi-VN" sz="3400" b="1">
                  <a:latin typeface="Calibri" panose="020F0502020204030204" pitchFamily="34" charset="0"/>
                  <a:cs typeface="Calibri" panose="020F0502020204030204" pitchFamily="34" charset="0"/>
                </a:rPr>
                <a:t>hải trình (hành trình theo đường biển</a:t>
              </a:r>
              <a:r>
                <a:rPr lang="en-US" sz="3400" b="1">
                  <a:latin typeface="Calibri" panose="020F0502020204030204" pitchFamily="34" charset="0"/>
                  <a:cs typeface="Calibri" panose="020F0502020204030204" pitchFamily="34" charset="0"/>
                </a:rPr>
                <a:t>)</a:t>
              </a:r>
              <a:endParaRPr lang="vi-VN" sz="3400">
                <a:latin typeface="Calibri" panose="020F0502020204030204" pitchFamily="34" charset="0"/>
                <a:cs typeface="Calibri" panose="020F0502020204030204" pitchFamily="34" charset="0"/>
              </a:endParaRPr>
            </a:p>
          </p:txBody>
        </p:sp>
        <p:pic>
          <p:nvPicPr>
            <p:cNvPr id="22" name="Picture 19">
              <a:extLst>
                <a:ext uri="{FF2B5EF4-FFF2-40B4-BE49-F238E27FC236}">
                  <a16:creationId xmlns:a16="http://schemas.microsoft.com/office/drawing/2014/main" id="{C7D457F6-9017-3B99-1F52-9E7723C447E5}"/>
                </a:ext>
              </a:extLst>
            </p:cNvPr>
            <p:cNvPicPr>
              <a:picLocks noChangeAspect="1"/>
            </p:cNvPicPr>
            <p:nvPr/>
          </p:nvPicPr>
          <p:blipFill>
            <a:blip r:embed="rId4"/>
            <a:stretch>
              <a:fillRect/>
            </a:stretch>
          </p:blipFill>
          <p:spPr>
            <a:xfrm>
              <a:off x="-12457" y="2162756"/>
              <a:ext cx="701083" cy="701083"/>
            </a:xfrm>
            <a:prstGeom prst="rect">
              <a:avLst/>
            </a:prstGeom>
          </p:spPr>
        </p:pic>
      </p:grpSp>
      <p:pic>
        <p:nvPicPr>
          <p:cNvPr id="1026" name="Picture 2" descr="Các loại chứng từ vận chuyển đường biển">
            <a:extLst>
              <a:ext uri="{FF2B5EF4-FFF2-40B4-BE49-F238E27FC236}">
                <a16:creationId xmlns:a16="http://schemas.microsoft.com/office/drawing/2014/main" id="{F0B08E3F-8487-8819-B39E-AD6647AD5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8413" y="2675007"/>
            <a:ext cx="5602014" cy="3466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223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3" name="Group 10">
            <a:extLst>
              <a:ext uri="{FF2B5EF4-FFF2-40B4-BE49-F238E27FC236}">
                <a16:creationId xmlns:a16="http://schemas.microsoft.com/office/drawing/2014/main" id="{CBCCCDD0-D442-9879-8CDC-3D8D18CC3211}"/>
              </a:ext>
            </a:extLst>
          </p:cNvPr>
          <p:cNvGrpSpPr/>
          <p:nvPr/>
        </p:nvGrpSpPr>
        <p:grpSpPr>
          <a:xfrm>
            <a:off x="52504" y="1174099"/>
            <a:ext cx="12057568" cy="2134158"/>
            <a:chOff x="712557" y="1659320"/>
            <a:chExt cx="16873686" cy="2134158"/>
          </a:xfrm>
        </p:grpSpPr>
        <p:sp>
          <p:nvSpPr>
            <p:cNvPr id="14" name="TextBox 11">
              <a:extLst>
                <a:ext uri="{FF2B5EF4-FFF2-40B4-BE49-F238E27FC236}">
                  <a16:creationId xmlns:a16="http://schemas.microsoft.com/office/drawing/2014/main" id="{304B5FC5-AA47-376E-C57B-8E1D1DF88103}"/>
                </a:ext>
              </a:extLst>
            </p:cNvPr>
            <p:cNvSpPr txBox="1"/>
            <p:nvPr/>
          </p:nvSpPr>
          <p:spPr>
            <a:xfrm>
              <a:off x="730330" y="1669820"/>
              <a:ext cx="16855913" cy="2123658"/>
            </a:xfrm>
            <a:prstGeom prst="rect">
              <a:avLst/>
            </a:prstGeom>
            <a:noFill/>
          </p:spPr>
          <p:txBody>
            <a:bodyPr wrap="square">
              <a:spAutoFit/>
            </a:bodyPr>
            <a:lstStyle/>
            <a:p>
              <a:pPr algn="ctr"/>
              <a:r>
                <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LUYỆN </a:t>
              </a:r>
              <a:r>
                <a:rPr lang="en-US" sz="6600" b="1">
                  <a:ln w="200025">
                    <a:solidFill>
                      <a:schemeClr val="bg1"/>
                    </a:solidFill>
                    <a:prstDash val="solid"/>
                  </a:ln>
                  <a:solidFill>
                    <a:schemeClr val="bg1"/>
                  </a:solidFill>
                  <a:effectLst>
                    <a:outerShdw blurRad="50800" dist="38100" dir="5400000" algn="t"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ĐỌC NỐI TIẾP ĐOẠN THEO NHÓM</a:t>
              </a:r>
              <a:endPar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endParaRPr>
            </a:p>
          </p:txBody>
        </p:sp>
        <p:sp>
          <p:nvSpPr>
            <p:cNvPr id="15" name="TextBox 12">
              <a:extLst>
                <a:ext uri="{FF2B5EF4-FFF2-40B4-BE49-F238E27FC236}">
                  <a16:creationId xmlns:a16="http://schemas.microsoft.com/office/drawing/2014/main" id="{A49843B8-B19D-25A7-07CE-D483A066D99A}"/>
                </a:ext>
              </a:extLst>
            </p:cNvPr>
            <p:cNvSpPr txBox="1"/>
            <p:nvPr/>
          </p:nvSpPr>
          <p:spPr>
            <a:xfrm>
              <a:off x="712557" y="1659320"/>
              <a:ext cx="16855913" cy="2123658"/>
            </a:xfrm>
            <a:prstGeom prst="rect">
              <a:avLst/>
            </a:prstGeom>
            <a:noFill/>
          </p:spPr>
          <p:txBody>
            <a:bodyPr wrap="square">
              <a:spAutoFit/>
            </a:bodyPr>
            <a:lstStyle/>
            <a:p>
              <a:pPr algn="ctr"/>
              <a:r>
                <a:rPr lang="en-US"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L</a:t>
              </a:r>
              <a:r>
                <a:rPr lang="en-US"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U</a:t>
              </a:r>
              <a:r>
                <a:rPr lang="en-US" sz="66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Y</a:t>
              </a:r>
              <a:r>
                <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Ệ</a:t>
              </a:r>
              <a:r>
                <a:rPr lang="en-US" sz="6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N</a:t>
              </a:r>
              <a:r>
                <a:rPr lang="en-US" sz="66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66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Ọ</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C</a:t>
              </a:r>
              <a:r>
                <a:rPr lang="en-US" sz="66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N</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Ố</a:t>
              </a:r>
              <a:r>
                <a:rPr lang="en-US" sz="66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I </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T</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Ế</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P </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O</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Ạ</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N </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T</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H</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E</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O</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N</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H</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Ó</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M</a:t>
              </a:r>
              <a:endParaRPr lang="en-US"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endParaRPr>
            </a:p>
          </p:txBody>
        </p:sp>
      </p:grpSp>
      <p:grpSp>
        <p:nvGrpSpPr>
          <p:cNvPr id="16" name="Group 84">
            <a:extLst>
              <a:ext uri="{FF2B5EF4-FFF2-40B4-BE49-F238E27FC236}">
                <a16:creationId xmlns:a16="http://schemas.microsoft.com/office/drawing/2014/main" id="{9701AFDA-AD5F-05B7-4546-B7D3485C99CC}"/>
              </a:ext>
            </a:extLst>
          </p:cNvPr>
          <p:cNvGrpSpPr/>
          <p:nvPr/>
        </p:nvGrpSpPr>
        <p:grpSpPr>
          <a:xfrm>
            <a:off x="6136626" y="2685845"/>
            <a:ext cx="5973446" cy="3676970"/>
            <a:chOff x="6051919" y="2685845"/>
            <a:chExt cx="5973446" cy="3676970"/>
          </a:xfrm>
        </p:grpSpPr>
        <p:pic>
          <p:nvPicPr>
            <p:cNvPr id="17" name="Picture 22">
              <a:extLst>
                <a:ext uri="{FF2B5EF4-FFF2-40B4-BE49-F238E27FC236}">
                  <a16:creationId xmlns:a16="http://schemas.microsoft.com/office/drawing/2014/main" id="{38ABC4B5-FC4F-14D2-4650-1285C66B1FF6}"/>
                </a:ext>
              </a:extLst>
            </p:cNvPr>
            <p:cNvPicPr>
              <a:picLocks noChangeAspect="1"/>
            </p:cNvPicPr>
            <p:nvPr/>
          </p:nvPicPr>
          <p:blipFill>
            <a:blip r:embed="rId5"/>
            <a:srcRect/>
            <a:stretch>
              <a:fillRect/>
            </a:stretch>
          </p:blipFill>
          <p:spPr>
            <a:xfrm>
              <a:off x="10162813" y="2685845"/>
              <a:ext cx="1862552" cy="1671641"/>
            </a:xfrm>
            <a:prstGeom prst="rect">
              <a:avLst/>
            </a:prstGeom>
          </p:spPr>
        </p:pic>
        <p:grpSp>
          <p:nvGrpSpPr>
            <p:cNvPr id="21" name="Group 76">
              <a:extLst>
                <a:ext uri="{FF2B5EF4-FFF2-40B4-BE49-F238E27FC236}">
                  <a16:creationId xmlns:a16="http://schemas.microsoft.com/office/drawing/2014/main" id="{B569753F-FF7E-544A-B1FC-4237D7CC0E83}"/>
                </a:ext>
              </a:extLst>
            </p:cNvPr>
            <p:cNvGrpSpPr/>
            <p:nvPr/>
          </p:nvGrpSpPr>
          <p:grpSpPr>
            <a:xfrm>
              <a:off x="6051919" y="3653086"/>
              <a:ext cx="5561110" cy="2709729"/>
              <a:chOff x="6096000" y="3244032"/>
              <a:chExt cx="5561110" cy="2709729"/>
            </a:xfrm>
          </p:grpSpPr>
          <p:sp>
            <p:nvSpPr>
              <p:cNvPr id="23" name="Rectangle: Rounded Corners 75">
                <a:extLst>
                  <a:ext uri="{FF2B5EF4-FFF2-40B4-BE49-F238E27FC236}">
                    <a16:creationId xmlns:a16="http://schemas.microsoft.com/office/drawing/2014/main" id="{3BDB1A1C-C077-C51D-759B-5D0D4CA10FC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1. Đọc đúng.</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grpSp>
            <p:nvGrpSpPr>
              <p:cNvPr id="24" name="Group 66">
                <a:extLst>
                  <a:ext uri="{FF2B5EF4-FFF2-40B4-BE49-F238E27FC236}">
                    <a16:creationId xmlns:a16="http://schemas.microsoft.com/office/drawing/2014/main" id="{362358C3-DC04-48FF-EC1D-A2A430CF7C66}"/>
                  </a:ext>
                </a:extLst>
              </p:cNvPr>
              <p:cNvGrpSpPr/>
              <p:nvPr/>
            </p:nvGrpSpPr>
            <p:grpSpPr>
              <a:xfrm>
                <a:off x="8361444" y="4116552"/>
                <a:ext cx="1583311" cy="469963"/>
                <a:chOff x="3190408" y="4309039"/>
                <a:chExt cx="1583311" cy="469963"/>
              </a:xfrm>
            </p:grpSpPr>
            <p:pic>
              <p:nvPicPr>
                <p:cNvPr id="34" name="Picture 63">
                  <a:extLst>
                    <a:ext uri="{FF2B5EF4-FFF2-40B4-BE49-F238E27FC236}">
                      <a16:creationId xmlns:a16="http://schemas.microsoft.com/office/drawing/2014/main" id="{F131E5F8-B467-8138-8BD1-07992324117A}"/>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35" name="Picture 64">
                  <a:extLst>
                    <a:ext uri="{FF2B5EF4-FFF2-40B4-BE49-F238E27FC236}">
                      <a16:creationId xmlns:a16="http://schemas.microsoft.com/office/drawing/2014/main" id="{0EB83DD2-F23A-1730-29A8-8123911D1CBA}"/>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37" name="Picture 65">
                  <a:extLst>
                    <a:ext uri="{FF2B5EF4-FFF2-40B4-BE49-F238E27FC236}">
                      <a16:creationId xmlns:a16="http://schemas.microsoft.com/office/drawing/2014/main" id="{F111CA86-A09E-8E4F-7DB3-3AF91A82CA19}"/>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25" name="Group 67">
                <a:extLst>
                  <a:ext uri="{FF2B5EF4-FFF2-40B4-BE49-F238E27FC236}">
                    <a16:creationId xmlns:a16="http://schemas.microsoft.com/office/drawing/2014/main" id="{E282709D-3846-AF8D-B54D-29F20CB64ADA}"/>
                  </a:ext>
                </a:extLst>
              </p:cNvPr>
              <p:cNvGrpSpPr/>
              <p:nvPr/>
            </p:nvGrpSpPr>
            <p:grpSpPr>
              <a:xfrm>
                <a:off x="8468135" y="4692277"/>
                <a:ext cx="1583311" cy="469963"/>
                <a:chOff x="3190408" y="4309039"/>
                <a:chExt cx="1583311" cy="469963"/>
              </a:xfrm>
            </p:grpSpPr>
            <p:pic>
              <p:nvPicPr>
                <p:cNvPr id="31" name="Picture 68">
                  <a:extLst>
                    <a:ext uri="{FF2B5EF4-FFF2-40B4-BE49-F238E27FC236}">
                      <a16:creationId xmlns:a16="http://schemas.microsoft.com/office/drawing/2014/main" id="{109F5912-44B2-3677-8983-C18DB8BE0003}"/>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32" name="Picture 69">
                  <a:extLst>
                    <a:ext uri="{FF2B5EF4-FFF2-40B4-BE49-F238E27FC236}">
                      <a16:creationId xmlns:a16="http://schemas.microsoft.com/office/drawing/2014/main" id="{5F621012-09CD-A298-2BA9-9C8F130C7C63}"/>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33" name="Picture 70">
                  <a:extLst>
                    <a:ext uri="{FF2B5EF4-FFF2-40B4-BE49-F238E27FC236}">
                      <a16:creationId xmlns:a16="http://schemas.microsoft.com/office/drawing/2014/main" id="{7B53E29F-B3CD-8864-4A04-ED19D885962C}"/>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26" name="Group 71">
                <a:extLst>
                  <a:ext uri="{FF2B5EF4-FFF2-40B4-BE49-F238E27FC236}">
                    <a16:creationId xmlns:a16="http://schemas.microsoft.com/office/drawing/2014/main" id="{5DD2CE1F-FABF-537A-4893-3FE303AEFE4B}"/>
                  </a:ext>
                </a:extLst>
              </p:cNvPr>
              <p:cNvGrpSpPr/>
              <p:nvPr/>
            </p:nvGrpSpPr>
            <p:grpSpPr>
              <a:xfrm>
                <a:off x="9992519" y="5278162"/>
                <a:ext cx="1583311" cy="469963"/>
                <a:chOff x="3190408" y="4309039"/>
                <a:chExt cx="1583311" cy="469963"/>
              </a:xfrm>
            </p:grpSpPr>
            <p:pic>
              <p:nvPicPr>
                <p:cNvPr id="28" name="Picture 72">
                  <a:extLst>
                    <a:ext uri="{FF2B5EF4-FFF2-40B4-BE49-F238E27FC236}">
                      <a16:creationId xmlns:a16="http://schemas.microsoft.com/office/drawing/2014/main" id="{1D65D4B4-9353-6D29-3119-D0559277C88C}"/>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9" name="Picture 73">
                  <a:extLst>
                    <a:ext uri="{FF2B5EF4-FFF2-40B4-BE49-F238E27FC236}">
                      <a16:creationId xmlns:a16="http://schemas.microsoft.com/office/drawing/2014/main" id="{2D3F6461-0F0D-16A9-7C7C-EDDFF54063C3}"/>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30" name="Picture 74">
                  <a:extLst>
                    <a:ext uri="{FF2B5EF4-FFF2-40B4-BE49-F238E27FC236}">
                      <a16:creationId xmlns:a16="http://schemas.microsoft.com/office/drawing/2014/main" id="{0874B461-3FB3-77BA-1FAC-72EEC901E8B0}"/>
                    </a:ext>
                  </a:extLst>
                </p:cNvPr>
                <p:cNvPicPr>
                  <a:picLocks noChangeAspect="1"/>
                </p:cNvPicPr>
                <p:nvPr/>
              </p:nvPicPr>
              <p:blipFill>
                <a:blip r:embed="rId8"/>
                <a:stretch>
                  <a:fillRect/>
                </a:stretch>
              </p:blipFill>
              <p:spPr>
                <a:xfrm>
                  <a:off x="4303756" y="4309039"/>
                  <a:ext cx="469963" cy="469963"/>
                </a:xfrm>
                <a:prstGeom prst="rect">
                  <a:avLst/>
                </a:prstGeom>
              </p:spPr>
            </p:pic>
          </p:grpSp>
          <p:sp>
            <p:nvSpPr>
              <p:cNvPr id="27" name="Rectangle: Rounded Corners 36">
                <a:extLst>
                  <a:ext uri="{FF2B5EF4-FFF2-40B4-BE49-F238E27FC236}">
                    <a16:creationId xmlns:a16="http://schemas.microsoft.com/office/drawing/2014/main" id="{AB9AE8A8-2A52-153D-7649-D64CF7A8015A}"/>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grpSp>
        <p:nvGrpSpPr>
          <p:cNvPr id="38" name="Group 83">
            <a:extLst>
              <a:ext uri="{FF2B5EF4-FFF2-40B4-BE49-F238E27FC236}">
                <a16:creationId xmlns:a16="http://schemas.microsoft.com/office/drawing/2014/main" id="{836B3D88-F637-61E4-EE76-46231F56C330}"/>
              </a:ext>
            </a:extLst>
          </p:cNvPr>
          <p:cNvGrpSpPr/>
          <p:nvPr/>
        </p:nvGrpSpPr>
        <p:grpSpPr>
          <a:xfrm>
            <a:off x="264012" y="2827093"/>
            <a:ext cx="5605176" cy="3535722"/>
            <a:chOff x="147132" y="2825189"/>
            <a:chExt cx="5605176" cy="3535722"/>
          </a:xfrm>
        </p:grpSpPr>
        <p:pic>
          <p:nvPicPr>
            <p:cNvPr id="39" name="Picture 21">
              <a:extLst>
                <a:ext uri="{FF2B5EF4-FFF2-40B4-BE49-F238E27FC236}">
                  <a16:creationId xmlns:a16="http://schemas.microsoft.com/office/drawing/2014/main" id="{6239546D-8C41-29AD-5831-F205C2A12843}"/>
                </a:ext>
              </a:extLst>
            </p:cNvPr>
            <p:cNvPicPr>
              <a:picLocks noChangeAspect="1"/>
            </p:cNvPicPr>
            <p:nvPr/>
          </p:nvPicPr>
          <p:blipFill>
            <a:blip r:embed="rId9"/>
            <a:srcRect/>
            <a:stretch>
              <a:fillRect/>
            </a:stretch>
          </p:blipFill>
          <p:spPr>
            <a:xfrm>
              <a:off x="147132" y="2825189"/>
              <a:ext cx="1674077" cy="1533873"/>
            </a:xfrm>
            <a:prstGeom prst="rect">
              <a:avLst/>
            </a:prstGeom>
          </p:spPr>
        </p:pic>
        <p:grpSp>
          <p:nvGrpSpPr>
            <p:cNvPr id="40" name="Group 61">
              <a:extLst>
                <a:ext uri="{FF2B5EF4-FFF2-40B4-BE49-F238E27FC236}">
                  <a16:creationId xmlns:a16="http://schemas.microsoft.com/office/drawing/2014/main" id="{080BAD6D-4983-57BC-8C09-F33F80A4DBD1}"/>
                </a:ext>
              </a:extLst>
            </p:cNvPr>
            <p:cNvGrpSpPr/>
            <p:nvPr/>
          </p:nvGrpSpPr>
          <p:grpSpPr>
            <a:xfrm>
              <a:off x="191198" y="3576378"/>
              <a:ext cx="5561110" cy="2784533"/>
              <a:chOff x="226098" y="3169228"/>
              <a:chExt cx="5561110" cy="2784533"/>
            </a:xfrm>
          </p:grpSpPr>
          <p:sp>
            <p:nvSpPr>
              <p:cNvPr id="41" name="Rectangle: Rounded Corners 37">
                <a:extLst>
                  <a:ext uri="{FF2B5EF4-FFF2-40B4-BE49-F238E27FC236}">
                    <a16:creationId xmlns:a16="http://schemas.microsoft.com/office/drawing/2014/main" id="{DF2F6B72-707F-D1AB-5C30-7B55594C66E3}"/>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42" name="Rectangle: Rounded Corners 57">
                <a:extLst>
                  <a:ext uri="{FF2B5EF4-FFF2-40B4-BE49-F238E27FC236}">
                    <a16:creationId xmlns:a16="http://schemas.microsoft.com/office/drawing/2014/main" id="{65233C7E-FAC8-DF69-B502-ABA1D5264D2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Yêu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Cầu</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pic>
            <p:nvPicPr>
              <p:cNvPr id="43" name="Picture 58">
                <a:extLst>
                  <a:ext uri="{FF2B5EF4-FFF2-40B4-BE49-F238E27FC236}">
                    <a16:creationId xmlns:a16="http://schemas.microsoft.com/office/drawing/2014/main" id="{D907E9C4-461E-78D2-D9B3-37F8530D4A0D}"/>
                  </a:ext>
                </a:extLst>
              </p:cNvPr>
              <p:cNvPicPr>
                <a:picLocks noChangeAspect="1"/>
              </p:cNvPicPr>
              <p:nvPr/>
            </p:nvPicPr>
            <p:blipFill>
              <a:blip r:embed="rId10"/>
              <a:stretch>
                <a:fillRect/>
              </a:stretch>
            </p:blipFill>
            <p:spPr>
              <a:xfrm flipH="1">
                <a:off x="324528" y="3950336"/>
                <a:ext cx="609091" cy="609091"/>
              </a:xfrm>
              <a:prstGeom prst="rect">
                <a:avLst/>
              </a:prstGeom>
            </p:spPr>
          </p:pic>
          <p:pic>
            <p:nvPicPr>
              <p:cNvPr id="44" name="Picture 59">
                <a:extLst>
                  <a:ext uri="{FF2B5EF4-FFF2-40B4-BE49-F238E27FC236}">
                    <a16:creationId xmlns:a16="http://schemas.microsoft.com/office/drawing/2014/main" id="{19F0A3F1-3742-7A18-E102-F37CF2AECC26}"/>
                  </a:ext>
                </a:extLst>
              </p:cNvPr>
              <p:cNvPicPr>
                <a:picLocks noChangeAspect="1"/>
              </p:cNvPicPr>
              <p:nvPr/>
            </p:nvPicPr>
            <p:blipFill>
              <a:blip r:embed="rId10"/>
              <a:stretch>
                <a:fillRect/>
              </a:stretch>
            </p:blipFill>
            <p:spPr>
              <a:xfrm flipH="1">
                <a:off x="324528" y="4544021"/>
                <a:ext cx="609091" cy="609091"/>
              </a:xfrm>
              <a:prstGeom prst="rect">
                <a:avLst/>
              </a:prstGeom>
            </p:spPr>
          </p:pic>
          <p:pic>
            <p:nvPicPr>
              <p:cNvPr id="45" name="Picture 60">
                <a:extLst>
                  <a:ext uri="{FF2B5EF4-FFF2-40B4-BE49-F238E27FC236}">
                    <a16:creationId xmlns:a16="http://schemas.microsoft.com/office/drawing/2014/main" id="{B5840CAD-9050-1B50-B579-BD188EEF80C5}"/>
                  </a:ext>
                </a:extLst>
              </p:cNvPr>
              <p:cNvPicPr>
                <a:picLocks noChangeAspect="1"/>
              </p:cNvPicPr>
              <p:nvPr/>
            </p:nvPicPr>
            <p:blipFill>
              <a:blip r:embed="rId10"/>
              <a:stretch>
                <a:fillRect/>
              </a:stretch>
            </p:blipFill>
            <p:spPr>
              <a:xfrm flipH="1">
                <a:off x="324528" y="5242918"/>
                <a:ext cx="609091" cy="609091"/>
              </a:xfrm>
              <a:prstGeom prst="rect">
                <a:avLst/>
              </a:prstGeom>
            </p:spPr>
          </p:pic>
        </p:grpSp>
      </p:grpSp>
      <p:grpSp>
        <p:nvGrpSpPr>
          <p:cNvPr id="46" name="Group 11">
            <a:extLst>
              <a:ext uri="{FF2B5EF4-FFF2-40B4-BE49-F238E27FC236}">
                <a16:creationId xmlns:a16="http://schemas.microsoft.com/office/drawing/2014/main" id="{19F4005F-3C60-F076-FDD2-F509EFE2DCC2}"/>
              </a:ext>
            </a:extLst>
          </p:cNvPr>
          <p:cNvGrpSpPr/>
          <p:nvPr/>
        </p:nvGrpSpPr>
        <p:grpSpPr>
          <a:xfrm>
            <a:off x="3630861" y="134634"/>
            <a:ext cx="4930277" cy="923330"/>
            <a:chOff x="-555806" y="0"/>
            <a:chExt cx="4930277" cy="923330"/>
          </a:xfrm>
        </p:grpSpPr>
        <p:sp>
          <p:nvSpPr>
            <p:cNvPr id="47" name="文本框 18">
              <a:extLst>
                <a:ext uri="{FF2B5EF4-FFF2-40B4-BE49-F238E27FC236}">
                  <a16:creationId xmlns:a16="http://schemas.microsoft.com/office/drawing/2014/main" id="{F49A43E1-4350-3BB0-0D4A-C73A35971773}"/>
                </a:ext>
              </a:extLst>
            </p:cNvPr>
            <p:cNvSpPr txBox="1"/>
            <p:nvPr/>
          </p:nvSpPr>
          <p:spPr>
            <a:xfrm>
              <a:off x="-555806" y="0"/>
              <a:ext cx="4930277" cy="92333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5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48" name="文本框 18">
              <a:extLst>
                <a:ext uri="{FF2B5EF4-FFF2-40B4-BE49-F238E27FC236}">
                  <a16:creationId xmlns:a16="http://schemas.microsoft.com/office/drawing/2014/main" id="{E3515163-D837-82FE-78F7-1EE4EAE3D177}"/>
                </a:ext>
              </a:extLst>
            </p:cNvPr>
            <p:cNvSpPr txBox="1"/>
            <p:nvPr/>
          </p:nvSpPr>
          <p:spPr>
            <a:xfrm>
              <a:off x="-333125" y="0"/>
              <a:ext cx="4484914" cy="92333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solidFill>
                    <a:srgbClr val="FF66FF"/>
                  </a:solidFill>
                  <a:effectLst/>
                  <a:uLnTx/>
                  <a:uFillTx/>
                  <a:latin typeface="#9Slide05 Phobia" panose="02000506000000020003" pitchFamily="2" charset="0"/>
                </a:rPr>
                <a:t>Hoạt động:</a:t>
              </a:r>
              <a:endParaRPr kumimoji="0" lang="zh-CN" altLang="en-US" sz="5400" b="1" i="0" u="none" strike="noStrike" kern="1200" cap="none" spc="0" normalizeH="0" baseline="0" noProof="0" dirty="0">
                <a:solidFill>
                  <a:srgbClr val="FF66FF"/>
                </a:solidFill>
                <a:effectLst/>
                <a:uLnTx/>
                <a:uFillTx/>
                <a:latin typeface="#9Slide05 Phobia" panose="02000506000000020003" pitchFamily="2" charset="0"/>
              </a:endParaRPr>
            </a:p>
          </p:txBody>
        </p:sp>
      </p:grpSp>
    </p:spTree>
    <p:extLst>
      <p:ext uri="{BB962C8B-B14F-4D97-AF65-F5344CB8AC3E}">
        <p14:creationId xmlns:p14="http://schemas.microsoft.com/office/powerpoint/2010/main" val="292041132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7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strips(downRight)">
                                          <p:cBhvr>
                                            <p:cTn id="12" dur="500"/>
                                            <p:tgtEl>
                                              <p:spTgt spid="3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trips(downRight)">
                                          <p:cBhvr>
                                            <p:cTn id="15" dur="500"/>
                                            <p:tgtEl>
                                              <p:spTgt spid="16"/>
                                            </p:tgtEl>
                                          </p:cBhvr>
                                        </p:animEffect>
                                      </p:childTnLst>
                                    </p:cTn>
                                  </p:par>
                                  <p:par>
                                    <p:cTn id="16" presetID="12" presetClass="entr" presetSubtype="8"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additive="base">
                                            <p:cTn id="18" dur="500"/>
                                            <p:tgtEl>
                                              <p:spTgt spid="46"/>
                                            </p:tgtEl>
                                            <p:attrNameLst>
                                              <p:attrName>ppt_x</p:attrName>
                                            </p:attrNameLst>
                                          </p:cBhvr>
                                          <p:tavLst>
                                            <p:tav tm="0">
                                              <p:val>
                                                <p:strVal val="#ppt_x-#ppt_w*1.125000"/>
                                              </p:val>
                                            </p:tav>
                                            <p:tav tm="100000">
                                              <p:val>
                                                <p:strVal val="#ppt_x"/>
                                              </p:val>
                                            </p:tav>
                                          </p:tavLst>
                                        </p:anim>
                                        <p:animEffect transition="in" filter="wipe(right)">
                                          <p:cBhvr>
                                            <p:cTn id="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strips(downRight)">
                                          <p:cBhvr>
                                            <p:cTn id="12" dur="500"/>
                                            <p:tgtEl>
                                              <p:spTgt spid="38"/>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trips(downRight)">
                                          <p:cBhvr>
                                            <p:cTn id="15" dur="500"/>
                                            <p:tgtEl>
                                              <p:spTgt spid="16"/>
                                            </p:tgtEl>
                                          </p:cBhvr>
                                        </p:animEffect>
                                      </p:childTnLst>
                                    </p:cTn>
                                  </p:par>
                                  <p:par>
                                    <p:cTn id="16" presetID="12" presetClass="entr" presetSubtype="8"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additive="base">
                                            <p:cTn id="18" dur="500"/>
                                            <p:tgtEl>
                                              <p:spTgt spid="46"/>
                                            </p:tgtEl>
                                            <p:attrNameLst>
                                              <p:attrName>ppt_x</p:attrName>
                                            </p:attrNameLst>
                                          </p:cBhvr>
                                          <p:tavLst>
                                            <p:tav tm="0">
                                              <p:val>
                                                <p:strVal val="#ppt_x-#ppt_w*1.125000"/>
                                              </p:val>
                                            </p:tav>
                                            <p:tav tm="100000">
                                              <p:val>
                                                <p:strVal val="#ppt_x"/>
                                              </p:val>
                                            </p:tav>
                                          </p:tavLst>
                                        </p:anim>
                                        <p:animEffect transition="in" filter="wipe(right)">
                                          <p:cBhvr>
                                            <p:cTn id="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46" name="Group 11">
            <a:extLst>
              <a:ext uri="{FF2B5EF4-FFF2-40B4-BE49-F238E27FC236}">
                <a16:creationId xmlns:a16="http://schemas.microsoft.com/office/drawing/2014/main" id="{19F4005F-3C60-F076-FDD2-F509EFE2DCC2}"/>
              </a:ext>
            </a:extLst>
          </p:cNvPr>
          <p:cNvGrpSpPr/>
          <p:nvPr/>
        </p:nvGrpSpPr>
        <p:grpSpPr>
          <a:xfrm>
            <a:off x="3630861" y="134634"/>
            <a:ext cx="4930277" cy="923330"/>
            <a:chOff x="-555806" y="0"/>
            <a:chExt cx="4930277" cy="923330"/>
          </a:xfrm>
        </p:grpSpPr>
        <p:sp>
          <p:nvSpPr>
            <p:cNvPr id="47" name="文本框 18">
              <a:extLst>
                <a:ext uri="{FF2B5EF4-FFF2-40B4-BE49-F238E27FC236}">
                  <a16:creationId xmlns:a16="http://schemas.microsoft.com/office/drawing/2014/main" id="{F49A43E1-4350-3BB0-0D4A-C73A35971773}"/>
                </a:ext>
              </a:extLst>
            </p:cNvPr>
            <p:cNvSpPr txBox="1"/>
            <p:nvPr/>
          </p:nvSpPr>
          <p:spPr>
            <a:xfrm>
              <a:off x="-555806" y="0"/>
              <a:ext cx="4930277" cy="92333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5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48" name="文本框 18">
              <a:extLst>
                <a:ext uri="{FF2B5EF4-FFF2-40B4-BE49-F238E27FC236}">
                  <a16:creationId xmlns:a16="http://schemas.microsoft.com/office/drawing/2014/main" id="{E3515163-D837-82FE-78F7-1EE4EAE3D177}"/>
                </a:ext>
              </a:extLst>
            </p:cNvPr>
            <p:cNvSpPr txBox="1"/>
            <p:nvPr/>
          </p:nvSpPr>
          <p:spPr>
            <a:xfrm>
              <a:off x="-333125" y="0"/>
              <a:ext cx="4484914" cy="92333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solidFill>
                    <a:srgbClr val="FF66FF"/>
                  </a:solidFill>
                  <a:effectLst/>
                  <a:uLnTx/>
                  <a:uFillTx/>
                  <a:latin typeface="#9Slide05 Phobia" panose="02000506000000020003" pitchFamily="2" charset="0"/>
                </a:rPr>
                <a:t>Hoạt động:</a:t>
              </a:r>
              <a:endParaRPr kumimoji="0" lang="zh-CN" altLang="en-US" sz="5400" b="1" i="0" u="none" strike="noStrike" kern="1200" cap="none" spc="0" normalizeH="0" baseline="0" noProof="0" dirty="0">
                <a:solidFill>
                  <a:srgbClr val="FF66FF"/>
                </a:solidFill>
                <a:effectLst/>
                <a:uLnTx/>
                <a:uFillTx/>
                <a:latin typeface="#9Slide05 Phobia" panose="02000506000000020003" pitchFamily="2" charset="0"/>
              </a:endParaRPr>
            </a:p>
          </p:txBody>
        </p:sp>
      </p:grpSp>
      <p:grpSp>
        <p:nvGrpSpPr>
          <p:cNvPr id="2" name="Group 76">
            <a:extLst>
              <a:ext uri="{FF2B5EF4-FFF2-40B4-BE49-F238E27FC236}">
                <a16:creationId xmlns:a16="http://schemas.microsoft.com/office/drawing/2014/main" id="{1DF184A0-ABAD-BF4B-A0F4-12705AE463C5}"/>
              </a:ext>
            </a:extLst>
          </p:cNvPr>
          <p:cNvGrpSpPr/>
          <p:nvPr/>
        </p:nvGrpSpPr>
        <p:grpSpPr>
          <a:xfrm>
            <a:off x="2810268" y="2695125"/>
            <a:ext cx="6713560" cy="3522795"/>
            <a:chOff x="6096000" y="3244032"/>
            <a:chExt cx="5681359" cy="2640970"/>
          </a:xfrm>
        </p:grpSpPr>
        <p:sp>
          <p:nvSpPr>
            <p:cNvPr id="4" name="Rectangle: Rounded Corners 75">
              <a:extLst>
                <a:ext uri="{FF2B5EF4-FFF2-40B4-BE49-F238E27FC236}">
                  <a16:creationId xmlns:a16="http://schemas.microsoft.com/office/drawing/2014/main" id="{0D42F00C-EB32-4D46-5CA0-721BD370827C}"/>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rgbClr val="000000"/>
                  </a:solidFill>
                  <a:latin typeface="UTM Duepuntozero" panose="02040603050506020204" pitchFamily="18" charset="0"/>
                </a:rPr>
                <a:t>1. Đọc đúng.</a:t>
              </a:r>
            </a:p>
            <a:p>
              <a:pPr algn="just">
                <a:lnSpc>
                  <a:spcPct val="110000"/>
                </a:lnSpc>
              </a:pPr>
              <a:r>
                <a:rPr lang="en-US" sz="4400">
                  <a:solidFill>
                    <a:srgbClr val="000000"/>
                  </a:solidFill>
                  <a:latin typeface="UTM Duepuntozero" panose="02040603050506020204" pitchFamily="18" charset="0"/>
                </a:rPr>
                <a:t>2. Đọc to, rõ.</a:t>
              </a:r>
            </a:p>
            <a:p>
              <a:pPr algn="just">
                <a:lnSpc>
                  <a:spcPct val="110000"/>
                </a:lnSpc>
              </a:pPr>
              <a:r>
                <a:rPr lang="en-US" sz="4400">
                  <a:solidFill>
                    <a:srgbClr val="000000"/>
                  </a:solidFill>
                  <a:latin typeface="UTM Duepuntozero" panose="02040603050506020204" pitchFamily="18" charset="0"/>
                </a:rPr>
                <a:t>3. Ngắt, nghỉ đúng chỗ.</a:t>
              </a:r>
              <a:endParaRPr lang="vi-VN" sz="4400" b="0" i="0">
                <a:solidFill>
                  <a:srgbClr val="000000"/>
                </a:solidFill>
                <a:effectLst/>
              </a:endParaRPr>
            </a:p>
          </p:txBody>
        </p:sp>
        <p:grpSp>
          <p:nvGrpSpPr>
            <p:cNvPr id="5" name="Group 66">
              <a:extLst>
                <a:ext uri="{FF2B5EF4-FFF2-40B4-BE49-F238E27FC236}">
                  <a16:creationId xmlns:a16="http://schemas.microsoft.com/office/drawing/2014/main" id="{9CB0768F-2FC0-F8B0-5025-EC48CCDC4F11}"/>
                </a:ext>
              </a:extLst>
            </p:cNvPr>
            <p:cNvGrpSpPr/>
            <p:nvPr/>
          </p:nvGrpSpPr>
          <p:grpSpPr>
            <a:xfrm>
              <a:off x="8317721" y="4072844"/>
              <a:ext cx="1628460" cy="469964"/>
              <a:chOff x="3146685" y="4265331"/>
              <a:chExt cx="1628460" cy="469964"/>
            </a:xfrm>
          </p:grpSpPr>
          <p:pic>
            <p:nvPicPr>
              <p:cNvPr id="19" name="Picture 63">
                <a:extLst>
                  <a:ext uri="{FF2B5EF4-FFF2-40B4-BE49-F238E27FC236}">
                    <a16:creationId xmlns:a16="http://schemas.microsoft.com/office/drawing/2014/main" id="{CD45A7C0-F357-5016-88C0-91C264F62C47}"/>
                  </a:ext>
                </a:extLst>
              </p:cNvPr>
              <p:cNvPicPr>
                <a:picLocks noChangeAspect="1"/>
              </p:cNvPicPr>
              <p:nvPr/>
            </p:nvPicPr>
            <p:blipFill>
              <a:blip r:embed="rId5"/>
              <a:stretch>
                <a:fillRect/>
              </a:stretch>
            </p:blipFill>
            <p:spPr>
              <a:xfrm>
                <a:off x="3703360" y="4265332"/>
                <a:ext cx="515110" cy="469963"/>
              </a:xfrm>
              <a:prstGeom prst="rect">
                <a:avLst/>
              </a:prstGeom>
            </p:spPr>
          </p:pic>
          <p:pic>
            <p:nvPicPr>
              <p:cNvPr id="20" name="Picture 64">
                <a:extLst>
                  <a:ext uri="{FF2B5EF4-FFF2-40B4-BE49-F238E27FC236}">
                    <a16:creationId xmlns:a16="http://schemas.microsoft.com/office/drawing/2014/main" id="{697A6BB0-6391-456E-F3C6-02B3B2CC32B2}"/>
                  </a:ext>
                </a:extLst>
              </p:cNvPr>
              <p:cNvPicPr>
                <a:picLocks noChangeAspect="1"/>
              </p:cNvPicPr>
              <p:nvPr/>
            </p:nvPicPr>
            <p:blipFill>
              <a:blip r:embed="rId6"/>
              <a:stretch>
                <a:fillRect/>
              </a:stretch>
            </p:blipFill>
            <p:spPr>
              <a:xfrm>
                <a:off x="3146685" y="4265331"/>
                <a:ext cx="515110" cy="469963"/>
              </a:xfrm>
              <a:prstGeom prst="rect">
                <a:avLst/>
              </a:prstGeom>
            </p:spPr>
          </p:pic>
          <p:pic>
            <p:nvPicPr>
              <p:cNvPr id="22" name="Picture 65">
                <a:extLst>
                  <a:ext uri="{FF2B5EF4-FFF2-40B4-BE49-F238E27FC236}">
                    <a16:creationId xmlns:a16="http://schemas.microsoft.com/office/drawing/2014/main" id="{C904428D-9B0D-00DA-CF04-0CB9D375DF65}"/>
                  </a:ext>
                </a:extLst>
              </p:cNvPr>
              <p:cNvPicPr>
                <a:picLocks noChangeAspect="1"/>
              </p:cNvPicPr>
              <p:nvPr/>
            </p:nvPicPr>
            <p:blipFill>
              <a:blip r:embed="rId7"/>
              <a:stretch>
                <a:fillRect/>
              </a:stretch>
            </p:blipFill>
            <p:spPr>
              <a:xfrm>
                <a:off x="4260035" y="4265332"/>
                <a:ext cx="515110" cy="469963"/>
              </a:xfrm>
              <a:prstGeom prst="rect">
                <a:avLst/>
              </a:prstGeom>
            </p:spPr>
          </p:pic>
        </p:grpSp>
        <p:grpSp>
          <p:nvGrpSpPr>
            <p:cNvPr id="6" name="Group 67">
              <a:extLst>
                <a:ext uri="{FF2B5EF4-FFF2-40B4-BE49-F238E27FC236}">
                  <a16:creationId xmlns:a16="http://schemas.microsoft.com/office/drawing/2014/main" id="{77601B9E-89AE-ADDB-4606-CFBE68E2E108}"/>
                </a:ext>
              </a:extLst>
            </p:cNvPr>
            <p:cNvGrpSpPr/>
            <p:nvPr/>
          </p:nvGrpSpPr>
          <p:grpSpPr>
            <a:xfrm>
              <a:off x="8621616" y="4602563"/>
              <a:ext cx="1628458" cy="469963"/>
              <a:chOff x="3343889" y="4219325"/>
              <a:chExt cx="1628458" cy="469963"/>
            </a:xfrm>
          </p:grpSpPr>
          <p:pic>
            <p:nvPicPr>
              <p:cNvPr id="12" name="Picture 68">
                <a:extLst>
                  <a:ext uri="{FF2B5EF4-FFF2-40B4-BE49-F238E27FC236}">
                    <a16:creationId xmlns:a16="http://schemas.microsoft.com/office/drawing/2014/main" id="{3A8A14FF-7600-7C1F-DB3C-92AE3169539D}"/>
                  </a:ext>
                </a:extLst>
              </p:cNvPr>
              <p:cNvPicPr>
                <a:picLocks noChangeAspect="1"/>
              </p:cNvPicPr>
              <p:nvPr/>
            </p:nvPicPr>
            <p:blipFill>
              <a:blip r:embed="rId5"/>
              <a:stretch>
                <a:fillRect/>
              </a:stretch>
            </p:blipFill>
            <p:spPr>
              <a:xfrm>
                <a:off x="3900563" y="4219325"/>
                <a:ext cx="515110" cy="469963"/>
              </a:xfrm>
              <a:prstGeom prst="rect">
                <a:avLst/>
              </a:prstGeom>
            </p:spPr>
          </p:pic>
          <p:pic>
            <p:nvPicPr>
              <p:cNvPr id="13" name="Picture 69">
                <a:extLst>
                  <a:ext uri="{FF2B5EF4-FFF2-40B4-BE49-F238E27FC236}">
                    <a16:creationId xmlns:a16="http://schemas.microsoft.com/office/drawing/2014/main" id="{D88591D4-FBB2-4664-F6EA-F3CFC90212DF}"/>
                  </a:ext>
                </a:extLst>
              </p:cNvPr>
              <p:cNvPicPr>
                <a:picLocks noChangeAspect="1"/>
              </p:cNvPicPr>
              <p:nvPr/>
            </p:nvPicPr>
            <p:blipFill>
              <a:blip r:embed="rId6"/>
              <a:stretch>
                <a:fillRect/>
              </a:stretch>
            </p:blipFill>
            <p:spPr>
              <a:xfrm>
                <a:off x="3343889" y="4219325"/>
                <a:ext cx="515110" cy="469963"/>
              </a:xfrm>
              <a:prstGeom prst="rect">
                <a:avLst/>
              </a:prstGeom>
            </p:spPr>
          </p:pic>
          <p:pic>
            <p:nvPicPr>
              <p:cNvPr id="18" name="Picture 70">
                <a:extLst>
                  <a:ext uri="{FF2B5EF4-FFF2-40B4-BE49-F238E27FC236}">
                    <a16:creationId xmlns:a16="http://schemas.microsoft.com/office/drawing/2014/main" id="{A258DC8F-42DE-4DB5-02D1-27D3077E0DBB}"/>
                  </a:ext>
                </a:extLst>
              </p:cNvPr>
              <p:cNvPicPr>
                <a:picLocks noChangeAspect="1"/>
              </p:cNvPicPr>
              <p:nvPr/>
            </p:nvPicPr>
            <p:blipFill>
              <a:blip r:embed="rId7"/>
              <a:stretch>
                <a:fillRect/>
              </a:stretch>
            </p:blipFill>
            <p:spPr>
              <a:xfrm>
                <a:off x="4457237" y="4219325"/>
                <a:ext cx="515110" cy="469963"/>
              </a:xfrm>
              <a:prstGeom prst="rect">
                <a:avLst/>
              </a:prstGeom>
            </p:spPr>
          </p:pic>
        </p:grpSp>
        <p:grpSp>
          <p:nvGrpSpPr>
            <p:cNvPr id="7" name="Group 71">
              <a:extLst>
                <a:ext uri="{FF2B5EF4-FFF2-40B4-BE49-F238E27FC236}">
                  <a16:creationId xmlns:a16="http://schemas.microsoft.com/office/drawing/2014/main" id="{22167938-7098-A9C1-8E30-E4BB60772799}"/>
                </a:ext>
              </a:extLst>
            </p:cNvPr>
            <p:cNvGrpSpPr/>
            <p:nvPr/>
          </p:nvGrpSpPr>
          <p:grpSpPr>
            <a:xfrm>
              <a:off x="10073799" y="5148211"/>
              <a:ext cx="1583311" cy="469964"/>
              <a:chOff x="3271688" y="4179088"/>
              <a:chExt cx="1583311" cy="469964"/>
            </a:xfrm>
          </p:grpSpPr>
          <p:pic>
            <p:nvPicPr>
              <p:cNvPr id="9" name="Picture 72">
                <a:extLst>
                  <a:ext uri="{FF2B5EF4-FFF2-40B4-BE49-F238E27FC236}">
                    <a16:creationId xmlns:a16="http://schemas.microsoft.com/office/drawing/2014/main" id="{0CAB67E6-D51D-5DD2-D289-9815B6FCFF3B}"/>
                  </a:ext>
                </a:extLst>
              </p:cNvPr>
              <p:cNvPicPr>
                <a:picLocks noChangeAspect="1"/>
              </p:cNvPicPr>
              <p:nvPr/>
            </p:nvPicPr>
            <p:blipFill>
              <a:blip r:embed="rId5"/>
              <a:stretch>
                <a:fillRect/>
              </a:stretch>
            </p:blipFill>
            <p:spPr>
              <a:xfrm>
                <a:off x="3828362" y="4179089"/>
                <a:ext cx="469963" cy="469963"/>
              </a:xfrm>
              <a:prstGeom prst="rect">
                <a:avLst/>
              </a:prstGeom>
            </p:spPr>
          </p:pic>
          <p:pic>
            <p:nvPicPr>
              <p:cNvPr id="10" name="Picture 73">
                <a:extLst>
                  <a:ext uri="{FF2B5EF4-FFF2-40B4-BE49-F238E27FC236}">
                    <a16:creationId xmlns:a16="http://schemas.microsoft.com/office/drawing/2014/main" id="{FFEDD88B-85E5-8DD6-0CC4-25A145E98E8E}"/>
                  </a:ext>
                </a:extLst>
              </p:cNvPr>
              <p:cNvPicPr>
                <a:picLocks noChangeAspect="1"/>
              </p:cNvPicPr>
              <p:nvPr/>
            </p:nvPicPr>
            <p:blipFill>
              <a:blip r:embed="rId6"/>
              <a:stretch>
                <a:fillRect/>
              </a:stretch>
            </p:blipFill>
            <p:spPr>
              <a:xfrm>
                <a:off x="3271688" y="4179088"/>
                <a:ext cx="469963" cy="469963"/>
              </a:xfrm>
              <a:prstGeom prst="rect">
                <a:avLst/>
              </a:prstGeom>
            </p:spPr>
          </p:pic>
          <p:pic>
            <p:nvPicPr>
              <p:cNvPr id="11" name="Picture 74">
                <a:extLst>
                  <a:ext uri="{FF2B5EF4-FFF2-40B4-BE49-F238E27FC236}">
                    <a16:creationId xmlns:a16="http://schemas.microsoft.com/office/drawing/2014/main" id="{10B14A70-A760-60B3-1975-5832BA64ED18}"/>
                  </a:ext>
                </a:extLst>
              </p:cNvPr>
              <p:cNvPicPr>
                <a:picLocks noChangeAspect="1"/>
              </p:cNvPicPr>
              <p:nvPr/>
            </p:nvPicPr>
            <p:blipFill>
              <a:blip r:embed="rId7"/>
              <a:stretch>
                <a:fillRect/>
              </a:stretch>
            </p:blipFill>
            <p:spPr>
              <a:xfrm>
                <a:off x="4385036" y="4179089"/>
                <a:ext cx="469963" cy="469963"/>
              </a:xfrm>
              <a:prstGeom prst="rect">
                <a:avLst/>
              </a:prstGeom>
            </p:spPr>
          </p:pic>
        </p:grpSp>
        <p:sp>
          <p:nvSpPr>
            <p:cNvPr id="8" name="Rectangle: Rounded Corners 36">
              <a:extLst>
                <a:ext uri="{FF2B5EF4-FFF2-40B4-BE49-F238E27FC236}">
                  <a16:creationId xmlns:a16="http://schemas.microsoft.com/office/drawing/2014/main" id="{47B626AB-7861-CDAE-A955-F99147CB3676}"/>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nvGrpSpPr>
          <p:cNvPr id="36" name="Group 10">
            <a:extLst>
              <a:ext uri="{FF2B5EF4-FFF2-40B4-BE49-F238E27FC236}">
                <a16:creationId xmlns:a16="http://schemas.microsoft.com/office/drawing/2014/main" id="{923A8CE2-189E-2C4C-0A09-7FBB6FF27291}"/>
              </a:ext>
            </a:extLst>
          </p:cNvPr>
          <p:cNvGrpSpPr/>
          <p:nvPr/>
        </p:nvGrpSpPr>
        <p:grpSpPr>
          <a:xfrm>
            <a:off x="64665" y="1374547"/>
            <a:ext cx="12057568" cy="987739"/>
            <a:chOff x="712557" y="1660810"/>
            <a:chExt cx="16873686" cy="987739"/>
          </a:xfrm>
        </p:grpSpPr>
        <p:sp>
          <p:nvSpPr>
            <p:cNvPr id="49" name="TextBox 11">
              <a:extLst>
                <a:ext uri="{FF2B5EF4-FFF2-40B4-BE49-F238E27FC236}">
                  <a16:creationId xmlns:a16="http://schemas.microsoft.com/office/drawing/2014/main" id="{2239C182-D0E2-271D-AAFA-6DC065D3ABED}"/>
                </a:ext>
              </a:extLst>
            </p:cNvPr>
            <p:cNvSpPr txBox="1"/>
            <p:nvPr/>
          </p:nvSpPr>
          <p:spPr>
            <a:xfrm>
              <a:off x="730330" y="1669820"/>
              <a:ext cx="16855913" cy="978729"/>
            </a:xfrm>
            <a:prstGeom prst="rect">
              <a:avLst/>
            </a:prstGeom>
            <a:noFill/>
          </p:spPr>
          <p:txBody>
            <a:bodyPr wrap="square">
              <a:spAutoFit/>
            </a:bodyPr>
            <a:lstStyle/>
            <a:p>
              <a:pPr algn="ctr">
                <a:lnSpc>
                  <a:spcPct val="80000"/>
                </a:lnSpc>
              </a:pP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THI ĐUA ĐỌC TRƯỚC LỚP</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endParaRPr>
            </a:p>
          </p:txBody>
        </p:sp>
        <p:sp>
          <p:nvSpPr>
            <p:cNvPr id="50" name="TextBox 12">
              <a:extLst>
                <a:ext uri="{FF2B5EF4-FFF2-40B4-BE49-F238E27FC236}">
                  <a16:creationId xmlns:a16="http://schemas.microsoft.com/office/drawing/2014/main" id="{D3FBCB4F-55F2-9679-0E74-4AA52BF786DB}"/>
                </a:ext>
              </a:extLst>
            </p:cNvPr>
            <p:cNvSpPr txBox="1"/>
            <p:nvPr/>
          </p:nvSpPr>
          <p:spPr>
            <a:xfrm>
              <a:off x="712557" y="1660810"/>
              <a:ext cx="16855913" cy="978729"/>
            </a:xfrm>
            <a:prstGeom prst="rect">
              <a:avLst/>
            </a:prstGeom>
            <a:noFill/>
          </p:spPr>
          <p:txBody>
            <a:bodyPr wrap="square">
              <a:spAutoFit/>
            </a:bodyPr>
            <a:lstStyle/>
            <a:p>
              <a:pPr algn="ctr">
                <a:lnSpc>
                  <a:spcPct val="80000"/>
                </a:lnSpc>
              </a:pP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T</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H</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I </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Đ</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U</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A</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C</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T</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R</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Ư</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Ớ</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C</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L</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Ớ</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P</a:t>
              </a:r>
              <a:endPar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endParaRPr>
            </a:p>
          </p:txBody>
        </p:sp>
      </p:grpSp>
      <p:pic>
        <p:nvPicPr>
          <p:cNvPr id="69" name="Picture 6">
            <a:extLst>
              <a:ext uri="{FF2B5EF4-FFF2-40B4-BE49-F238E27FC236}">
                <a16:creationId xmlns:a16="http://schemas.microsoft.com/office/drawing/2014/main" id="{748828B3-B214-70D8-20E0-AB9793886EAB}"/>
              </a:ext>
            </a:extLst>
          </p:cNvPr>
          <p:cNvPicPr>
            <a:picLocks noChangeAspect="1"/>
          </p:cNvPicPr>
          <p:nvPr/>
        </p:nvPicPr>
        <p:blipFill>
          <a:blip r:embed="rId8"/>
          <a:srcRect/>
          <a:stretch>
            <a:fillRect/>
          </a:stretch>
        </p:blipFill>
        <p:spPr>
          <a:xfrm>
            <a:off x="-40007" y="3583415"/>
            <a:ext cx="2919272" cy="3101483"/>
          </a:xfrm>
          <a:prstGeom prst="rect">
            <a:avLst/>
          </a:prstGeom>
        </p:spPr>
      </p:pic>
      <p:pic>
        <p:nvPicPr>
          <p:cNvPr id="70" name="Picture 7">
            <a:extLst>
              <a:ext uri="{FF2B5EF4-FFF2-40B4-BE49-F238E27FC236}">
                <a16:creationId xmlns:a16="http://schemas.microsoft.com/office/drawing/2014/main" id="{271B5F7E-DCAA-949E-34B3-52DC0308DA55}"/>
              </a:ext>
            </a:extLst>
          </p:cNvPr>
          <p:cNvPicPr>
            <a:picLocks noChangeAspect="1"/>
          </p:cNvPicPr>
          <p:nvPr/>
        </p:nvPicPr>
        <p:blipFill>
          <a:blip r:embed="rId9"/>
          <a:srcRect/>
          <a:stretch>
            <a:fillRect/>
          </a:stretch>
        </p:blipFill>
        <p:spPr>
          <a:xfrm>
            <a:off x="9593380" y="3583415"/>
            <a:ext cx="2430969" cy="3077175"/>
          </a:xfrm>
          <a:prstGeom prst="rect">
            <a:avLst/>
          </a:prstGeom>
        </p:spPr>
      </p:pic>
    </p:spTree>
    <p:extLst>
      <p:ext uri="{BB962C8B-B14F-4D97-AF65-F5344CB8AC3E}">
        <p14:creationId xmlns:p14="http://schemas.microsoft.com/office/powerpoint/2010/main" val="17996119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ppt_x</p:attrName>
                                            </p:attrNameLst>
                                          </p:cBhvr>
                                          <p:tavLst>
                                            <p:tav tm="0">
                                              <p:val>
                                                <p:strVal val="#ppt_x-#ppt_w*1.125000"/>
                                              </p:val>
                                            </p:tav>
                                            <p:tav tm="100000">
                                              <p:val>
                                                <p:strVal val="#ppt_x"/>
                                              </p:val>
                                            </p:tav>
                                          </p:tavLst>
                                        </p:anim>
                                        <p:animEffect transition="in" filter="wipe(right)">
                                          <p:cBhvr>
                                            <p:cTn id="8" dur="500"/>
                                            <p:tgtEl>
                                              <p:spTgt spid="46"/>
                                            </p:tgtEl>
                                          </p:cBhvr>
                                        </p:animEffect>
                                      </p:childTnLst>
                                    </p:cTn>
                                  </p:par>
                                </p:childTnLst>
                              </p:cTn>
                            </p:par>
                            <p:par>
                              <p:cTn id="9" fill="hold">
                                <p:stCondLst>
                                  <p:cond delay="500"/>
                                </p:stCondLst>
                                <p:childTnLst>
                                  <p:par>
                                    <p:cTn id="10" presetID="2" presetClass="entr" presetSubtype="4" fill="hold" nodeType="afterEffect" p14:presetBounceEnd="77000">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14:bounceEnd="77000">
                                          <p:cBhvr additive="base">
                                            <p:cTn id="12" dur="1000" fill="hold"/>
                                            <p:tgtEl>
                                              <p:spTgt spid="36"/>
                                            </p:tgtEl>
                                            <p:attrNameLst>
                                              <p:attrName>ppt_x</p:attrName>
                                            </p:attrNameLst>
                                          </p:cBhvr>
                                          <p:tavLst>
                                            <p:tav tm="0">
                                              <p:val>
                                                <p:strVal val="#ppt_x"/>
                                              </p:val>
                                            </p:tav>
                                            <p:tav tm="100000">
                                              <p:val>
                                                <p:strVal val="#ppt_x"/>
                                              </p:val>
                                            </p:tav>
                                          </p:tavLst>
                                        </p:anim>
                                        <p:anim calcmode="lin" valueType="num" p14:bounceEnd="77000">
                                          <p:cBhvr additive="base">
                                            <p:cTn id="13" dur="100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80000">
                                      <p:stCondLst>
                                        <p:cond delay="0"/>
                                      </p:stCondLst>
                                      <p:childTnLst>
                                        <p:set>
                                          <p:cBhvr>
                                            <p:cTn id="17" dur="1" fill="hold">
                                              <p:stCondLst>
                                                <p:cond delay="0"/>
                                              </p:stCondLst>
                                            </p:cTn>
                                            <p:tgtEl>
                                              <p:spTgt spid="69"/>
                                            </p:tgtEl>
                                            <p:attrNameLst>
                                              <p:attrName>style.visibility</p:attrName>
                                            </p:attrNameLst>
                                          </p:cBhvr>
                                          <p:to>
                                            <p:strVal val="visible"/>
                                          </p:to>
                                        </p:set>
                                        <p:anim calcmode="lin" valueType="num" p14:bounceEnd="80000">
                                          <p:cBhvr additive="base">
                                            <p:cTn id="18" dur="1000" fill="hold"/>
                                            <p:tgtEl>
                                              <p:spTgt spid="69"/>
                                            </p:tgtEl>
                                            <p:attrNameLst>
                                              <p:attrName>ppt_x</p:attrName>
                                            </p:attrNameLst>
                                          </p:cBhvr>
                                          <p:tavLst>
                                            <p:tav tm="0">
                                              <p:val>
                                                <p:strVal val="#ppt_x"/>
                                              </p:val>
                                            </p:tav>
                                            <p:tav tm="100000">
                                              <p:val>
                                                <p:strVal val="#ppt_x"/>
                                              </p:val>
                                            </p:tav>
                                          </p:tavLst>
                                        </p:anim>
                                        <p:anim calcmode="lin" valueType="num" p14:bounceEnd="80000">
                                          <p:cBhvr additive="base">
                                            <p:cTn id="19" dur="1000" fill="hold"/>
                                            <p:tgtEl>
                                              <p:spTgt spid="6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80000">
                                      <p:stCondLst>
                                        <p:cond delay="0"/>
                                      </p:stCondLst>
                                      <p:childTnLst>
                                        <p:set>
                                          <p:cBhvr>
                                            <p:cTn id="21" dur="1" fill="hold">
                                              <p:stCondLst>
                                                <p:cond delay="0"/>
                                              </p:stCondLst>
                                            </p:cTn>
                                            <p:tgtEl>
                                              <p:spTgt spid="70"/>
                                            </p:tgtEl>
                                            <p:attrNameLst>
                                              <p:attrName>style.visibility</p:attrName>
                                            </p:attrNameLst>
                                          </p:cBhvr>
                                          <p:to>
                                            <p:strVal val="visible"/>
                                          </p:to>
                                        </p:set>
                                        <p:anim calcmode="lin" valueType="num" p14:bounceEnd="80000">
                                          <p:cBhvr additive="base">
                                            <p:cTn id="22" dur="1000" fill="hold"/>
                                            <p:tgtEl>
                                              <p:spTgt spid="70"/>
                                            </p:tgtEl>
                                            <p:attrNameLst>
                                              <p:attrName>ppt_x</p:attrName>
                                            </p:attrNameLst>
                                          </p:cBhvr>
                                          <p:tavLst>
                                            <p:tav tm="0">
                                              <p:val>
                                                <p:strVal val="#ppt_x"/>
                                              </p:val>
                                            </p:tav>
                                            <p:tav tm="100000">
                                              <p:val>
                                                <p:strVal val="#ppt_x"/>
                                              </p:val>
                                            </p:tav>
                                          </p:tavLst>
                                        </p:anim>
                                        <p:anim calcmode="lin" valueType="num" p14:bounceEnd="80000">
                                          <p:cBhvr additive="base">
                                            <p:cTn id="23" dur="1000" fill="hold"/>
                                            <p:tgtEl>
                                              <p:spTgt spid="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ppt_x</p:attrName>
                                            </p:attrNameLst>
                                          </p:cBhvr>
                                          <p:tavLst>
                                            <p:tav tm="0">
                                              <p:val>
                                                <p:strVal val="#ppt_x-#ppt_w*1.125000"/>
                                              </p:val>
                                            </p:tav>
                                            <p:tav tm="100000">
                                              <p:val>
                                                <p:strVal val="#ppt_x"/>
                                              </p:val>
                                            </p:tav>
                                          </p:tavLst>
                                        </p:anim>
                                        <p:animEffect transition="in" filter="wipe(right)">
                                          <p:cBhvr>
                                            <p:cTn id="8" dur="500"/>
                                            <p:tgtEl>
                                              <p:spTgt spid="46"/>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1000" fill="hold"/>
                                            <p:tgtEl>
                                              <p:spTgt spid="36"/>
                                            </p:tgtEl>
                                            <p:attrNameLst>
                                              <p:attrName>ppt_x</p:attrName>
                                            </p:attrNameLst>
                                          </p:cBhvr>
                                          <p:tavLst>
                                            <p:tav tm="0">
                                              <p:val>
                                                <p:strVal val="#ppt_x"/>
                                              </p:val>
                                            </p:tav>
                                            <p:tav tm="100000">
                                              <p:val>
                                                <p:strVal val="#ppt_x"/>
                                              </p:val>
                                            </p:tav>
                                          </p:tavLst>
                                        </p:anim>
                                        <p:anim calcmode="lin" valueType="num">
                                          <p:cBhvr additive="base">
                                            <p:cTn id="13" dur="100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9"/>
                                            </p:tgtEl>
                                            <p:attrNameLst>
                                              <p:attrName>style.visibility</p:attrName>
                                            </p:attrNameLst>
                                          </p:cBhvr>
                                          <p:to>
                                            <p:strVal val="visible"/>
                                          </p:to>
                                        </p:set>
                                        <p:anim calcmode="lin" valueType="num">
                                          <p:cBhvr additive="base">
                                            <p:cTn id="18" dur="1000" fill="hold"/>
                                            <p:tgtEl>
                                              <p:spTgt spid="69"/>
                                            </p:tgtEl>
                                            <p:attrNameLst>
                                              <p:attrName>ppt_x</p:attrName>
                                            </p:attrNameLst>
                                          </p:cBhvr>
                                          <p:tavLst>
                                            <p:tav tm="0">
                                              <p:val>
                                                <p:strVal val="#ppt_x"/>
                                              </p:val>
                                            </p:tav>
                                            <p:tav tm="100000">
                                              <p:val>
                                                <p:strVal val="#ppt_x"/>
                                              </p:val>
                                            </p:tav>
                                          </p:tavLst>
                                        </p:anim>
                                        <p:anim calcmode="lin" valueType="num">
                                          <p:cBhvr additive="base">
                                            <p:cTn id="19" dur="1000" fill="hold"/>
                                            <p:tgtEl>
                                              <p:spTgt spid="6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 calcmode="lin" valueType="num">
                                          <p:cBhvr additive="base">
                                            <p:cTn id="22" dur="1000" fill="hold"/>
                                            <p:tgtEl>
                                              <p:spTgt spid="70"/>
                                            </p:tgtEl>
                                            <p:attrNameLst>
                                              <p:attrName>ppt_x</p:attrName>
                                            </p:attrNameLst>
                                          </p:cBhvr>
                                          <p:tavLst>
                                            <p:tav tm="0">
                                              <p:val>
                                                <p:strVal val="#ppt_x"/>
                                              </p:val>
                                            </p:tav>
                                            <p:tav tm="100000">
                                              <p:val>
                                                <p:strVal val="#ppt_x"/>
                                              </p:val>
                                            </p:tav>
                                          </p:tavLst>
                                        </p:anim>
                                        <p:anim calcmode="lin" valueType="num">
                                          <p:cBhvr additive="base">
                                            <p:cTn id="23" dur="1000" fill="hold"/>
                                            <p:tgtEl>
                                              <p:spTgt spid="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3" name="Group 10">
            <a:extLst>
              <a:ext uri="{FF2B5EF4-FFF2-40B4-BE49-F238E27FC236}">
                <a16:creationId xmlns:a16="http://schemas.microsoft.com/office/drawing/2014/main" id="{9A24E85A-2516-8ED4-6441-6F01BCC4751A}"/>
              </a:ext>
            </a:extLst>
          </p:cNvPr>
          <p:cNvGrpSpPr/>
          <p:nvPr/>
        </p:nvGrpSpPr>
        <p:grpSpPr>
          <a:xfrm>
            <a:off x="73565" y="330669"/>
            <a:ext cx="12044868" cy="980967"/>
            <a:chOff x="730330" y="1668993"/>
            <a:chExt cx="16855913" cy="980967"/>
          </a:xfrm>
        </p:grpSpPr>
        <p:sp>
          <p:nvSpPr>
            <p:cNvPr id="14" name="TextBox 11">
              <a:extLst>
                <a:ext uri="{FF2B5EF4-FFF2-40B4-BE49-F238E27FC236}">
                  <a16:creationId xmlns:a16="http://schemas.microsoft.com/office/drawing/2014/main" id="{F8FFB99D-BD5B-ECB1-6C6F-A326123F4090}"/>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BÌNH CHỌN NHÓM ĐỌC TỐT NHẤT</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5" name="TextBox 12">
              <a:extLst>
                <a:ext uri="{FF2B5EF4-FFF2-40B4-BE49-F238E27FC236}">
                  <a16:creationId xmlns:a16="http://schemas.microsoft.com/office/drawing/2014/main" id="{76A51243-5885-D88C-9616-20C2D70BF15A}"/>
                </a:ext>
              </a:extLst>
            </p:cNvPr>
            <p:cNvSpPr txBox="1"/>
            <p:nvPr/>
          </p:nvSpPr>
          <p:spPr>
            <a:xfrm>
              <a:off x="730330" y="1668993"/>
              <a:ext cx="16855913" cy="980140"/>
            </a:xfrm>
            <a:prstGeom prst="rect">
              <a:avLst/>
            </a:prstGeom>
            <a:noFill/>
          </p:spPr>
          <p:txBody>
            <a:bodyPr wrap="square">
              <a:spAutoFit/>
            </a:bodyPr>
            <a:lstStyle/>
            <a:p>
              <a:pPr algn="ctr">
                <a:lnSpc>
                  <a:spcPct val="80000"/>
                </a:lnSpc>
              </a:pP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B</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Ì</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Ấ</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endPar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23" name="Hình ảnh 22" descr="Ảnh có chứa Phim hoạt hình, hình mẫu, phim hoạt hình&#10;&#10;Mô tả được tạo tự động">
            <a:extLst>
              <a:ext uri="{FF2B5EF4-FFF2-40B4-BE49-F238E27FC236}">
                <a16:creationId xmlns:a16="http://schemas.microsoft.com/office/drawing/2014/main" id="{2CCB448F-4D23-CE0A-5386-65C501066D11}"/>
              </a:ext>
            </a:extLst>
          </p:cNvPr>
          <p:cNvPicPr>
            <a:picLocks noChangeAspect="1"/>
          </p:cNvPicPr>
          <p:nvPr/>
        </p:nvPicPr>
        <p:blipFill>
          <a:blip r:embed="rId5"/>
          <a:stretch>
            <a:fillRect/>
          </a:stretch>
        </p:blipFill>
        <p:spPr>
          <a:xfrm>
            <a:off x="621518" y="871168"/>
            <a:ext cx="6314925" cy="6302295"/>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24" name="TextBox1">
                  <a:extLst>
                    <a:ext uri="{FF2B5EF4-FFF2-40B4-BE49-F238E27FC236}">
                      <a16:creationId xmlns:a16="http://schemas.microsoft.com/office/drawing/2014/main" id="{9341FCCF-999D-7243-61FD-34C4F8D316C6}"/>
                    </a:ext>
                  </a:extLst>
                </p:cNvPr>
                <p:cNvPicPr>
                  <a:picLocks/>
                </p:cNvPicPr>
                <p:nvPr/>
              </p:nvPicPr>
              <p:blipFill>
                <a:blip r:embed="rId6"/>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1809010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22000"/>
          </a:stretch>
        </a:blip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2E989C66-3EC8-7900-C8D5-91F7662DB1E0}"/>
              </a:ext>
            </a:extLst>
          </p:cNvPr>
          <p:cNvGrpSpPr/>
          <p:nvPr/>
        </p:nvGrpSpPr>
        <p:grpSpPr>
          <a:xfrm>
            <a:off x="4252787" y="1305307"/>
            <a:ext cx="3275821" cy="646439"/>
            <a:chOff x="7896752" y="715455"/>
            <a:chExt cx="3275821" cy="646439"/>
          </a:xfrm>
        </p:grpSpPr>
        <p:sp>
          <p:nvSpPr>
            <p:cNvPr id="11" name="TextBox 3">
              <a:extLst>
                <a:ext uri="{FF2B5EF4-FFF2-40B4-BE49-F238E27FC236}">
                  <a16:creationId xmlns:a16="http://schemas.microsoft.com/office/drawing/2014/main" id="{ED8CC61A-603D-7B24-086C-D93250A4BE34}"/>
                </a:ext>
              </a:extLst>
            </p:cNvPr>
            <p:cNvSpPr txBox="1"/>
            <p:nvPr/>
          </p:nvSpPr>
          <p:spPr>
            <a:xfrm>
              <a:off x="7896752" y="715563"/>
              <a:ext cx="327582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dirty="0">
                  <a:ln w="127000">
                    <a:solidFill>
                      <a:schemeClr val="bg1"/>
                    </a:solidFill>
                  </a:ln>
                  <a:solidFill>
                    <a:srgbClr val="F93B6B"/>
                  </a:solidFill>
                  <a:effectLst>
                    <a:outerShdw blurRad="50800" dist="38100" dir="2700000" algn="tl" rotWithShape="0">
                      <a:prstClr val="black">
                        <a:alpha val="40000"/>
                      </a:prstClr>
                    </a:outerShdw>
                  </a:effectLst>
                  <a:latin typeface="#9Slide07 SVNBeachwood Sans" pitchFamily="2" charset="0"/>
                  <a:ea typeface="LNTH-LuoLuoNotangYuanTi 1" pitchFamily="2" charset="-128"/>
                  <a:cs typeface="LNTH-LuoLuoNotangYuanTi 1" pitchFamily="2" charset="-128"/>
                </a:rPr>
                <a:t>Tiếng Việt</a:t>
              </a:r>
            </a:p>
          </p:txBody>
        </p:sp>
        <p:sp>
          <p:nvSpPr>
            <p:cNvPr id="12" name="TextBox 4">
              <a:extLst>
                <a:ext uri="{FF2B5EF4-FFF2-40B4-BE49-F238E27FC236}">
                  <a16:creationId xmlns:a16="http://schemas.microsoft.com/office/drawing/2014/main" id="{E449864F-FF7B-359C-37F7-EED0010EE4D6}"/>
                </a:ext>
              </a:extLst>
            </p:cNvPr>
            <p:cNvSpPr txBox="1"/>
            <p:nvPr/>
          </p:nvSpPr>
          <p:spPr>
            <a:xfrm>
              <a:off x="7896752" y="715455"/>
              <a:ext cx="327582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dirty="0">
                  <a:solidFill>
                    <a:srgbClr val="F93B6B"/>
                  </a:solidFill>
                  <a:latin typeface="#9Slide07 SVNBeachwood Sans" pitchFamily="2" charset="0"/>
                </a:rPr>
                <a:t>Tiếng Việt</a:t>
              </a:r>
            </a:p>
          </p:txBody>
        </p:sp>
      </p:grpSp>
      <p:grpSp>
        <p:nvGrpSpPr>
          <p:cNvPr id="13" name="Group 1023">
            <a:extLst>
              <a:ext uri="{FF2B5EF4-FFF2-40B4-BE49-F238E27FC236}">
                <a16:creationId xmlns:a16="http://schemas.microsoft.com/office/drawing/2014/main" id="{FD9BBFF4-C823-0BD7-EB51-868367DE69C8}"/>
              </a:ext>
            </a:extLst>
          </p:cNvPr>
          <p:cNvGrpSpPr/>
          <p:nvPr/>
        </p:nvGrpSpPr>
        <p:grpSpPr>
          <a:xfrm>
            <a:off x="2403846" y="2037318"/>
            <a:ext cx="7339296" cy="719436"/>
            <a:chOff x="2196085" y="-30066"/>
            <a:chExt cx="7339296" cy="719436"/>
          </a:xfrm>
        </p:grpSpPr>
        <p:sp>
          <p:nvSpPr>
            <p:cNvPr id="14" name="TextBox 30">
              <a:extLst>
                <a:ext uri="{FF2B5EF4-FFF2-40B4-BE49-F238E27FC236}">
                  <a16:creationId xmlns:a16="http://schemas.microsoft.com/office/drawing/2014/main" id="{0F171A47-03D2-A358-4773-668B63D32BC7}"/>
                </a:ext>
              </a:extLst>
            </p:cNvPr>
            <p:cNvSpPr txBox="1"/>
            <p:nvPr/>
          </p:nvSpPr>
          <p:spPr>
            <a:xfrm>
              <a:off x="2196085" y="-18516"/>
              <a:ext cx="7095871" cy="707886"/>
            </a:xfrm>
            <a:prstGeom prst="rect">
              <a:avLst/>
            </a:prstGeom>
            <a:noFill/>
          </p:spPr>
          <p:txBody>
            <a:bodyPr wrap="square">
              <a:spAutoFit/>
            </a:bodyPr>
            <a:lstStyle/>
            <a:p>
              <a:pPr algn="ctr"/>
              <a:r>
                <a:rPr lang="vi-VN" sz="4000">
                  <a:ln w="127000">
                    <a:solidFill>
                      <a:schemeClr val="bg1"/>
                    </a:solidFill>
                  </a:ln>
                  <a:solidFill>
                    <a:schemeClr val="bg1"/>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rPr>
                <a:t>Chủ điểm: KHÚC CA HÒA BÌNH</a:t>
              </a:r>
            </a:p>
          </p:txBody>
        </p:sp>
        <p:sp>
          <p:nvSpPr>
            <p:cNvPr id="15" name="TextBox 8">
              <a:extLst>
                <a:ext uri="{FF2B5EF4-FFF2-40B4-BE49-F238E27FC236}">
                  <a16:creationId xmlns:a16="http://schemas.microsoft.com/office/drawing/2014/main" id="{D29D6EE3-260A-B6CF-2834-9CFC2994E64B}"/>
                </a:ext>
              </a:extLst>
            </p:cNvPr>
            <p:cNvSpPr txBox="1"/>
            <p:nvPr/>
          </p:nvSpPr>
          <p:spPr>
            <a:xfrm>
              <a:off x="2196085" y="-30066"/>
              <a:ext cx="7339296" cy="707886"/>
            </a:xfrm>
            <a:prstGeom prst="rect">
              <a:avLst/>
            </a:prstGeom>
            <a:noFill/>
          </p:spPr>
          <p:txBody>
            <a:bodyPr wrap="square">
              <a:spAutoFit/>
            </a:bodyPr>
            <a:lstStyle/>
            <a:p>
              <a:pPr algn="ctr"/>
              <a:r>
                <a:rPr lang="en-US" sz="4000">
                  <a:solidFill>
                    <a:srgbClr val="002060"/>
                  </a:solidFill>
                  <a:latin typeface="LNTH-LuoLuoNotangYuanTi 1" pitchFamily="2" charset="-128"/>
                  <a:ea typeface="LNTH-LuoLuoNotangYuanTi 1" pitchFamily="2" charset="-128"/>
                  <a:cs typeface="LNTH-LuoLuoNotangYuanTi 1" pitchFamily="2" charset="-128"/>
                </a:rPr>
                <a:t>Chủ điểm: </a:t>
              </a:r>
              <a:r>
                <a:rPr lang="pt-BR" sz="4000">
                  <a:solidFill>
                    <a:srgbClr val="002060"/>
                  </a:solidFill>
                  <a:latin typeface="LNTH-LuoLuoNotangYuanTi 1" pitchFamily="2" charset="-128"/>
                  <a:ea typeface="LNTH-LuoLuoNotangYuanTi 1" pitchFamily="2" charset="-128"/>
                  <a:cs typeface="LNTH-LuoLuoNotangYuanTi 1" pitchFamily="2" charset="-128"/>
                </a:rPr>
                <a:t>KHÚC CA HÒA BÌNH</a:t>
              </a:r>
            </a:p>
          </p:txBody>
        </p:sp>
      </p:grpSp>
      <p:grpSp>
        <p:nvGrpSpPr>
          <p:cNvPr id="17" name="Group 29">
            <a:extLst>
              <a:ext uri="{FF2B5EF4-FFF2-40B4-BE49-F238E27FC236}">
                <a16:creationId xmlns:a16="http://schemas.microsoft.com/office/drawing/2014/main" id="{4BA1252D-FB7A-D248-54E5-E16B604CCB55}"/>
              </a:ext>
            </a:extLst>
          </p:cNvPr>
          <p:cNvGrpSpPr/>
          <p:nvPr/>
        </p:nvGrpSpPr>
        <p:grpSpPr>
          <a:xfrm>
            <a:off x="4369684" y="2755051"/>
            <a:ext cx="3042878" cy="586478"/>
            <a:chOff x="4212158" y="-772086"/>
            <a:chExt cx="3042878" cy="586478"/>
          </a:xfrm>
        </p:grpSpPr>
        <p:sp>
          <p:nvSpPr>
            <p:cNvPr id="18" name="TextBox 27">
              <a:extLst>
                <a:ext uri="{FF2B5EF4-FFF2-40B4-BE49-F238E27FC236}">
                  <a16:creationId xmlns:a16="http://schemas.microsoft.com/office/drawing/2014/main" id="{60F766B0-003E-C8B3-A2DF-E50A48FC2B10}"/>
                </a:ext>
              </a:extLst>
            </p:cNvPr>
            <p:cNvSpPr txBox="1"/>
            <p:nvPr/>
          </p:nvSpPr>
          <p:spPr>
            <a:xfrm>
              <a:off x="4213011" y="-770383"/>
              <a:ext cx="3042025" cy="584775"/>
            </a:xfrm>
            <a:prstGeom prst="rect">
              <a:avLst/>
            </a:prstGeom>
            <a:noFill/>
          </p:spPr>
          <p:txBody>
            <a:bodyPr wrap="square">
              <a:spAutoFit/>
            </a:bodyPr>
            <a:lstStyle/>
            <a:p>
              <a:pPr algn="ctr"/>
              <a:r>
                <a:rPr lang="en-US" sz="3200">
                  <a:ln w="127000">
                    <a:solidFill>
                      <a:schemeClr val="bg1"/>
                    </a:solidFill>
                  </a:ln>
                  <a:solidFill>
                    <a:schemeClr val="bg1"/>
                  </a:solidFill>
                  <a:effectLst>
                    <a:outerShdw blurRad="50800" dist="38100" dir="2700000" algn="tl" rotWithShape="0">
                      <a:prstClr val="black">
                        <a:alpha val="40000"/>
                      </a:prstClr>
                    </a:outerShdw>
                  </a:effectLst>
                  <a:latin typeface="UTM Duepuntozero" panose="02040603050506020204" pitchFamily="18" charset="0"/>
                  <a:cs typeface="Arial" panose="020B0604020202020204" pitchFamily="34" charset="0"/>
                </a:rPr>
                <a:t>Bài 1</a:t>
              </a:r>
              <a:endParaRPr lang="vi-VN" sz="3200">
                <a:ln w="127000">
                  <a:solidFill>
                    <a:schemeClr val="bg1"/>
                  </a:solidFill>
                </a:ln>
                <a:solidFill>
                  <a:schemeClr val="bg1"/>
                </a:solidFill>
                <a:effectLst>
                  <a:outerShdw blurRad="50800" dist="38100" dir="2700000" algn="tl" rotWithShape="0">
                    <a:prstClr val="black">
                      <a:alpha val="40000"/>
                    </a:prstClr>
                  </a:outerShdw>
                </a:effectLst>
                <a:cs typeface="Arial" panose="020B0604020202020204" pitchFamily="34" charset="0"/>
              </a:endParaRPr>
            </a:p>
          </p:txBody>
        </p:sp>
        <p:sp>
          <p:nvSpPr>
            <p:cNvPr id="19" name="TextBox 19">
              <a:extLst>
                <a:ext uri="{FF2B5EF4-FFF2-40B4-BE49-F238E27FC236}">
                  <a16:creationId xmlns:a16="http://schemas.microsoft.com/office/drawing/2014/main" id="{120C982C-748D-1800-260B-59540B1F7F1E}"/>
                </a:ext>
              </a:extLst>
            </p:cNvPr>
            <p:cNvSpPr txBox="1"/>
            <p:nvPr/>
          </p:nvSpPr>
          <p:spPr>
            <a:xfrm>
              <a:off x="4212158" y="-772086"/>
              <a:ext cx="3042025" cy="584775"/>
            </a:xfrm>
            <a:prstGeom prst="rect">
              <a:avLst/>
            </a:prstGeom>
            <a:noFill/>
          </p:spPr>
          <p:txBody>
            <a:bodyPr wrap="square">
              <a:spAutoFit/>
            </a:bodyPr>
            <a:lstStyle/>
            <a:p>
              <a:pPr algn="ctr"/>
              <a:r>
                <a:rPr lang="en-US" sz="3200" b="1">
                  <a:solidFill>
                    <a:srgbClr val="FE7A57"/>
                  </a:solidFill>
                  <a:latin typeface="UTM Duepuntozero" panose="02040603050506020204" pitchFamily="18" charset="0"/>
                </a:rPr>
                <a:t>Bài 1</a:t>
              </a:r>
              <a:endParaRPr lang="vi-VN" sz="3200" b="1">
                <a:solidFill>
                  <a:srgbClr val="FE7A57"/>
                </a:solidFill>
              </a:endParaRPr>
            </a:p>
          </p:txBody>
        </p:sp>
      </p:grpSp>
      <p:grpSp>
        <p:nvGrpSpPr>
          <p:cNvPr id="36" name="Nhóm 35">
            <a:extLst>
              <a:ext uri="{FF2B5EF4-FFF2-40B4-BE49-F238E27FC236}">
                <a16:creationId xmlns:a16="http://schemas.microsoft.com/office/drawing/2014/main" id="{9A579676-C994-D951-5E39-79EA05596371}"/>
              </a:ext>
            </a:extLst>
          </p:cNvPr>
          <p:cNvGrpSpPr/>
          <p:nvPr/>
        </p:nvGrpSpPr>
        <p:grpSpPr>
          <a:xfrm>
            <a:off x="2159967" y="289697"/>
            <a:ext cx="7461462" cy="1107997"/>
            <a:chOff x="286527" y="-292848"/>
            <a:chExt cx="11763666" cy="1107997"/>
          </a:xfrm>
        </p:grpSpPr>
        <p:sp>
          <p:nvSpPr>
            <p:cNvPr id="37" name="Hộp Văn bản 22">
              <a:extLst>
                <a:ext uri="{FF2B5EF4-FFF2-40B4-BE49-F238E27FC236}">
                  <a16:creationId xmlns:a16="http://schemas.microsoft.com/office/drawing/2014/main" id="{573FCD5C-A1C0-FF8A-1AE7-C2207E73C52C}"/>
                </a:ext>
              </a:extLst>
            </p:cNvPr>
            <p:cNvSpPr txBox="1"/>
            <p:nvPr/>
          </p:nvSpPr>
          <p:spPr>
            <a:xfrm>
              <a:off x="286527" y="-292847"/>
              <a:ext cx="11763666" cy="1107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a:ln w="152400">
                    <a:solidFill>
                      <a:prstClr val="white"/>
                    </a:solidFill>
                  </a:ln>
                  <a:solidFill>
                    <a:srgbClr val="7030A0"/>
                  </a:solidFill>
                  <a:effectLst/>
                  <a:uLnTx/>
                  <a:uFillTx/>
                  <a:latin typeface="UTM Edwardian" panose="02040603050506020204" pitchFamily="18" charset="0"/>
                  <a:ea typeface="微软雅黑" panose="020B0503020204020204" pitchFamily="34" charset="-122"/>
                </a:rPr>
                <a:t>Thứ … ngày … tháng … năm …</a:t>
              </a:r>
            </a:p>
          </p:txBody>
        </p:sp>
        <p:sp>
          <p:nvSpPr>
            <p:cNvPr id="38" name="Hộp Văn bản 37">
              <a:extLst>
                <a:ext uri="{FF2B5EF4-FFF2-40B4-BE49-F238E27FC236}">
                  <a16:creationId xmlns:a16="http://schemas.microsoft.com/office/drawing/2014/main" id="{BC48F734-4517-7DC1-5082-8CF53EF36B1E}"/>
                </a:ext>
              </a:extLst>
            </p:cNvPr>
            <p:cNvSpPr txBox="1"/>
            <p:nvPr/>
          </p:nvSpPr>
          <p:spPr>
            <a:xfrm>
              <a:off x="286527" y="-292848"/>
              <a:ext cx="11763666" cy="1107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a:ln w="25400">
                    <a:noFill/>
                  </a:ln>
                  <a:solidFill>
                    <a:srgbClr val="C00000"/>
                  </a:solidFill>
                  <a:effectLst/>
                  <a:uLnTx/>
                  <a:uFillTx/>
                  <a:latin typeface="UTM Edwardian" panose="02040603050506020204" pitchFamily="18" charset="0"/>
                  <a:ea typeface="微软雅黑" panose="020B0503020204020204" pitchFamily="34" charset="-122"/>
                </a:rPr>
                <a:t>Thứ … ngày … tháng … năm …</a:t>
              </a:r>
              <a:endParaRPr kumimoji="0" lang="en-US" altLang="zh-CN" sz="4800" b="0" i="0" u="none" strike="noStrike" kern="1200" cap="none" spc="0" normalizeH="0" baseline="0" noProof="0" dirty="0">
                <a:ln w="25400">
                  <a:noFill/>
                </a:ln>
                <a:solidFill>
                  <a:srgbClr val="C00000"/>
                </a:solidFill>
                <a:effectLst/>
                <a:uLnTx/>
                <a:uFillTx/>
                <a:latin typeface="UTM Edwardian" panose="02040603050506020204" pitchFamily="18" charset="0"/>
                <a:ea typeface="微软雅黑" panose="020B0503020204020204" pitchFamily="34" charset="-122"/>
              </a:endParaRPr>
            </a:p>
          </p:txBody>
        </p:sp>
      </p:grpSp>
      <p:grpSp>
        <p:nvGrpSpPr>
          <p:cNvPr id="42" name="Group 4">
            <a:extLst>
              <a:ext uri="{FF2B5EF4-FFF2-40B4-BE49-F238E27FC236}">
                <a16:creationId xmlns:a16="http://schemas.microsoft.com/office/drawing/2014/main" id="{17302368-BBBA-A92B-8F15-8DFF45DA55F2}"/>
              </a:ext>
            </a:extLst>
          </p:cNvPr>
          <p:cNvGrpSpPr/>
          <p:nvPr/>
        </p:nvGrpSpPr>
        <p:grpSpPr>
          <a:xfrm>
            <a:off x="403761" y="3611618"/>
            <a:ext cx="11681388" cy="976204"/>
            <a:chOff x="1109877" y="-2497937"/>
            <a:chExt cx="7921931" cy="3299642"/>
          </a:xfrm>
        </p:grpSpPr>
        <p:sp>
          <p:nvSpPr>
            <p:cNvPr id="43" name="TextBox 5">
              <a:extLst>
                <a:ext uri="{FF2B5EF4-FFF2-40B4-BE49-F238E27FC236}">
                  <a16:creationId xmlns:a16="http://schemas.microsoft.com/office/drawing/2014/main" id="{9C95348F-6531-34F7-324E-8058D95254B2}"/>
                </a:ext>
              </a:extLst>
            </p:cNvPr>
            <p:cNvSpPr txBox="1"/>
            <p:nvPr/>
          </p:nvSpPr>
          <p:spPr>
            <a:xfrm>
              <a:off x="1109877" y="-2319219"/>
              <a:ext cx="7921931" cy="3120924"/>
            </a:xfrm>
            <a:prstGeom prst="rect">
              <a:avLst/>
            </a:prstGeom>
            <a:noFill/>
          </p:spPr>
          <p:txBody>
            <a:bodyPr wrap="square" rtlCol="0">
              <a:spAutoFit/>
            </a:bodyPr>
            <a:lstStyle/>
            <a:p>
              <a:pPr algn="ctr"/>
              <a:r>
                <a:rPr lang="vi-VN" sz="5400" b="1">
                  <a:ln w="320675">
                    <a:solidFill>
                      <a:schemeClr val="bg1"/>
                    </a:solidFill>
                    <a:prstDash val="solid"/>
                  </a:ln>
                  <a:solidFill>
                    <a:schemeClr val="bg1"/>
                  </a:solidFill>
                  <a:latin typeface="SVN-ARCO Typography" panose="020B0603050302020204" pitchFamily="34" charset="2"/>
                </a:rPr>
                <a:t>Vì đại dương trong xanh</a:t>
              </a:r>
              <a:endParaRPr lang="en-US" sz="5400" b="1">
                <a:ln w="320675">
                  <a:solidFill>
                    <a:schemeClr val="bg1"/>
                  </a:solidFill>
                  <a:prstDash val="solid"/>
                </a:ln>
                <a:solidFill>
                  <a:schemeClr val="bg1"/>
                </a:solidFill>
                <a:latin typeface="SVN-ARCO Typography" panose="020B0603050302020204" pitchFamily="34" charset="2"/>
              </a:endParaRPr>
            </a:p>
          </p:txBody>
        </p:sp>
        <p:sp>
          <p:nvSpPr>
            <p:cNvPr id="44" name="TextBox 6">
              <a:extLst>
                <a:ext uri="{FF2B5EF4-FFF2-40B4-BE49-F238E27FC236}">
                  <a16:creationId xmlns:a16="http://schemas.microsoft.com/office/drawing/2014/main" id="{47114150-B19F-F808-67C5-D826680ACE15}"/>
                </a:ext>
              </a:extLst>
            </p:cNvPr>
            <p:cNvSpPr txBox="1"/>
            <p:nvPr/>
          </p:nvSpPr>
          <p:spPr>
            <a:xfrm>
              <a:off x="1447518" y="-2497937"/>
              <a:ext cx="7238905" cy="3120924"/>
            </a:xfrm>
            <a:prstGeom prst="rect">
              <a:avLst/>
            </a:prstGeom>
            <a:noFill/>
          </p:spPr>
          <p:txBody>
            <a:bodyPr wrap="square" rtlCol="0">
              <a:spAutoFit/>
            </a:bodyPr>
            <a:lstStyle/>
            <a:p>
              <a:pPr algn="ctr"/>
              <a:r>
                <a:rPr lang="vi-VN" sz="5400" b="1">
                  <a:ln w="38100">
                    <a:solidFill>
                      <a:srgbClr val="002060"/>
                    </a:solidFill>
                    <a:prstDash val="solid"/>
                  </a:ln>
                  <a:solidFill>
                    <a:srgbClr val="FFFF66"/>
                  </a:solidFill>
                  <a:effectLst>
                    <a:outerShdw dist="38100" dir="2700000" algn="tl" rotWithShape="0">
                      <a:schemeClr val="accent5">
                        <a:lumMod val="50000"/>
                        <a:alpha val="40000"/>
                      </a:schemeClr>
                    </a:outerShdw>
                  </a:effectLst>
                  <a:latin typeface="SVN-ARCO Typography" panose="020B0603050302020204" pitchFamily="34" charset="2"/>
                </a:rPr>
                <a:t>Vì đại dương trong xanh</a:t>
              </a:r>
              <a:endParaRPr lang="vi-VN" sz="5400" b="1" dirty="0">
                <a:ln w="38100">
                  <a:solidFill>
                    <a:srgbClr val="002060"/>
                  </a:solidFill>
                  <a:prstDash val="solid"/>
                </a:ln>
                <a:solidFill>
                  <a:srgbClr val="99FF33"/>
                </a:solidFill>
                <a:effectLst>
                  <a:outerShdw dist="38100" dir="2700000" algn="tl" rotWithShape="0">
                    <a:schemeClr val="accent5">
                      <a:lumMod val="50000"/>
                      <a:alpha val="40000"/>
                    </a:schemeClr>
                  </a:outerShdw>
                </a:effectLst>
                <a:latin typeface="SVN-ARCO Typography" panose="020B0603050302020204" pitchFamily="34" charset="2"/>
              </a:endParaRPr>
            </a:p>
          </p:txBody>
        </p:sp>
      </p:grpSp>
    </p:spTree>
    <p:extLst>
      <p:ext uri="{BB962C8B-B14F-4D97-AF65-F5344CB8AC3E}">
        <p14:creationId xmlns:p14="http://schemas.microsoft.com/office/powerpoint/2010/main" val="142281922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2" presetClass="entr" presetSubtype="8" fill="hold" nodeType="withEffect" p14:presetBounceEnd="60000">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14:bounceEnd="60000">
                                          <p:cBhvr additive="base">
                                            <p:cTn id="15" dur="10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16" dur="10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7" presetID="17" presetClass="entr" presetSubtype="10" fill="hold" nodeType="withEffect">
                                      <p:stCondLst>
                                        <p:cond delay="18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strVal val="#ppt_h"/>
                                              </p:val>
                                            </p:tav>
                                            <p:tav tm="100000">
                                              <p:val>
                                                <p:strVal val="#ppt_h"/>
                                              </p:val>
                                            </p:tav>
                                          </p:tavLst>
                                        </p:anim>
                                      </p:childTnLst>
                                    </p:cTn>
                                  </p:par>
                                </p:childTnLst>
                              </p:cTn>
                            </p:par>
                            <p:par>
                              <p:cTn id="21" fill="hold">
                                <p:stCondLst>
                                  <p:cond delay="2300"/>
                                </p:stCondLst>
                                <p:childTnLst>
                                  <p:par>
                                    <p:cTn id="22" presetID="53" presetClass="entr" presetSubtype="16"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ppt_w</p:attrName>
                                            </p:attrNameLst>
                                          </p:cBhvr>
                                          <p:tavLst>
                                            <p:tav tm="0">
                                              <p:val>
                                                <p:fltVal val="0"/>
                                              </p:val>
                                            </p:tav>
                                            <p:tav tm="100000">
                                              <p:val>
                                                <p:strVal val="#ppt_w"/>
                                              </p:val>
                                            </p:tav>
                                          </p:tavLst>
                                        </p:anim>
                                        <p:anim calcmode="lin" valueType="num">
                                          <p:cBhvr>
                                            <p:cTn id="25" dur="500" fill="hold"/>
                                            <p:tgtEl>
                                              <p:spTgt spid="42"/>
                                            </p:tgtEl>
                                            <p:attrNameLst>
                                              <p:attrName>ppt_h</p:attrName>
                                            </p:attrNameLst>
                                          </p:cBhvr>
                                          <p:tavLst>
                                            <p:tav tm="0">
                                              <p:val>
                                                <p:fltVal val="0"/>
                                              </p:val>
                                            </p:tav>
                                            <p:tav tm="100000">
                                              <p:val>
                                                <p:strVal val="#ppt_h"/>
                                              </p:val>
                                            </p:tav>
                                          </p:tavLst>
                                        </p:anim>
                                        <p:animEffect transition="in" filter="fade">
                                          <p:cBhvr>
                                            <p:cTn id="26" dur="500"/>
                                            <p:tgtEl>
                                              <p:spTgt spid="42"/>
                                            </p:tgtEl>
                                          </p:cBhvr>
                                        </p:animEffect>
                                      </p:childTnLst>
                                      <p:subTnLst>
                                        <p:audio>
                                          <p:cMediaNode>
                                            <p:cTn display="0" masterRel="sameClick">
                                              <p:stCondLst>
                                                <p:cond evt="begin" delay="0">
                                                  <p:tn val="22"/>
                                                </p:cond>
                                              </p:stCondLst>
                                              <p:endCondLst>
                                                <p:cond evt="onStopAudio" delay="0">
                                                  <p:tgtEl>
                                                    <p:sldTgt/>
                                                  </p:tgtEl>
                                                </p:cond>
                                              </p:endCondLst>
                                            </p:cTn>
                                            <p:tgtEl>
                                              <p:sndTgt r:embed="rId3" name="laser.wav"/>
                                            </p:tgtEl>
                                          </p:cMediaNode>
                                        </p:audio>
                                      </p:subTnLst>
                                    </p:cTn>
                                  </p:par>
                                  <p:par>
                                    <p:cTn id="27" presetID="32" presetClass="emph" presetSubtype="0" fill="hold" nodeType="withEffect">
                                      <p:stCondLst>
                                        <p:cond delay="0"/>
                                      </p:stCondLst>
                                      <p:childTnLst>
                                        <p:animRot by="120000">
                                          <p:cBhvr>
                                            <p:cTn id="28" dur="100" fill="hold">
                                              <p:stCondLst>
                                                <p:cond delay="0"/>
                                              </p:stCondLst>
                                            </p:cTn>
                                            <p:tgtEl>
                                              <p:spTgt spid="42"/>
                                            </p:tgtEl>
                                            <p:attrNameLst>
                                              <p:attrName>r</p:attrName>
                                            </p:attrNameLst>
                                          </p:cBhvr>
                                        </p:animRot>
                                        <p:animRot by="-240000">
                                          <p:cBhvr>
                                            <p:cTn id="29" dur="200" fill="hold">
                                              <p:stCondLst>
                                                <p:cond delay="200"/>
                                              </p:stCondLst>
                                            </p:cTn>
                                            <p:tgtEl>
                                              <p:spTgt spid="42"/>
                                            </p:tgtEl>
                                            <p:attrNameLst>
                                              <p:attrName>r</p:attrName>
                                            </p:attrNameLst>
                                          </p:cBhvr>
                                        </p:animRot>
                                        <p:animRot by="240000">
                                          <p:cBhvr>
                                            <p:cTn id="30" dur="200" fill="hold">
                                              <p:stCondLst>
                                                <p:cond delay="400"/>
                                              </p:stCondLst>
                                            </p:cTn>
                                            <p:tgtEl>
                                              <p:spTgt spid="42"/>
                                            </p:tgtEl>
                                            <p:attrNameLst>
                                              <p:attrName>r</p:attrName>
                                            </p:attrNameLst>
                                          </p:cBhvr>
                                        </p:animRot>
                                        <p:animRot by="-240000">
                                          <p:cBhvr>
                                            <p:cTn id="31" dur="200" fill="hold">
                                              <p:stCondLst>
                                                <p:cond delay="600"/>
                                              </p:stCondLst>
                                            </p:cTn>
                                            <p:tgtEl>
                                              <p:spTgt spid="42"/>
                                            </p:tgtEl>
                                            <p:attrNameLst>
                                              <p:attrName>r</p:attrName>
                                            </p:attrNameLst>
                                          </p:cBhvr>
                                        </p:animRot>
                                        <p:animRot by="120000">
                                          <p:cBhvr>
                                            <p:cTn id="32"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2" presetClass="entr" presetSubtype="8" fill="hold"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click.wav"/>
                                            </p:tgtEl>
                                          </p:cMediaNode>
                                        </p:audio>
                                      </p:subTnLst>
                                    </p:cTn>
                                  </p:par>
                                  <p:par>
                                    <p:cTn id="17" presetID="17" presetClass="entr" presetSubtype="10" fill="hold" nodeType="withEffect">
                                      <p:stCondLst>
                                        <p:cond delay="18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strVal val="#ppt_h"/>
                                              </p:val>
                                            </p:tav>
                                            <p:tav tm="100000">
                                              <p:val>
                                                <p:strVal val="#ppt_h"/>
                                              </p:val>
                                            </p:tav>
                                          </p:tavLst>
                                        </p:anim>
                                      </p:childTnLst>
                                    </p:cTn>
                                  </p:par>
                                </p:childTnLst>
                              </p:cTn>
                            </p:par>
                            <p:par>
                              <p:cTn id="21" fill="hold">
                                <p:stCondLst>
                                  <p:cond delay="2300"/>
                                </p:stCondLst>
                                <p:childTnLst>
                                  <p:par>
                                    <p:cTn id="22" presetID="53" presetClass="entr" presetSubtype="16"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ppt_w</p:attrName>
                                            </p:attrNameLst>
                                          </p:cBhvr>
                                          <p:tavLst>
                                            <p:tav tm="0">
                                              <p:val>
                                                <p:fltVal val="0"/>
                                              </p:val>
                                            </p:tav>
                                            <p:tav tm="100000">
                                              <p:val>
                                                <p:strVal val="#ppt_w"/>
                                              </p:val>
                                            </p:tav>
                                          </p:tavLst>
                                        </p:anim>
                                        <p:anim calcmode="lin" valueType="num">
                                          <p:cBhvr>
                                            <p:cTn id="25" dur="500" fill="hold"/>
                                            <p:tgtEl>
                                              <p:spTgt spid="42"/>
                                            </p:tgtEl>
                                            <p:attrNameLst>
                                              <p:attrName>ppt_h</p:attrName>
                                            </p:attrNameLst>
                                          </p:cBhvr>
                                          <p:tavLst>
                                            <p:tav tm="0">
                                              <p:val>
                                                <p:fltVal val="0"/>
                                              </p:val>
                                            </p:tav>
                                            <p:tav tm="100000">
                                              <p:val>
                                                <p:strVal val="#ppt_h"/>
                                              </p:val>
                                            </p:tav>
                                          </p:tavLst>
                                        </p:anim>
                                        <p:animEffect transition="in" filter="fade">
                                          <p:cBhvr>
                                            <p:cTn id="26" dur="500"/>
                                            <p:tgtEl>
                                              <p:spTgt spid="42"/>
                                            </p:tgtEl>
                                          </p:cBhvr>
                                        </p:animEffect>
                                      </p:childTnLst>
                                      <p:subTnLst>
                                        <p:audio>
                                          <p:cMediaNode>
                                            <p:cTn display="0" masterRel="sameClick">
                                              <p:stCondLst>
                                                <p:cond evt="begin" delay="0">
                                                  <p:tn val="22"/>
                                                </p:cond>
                                              </p:stCondLst>
                                              <p:endCondLst>
                                                <p:cond evt="onStopAudio" delay="0">
                                                  <p:tgtEl>
                                                    <p:sldTgt/>
                                                  </p:tgtEl>
                                                </p:cond>
                                              </p:endCondLst>
                                            </p:cTn>
                                            <p:tgtEl>
                                              <p:sndTgt r:embed="rId8" name="laser.wav"/>
                                            </p:tgtEl>
                                          </p:cMediaNode>
                                        </p:audio>
                                      </p:subTnLst>
                                    </p:cTn>
                                  </p:par>
                                  <p:par>
                                    <p:cTn id="27" presetID="32" presetClass="emph" presetSubtype="0" fill="hold" nodeType="withEffect">
                                      <p:stCondLst>
                                        <p:cond delay="0"/>
                                      </p:stCondLst>
                                      <p:childTnLst>
                                        <p:animRot by="120000">
                                          <p:cBhvr>
                                            <p:cTn id="28" dur="100" fill="hold">
                                              <p:stCondLst>
                                                <p:cond delay="0"/>
                                              </p:stCondLst>
                                            </p:cTn>
                                            <p:tgtEl>
                                              <p:spTgt spid="42"/>
                                            </p:tgtEl>
                                            <p:attrNameLst>
                                              <p:attrName>r</p:attrName>
                                            </p:attrNameLst>
                                          </p:cBhvr>
                                        </p:animRot>
                                        <p:animRot by="-240000">
                                          <p:cBhvr>
                                            <p:cTn id="29" dur="200" fill="hold">
                                              <p:stCondLst>
                                                <p:cond delay="200"/>
                                              </p:stCondLst>
                                            </p:cTn>
                                            <p:tgtEl>
                                              <p:spTgt spid="42"/>
                                            </p:tgtEl>
                                            <p:attrNameLst>
                                              <p:attrName>r</p:attrName>
                                            </p:attrNameLst>
                                          </p:cBhvr>
                                        </p:animRot>
                                        <p:animRot by="240000">
                                          <p:cBhvr>
                                            <p:cTn id="30" dur="200" fill="hold">
                                              <p:stCondLst>
                                                <p:cond delay="400"/>
                                              </p:stCondLst>
                                            </p:cTn>
                                            <p:tgtEl>
                                              <p:spTgt spid="42"/>
                                            </p:tgtEl>
                                            <p:attrNameLst>
                                              <p:attrName>r</p:attrName>
                                            </p:attrNameLst>
                                          </p:cBhvr>
                                        </p:animRot>
                                        <p:animRot by="-240000">
                                          <p:cBhvr>
                                            <p:cTn id="31" dur="200" fill="hold">
                                              <p:stCondLst>
                                                <p:cond delay="600"/>
                                              </p:stCondLst>
                                            </p:cTn>
                                            <p:tgtEl>
                                              <p:spTgt spid="42"/>
                                            </p:tgtEl>
                                            <p:attrNameLst>
                                              <p:attrName>r</p:attrName>
                                            </p:attrNameLst>
                                          </p:cBhvr>
                                        </p:animRot>
                                        <p:animRot by="120000">
                                          <p:cBhvr>
                                            <p:cTn id="32" dur="200" fill="hold">
                                              <p:stCondLst>
                                                <p:cond delay="800"/>
                                              </p:stCondLst>
                                            </p:cTn>
                                            <p:tgtEl>
                                              <p:spTgt spid="42"/>
                                            </p:tgtEl>
                                            <p:attrNameLst>
                                              <p:attrName>r</p:attrName>
                                            </p:attrNameLst>
                                          </p:cBhvr>
                                        </p:animRot>
                                      </p:childTnLst>
                                    </p:cTn>
                                  </p:par>
                                  <p:par>
                                    <p:cTn id="33" presetID="16" presetClass="entr" presetSubtype="21"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par>
                                    <p:cTn id="36" presetID="32" presetClass="emph" presetSubtype="0" fill="hold" nodeType="withEffect">
                                      <p:stCondLst>
                                        <p:cond delay="0"/>
                                      </p:stCondLst>
                                      <p:childTnLst>
                                        <p:animRot by="120000">
                                          <p:cBhvr>
                                            <p:cTn id="37" dur="100" fill="hold">
                                              <p:stCondLst>
                                                <p:cond delay="0"/>
                                              </p:stCondLst>
                                            </p:cTn>
                                            <p:tgtEl>
                                              <p:spTgt spid="49"/>
                                            </p:tgtEl>
                                            <p:attrNameLst>
                                              <p:attrName>r</p:attrName>
                                            </p:attrNameLst>
                                          </p:cBhvr>
                                        </p:animRot>
                                        <p:animRot by="-240000">
                                          <p:cBhvr>
                                            <p:cTn id="38" dur="200" fill="hold">
                                              <p:stCondLst>
                                                <p:cond delay="200"/>
                                              </p:stCondLst>
                                            </p:cTn>
                                            <p:tgtEl>
                                              <p:spTgt spid="49"/>
                                            </p:tgtEl>
                                            <p:attrNameLst>
                                              <p:attrName>r</p:attrName>
                                            </p:attrNameLst>
                                          </p:cBhvr>
                                        </p:animRot>
                                        <p:animRot by="240000">
                                          <p:cBhvr>
                                            <p:cTn id="39" dur="200" fill="hold">
                                              <p:stCondLst>
                                                <p:cond delay="400"/>
                                              </p:stCondLst>
                                            </p:cTn>
                                            <p:tgtEl>
                                              <p:spTgt spid="49"/>
                                            </p:tgtEl>
                                            <p:attrNameLst>
                                              <p:attrName>r</p:attrName>
                                            </p:attrNameLst>
                                          </p:cBhvr>
                                        </p:animRot>
                                        <p:animRot by="-240000">
                                          <p:cBhvr>
                                            <p:cTn id="40" dur="200" fill="hold">
                                              <p:stCondLst>
                                                <p:cond delay="600"/>
                                              </p:stCondLst>
                                            </p:cTn>
                                            <p:tgtEl>
                                              <p:spTgt spid="49"/>
                                            </p:tgtEl>
                                            <p:attrNameLst>
                                              <p:attrName>r</p:attrName>
                                            </p:attrNameLst>
                                          </p:cBhvr>
                                        </p:animRot>
                                        <p:animRot by="120000">
                                          <p:cBhvr>
                                            <p:cTn id="41" dur="200" fill="hold">
                                              <p:stCondLst>
                                                <p:cond delay="8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54FB873E-C698-2159-745C-BDAA02FF4B92}"/>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653A07C5-D135-12F5-3415-B39F3A04EB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4" name="Picture 7">
              <a:extLst>
                <a:ext uri="{FF2B5EF4-FFF2-40B4-BE49-F238E27FC236}">
                  <a16:creationId xmlns:a16="http://schemas.microsoft.com/office/drawing/2014/main" id="{46869680-9FEB-E9F5-9AC5-46851D6ACB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pic>
          <p:nvPicPr>
            <p:cNvPr id="6" name="Picture 12">
              <a:extLst>
                <a:ext uri="{FF2B5EF4-FFF2-40B4-BE49-F238E27FC236}">
                  <a16:creationId xmlns:a16="http://schemas.microsoft.com/office/drawing/2014/main" id="{34CBEA7A-AF33-A0A9-49BD-F1B165FF2F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012939"/>
              <a:ext cx="4696391" cy="921588"/>
            </a:xfrm>
            <a:prstGeom prst="rect">
              <a:avLst/>
            </a:prstGeom>
          </p:spPr>
        </p:pic>
      </p:grpSp>
      <p:pic>
        <p:nvPicPr>
          <p:cNvPr id="20" name="Picture 6">
            <a:extLst>
              <a:ext uri="{FF2B5EF4-FFF2-40B4-BE49-F238E27FC236}">
                <a16:creationId xmlns:a16="http://schemas.microsoft.com/office/drawing/2014/main" id="{E2480FB0-0362-3812-2562-7E21F16E8954}"/>
              </a:ext>
            </a:extLst>
          </p:cNvPr>
          <p:cNvPicPr>
            <a:picLocks noChangeAspect="1"/>
          </p:cNvPicPr>
          <p:nvPr/>
        </p:nvPicPr>
        <p:blipFill>
          <a:blip r:embed="rId9"/>
          <a:srcRect/>
          <a:stretch>
            <a:fillRect/>
          </a:stretch>
        </p:blipFill>
        <p:spPr>
          <a:xfrm>
            <a:off x="2746193" y="3295941"/>
            <a:ext cx="3257042" cy="3460336"/>
          </a:xfrm>
          <a:prstGeom prst="rect">
            <a:avLst/>
          </a:prstGeom>
        </p:spPr>
      </p:pic>
      <p:pic>
        <p:nvPicPr>
          <p:cNvPr id="21" name="Picture 7">
            <a:extLst>
              <a:ext uri="{FF2B5EF4-FFF2-40B4-BE49-F238E27FC236}">
                <a16:creationId xmlns:a16="http://schemas.microsoft.com/office/drawing/2014/main" id="{F6A85C4F-956A-DC81-2AE8-01E49C6DD44F}"/>
              </a:ext>
            </a:extLst>
          </p:cNvPr>
          <p:cNvPicPr>
            <a:picLocks noChangeAspect="1"/>
          </p:cNvPicPr>
          <p:nvPr/>
        </p:nvPicPr>
        <p:blipFill>
          <a:blip r:embed="rId10"/>
          <a:srcRect/>
          <a:stretch>
            <a:fillRect/>
          </a:stretch>
        </p:blipFill>
        <p:spPr>
          <a:xfrm>
            <a:off x="6206472" y="3295940"/>
            <a:ext cx="2712241" cy="3433215"/>
          </a:xfrm>
          <a:prstGeom prst="rect">
            <a:avLst/>
          </a:prstGeom>
        </p:spPr>
      </p:pic>
      <p:grpSp>
        <p:nvGrpSpPr>
          <p:cNvPr id="13" name="Group 11">
            <a:extLst>
              <a:ext uri="{FF2B5EF4-FFF2-40B4-BE49-F238E27FC236}">
                <a16:creationId xmlns:a16="http://schemas.microsoft.com/office/drawing/2014/main" id="{D648BB52-A86F-9880-3869-58DC2D6198D7}"/>
              </a:ext>
            </a:extLst>
          </p:cNvPr>
          <p:cNvGrpSpPr/>
          <p:nvPr/>
        </p:nvGrpSpPr>
        <p:grpSpPr>
          <a:xfrm>
            <a:off x="3516024" y="85794"/>
            <a:ext cx="4930277" cy="1027678"/>
            <a:chOff x="-555806" y="-12015"/>
            <a:chExt cx="4930277" cy="1027678"/>
          </a:xfrm>
        </p:grpSpPr>
        <p:sp>
          <p:nvSpPr>
            <p:cNvPr id="14" name="文本框 18">
              <a:extLst>
                <a:ext uri="{FF2B5EF4-FFF2-40B4-BE49-F238E27FC236}">
                  <a16:creationId xmlns:a16="http://schemas.microsoft.com/office/drawing/2014/main" id="{FA063B09-D045-9B06-8018-3DED3B26BB50}"/>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15" name="文本框 18">
              <a:extLst>
                <a:ext uri="{FF2B5EF4-FFF2-40B4-BE49-F238E27FC236}">
                  <a16:creationId xmlns:a16="http://schemas.microsoft.com/office/drawing/2014/main" id="{6B666F7D-ECD7-AA65-D9E5-CC5D7D9141D8}"/>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FF"/>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FF"/>
                </a:solidFill>
                <a:effectLst/>
                <a:uLnTx/>
                <a:uFillTx/>
                <a:latin typeface="#9Slide05 Phobia" panose="02000506000000020003" pitchFamily="2" charset="0"/>
              </a:endParaRPr>
            </a:p>
          </p:txBody>
        </p:sp>
      </p:grpSp>
      <p:grpSp>
        <p:nvGrpSpPr>
          <p:cNvPr id="5" name="Group 6">
            <a:extLst>
              <a:ext uri="{FF2B5EF4-FFF2-40B4-BE49-F238E27FC236}">
                <a16:creationId xmlns:a16="http://schemas.microsoft.com/office/drawing/2014/main" id="{1A60B42F-AAE1-D44B-51E1-C44B5C451AC5}"/>
              </a:ext>
            </a:extLst>
          </p:cNvPr>
          <p:cNvGrpSpPr/>
          <p:nvPr/>
        </p:nvGrpSpPr>
        <p:grpSpPr>
          <a:xfrm>
            <a:off x="1452790" y="991314"/>
            <a:ext cx="9056744" cy="1472904"/>
            <a:chOff x="5334131" y="6585062"/>
            <a:chExt cx="13208092" cy="2127089"/>
          </a:xfrm>
        </p:grpSpPr>
        <p:sp>
          <p:nvSpPr>
            <p:cNvPr id="7" name="TextBox 7">
              <a:extLst>
                <a:ext uri="{FF2B5EF4-FFF2-40B4-BE49-F238E27FC236}">
                  <a16:creationId xmlns:a16="http://schemas.microsoft.com/office/drawing/2014/main" id="{6FFD67BC-399E-C1BC-C7B9-DDB9AB168CCA}"/>
                </a:ext>
              </a:extLst>
            </p:cNvPr>
            <p:cNvSpPr txBox="1"/>
            <p:nvPr/>
          </p:nvSpPr>
          <p:spPr>
            <a:xfrm>
              <a:off x="5334131" y="6585062"/>
              <a:ext cx="13208091" cy="2127089"/>
            </a:xfrm>
            <a:prstGeom prst="rect">
              <a:avLst/>
            </a:prstGeom>
            <a:noFill/>
          </p:spPr>
          <p:txBody>
            <a:bodyPr wrap="square" rtlCol="0">
              <a:spAutoFit/>
            </a:bodyPr>
            <a:lstStyle/>
            <a:p>
              <a:pPr algn="ctr">
                <a:lnSpc>
                  <a:spcPct val="130000"/>
                </a:lnSpc>
              </a:pPr>
              <a:r>
                <a:rPr lang="en-US" sz="80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LUYỆN ĐỌC HIỂU</a:t>
              </a:r>
              <a:endParaRPr lang="en-US" sz="80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8" name="TextBox 8">
              <a:extLst>
                <a:ext uri="{FF2B5EF4-FFF2-40B4-BE49-F238E27FC236}">
                  <a16:creationId xmlns:a16="http://schemas.microsoft.com/office/drawing/2014/main" id="{FC1696B4-AA3A-C8A6-5FA4-F08A68C0D983}"/>
                </a:ext>
              </a:extLst>
            </p:cNvPr>
            <p:cNvSpPr txBox="1"/>
            <p:nvPr/>
          </p:nvSpPr>
          <p:spPr>
            <a:xfrm>
              <a:off x="5334132" y="6585062"/>
              <a:ext cx="13208091" cy="2127089"/>
            </a:xfrm>
            <a:prstGeom prst="rect">
              <a:avLst/>
            </a:prstGeom>
            <a:noFill/>
          </p:spPr>
          <p:txBody>
            <a:bodyPr wrap="square" rtlCol="0">
              <a:spAutoFit/>
            </a:bodyPr>
            <a:lstStyle/>
            <a:p>
              <a:pPr algn="ctr">
                <a:lnSpc>
                  <a:spcPct val="130000"/>
                </a:lnSpc>
              </a:pP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Y</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Ệ</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 Đ</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Ọ</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C </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I</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Ể</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endPar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419145265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80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80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80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80000">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14:bounceEnd="80000">
                                          <p:cBhvr additive="base">
                                            <p:cTn id="21" dur="1000" fill="hold"/>
                                            <p:tgtEl>
                                              <p:spTgt spid="21"/>
                                            </p:tgtEl>
                                            <p:attrNameLst>
                                              <p:attrName>ppt_x</p:attrName>
                                            </p:attrNameLst>
                                          </p:cBhvr>
                                          <p:tavLst>
                                            <p:tav tm="0">
                                              <p:val>
                                                <p:strVal val="#ppt_x"/>
                                              </p:val>
                                            </p:tav>
                                            <p:tav tm="100000">
                                              <p:val>
                                                <p:strVal val="#ppt_x"/>
                                              </p:val>
                                            </p:tav>
                                          </p:tavLst>
                                        </p:anim>
                                        <p:anim calcmode="lin" valueType="num" p14:bounceEnd="80000">
                                          <p:cBhvr additive="base">
                                            <p:cTn id="2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par>
                                    <p:cTn id="23" presetID="1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250" fill="hold"/>
                                            <p:tgtEl>
                                              <p:spTgt spid="5"/>
                                            </p:tgtEl>
                                            <p:attrNameLst>
                                              <p:attrName>ppt_w</p:attrName>
                                            </p:attrNameLst>
                                          </p:cBhvr>
                                          <p:tavLst>
                                            <p:tav tm="0">
                                              <p:val>
                                                <p:fltVal val="0"/>
                                              </p:val>
                                            </p:tav>
                                            <p:tav tm="100000">
                                              <p:val>
                                                <p:strVal val="#ppt_w"/>
                                              </p:val>
                                            </p:tav>
                                          </p:tavLst>
                                        </p:anim>
                                        <p:anim calcmode="lin" valueType="num">
                                          <p:cBhvr>
                                            <p:cTn id="31" dur="250" fill="hold"/>
                                            <p:tgtEl>
                                              <p:spTgt spid="5"/>
                                            </p:tgtEl>
                                            <p:attrNameLst>
                                              <p:attrName>ppt_h</p:attrName>
                                            </p:attrNameLst>
                                          </p:cBhvr>
                                          <p:tavLst>
                                            <p:tav tm="0">
                                              <p:val>
                                                <p:fltVal val="0"/>
                                              </p:val>
                                            </p:tav>
                                            <p:tav tm="100000">
                                              <p:val>
                                                <p:strVal val="#ppt_h"/>
                                              </p:val>
                                            </p:tav>
                                          </p:tavLst>
                                        </p:anim>
                                        <p:animEffect transition="in" filter="fade">
                                          <p:cBhvr>
                                            <p:cTn id="32" dur="25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3" name="whoosh.wav"/>
                                            </p:tgtEl>
                                          </p:cMediaNode>
                                        </p:audio>
                                      </p:subTnLst>
                                    </p:cTn>
                                  </p:par>
                                </p:childTnLst>
                              </p:cTn>
                            </p:par>
                            <p:par>
                              <p:cTn id="33" fill="hold">
                                <p:stCondLst>
                                  <p:cond delay="1250"/>
                                </p:stCondLst>
                                <p:childTnLst>
                                  <p:par>
                                    <p:cTn id="34" presetID="6" presetClass="emph" presetSubtype="0" fill="hold" nodeType="afterEffect" p14:presetBounceEnd="98000">
                                      <p:stCondLst>
                                        <p:cond delay="0"/>
                                      </p:stCondLst>
                                      <p:childTnLst>
                                        <p:animScale p14:bounceEnd="98000">
                                          <p:cBhvr>
                                            <p:cTn id="35" dur="2000" fill="hold"/>
                                            <p:tgtEl>
                                              <p:spTgt spid="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1"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ppt_x"/>
                                              </p:val>
                                            </p:tav>
                                            <p:tav tm="100000">
                                              <p:val>
                                                <p:strVal val="#ppt_x"/>
                                              </p:val>
                                            </p:tav>
                                          </p:tavLst>
                                        </p:anim>
                                        <p:anim calcmode="lin" valueType="num">
                                          <p:cBhvr additive="base">
                                            <p:cTn id="2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1" name="Trò-chơi-chíu.wav"/>
                                            </p:tgtEl>
                                          </p:cMediaNode>
                                        </p:audio>
                                      </p:subTnLst>
                                    </p:cTn>
                                  </p:par>
                                  <p:par>
                                    <p:cTn id="23" presetID="1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250" fill="hold"/>
                                            <p:tgtEl>
                                              <p:spTgt spid="5"/>
                                            </p:tgtEl>
                                            <p:attrNameLst>
                                              <p:attrName>ppt_w</p:attrName>
                                            </p:attrNameLst>
                                          </p:cBhvr>
                                          <p:tavLst>
                                            <p:tav tm="0">
                                              <p:val>
                                                <p:fltVal val="0"/>
                                              </p:val>
                                            </p:tav>
                                            <p:tav tm="100000">
                                              <p:val>
                                                <p:strVal val="#ppt_w"/>
                                              </p:val>
                                            </p:tav>
                                          </p:tavLst>
                                        </p:anim>
                                        <p:anim calcmode="lin" valueType="num">
                                          <p:cBhvr>
                                            <p:cTn id="31" dur="250" fill="hold"/>
                                            <p:tgtEl>
                                              <p:spTgt spid="5"/>
                                            </p:tgtEl>
                                            <p:attrNameLst>
                                              <p:attrName>ppt_h</p:attrName>
                                            </p:attrNameLst>
                                          </p:cBhvr>
                                          <p:tavLst>
                                            <p:tav tm="0">
                                              <p:val>
                                                <p:fltVal val="0"/>
                                              </p:val>
                                            </p:tav>
                                            <p:tav tm="100000">
                                              <p:val>
                                                <p:strVal val="#ppt_h"/>
                                              </p:val>
                                            </p:tav>
                                          </p:tavLst>
                                        </p:anim>
                                        <p:animEffect transition="in" filter="fade">
                                          <p:cBhvr>
                                            <p:cTn id="32" dur="25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12" name="whoosh.wav"/>
                                            </p:tgtEl>
                                          </p:cMediaNode>
                                        </p:audio>
                                      </p:subTnLst>
                                    </p:cTn>
                                  </p:par>
                                </p:childTnLst>
                              </p:cTn>
                            </p:par>
                            <p:par>
                              <p:cTn id="33" fill="hold">
                                <p:stCondLst>
                                  <p:cond delay="1250"/>
                                </p:stCondLst>
                                <p:childTnLst>
                                  <p:par>
                                    <p:cTn id="34" presetID="6" presetClass="emph" presetSubtype="0" fill="hold" nodeType="afterEffect">
                                      <p:stCondLst>
                                        <p:cond delay="0"/>
                                      </p:stCondLst>
                                      <p:childTnLst>
                                        <p:animScale>
                                          <p:cBhvr>
                                            <p:cTn id="35" dur="2000" fill="hold"/>
                                            <p:tgtEl>
                                              <p:spTgt spid="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0" name="Rectangle: Rounded Corners 21">
            <a:extLst>
              <a:ext uri="{FF2B5EF4-FFF2-40B4-BE49-F238E27FC236}">
                <a16:creationId xmlns:a16="http://schemas.microsoft.com/office/drawing/2014/main" id="{541F15D0-A345-8615-EE08-BA1B16B7C4E4}"/>
              </a:ext>
            </a:extLst>
          </p:cNvPr>
          <p:cNvSpPr/>
          <p:nvPr/>
        </p:nvSpPr>
        <p:spPr>
          <a:xfrm>
            <a:off x="167896" y="151518"/>
            <a:ext cx="11806697" cy="654953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sp>
        <p:nvSpPr>
          <p:cNvPr id="10" name="TextBox 67">
            <a:extLst>
              <a:ext uri="{FF2B5EF4-FFF2-40B4-BE49-F238E27FC236}">
                <a16:creationId xmlns:a16="http://schemas.microsoft.com/office/drawing/2014/main" id="{404A3C00-DF8C-60EB-C610-A68FB7904A86}"/>
              </a:ext>
            </a:extLst>
          </p:cNvPr>
          <p:cNvSpPr txBox="1"/>
          <p:nvPr/>
        </p:nvSpPr>
        <p:spPr>
          <a:xfrm>
            <a:off x="1164015" y="195063"/>
            <a:ext cx="9610808" cy="1200329"/>
          </a:xfrm>
          <a:prstGeom prst="rect">
            <a:avLst/>
          </a:prstGeom>
          <a:noFill/>
          <a:effectLst>
            <a:outerShdw blurRad="152400" dist="317500" dir="5400000" sx="90000" sy="-19000" rotWithShape="0">
              <a:prstClr val="black">
                <a:alpha val="15000"/>
              </a:prstClr>
            </a:outerShdw>
          </a:effectLst>
        </p:spPr>
        <p:txBody>
          <a:bodyPr wrap="square" rtlCol="0">
            <a:spAutoFit/>
          </a:bodyPr>
          <a:lstStyle/>
          <a:p>
            <a:pPr algn="ctr"/>
            <a:r>
              <a:rPr lang="en-US" sz="7200" b="1">
                <a:ln w="28575">
                  <a:solidFill>
                    <a:schemeClr val="bg1">
                      <a:lumMod val="95000"/>
                    </a:schemeClr>
                  </a:solidFill>
                  <a:prstDash val="solid"/>
                </a:ln>
                <a:solidFill>
                  <a:srgbClr val="FF0066"/>
                </a:solidFill>
                <a:effectLst>
                  <a:glow rad="139700">
                    <a:srgbClr val="FFFF66"/>
                  </a:glow>
                </a:effectLst>
                <a:latin typeface="SVN-Apple" panose="02040603050506020204" pitchFamily="18" charset="0"/>
                <a:ea typeface="LNTH-LuoLuoNotangYuanTi 1" pitchFamily="2" charset="-128"/>
                <a:cs typeface="LNTH-LuoLuoNotangYuanTi 1" pitchFamily="2" charset="-128"/>
              </a:rPr>
              <a:t>THẢO LUẬN NHÓM ĐÔI</a:t>
            </a:r>
            <a:endParaRPr lang="en-US" sz="7200" b="1" dirty="0">
              <a:ln w="28575">
                <a:solidFill>
                  <a:schemeClr val="bg1">
                    <a:lumMod val="95000"/>
                  </a:schemeClr>
                </a:solidFill>
                <a:prstDash val="solid"/>
              </a:ln>
              <a:solidFill>
                <a:srgbClr val="FF0066"/>
              </a:solidFill>
              <a:effectLst>
                <a:glow rad="139700">
                  <a:srgbClr val="FFFF66"/>
                </a:glow>
              </a:effectLst>
              <a:latin typeface="SVN-Apple" panose="02040603050506020204" pitchFamily="18" charset="0"/>
              <a:ea typeface="LNTH-LuoLuoNotangYuanTi 1" pitchFamily="2" charset="-128"/>
              <a:cs typeface="LNTH-LuoLuoNotangYuanTi 1" pitchFamily="2" charset="-128"/>
            </a:endParaRPr>
          </a:p>
        </p:txBody>
      </p:sp>
      <p:sp>
        <p:nvSpPr>
          <p:cNvPr id="17" name="Hộp Văn bản 16">
            <a:extLst>
              <a:ext uri="{FF2B5EF4-FFF2-40B4-BE49-F238E27FC236}">
                <a16:creationId xmlns:a16="http://schemas.microsoft.com/office/drawing/2014/main" id="{3B7F74CF-7391-3E34-DF46-4EB49AD341F5}"/>
              </a:ext>
            </a:extLst>
          </p:cNvPr>
          <p:cNvSpPr txBox="1"/>
          <p:nvPr/>
        </p:nvSpPr>
        <p:spPr>
          <a:xfrm>
            <a:off x="553334" y="1220942"/>
            <a:ext cx="10941980" cy="5016758"/>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1.	Vì sao xưa kia giữa Tiên Cá Đen và Tiên Cá Trắng có những trận chiến?</a:t>
            </a:r>
          </a:p>
          <a:p>
            <a:pPr algn="just"/>
            <a:r>
              <a:rPr lang="vi-VN" sz="3200">
                <a:latin typeface="Calibri" panose="020F0502020204030204" pitchFamily="34" charset="0"/>
                <a:cs typeface="Calibri" panose="020F0502020204030204" pitchFamily="34" charset="0"/>
              </a:rPr>
              <a:t>2.	Tiên Cá Trắng đã cầu nguyện điều gì khi thuyền trưởng Sáng Suốt ngất đi?Vì sao?</a:t>
            </a:r>
          </a:p>
          <a:p>
            <a:pPr algn="just"/>
            <a:r>
              <a:rPr lang="vi-VN" sz="3200">
                <a:latin typeface="Calibri" panose="020F0502020204030204" pitchFamily="34" charset="0"/>
                <a:cs typeface="Calibri" panose="020F0502020204030204" pitchFamily="34" charset="0"/>
              </a:rPr>
              <a:t>3.	Thuyền trưởng Sáng Suốt nói gì khi nhận được lời cảm ơn của hai nàng tiên cá? Lời nói đó thể hiện ước mong gì?</a:t>
            </a:r>
          </a:p>
          <a:p>
            <a:pPr algn="just"/>
            <a:r>
              <a:rPr lang="vi-VN" sz="3200">
                <a:latin typeface="Calibri" panose="020F0502020204030204" pitchFamily="34" charset="0"/>
                <a:cs typeface="Calibri" panose="020F0502020204030204" pitchFamily="34" charset="0"/>
              </a:rPr>
              <a:t>4.	Bày tỏ suy nghĩ của em về hình ảnh “Tiên Cá Trắng và Tiên Cá Đen nắm tay nhau cùng hát vang khúc ca hoà bình”.</a:t>
            </a:r>
          </a:p>
          <a:p>
            <a:pPr algn="just"/>
            <a:r>
              <a:rPr lang="vi-VN" sz="3200">
                <a:latin typeface="Calibri" panose="020F0502020204030204" pitchFamily="34" charset="0"/>
                <a:cs typeface="Calibri" panose="020F0502020204030204" pitchFamily="34" charset="0"/>
              </a:rPr>
              <a:t>5.	Theo em, sau khi chia tay thuyền trưởng Sáng Suốt, hai nàng tiên cá sẽ làm gì để gìn giữ đại dương?</a:t>
            </a:r>
            <a:endParaRPr lang="en-US" sz="3200"/>
          </a:p>
        </p:txBody>
      </p:sp>
    </p:spTree>
    <p:extLst>
      <p:ext uri="{BB962C8B-B14F-4D97-AF65-F5344CB8AC3E}">
        <p14:creationId xmlns:p14="http://schemas.microsoft.com/office/powerpoint/2010/main" val="1106602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60" name="Rectangle: Rounded Corners 21">
            <a:extLst>
              <a:ext uri="{FF2B5EF4-FFF2-40B4-BE49-F238E27FC236}">
                <a16:creationId xmlns:a16="http://schemas.microsoft.com/office/drawing/2014/main" id="{541F15D0-A345-8615-EE08-BA1B16B7C4E4}"/>
              </a:ext>
            </a:extLst>
          </p:cNvPr>
          <p:cNvSpPr/>
          <p:nvPr/>
        </p:nvSpPr>
        <p:spPr>
          <a:xfrm>
            <a:off x="167896" y="304800"/>
            <a:ext cx="11806697" cy="6135757"/>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grpSp>
        <p:nvGrpSpPr>
          <p:cNvPr id="2" name="Group 5">
            <a:extLst>
              <a:ext uri="{FF2B5EF4-FFF2-40B4-BE49-F238E27FC236}">
                <a16:creationId xmlns:a16="http://schemas.microsoft.com/office/drawing/2014/main" id="{9D2A2E2C-949B-D8CC-0E2F-917EE7F0AE23}"/>
              </a:ext>
            </a:extLst>
          </p:cNvPr>
          <p:cNvGrpSpPr/>
          <p:nvPr/>
        </p:nvGrpSpPr>
        <p:grpSpPr>
          <a:xfrm>
            <a:off x="375322" y="576180"/>
            <a:ext cx="10906237" cy="1395193"/>
            <a:chOff x="752384" y="680363"/>
            <a:chExt cx="8187035" cy="1395193"/>
          </a:xfrm>
        </p:grpSpPr>
        <p:sp>
          <p:nvSpPr>
            <p:cNvPr id="3" name="TextBox 8">
              <a:extLst>
                <a:ext uri="{FF2B5EF4-FFF2-40B4-BE49-F238E27FC236}">
                  <a16:creationId xmlns:a16="http://schemas.microsoft.com/office/drawing/2014/main" id="{AE1A801B-56E8-F794-873F-8A8FCE4CD71E}"/>
                </a:ext>
              </a:extLst>
            </p:cNvPr>
            <p:cNvSpPr txBox="1"/>
            <p:nvPr/>
          </p:nvSpPr>
          <p:spPr>
            <a:xfrm>
              <a:off x="1232128" y="883740"/>
              <a:ext cx="7707291" cy="1191816"/>
            </a:xfrm>
            <a:prstGeom prst="roundRect">
              <a:avLst/>
            </a:prstGeom>
            <a:solidFill>
              <a:srgbClr val="E0FFC1"/>
            </a:solidFill>
            <a:ln w="38100">
              <a:solidFill>
                <a:srgbClr val="00B050"/>
              </a:solidFill>
            </a:ln>
          </p:spPr>
          <p:txBody>
            <a:bodyPr wrap="square" rtlCol="0">
              <a:spAutoFit/>
            </a:bodyPr>
            <a:lstStyle/>
            <a:p>
              <a:pPr algn="just"/>
              <a:r>
                <a:rPr lang="vi-VN" sz="3200" b="1">
                  <a:ea typeface="Roboto" panose="02000000000000000000" pitchFamily="2" charset="0"/>
                </a:rPr>
                <a:t>1.</a:t>
              </a:r>
              <a:r>
                <a:rPr lang="en-US" sz="3200" b="1">
                  <a:ea typeface="Roboto" panose="02000000000000000000" pitchFamily="2" charset="0"/>
                </a:rPr>
                <a:t> </a:t>
              </a:r>
              <a:r>
                <a:rPr lang="vi-VN" sz="3200" b="1">
                  <a:ea typeface="Roboto" panose="02000000000000000000" pitchFamily="2" charset="0"/>
                </a:rPr>
                <a:t>Vì sao xưa kia giữa Tiên Cá Đen và Tiên Cá Trắng có những trận chiến?</a:t>
              </a:r>
            </a:p>
          </p:txBody>
        </p:sp>
        <p:pic>
          <p:nvPicPr>
            <p:cNvPr id="4" name="Picture 9">
              <a:extLst>
                <a:ext uri="{FF2B5EF4-FFF2-40B4-BE49-F238E27FC236}">
                  <a16:creationId xmlns:a16="http://schemas.microsoft.com/office/drawing/2014/main" id="{B52E534B-C45D-BD26-76B3-63E26BCA6152}"/>
                </a:ext>
              </a:extLst>
            </p:cNvPr>
            <p:cNvPicPr>
              <a:picLocks noChangeAspect="1"/>
            </p:cNvPicPr>
            <p:nvPr/>
          </p:nvPicPr>
          <p:blipFill>
            <a:blip r:embed="rId5"/>
            <a:stretch>
              <a:fillRect/>
            </a:stretch>
          </p:blipFill>
          <p:spPr>
            <a:xfrm>
              <a:off x="752384" y="680363"/>
              <a:ext cx="666270" cy="802640"/>
            </a:xfrm>
            <a:prstGeom prst="rect">
              <a:avLst/>
            </a:prstGeom>
          </p:spPr>
        </p:pic>
      </p:grpSp>
      <p:grpSp>
        <p:nvGrpSpPr>
          <p:cNvPr id="8" name="Group 20">
            <a:extLst>
              <a:ext uri="{FF2B5EF4-FFF2-40B4-BE49-F238E27FC236}">
                <a16:creationId xmlns:a16="http://schemas.microsoft.com/office/drawing/2014/main" id="{A3233183-61DD-C5D8-18C6-C8F4F2AA5A37}"/>
              </a:ext>
            </a:extLst>
          </p:cNvPr>
          <p:cNvGrpSpPr/>
          <p:nvPr/>
        </p:nvGrpSpPr>
        <p:grpSpPr>
          <a:xfrm>
            <a:off x="1226809" y="3245038"/>
            <a:ext cx="9520359" cy="1081768"/>
            <a:chOff x="327475" y="4348012"/>
            <a:chExt cx="9520359" cy="1081768"/>
          </a:xfrm>
        </p:grpSpPr>
        <p:sp>
          <p:nvSpPr>
            <p:cNvPr id="9" name="TextBox 16">
              <a:extLst>
                <a:ext uri="{FF2B5EF4-FFF2-40B4-BE49-F238E27FC236}">
                  <a16:creationId xmlns:a16="http://schemas.microsoft.com/office/drawing/2014/main" id="{F51BA84A-4650-6A1C-6943-EC177C70B1E3}"/>
                </a:ext>
              </a:extLst>
            </p:cNvPr>
            <p:cNvSpPr txBox="1"/>
            <p:nvPr/>
          </p:nvSpPr>
          <p:spPr>
            <a:xfrm>
              <a:off x="917046" y="4782794"/>
              <a:ext cx="8930788" cy="646986"/>
            </a:xfrm>
            <a:prstGeom prst="roundRect">
              <a:avLst/>
            </a:prstGeom>
            <a:solidFill>
              <a:srgbClr val="FFEBFF"/>
            </a:solidFill>
            <a:ln w="38100">
              <a:solidFill>
                <a:srgbClr val="FF5050"/>
              </a:solidFill>
            </a:ln>
          </p:spPr>
          <p:txBody>
            <a:bodyPr wrap="square" rtlCol="0">
              <a:spAutoFit/>
            </a:bodyPr>
            <a:lstStyle/>
            <a:p>
              <a:pPr algn="just"/>
              <a:r>
                <a:rPr lang="vi-VN" sz="3200" b="1">
                  <a:ea typeface="Roboto" panose="02000000000000000000" pitchFamily="2" charset="0"/>
                </a:rPr>
                <a:t>Vì để tranh giành quyền thống trị đại dương.</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14">
              <a:extLst>
                <a:ext uri="{FF2B5EF4-FFF2-40B4-BE49-F238E27FC236}">
                  <a16:creationId xmlns:a16="http://schemas.microsoft.com/office/drawing/2014/main" id="{F22D438E-EB25-4045-CC0E-B3B00B8FD3DA}"/>
                </a:ext>
              </a:extLst>
            </p:cNvPr>
            <p:cNvPicPr>
              <a:picLocks noChangeAspect="1"/>
            </p:cNvPicPr>
            <p:nvPr/>
          </p:nvPicPr>
          <p:blipFill>
            <a:blip r:embed="rId6"/>
            <a:stretch>
              <a:fillRect/>
            </a:stretch>
          </p:blipFill>
          <p:spPr>
            <a:xfrm>
              <a:off x="327475" y="4348012"/>
              <a:ext cx="887562" cy="802640"/>
            </a:xfrm>
            <a:prstGeom prst="rect">
              <a:avLst/>
            </a:prstGeom>
          </p:spPr>
        </p:pic>
      </p:grpSp>
      <p:sp>
        <p:nvSpPr>
          <p:cNvPr id="19" name="Rectangle: Rounded Corners 21">
            <a:extLst>
              <a:ext uri="{FF2B5EF4-FFF2-40B4-BE49-F238E27FC236}">
                <a16:creationId xmlns:a16="http://schemas.microsoft.com/office/drawing/2014/main" id="{348CD615-F51F-85D5-EC73-6BDB3846D8E2}"/>
              </a:ext>
            </a:extLst>
          </p:cNvPr>
          <p:cNvSpPr/>
          <p:nvPr/>
        </p:nvSpPr>
        <p:spPr>
          <a:xfrm>
            <a:off x="4950518" y="2359307"/>
            <a:ext cx="2241452" cy="796835"/>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 1:</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Tree>
    <p:extLst>
      <p:ext uri="{BB962C8B-B14F-4D97-AF65-F5344CB8AC3E}">
        <p14:creationId xmlns:p14="http://schemas.microsoft.com/office/powerpoint/2010/main" val="8308944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6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66000">
                                          <p:cBhvr additive="base">
                                            <p:cTn id="13"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Rectangle: Rounded Corners 21">
            <a:extLst>
              <a:ext uri="{FF2B5EF4-FFF2-40B4-BE49-F238E27FC236}">
                <a16:creationId xmlns:a16="http://schemas.microsoft.com/office/drawing/2014/main" id="{217D2011-576A-B5C8-4A30-0A3DE5101182}"/>
              </a:ext>
            </a:extLst>
          </p:cNvPr>
          <p:cNvSpPr/>
          <p:nvPr/>
        </p:nvSpPr>
        <p:spPr>
          <a:xfrm>
            <a:off x="1700495" y="328419"/>
            <a:ext cx="8791010" cy="3331631"/>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66294A48-3E6C-8DAF-B71A-6A54F99FA241}"/>
              </a:ext>
            </a:extLst>
          </p:cNvPr>
          <p:cNvSpPr txBox="1"/>
          <p:nvPr/>
        </p:nvSpPr>
        <p:spPr>
          <a:xfrm>
            <a:off x="2826535" y="639615"/>
            <a:ext cx="6538929"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8EB529"/>
                </a:solidFill>
                <a:latin typeface="iCiel Pony" panose="02000000000000000000" pitchFamily="2" charset="-93"/>
                <a:cs typeface="Arial" panose="020B0604020202020204" pitchFamily="34" charset="0"/>
              </a:rPr>
              <a:t>Ý</a:t>
            </a:r>
            <a:r>
              <a:rPr lang="sv-SE" sz="4800">
                <a:latin typeface="iCiel Pony" panose="02000000000000000000" pitchFamily="2" charset="-93"/>
                <a:cs typeface="Arial" panose="020B0604020202020204" pitchFamily="34" charset="0"/>
              </a:rPr>
              <a:t> </a:t>
            </a:r>
            <a:r>
              <a:rPr lang="sv-SE" sz="4800">
                <a:solidFill>
                  <a:srgbClr val="9966FF"/>
                </a:solidFill>
                <a:latin typeface="iCiel Pony" panose="02000000000000000000" pitchFamily="2" charset="-93"/>
                <a:cs typeface="Arial" panose="020B0604020202020204" pitchFamily="34" charset="0"/>
              </a:rPr>
              <a:t>CHÍNH</a:t>
            </a:r>
            <a:r>
              <a:rPr lang="sv-SE" sz="4800">
                <a:latin typeface="iCiel Pony" panose="02000000000000000000" pitchFamily="2" charset="-93"/>
                <a:cs typeface="Arial" panose="020B0604020202020204" pitchFamily="34" charset="0"/>
              </a:rPr>
              <a:t> </a:t>
            </a:r>
            <a:r>
              <a:rPr lang="sv-SE" sz="4800">
                <a:solidFill>
                  <a:srgbClr val="FFAD24"/>
                </a:solidFill>
                <a:latin typeface="iCiel Pony" panose="02000000000000000000" pitchFamily="2" charset="-93"/>
                <a:cs typeface="Arial" panose="020B0604020202020204" pitchFamily="34" charset="0"/>
              </a:rPr>
              <a:t>CỦA</a:t>
            </a:r>
            <a:r>
              <a:rPr lang="sv-SE" sz="4800">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1:</a:t>
            </a:r>
            <a:endParaRPr lang="sv-SE" sz="4800" dirty="0">
              <a:solidFill>
                <a:srgbClr val="00B0F0"/>
              </a:solidFill>
              <a:latin typeface="iCiel Pony" panose="02000000000000000000" pitchFamily="2" charset="-93"/>
              <a:cs typeface="Arial" panose="020B0604020202020204" pitchFamily="34" charset="0"/>
            </a:endParaRPr>
          </a:p>
        </p:txBody>
      </p:sp>
      <p:sp>
        <p:nvSpPr>
          <p:cNvPr id="7" name="Hộp Văn bản 6">
            <a:extLst>
              <a:ext uri="{FF2B5EF4-FFF2-40B4-BE49-F238E27FC236}">
                <a16:creationId xmlns:a16="http://schemas.microsoft.com/office/drawing/2014/main" id="{15C9275D-6C82-A45C-B624-D56C44344A39}"/>
              </a:ext>
            </a:extLst>
          </p:cNvPr>
          <p:cNvSpPr txBox="1"/>
          <p:nvPr/>
        </p:nvSpPr>
        <p:spPr>
          <a:xfrm>
            <a:off x="2470276" y="1490008"/>
            <a:ext cx="7664970" cy="1938992"/>
          </a:xfrm>
          <a:prstGeom prst="rect">
            <a:avLst/>
          </a:prstGeom>
          <a:noFill/>
        </p:spPr>
        <p:txBody>
          <a:bodyPr wrap="square">
            <a:spAutoFit/>
          </a:bodyPr>
          <a:lstStyle/>
          <a:p>
            <a:pPr algn="ctr"/>
            <a:r>
              <a:rPr lang="vi-VN" sz="4000">
                <a:latin typeface="Calibri" panose="020F0502020204030204" pitchFamily="34" charset="0"/>
                <a:ea typeface="Times New Roman" panose="02020603050405020304" pitchFamily="18" charset="0"/>
                <a:cs typeface="Calibri" panose="020F0502020204030204" pitchFamily="34" charset="0"/>
              </a:rPr>
              <a:t>Giới thiệu về hoàn cảnh của hai nàng tiên cá và phù thuỷ U Mê, thuyền trưởng Sáng Suốt.</a:t>
            </a:r>
            <a:endParaRPr lang="en-US" sz="4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065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60" name="Rectangle: Rounded Corners 21">
            <a:extLst>
              <a:ext uri="{FF2B5EF4-FFF2-40B4-BE49-F238E27FC236}">
                <a16:creationId xmlns:a16="http://schemas.microsoft.com/office/drawing/2014/main" id="{541F15D0-A345-8615-EE08-BA1B16B7C4E4}"/>
              </a:ext>
            </a:extLst>
          </p:cNvPr>
          <p:cNvSpPr/>
          <p:nvPr/>
        </p:nvSpPr>
        <p:spPr>
          <a:xfrm>
            <a:off x="192651" y="498765"/>
            <a:ext cx="11806697" cy="5583982"/>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grpSp>
        <p:nvGrpSpPr>
          <p:cNvPr id="2" name="Group 5">
            <a:extLst>
              <a:ext uri="{FF2B5EF4-FFF2-40B4-BE49-F238E27FC236}">
                <a16:creationId xmlns:a16="http://schemas.microsoft.com/office/drawing/2014/main" id="{9D2A2E2C-949B-D8CC-0E2F-917EE7F0AE23}"/>
              </a:ext>
            </a:extLst>
          </p:cNvPr>
          <p:cNvGrpSpPr/>
          <p:nvPr/>
        </p:nvGrpSpPr>
        <p:grpSpPr>
          <a:xfrm>
            <a:off x="486888" y="775253"/>
            <a:ext cx="10770919" cy="1191816"/>
            <a:chOff x="683784" y="883740"/>
            <a:chExt cx="8085455" cy="1191816"/>
          </a:xfrm>
        </p:grpSpPr>
        <p:sp>
          <p:nvSpPr>
            <p:cNvPr id="3" name="TextBox 8">
              <a:extLst>
                <a:ext uri="{FF2B5EF4-FFF2-40B4-BE49-F238E27FC236}">
                  <a16:creationId xmlns:a16="http://schemas.microsoft.com/office/drawing/2014/main" id="{AE1A801B-56E8-F794-873F-8A8FCE4CD71E}"/>
                </a:ext>
              </a:extLst>
            </p:cNvPr>
            <p:cNvSpPr txBox="1"/>
            <p:nvPr/>
          </p:nvSpPr>
          <p:spPr>
            <a:xfrm>
              <a:off x="1232128" y="883740"/>
              <a:ext cx="7537111" cy="1191816"/>
            </a:xfrm>
            <a:prstGeom prst="roundRect">
              <a:avLst/>
            </a:prstGeom>
            <a:solidFill>
              <a:srgbClr val="E0FFC1"/>
            </a:solidFill>
            <a:ln w="38100">
              <a:solidFill>
                <a:srgbClr val="00B050"/>
              </a:solidFill>
            </a:ln>
          </p:spPr>
          <p:txBody>
            <a:bodyPr wrap="square" rtlCol="0">
              <a:spAutoFit/>
            </a:bodyPr>
            <a:lstStyle/>
            <a:p>
              <a:pPr algn="just"/>
              <a:r>
                <a:rPr lang="vi-VN" sz="3200" b="1">
                  <a:ea typeface="Roboto" panose="02000000000000000000" pitchFamily="2" charset="0"/>
                </a:rPr>
                <a:t>2.</a:t>
              </a:r>
              <a:r>
                <a:rPr lang="en-US" sz="3200" b="1">
                  <a:ea typeface="Roboto" panose="02000000000000000000" pitchFamily="2" charset="0"/>
                </a:rPr>
                <a:t> </a:t>
              </a:r>
              <a:r>
                <a:rPr lang="vi-VN" sz="3200" b="1">
                  <a:ea typeface="Roboto" panose="02000000000000000000" pitchFamily="2" charset="0"/>
                </a:rPr>
                <a:t>Tiên Cá Trắng đã cầu nguyện điều gì khi thuyền trưởng Sáng Suốt ngất đi?</a:t>
              </a:r>
              <a:r>
                <a:rPr lang="en-US" sz="3200" b="1">
                  <a:ea typeface="Roboto" panose="02000000000000000000" pitchFamily="2" charset="0"/>
                </a:rPr>
                <a:t> </a:t>
              </a:r>
              <a:r>
                <a:rPr lang="vi-VN" sz="3200" b="1">
                  <a:ea typeface="Roboto" panose="02000000000000000000" pitchFamily="2" charset="0"/>
                </a:rPr>
                <a:t>Vì sao?</a:t>
              </a:r>
            </a:p>
          </p:txBody>
        </p:sp>
        <p:pic>
          <p:nvPicPr>
            <p:cNvPr id="4" name="Picture 9">
              <a:extLst>
                <a:ext uri="{FF2B5EF4-FFF2-40B4-BE49-F238E27FC236}">
                  <a16:creationId xmlns:a16="http://schemas.microsoft.com/office/drawing/2014/main" id="{B52E534B-C45D-BD26-76B3-63E26BCA6152}"/>
                </a:ext>
              </a:extLst>
            </p:cNvPr>
            <p:cNvPicPr>
              <a:picLocks noChangeAspect="1"/>
            </p:cNvPicPr>
            <p:nvPr/>
          </p:nvPicPr>
          <p:blipFill>
            <a:blip r:embed="rId5"/>
            <a:stretch>
              <a:fillRect/>
            </a:stretch>
          </p:blipFill>
          <p:spPr>
            <a:xfrm>
              <a:off x="683784" y="946474"/>
              <a:ext cx="666270" cy="802640"/>
            </a:xfrm>
            <a:prstGeom prst="rect">
              <a:avLst/>
            </a:prstGeom>
          </p:spPr>
        </p:pic>
      </p:grpSp>
      <p:grpSp>
        <p:nvGrpSpPr>
          <p:cNvPr id="8" name="Group 20">
            <a:extLst>
              <a:ext uri="{FF2B5EF4-FFF2-40B4-BE49-F238E27FC236}">
                <a16:creationId xmlns:a16="http://schemas.microsoft.com/office/drawing/2014/main" id="{A3233183-61DD-C5D8-18C6-C8F4F2AA5A37}"/>
              </a:ext>
            </a:extLst>
          </p:cNvPr>
          <p:cNvGrpSpPr/>
          <p:nvPr/>
        </p:nvGrpSpPr>
        <p:grpSpPr>
          <a:xfrm>
            <a:off x="192651" y="3643783"/>
            <a:ext cx="11401252" cy="1736646"/>
            <a:chOff x="277964" y="4782794"/>
            <a:chExt cx="11401252" cy="1736646"/>
          </a:xfrm>
        </p:grpSpPr>
        <p:sp>
          <p:nvSpPr>
            <p:cNvPr id="9" name="TextBox 16">
              <a:extLst>
                <a:ext uri="{FF2B5EF4-FFF2-40B4-BE49-F238E27FC236}">
                  <a16:creationId xmlns:a16="http://schemas.microsoft.com/office/drawing/2014/main" id="{F51BA84A-4650-6A1C-6943-EC177C70B1E3}"/>
                </a:ext>
              </a:extLst>
            </p:cNvPr>
            <p:cNvSpPr txBox="1"/>
            <p:nvPr/>
          </p:nvSpPr>
          <p:spPr>
            <a:xfrm>
              <a:off x="917046" y="4782794"/>
              <a:ext cx="10762170" cy="1736646"/>
            </a:xfrm>
            <a:prstGeom prst="roundRect">
              <a:avLst/>
            </a:prstGeom>
            <a:solidFill>
              <a:srgbClr val="FFEBFF"/>
            </a:solidFill>
            <a:ln w="38100">
              <a:solidFill>
                <a:srgbClr val="FF5050"/>
              </a:solidFill>
            </a:ln>
          </p:spPr>
          <p:txBody>
            <a:bodyPr wrap="square" rtlCol="0">
              <a:spAutoFit/>
            </a:bodyPr>
            <a:lstStyle/>
            <a:p>
              <a:pPr algn="just"/>
              <a:r>
                <a:rPr lang="vi-VN" sz="3200" b="1">
                  <a:ea typeface="Roboto" panose="02000000000000000000" pitchFamily="2" charset="0"/>
                </a:rPr>
                <a:t>Tiên Cá Trắng đã cầu nguyện tổ tiên để cứu lấy thuyền trưởng Sáng Suốt vì thuyền trưởng đã dũng cảm bảo vệ họ trước phù thuỷ U Mê.</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14">
              <a:extLst>
                <a:ext uri="{FF2B5EF4-FFF2-40B4-BE49-F238E27FC236}">
                  <a16:creationId xmlns:a16="http://schemas.microsoft.com/office/drawing/2014/main" id="{F22D438E-EB25-4045-CC0E-B3B00B8FD3DA}"/>
                </a:ext>
              </a:extLst>
            </p:cNvPr>
            <p:cNvPicPr>
              <a:picLocks noChangeAspect="1"/>
            </p:cNvPicPr>
            <p:nvPr/>
          </p:nvPicPr>
          <p:blipFill>
            <a:blip r:embed="rId6"/>
            <a:stretch>
              <a:fillRect/>
            </a:stretch>
          </p:blipFill>
          <p:spPr>
            <a:xfrm>
              <a:off x="277964" y="5122016"/>
              <a:ext cx="887562" cy="802640"/>
            </a:xfrm>
            <a:prstGeom prst="rect">
              <a:avLst/>
            </a:prstGeom>
          </p:spPr>
        </p:pic>
      </p:grpSp>
      <p:sp>
        <p:nvSpPr>
          <p:cNvPr id="19" name="Rectangle: Rounded Corners 21">
            <a:extLst>
              <a:ext uri="{FF2B5EF4-FFF2-40B4-BE49-F238E27FC236}">
                <a16:creationId xmlns:a16="http://schemas.microsoft.com/office/drawing/2014/main" id="{348CD615-F51F-85D5-EC73-6BDB3846D8E2}"/>
              </a:ext>
            </a:extLst>
          </p:cNvPr>
          <p:cNvSpPr/>
          <p:nvPr/>
        </p:nvSpPr>
        <p:spPr>
          <a:xfrm>
            <a:off x="5092092" y="2276932"/>
            <a:ext cx="2241452" cy="796835"/>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 2:</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Tree>
    <p:extLst>
      <p:ext uri="{BB962C8B-B14F-4D97-AF65-F5344CB8AC3E}">
        <p14:creationId xmlns:p14="http://schemas.microsoft.com/office/powerpoint/2010/main" val="1419058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6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66000">
                                          <p:cBhvr additive="base">
                                            <p:cTn id="13"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Rectangle: Rounded Corners 21">
            <a:extLst>
              <a:ext uri="{FF2B5EF4-FFF2-40B4-BE49-F238E27FC236}">
                <a16:creationId xmlns:a16="http://schemas.microsoft.com/office/drawing/2014/main" id="{217D2011-576A-B5C8-4A30-0A3DE5101182}"/>
              </a:ext>
            </a:extLst>
          </p:cNvPr>
          <p:cNvSpPr/>
          <p:nvPr/>
        </p:nvSpPr>
        <p:spPr>
          <a:xfrm>
            <a:off x="1700495" y="328419"/>
            <a:ext cx="8791010" cy="3331631"/>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ộp Văn bản 5">
            <a:extLst>
              <a:ext uri="{FF2B5EF4-FFF2-40B4-BE49-F238E27FC236}">
                <a16:creationId xmlns:a16="http://schemas.microsoft.com/office/drawing/2014/main" id="{66294A48-3E6C-8DAF-B71A-6A54F99FA241}"/>
              </a:ext>
            </a:extLst>
          </p:cNvPr>
          <p:cNvSpPr txBox="1"/>
          <p:nvPr/>
        </p:nvSpPr>
        <p:spPr>
          <a:xfrm>
            <a:off x="2826535" y="639615"/>
            <a:ext cx="6538929"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800" b="0" i="0" u="none" strike="noStrike" kern="1200" cap="none" spc="0" normalizeH="0" baseline="0" noProof="0">
                <a:ln>
                  <a:noFill/>
                </a:ln>
                <a:solidFill>
                  <a:srgbClr val="8EB529"/>
                </a:solidFill>
                <a:effectLst/>
                <a:uLnTx/>
                <a:uFillTx/>
                <a:latin typeface="iCiel Pony" panose="02000000000000000000" pitchFamily="2" charset="-93"/>
                <a:ea typeface="+mn-ea"/>
                <a:cs typeface="Arial" panose="020B0604020202020204" pitchFamily="34" charset="0"/>
              </a:rPr>
              <a:t>Ý</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9966FF"/>
                </a:solidFill>
                <a:effectLst/>
                <a:uLnTx/>
                <a:uFillTx/>
                <a:latin typeface="iCiel Pony" panose="02000000000000000000" pitchFamily="2" charset="-93"/>
                <a:ea typeface="+mn-ea"/>
                <a:cs typeface="Arial" panose="020B0604020202020204" pitchFamily="34" charset="0"/>
              </a:rPr>
              <a:t>CHÍNH</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AD24"/>
                </a:solidFill>
                <a:effectLst/>
                <a:uLnTx/>
                <a:uFillTx/>
                <a:latin typeface="iCiel Pony" panose="02000000000000000000" pitchFamily="2" charset="-93"/>
                <a:ea typeface="+mn-ea"/>
                <a:cs typeface="Arial" panose="020B0604020202020204" pitchFamily="34" charset="0"/>
              </a:rPr>
              <a:t>CỦA</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506D"/>
                </a:solidFill>
                <a:effectLst/>
                <a:uLnTx/>
                <a:uFillTx/>
                <a:latin typeface="iCiel Pony" panose="02000000000000000000" pitchFamily="2" charset="-93"/>
                <a:ea typeface="+mn-ea"/>
                <a:cs typeface="Arial" panose="020B0604020202020204" pitchFamily="34" charset="0"/>
              </a:rPr>
              <a:t>ĐOẠN</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00B0F0"/>
                </a:solidFill>
                <a:effectLst/>
                <a:uLnTx/>
                <a:uFillTx/>
                <a:latin typeface="iCiel Pony" panose="02000000000000000000" pitchFamily="2" charset="-93"/>
                <a:ea typeface="+mn-ea"/>
                <a:cs typeface="Arial" panose="020B0604020202020204" pitchFamily="34" charset="0"/>
              </a:rPr>
              <a:t>2:</a:t>
            </a:r>
            <a:endPar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endParaRPr>
          </a:p>
        </p:txBody>
      </p:sp>
      <p:sp>
        <p:nvSpPr>
          <p:cNvPr id="7" name="Hộp Văn bản 6">
            <a:extLst>
              <a:ext uri="{FF2B5EF4-FFF2-40B4-BE49-F238E27FC236}">
                <a16:creationId xmlns:a16="http://schemas.microsoft.com/office/drawing/2014/main" id="{15C9275D-6C82-A45C-B624-D56C44344A39}"/>
              </a:ext>
            </a:extLst>
          </p:cNvPr>
          <p:cNvSpPr txBox="1"/>
          <p:nvPr/>
        </p:nvSpPr>
        <p:spPr>
          <a:xfrm>
            <a:off x="2470276" y="1490008"/>
            <a:ext cx="7664970" cy="1323439"/>
          </a:xfrm>
          <a:prstGeom prst="rect">
            <a:avLst/>
          </a:prstGeom>
          <a:noFill/>
        </p:spPr>
        <p:txBody>
          <a:bodyPr wrap="square">
            <a:spAutoFit/>
          </a:bodyPr>
          <a:lstStyle/>
          <a:p>
            <a:pPr lvl="0" algn="ctr"/>
            <a:r>
              <a:rPr lang="vi-VN" sz="4000">
                <a:solidFill>
                  <a:prstClr val="black"/>
                </a:solidFill>
                <a:latin typeface="Calibri" panose="020F0502020204030204" pitchFamily="34" charset="0"/>
                <a:ea typeface="Times New Roman" panose="02020603050405020304" pitchFamily="18" charset="0"/>
                <a:cs typeface="Calibri" panose="020F0502020204030204" pitchFamily="34" charset="0"/>
              </a:rPr>
              <a:t>Nàng tiên cá cầu nguyện tổ tiên cứu lấy thuyền trưởng Sáng Suốt.</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99485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60" name="Rectangle: Rounded Corners 21">
            <a:extLst>
              <a:ext uri="{FF2B5EF4-FFF2-40B4-BE49-F238E27FC236}">
                <a16:creationId xmlns:a16="http://schemas.microsoft.com/office/drawing/2014/main" id="{541F15D0-A345-8615-EE08-BA1B16B7C4E4}"/>
              </a:ext>
            </a:extLst>
          </p:cNvPr>
          <p:cNvSpPr/>
          <p:nvPr/>
        </p:nvSpPr>
        <p:spPr>
          <a:xfrm>
            <a:off x="192651" y="538640"/>
            <a:ext cx="11806697" cy="5755282"/>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grpSp>
        <p:nvGrpSpPr>
          <p:cNvPr id="2" name="Group 5">
            <a:extLst>
              <a:ext uri="{FF2B5EF4-FFF2-40B4-BE49-F238E27FC236}">
                <a16:creationId xmlns:a16="http://schemas.microsoft.com/office/drawing/2014/main" id="{9D2A2E2C-949B-D8CC-0E2F-917EE7F0AE23}"/>
              </a:ext>
            </a:extLst>
          </p:cNvPr>
          <p:cNvGrpSpPr/>
          <p:nvPr/>
        </p:nvGrpSpPr>
        <p:grpSpPr>
          <a:xfrm>
            <a:off x="448281" y="703542"/>
            <a:ext cx="10922194" cy="1777259"/>
            <a:chOff x="739652" y="843127"/>
            <a:chExt cx="8199013" cy="1777259"/>
          </a:xfrm>
        </p:grpSpPr>
        <p:sp>
          <p:nvSpPr>
            <p:cNvPr id="3" name="TextBox 8">
              <a:extLst>
                <a:ext uri="{FF2B5EF4-FFF2-40B4-BE49-F238E27FC236}">
                  <a16:creationId xmlns:a16="http://schemas.microsoft.com/office/drawing/2014/main" id="{AE1A801B-56E8-F794-873F-8A8FCE4CD71E}"/>
                </a:ext>
              </a:extLst>
            </p:cNvPr>
            <p:cNvSpPr txBox="1"/>
            <p:nvPr/>
          </p:nvSpPr>
          <p:spPr>
            <a:xfrm>
              <a:off x="1232128" y="883740"/>
              <a:ext cx="7706537" cy="1736646"/>
            </a:xfrm>
            <a:prstGeom prst="roundRect">
              <a:avLst/>
            </a:prstGeom>
            <a:solidFill>
              <a:srgbClr val="E0FFC1"/>
            </a:solidFill>
            <a:ln w="38100">
              <a:solidFill>
                <a:srgbClr val="00B050"/>
              </a:solidFill>
            </a:ln>
          </p:spPr>
          <p:txBody>
            <a:bodyPr wrap="square" rtlCol="0">
              <a:spAutoFit/>
            </a:bodyPr>
            <a:lstStyle/>
            <a:p>
              <a:pPr algn="just"/>
              <a:r>
                <a:rPr lang="vi-VN" sz="3200" b="1">
                  <a:ea typeface="Roboto" panose="02000000000000000000" pitchFamily="2" charset="0"/>
                </a:rPr>
                <a:t>3.</a:t>
              </a:r>
              <a:r>
                <a:rPr lang="en-US" sz="3200" b="1">
                  <a:ea typeface="Roboto" panose="02000000000000000000" pitchFamily="2" charset="0"/>
                </a:rPr>
                <a:t> </a:t>
              </a:r>
              <a:r>
                <a:rPr lang="vi-VN" sz="3200" b="1">
                  <a:ea typeface="Roboto" panose="02000000000000000000" pitchFamily="2" charset="0"/>
                </a:rPr>
                <a:t>Thuyền trưởng Sáng Suốt nói gì khi nhận được lời cảm ơn của hai nàng tiên cá? Lời nói đó thể hiện ước mong gì?</a:t>
              </a:r>
            </a:p>
          </p:txBody>
        </p:sp>
        <p:pic>
          <p:nvPicPr>
            <p:cNvPr id="4" name="Picture 9">
              <a:extLst>
                <a:ext uri="{FF2B5EF4-FFF2-40B4-BE49-F238E27FC236}">
                  <a16:creationId xmlns:a16="http://schemas.microsoft.com/office/drawing/2014/main" id="{B52E534B-C45D-BD26-76B3-63E26BCA6152}"/>
                </a:ext>
              </a:extLst>
            </p:cNvPr>
            <p:cNvPicPr>
              <a:picLocks noChangeAspect="1"/>
            </p:cNvPicPr>
            <p:nvPr/>
          </p:nvPicPr>
          <p:blipFill>
            <a:blip r:embed="rId5"/>
            <a:stretch>
              <a:fillRect/>
            </a:stretch>
          </p:blipFill>
          <p:spPr>
            <a:xfrm>
              <a:off x="739652" y="843127"/>
              <a:ext cx="666270" cy="802640"/>
            </a:xfrm>
            <a:prstGeom prst="rect">
              <a:avLst/>
            </a:prstGeom>
          </p:spPr>
        </p:pic>
      </p:grpSp>
      <p:grpSp>
        <p:nvGrpSpPr>
          <p:cNvPr id="8" name="Group 20">
            <a:extLst>
              <a:ext uri="{FF2B5EF4-FFF2-40B4-BE49-F238E27FC236}">
                <a16:creationId xmlns:a16="http://schemas.microsoft.com/office/drawing/2014/main" id="{A3233183-61DD-C5D8-18C6-C8F4F2AA5A37}"/>
              </a:ext>
            </a:extLst>
          </p:cNvPr>
          <p:cNvGrpSpPr/>
          <p:nvPr/>
        </p:nvGrpSpPr>
        <p:grpSpPr>
          <a:xfrm>
            <a:off x="211566" y="2723262"/>
            <a:ext cx="11205951" cy="3390583"/>
            <a:chOff x="473265" y="4763347"/>
            <a:chExt cx="11205951" cy="3390583"/>
          </a:xfrm>
        </p:grpSpPr>
        <p:sp>
          <p:nvSpPr>
            <p:cNvPr id="9" name="TextBox 16">
              <a:extLst>
                <a:ext uri="{FF2B5EF4-FFF2-40B4-BE49-F238E27FC236}">
                  <a16:creationId xmlns:a16="http://schemas.microsoft.com/office/drawing/2014/main" id="{F51BA84A-4650-6A1C-6943-EC177C70B1E3}"/>
                </a:ext>
              </a:extLst>
            </p:cNvPr>
            <p:cNvSpPr txBox="1"/>
            <p:nvPr/>
          </p:nvSpPr>
          <p:spPr>
            <a:xfrm>
              <a:off x="917046" y="4782794"/>
              <a:ext cx="10762170" cy="3371136"/>
            </a:xfrm>
            <a:prstGeom prst="roundRect">
              <a:avLst/>
            </a:prstGeom>
            <a:solidFill>
              <a:srgbClr val="FFEBFF"/>
            </a:solidFill>
            <a:ln w="38100">
              <a:solidFill>
                <a:srgbClr val="FF5050"/>
              </a:solidFill>
            </a:ln>
          </p:spPr>
          <p:txBody>
            <a:bodyPr wrap="square" rtlCol="0">
              <a:spAutoFit/>
            </a:bodyPr>
            <a:lstStyle/>
            <a:p>
              <a:pPr algn="just"/>
              <a:r>
                <a:rPr lang="vi-VN" sz="3200" b="1">
                  <a:ea typeface="Roboto" panose="02000000000000000000" pitchFamily="2" charset="0"/>
                </a:rPr>
                <a:t>Thuyền trưởng nói với hai nàng tiên cá hãy cùng nhau chăm lo cho những sinh vật biển đáng yêu và mong muốn được nhìn thấy hai nàng tiên cá nắm tay nhau hát vang khúc ca hoà bình. Lời nói đó thể hiện ước mong về một cuộc sống hoà bình, không có chiến tranh.</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14">
              <a:extLst>
                <a:ext uri="{FF2B5EF4-FFF2-40B4-BE49-F238E27FC236}">
                  <a16:creationId xmlns:a16="http://schemas.microsoft.com/office/drawing/2014/main" id="{F22D438E-EB25-4045-CC0E-B3B00B8FD3DA}"/>
                </a:ext>
              </a:extLst>
            </p:cNvPr>
            <p:cNvPicPr>
              <a:picLocks noChangeAspect="1"/>
            </p:cNvPicPr>
            <p:nvPr/>
          </p:nvPicPr>
          <p:blipFill>
            <a:blip r:embed="rId6"/>
            <a:stretch>
              <a:fillRect/>
            </a:stretch>
          </p:blipFill>
          <p:spPr>
            <a:xfrm>
              <a:off x="473265" y="4763347"/>
              <a:ext cx="887562" cy="802640"/>
            </a:xfrm>
            <a:prstGeom prst="rect">
              <a:avLst/>
            </a:prstGeom>
          </p:spPr>
        </p:pic>
      </p:grpSp>
    </p:spTree>
    <p:extLst>
      <p:ext uri="{BB962C8B-B14F-4D97-AF65-F5344CB8AC3E}">
        <p14:creationId xmlns:p14="http://schemas.microsoft.com/office/powerpoint/2010/main" val="211209545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60" name="Rectangle: Rounded Corners 21">
            <a:extLst>
              <a:ext uri="{FF2B5EF4-FFF2-40B4-BE49-F238E27FC236}">
                <a16:creationId xmlns:a16="http://schemas.microsoft.com/office/drawing/2014/main" id="{541F15D0-A345-8615-EE08-BA1B16B7C4E4}"/>
              </a:ext>
            </a:extLst>
          </p:cNvPr>
          <p:cNvSpPr/>
          <p:nvPr/>
        </p:nvSpPr>
        <p:spPr>
          <a:xfrm>
            <a:off x="192651" y="538640"/>
            <a:ext cx="11806697" cy="5755282"/>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Thảo nguyên: vùng đất rộng, bằng phẳng, thực vật chủ yếu là cỏ.</a:t>
            </a:r>
          </a:p>
        </p:txBody>
      </p:sp>
      <p:grpSp>
        <p:nvGrpSpPr>
          <p:cNvPr id="2" name="Group 5">
            <a:extLst>
              <a:ext uri="{FF2B5EF4-FFF2-40B4-BE49-F238E27FC236}">
                <a16:creationId xmlns:a16="http://schemas.microsoft.com/office/drawing/2014/main" id="{9D2A2E2C-949B-D8CC-0E2F-917EE7F0AE23}"/>
              </a:ext>
            </a:extLst>
          </p:cNvPr>
          <p:cNvGrpSpPr/>
          <p:nvPr/>
        </p:nvGrpSpPr>
        <p:grpSpPr>
          <a:xfrm>
            <a:off x="448281" y="703542"/>
            <a:ext cx="10922194" cy="1777259"/>
            <a:chOff x="739652" y="843127"/>
            <a:chExt cx="8199013" cy="1777259"/>
          </a:xfrm>
        </p:grpSpPr>
        <p:sp>
          <p:nvSpPr>
            <p:cNvPr id="3" name="TextBox 8">
              <a:extLst>
                <a:ext uri="{FF2B5EF4-FFF2-40B4-BE49-F238E27FC236}">
                  <a16:creationId xmlns:a16="http://schemas.microsoft.com/office/drawing/2014/main" id="{AE1A801B-56E8-F794-873F-8A8FCE4CD71E}"/>
                </a:ext>
              </a:extLst>
            </p:cNvPr>
            <p:cNvSpPr txBox="1"/>
            <p:nvPr/>
          </p:nvSpPr>
          <p:spPr>
            <a:xfrm>
              <a:off x="1232128" y="883740"/>
              <a:ext cx="7706537" cy="1736646"/>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4.</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Bày tỏ suy nghĩ của em về hình ảnh “Tiên Cá Trắng và Tiên Cá Đen nắm tay nhau cùng hát vang khúc ca hoà bình”.</a:t>
              </a:r>
            </a:p>
          </p:txBody>
        </p:sp>
        <p:pic>
          <p:nvPicPr>
            <p:cNvPr id="4" name="Picture 9">
              <a:extLst>
                <a:ext uri="{FF2B5EF4-FFF2-40B4-BE49-F238E27FC236}">
                  <a16:creationId xmlns:a16="http://schemas.microsoft.com/office/drawing/2014/main" id="{B52E534B-C45D-BD26-76B3-63E26BCA6152}"/>
                </a:ext>
              </a:extLst>
            </p:cNvPr>
            <p:cNvPicPr>
              <a:picLocks noChangeAspect="1"/>
            </p:cNvPicPr>
            <p:nvPr/>
          </p:nvPicPr>
          <p:blipFill>
            <a:blip r:embed="rId5"/>
            <a:stretch>
              <a:fillRect/>
            </a:stretch>
          </p:blipFill>
          <p:spPr>
            <a:xfrm>
              <a:off x="739652" y="843127"/>
              <a:ext cx="666270" cy="802640"/>
            </a:xfrm>
            <a:prstGeom prst="rect">
              <a:avLst/>
            </a:prstGeom>
          </p:spPr>
        </p:pic>
      </p:grpSp>
      <p:grpSp>
        <p:nvGrpSpPr>
          <p:cNvPr id="8" name="Group 20">
            <a:extLst>
              <a:ext uri="{FF2B5EF4-FFF2-40B4-BE49-F238E27FC236}">
                <a16:creationId xmlns:a16="http://schemas.microsoft.com/office/drawing/2014/main" id="{A3233183-61DD-C5D8-18C6-C8F4F2AA5A37}"/>
              </a:ext>
            </a:extLst>
          </p:cNvPr>
          <p:cNvGrpSpPr/>
          <p:nvPr/>
        </p:nvGrpSpPr>
        <p:grpSpPr>
          <a:xfrm>
            <a:off x="330703" y="2742709"/>
            <a:ext cx="11086813" cy="2826306"/>
            <a:chOff x="592402" y="4782794"/>
            <a:chExt cx="11086813" cy="2826306"/>
          </a:xfrm>
        </p:grpSpPr>
        <p:sp>
          <p:nvSpPr>
            <p:cNvPr id="9" name="TextBox 16">
              <a:extLst>
                <a:ext uri="{FF2B5EF4-FFF2-40B4-BE49-F238E27FC236}">
                  <a16:creationId xmlns:a16="http://schemas.microsoft.com/office/drawing/2014/main" id="{F51BA84A-4650-6A1C-6943-EC177C70B1E3}"/>
                </a:ext>
              </a:extLst>
            </p:cNvPr>
            <p:cNvSpPr txBox="1"/>
            <p:nvPr/>
          </p:nvSpPr>
          <p:spPr>
            <a:xfrm>
              <a:off x="1176098" y="4782794"/>
              <a:ext cx="10503117" cy="282630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Em cảm động khi thấy Tiên Cá Trắng và Tiên Cá Đen nắm tay nhau cùng hát vang khúc ca hoà bình, nhờ thuyền trưởng Sáng Suốt đã dũng cảm chiến đấu để giúp hai nàng tiên cá hiểu ra: hoà bình vốn rất đáng quý...</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3" name="Picture 14">
              <a:extLst>
                <a:ext uri="{FF2B5EF4-FFF2-40B4-BE49-F238E27FC236}">
                  <a16:creationId xmlns:a16="http://schemas.microsoft.com/office/drawing/2014/main" id="{F22D438E-EB25-4045-CC0E-B3B00B8FD3DA}"/>
                </a:ext>
              </a:extLst>
            </p:cNvPr>
            <p:cNvPicPr>
              <a:picLocks noChangeAspect="1"/>
            </p:cNvPicPr>
            <p:nvPr/>
          </p:nvPicPr>
          <p:blipFill>
            <a:blip r:embed="rId6"/>
            <a:stretch>
              <a:fillRect/>
            </a:stretch>
          </p:blipFill>
          <p:spPr>
            <a:xfrm>
              <a:off x="592402" y="4782794"/>
              <a:ext cx="887562" cy="802640"/>
            </a:xfrm>
            <a:prstGeom prst="rect">
              <a:avLst/>
            </a:prstGeom>
          </p:spPr>
        </p:pic>
      </p:grpSp>
    </p:spTree>
    <p:extLst>
      <p:ext uri="{BB962C8B-B14F-4D97-AF65-F5344CB8AC3E}">
        <p14:creationId xmlns:p14="http://schemas.microsoft.com/office/powerpoint/2010/main" val="789474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Rectangle: Rounded Corners 21">
            <a:extLst>
              <a:ext uri="{FF2B5EF4-FFF2-40B4-BE49-F238E27FC236}">
                <a16:creationId xmlns:a16="http://schemas.microsoft.com/office/drawing/2014/main" id="{217D2011-576A-B5C8-4A30-0A3DE5101182}"/>
              </a:ext>
            </a:extLst>
          </p:cNvPr>
          <p:cNvSpPr/>
          <p:nvPr/>
        </p:nvSpPr>
        <p:spPr>
          <a:xfrm>
            <a:off x="225287" y="328419"/>
            <a:ext cx="11661913" cy="3331631"/>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66294A48-3E6C-8DAF-B71A-6A54F99FA241}"/>
              </a:ext>
            </a:extLst>
          </p:cNvPr>
          <p:cNvSpPr txBox="1"/>
          <p:nvPr/>
        </p:nvSpPr>
        <p:spPr>
          <a:xfrm>
            <a:off x="2826535" y="639615"/>
            <a:ext cx="6538929"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8EB529"/>
                </a:solidFill>
                <a:latin typeface="iCiel Pony" panose="02000000000000000000" pitchFamily="2" charset="-93"/>
                <a:cs typeface="Arial" panose="020B0604020202020204" pitchFamily="34" charset="0"/>
              </a:rPr>
              <a:t>Ý</a:t>
            </a:r>
            <a:r>
              <a:rPr lang="sv-SE" sz="4800">
                <a:latin typeface="iCiel Pony" panose="02000000000000000000" pitchFamily="2" charset="-93"/>
                <a:cs typeface="Arial" panose="020B0604020202020204" pitchFamily="34" charset="0"/>
              </a:rPr>
              <a:t> </a:t>
            </a:r>
            <a:r>
              <a:rPr lang="sv-SE" sz="4800">
                <a:solidFill>
                  <a:srgbClr val="9966FF"/>
                </a:solidFill>
                <a:latin typeface="iCiel Pony" panose="02000000000000000000" pitchFamily="2" charset="-93"/>
                <a:cs typeface="Arial" panose="020B0604020202020204" pitchFamily="34" charset="0"/>
              </a:rPr>
              <a:t>CHÍNH</a:t>
            </a:r>
            <a:r>
              <a:rPr lang="sv-SE" sz="4800">
                <a:latin typeface="iCiel Pony" panose="02000000000000000000" pitchFamily="2" charset="-93"/>
                <a:cs typeface="Arial" panose="020B0604020202020204" pitchFamily="34" charset="0"/>
              </a:rPr>
              <a:t> </a:t>
            </a:r>
            <a:r>
              <a:rPr lang="sv-SE" sz="4800">
                <a:solidFill>
                  <a:srgbClr val="FFAD24"/>
                </a:solidFill>
                <a:latin typeface="iCiel Pony" panose="02000000000000000000" pitchFamily="2" charset="-93"/>
                <a:cs typeface="Arial" panose="020B0604020202020204" pitchFamily="34" charset="0"/>
              </a:rPr>
              <a:t>CỦA</a:t>
            </a:r>
            <a:r>
              <a:rPr lang="sv-SE" sz="4800">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3:</a:t>
            </a:r>
            <a:endParaRPr lang="sv-SE" sz="4800" dirty="0">
              <a:solidFill>
                <a:srgbClr val="00B0F0"/>
              </a:solidFill>
              <a:latin typeface="iCiel Pony" panose="02000000000000000000" pitchFamily="2" charset="-93"/>
              <a:cs typeface="Arial" panose="020B0604020202020204" pitchFamily="34" charset="0"/>
            </a:endParaRPr>
          </a:p>
        </p:txBody>
      </p:sp>
      <p:sp>
        <p:nvSpPr>
          <p:cNvPr id="7" name="Hộp Văn bản 6">
            <a:extLst>
              <a:ext uri="{FF2B5EF4-FFF2-40B4-BE49-F238E27FC236}">
                <a16:creationId xmlns:a16="http://schemas.microsoft.com/office/drawing/2014/main" id="{15C9275D-6C82-A45C-B624-D56C44344A39}"/>
              </a:ext>
            </a:extLst>
          </p:cNvPr>
          <p:cNvSpPr txBox="1"/>
          <p:nvPr/>
        </p:nvSpPr>
        <p:spPr>
          <a:xfrm>
            <a:off x="1169202" y="1781808"/>
            <a:ext cx="11516139" cy="677108"/>
          </a:xfrm>
          <a:prstGeom prst="rect">
            <a:avLst/>
          </a:prstGeom>
          <a:noFill/>
        </p:spPr>
        <p:txBody>
          <a:bodyPr wrap="square">
            <a:spAutoFit/>
          </a:bodyPr>
          <a:lstStyle/>
          <a:p>
            <a:pPr algn="just"/>
            <a:r>
              <a:rPr lang="vi-VN" sz="3800">
                <a:latin typeface="Calibri" panose="020F0502020204030204" pitchFamily="34" charset="0"/>
                <a:ea typeface="Times New Roman" panose="02020603050405020304" pitchFamily="18" charset="0"/>
                <a:cs typeface="Calibri" panose="020F0502020204030204" pitchFamily="34" charset="0"/>
              </a:rPr>
              <a:t>Điều mong muốn của thuyền trưởng Sáng Suốt.</a:t>
            </a:r>
            <a:endParaRPr lang="en-US" sz="3800">
              <a:latin typeface="Calibri" panose="020F0502020204030204" pitchFamily="34" charset="0"/>
              <a:cs typeface="Calibri" panose="020F0502020204030204" pitchFamily="34" charset="0"/>
            </a:endParaRPr>
          </a:p>
        </p:txBody>
      </p:sp>
      <p:pic>
        <p:nvPicPr>
          <p:cNvPr id="14" name="Picture 11" descr="A picture containing text&#10;&#10;Description automatically generated">
            <a:extLst>
              <a:ext uri="{FF2B5EF4-FFF2-40B4-BE49-F238E27FC236}">
                <a16:creationId xmlns:a16="http://schemas.microsoft.com/office/drawing/2014/main" id="{DDC000ED-5775-FB85-0AE1-83A3AE762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23284" y="3487604"/>
            <a:ext cx="2771420" cy="3278667"/>
          </a:xfrm>
          <a:prstGeom prst="rect">
            <a:avLst/>
          </a:prstGeom>
        </p:spPr>
      </p:pic>
    </p:spTree>
    <p:extLst>
      <p:ext uri="{BB962C8B-B14F-4D97-AF65-F5344CB8AC3E}">
        <p14:creationId xmlns:p14="http://schemas.microsoft.com/office/powerpoint/2010/main" val="1062628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53"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14"/>
                                        </p:tgtEl>
                                        <p:attrNameLst>
                                          <p:attrName>r</p:attrName>
                                        </p:attrNameLst>
                                      </p:cBhvr>
                                    </p:animRot>
                                    <p:animRot by="-240000">
                                      <p:cBhvr>
                                        <p:cTn id="18" dur="200" fill="hold">
                                          <p:stCondLst>
                                            <p:cond delay="200"/>
                                          </p:stCondLst>
                                        </p:cTn>
                                        <p:tgtEl>
                                          <p:spTgt spid="14"/>
                                        </p:tgtEl>
                                        <p:attrNameLst>
                                          <p:attrName>r</p:attrName>
                                        </p:attrNameLst>
                                      </p:cBhvr>
                                    </p:animRot>
                                    <p:animRot by="240000">
                                      <p:cBhvr>
                                        <p:cTn id="19" dur="200" fill="hold">
                                          <p:stCondLst>
                                            <p:cond delay="400"/>
                                          </p:stCondLst>
                                        </p:cTn>
                                        <p:tgtEl>
                                          <p:spTgt spid="14"/>
                                        </p:tgtEl>
                                        <p:attrNameLst>
                                          <p:attrName>r</p:attrName>
                                        </p:attrNameLst>
                                      </p:cBhvr>
                                    </p:animRot>
                                    <p:animRot by="-240000">
                                      <p:cBhvr>
                                        <p:cTn id="20" dur="200" fill="hold">
                                          <p:stCondLst>
                                            <p:cond delay="600"/>
                                          </p:stCondLst>
                                        </p:cTn>
                                        <p:tgtEl>
                                          <p:spTgt spid="14"/>
                                        </p:tgtEl>
                                        <p:attrNameLst>
                                          <p:attrName>r</p:attrName>
                                        </p:attrNameLst>
                                      </p:cBhvr>
                                    </p:animRot>
                                    <p:animRot by="120000">
                                      <p:cBhvr>
                                        <p:cTn id="21"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60" name="Rectangle: Rounded Corners 21">
            <a:extLst>
              <a:ext uri="{FF2B5EF4-FFF2-40B4-BE49-F238E27FC236}">
                <a16:creationId xmlns:a16="http://schemas.microsoft.com/office/drawing/2014/main" id="{541F15D0-A345-8615-EE08-BA1B16B7C4E4}"/>
              </a:ext>
            </a:extLst>
          </p:cNvPr>
          <p:cNvSpPr/>
          <p:nvPr/>
        </p:nvSpPr>
        <p:spPr>
          <a:xfrm>
            <a:off x="192651" y="463139"/>
            <a:ext cx="11806697" cy="518228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grpSp>
        <p:nvGrpSpPr>
          <p:cNvPr id="2" name="Group 5">
            <a:extLst>
              <a:ext uri="{FF2B5EF4-FFF2-40B4-BE49-F238E27FC236}">
                <a16:creationId xmlns:a16="http://schemas.microsoft.com/office/drawing/2014/main" id="{9D2A2E2C-949B-D8CC-0E2F-917EE7F0AE23}"/>
              </a:ext>
            </a:extLst>
          </p:cNvPr>
          <p:cNvGrpSpPr/>
          <p:nvPr/>
        </p:nvGrpSpPr>
        <p:grpSpPr>
          <a:xfrm>
            <a:off x="192651" y="875494"/>
            <a:ext cx="11504516" cy="1191816"/>
            <a:chOff x="881939" y="883740"/>
            <a:chExt cx="8636148" cy="1191816"/>
          </a:xfrm>
        </p:grpSpPr>
        <p:sp>
          <p:nvSpPr>
            <p:cNvPr id="3" name="TextBox 8">
              <a:extLst>
                <a:ext uri="{FF2B5EF4-FFF2-40B4-BE49-F238E27FC236}">
                  <a16:creationId xmlns:a16="http://schemas.microsoft.com/office/drawing/2014/main" id="{AE1A801B-56E8-F794-873F-8A8FCE4CD71E}"/>
                </a:ext>
              </a:extLst>
            </p:cNvPr>
            <p:cNvSpPr txBox="1"/>
            <p:nvPr/>
          </p:nvSpPr>
          <p:spPr>
            <a:xfrm>
              <a:off x="1361682" y="883740"/>
              <a:ext cx="8156405" cy="1191816"/>
            </a:xfrm>
            <a:prstGeom prst="roundRect">
              <a:avLst/>
            </a:prstGeom>
            <a:solidFill>
              <a:srgbClr val="E0FFC1"/>
            </a:solidFill>
            <a:ln w="38100">
              <a:solidFill>
                <a:srgbClr val="00B050"/>
              </a:solidFill>
            </a:ln>
          </p:spPr>
          <p:txBody>
            <a:bodyPr wrap="square" rtlCol="0">
              <a:spAutoFit/>
            </a:bodyPr>
            <a:lstStyle/>
            <a:p>
              <a:pPr algn="just"/>
              <a:r>
                <a:rPr lang="en-US" sz="3200" b="1">
                  <a:ea typeface="Roboto" panose="02000000000000000000" pitchFamily="2" charset="0"/>
                </a:rPr>
                <a:t>5. </a:t>
              </a:r>
              <a:r>
                <a:rPr lang="vi-VN" sz="3200" b="1">
                  <a:ea typeface="Roboto" panose="02000000000000000000" pitchFamily="2" charset="0"/>
                </a:rPr>
                <a:t>Theo em, sau khi chia tay thuyền trưởng Sáng Suốt, hai nàng tiên cá sẽ làm gì để gìn giữ đại dương? </a:t>
              </a:r>
              <a:endParaRPr lang="vi-VN" sz="3200" b="1">
                <a:latin typeface="Calibri" panose="020F0502020204030204" pitchFamily="34" charset="0"/>
                <a:ea typeface="Roboto" panose="02000000000000000000" pitchFamily="2" charset="0"/>
                <a:cs typeface="Calibri" panose="020F0502020204030204" pitchFamily="34" charset="0"/>
              </a:endParaRPr>
            </a:p>
          </p:txBody>
        </p:sp>
        <p:pic>
          <p:nvPicPr>
            <p:cNvPr id="4" name="Picture 9">
              <a:extLst>
                <a:ext uri="{FF2B5EF4-FFF2-40B4-BE49-F238E27FC236}">
                  <a16:creationId xmlns:a16="http://schemas.microsoft.com/office/drawing/2014/main" id="{B52E534B-C45D-BD26-76B3-63E26BCA6152}"/>
                </a:ext>
              </a:extLst>
            </p:cNvPr>
            <p:cNvPicPr>
              <a:picLocks noChangeAspect="1"/>
            </p:cNvPicPr>
            <p:nvPr/>
          </p:nvPicPr>
          <p:blipFill>
            <a:blip r:embed="rId5"/>
            <a:stretch>
              <a:fillRect/>
            </a:stretch>
          </p:blipFill>
          <p:spPr>
            <a:xfrm>
              <a:off x="881939" y="984871"/>
              <a:ext cx="666270" cy="802640"/>
            </a:xfrm>
            <a:prstGeom prst="rect">
              <a:avLst/>
            </a:prstGeom>
          </p:spPr>
        </p:pic>
      </p:grpSp>
      <p:grpSp>
        <p:nvGrpSpPr>
          <p:cNvPr id="8" name="Group 20">
            <a:extLst>
              <a:ext uri="{FF2B5EF4-FFF2-40B4-BE49-F238E27FC236}">
                <a16:creationId xmlns:a16="http://schemas.microsoft.com/office/drawing/2014/main" id="{A3233183-61DD-C5D8-18C6-C8F4F2AA5A37}"/>
              </a:ext>
            </a:extLst>
          </p:cNvPr>
          <p:cNvGrpSpPr/>
          <p:nvPr/>
        </p:nvGrpSpPr>
        <p:grpSpPr>
          <a:xfrm>
            <a:off x="192651" y="3090416"/>
            <a:ext cx="11401252" cy="1216238"/>
            <a:chOff x="277964" y="4758372"/>
            <a:chExt cx="11401252" cy="1216238"/>
          </a:xfrm>
        </p:grpSpPr>
        <p:sp>
          <p:nvSpPr>
            <p:cNvPr id="9" name="TextBox 16">
              <a:extLst>
                <a:ext uri="{FF2B5EF4-FFF2-40B4-BE49-F238E27FC236}">
                  <a16:creationId xmlns:a16="http://schemas.microsoft.com/office/drawing/2014/main" id="{F51BA84A-4650-6A1C-6943-EC177C70B1E3}"/>
                </a:ext>
              </a:extLst>
            </p:cNvPr>
            <p:cNvSpPr txBox="1"/>
            <p:nvPr/>
          </p:nvSpPr>
          <p:spPr>
            <a:xfrm>
              <a:off x="917046" y="4782794"/>
              <a:ext cx="10762170" cy="1191816"/>
            </a:xfrm>
            <a:prstGeom prst="roundRect">
              <a:avLst/>
            </a:prstGeom>
            <a:solidFill>
              <a:srgbClr val="FFEBFF"/>
            </a:solidFill>
            <a:ln w="38100">
              <a:solidFill>
                <a:srgbClr val="FF5050"/>
              </a:solidFill>
            </a:ln>
          </p:spPr>
          <p:txBody>
            <a:bodyPr wrap="square" rtlCol="0">
              <a:spAutoFit/>
            </a:bodyPr>
            <a:lstStyle/>
            <a:p>
              <a:pPr algn="just"/>
              <a:r>
                <a:rPr lang="vi-VN" sz="3200" b="1">
                  <a:ea typeface="Roboto" panose="02000000000000000000" pitchFamily="2" charset="0"/>
                </a:rPr>
                <a:t>Hai nàng tiên cá sẽ cùng nhau chăm sóc các sinh vật biển, cùng nhau bảo vệ đại dương được bình yên,…</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14">
              <a:extLst>
                <a:ext uri="{FF2B5EF4-FFF2-40B4-BE49-F238E27FC236}">
                  <a16:creationId xmlns:a16="http://schemas.microsoft.com/office/drawing/2014/main" id="{F22D438E-EB25-4045-CC0E-B3B00B8FD3DA}"/>
                </a:ext>
              </a:extLst>
            </p:cNvPr>
            <p:cNvPicPr>
              <a:picLocks noChangeAspect="1"/>
            </p:cNvPicPr>
            <p:nvPr/>
          </p:nvPicPr>
          <p:blipFill>
            <a:blip r:embed="rId6"/>
            <a:stretch>
              <a:fillRect/>
            </a:stretch>
          </p:blipFill>
          <p:spPr>
            <a:xfrm>
              <a:off x="277964" y="4758372"/>
              <a:ext cx="887562" cy="802640"/>
            </a:xfrm>
            <a:prstGeom prst="rect">
              <a:avLst/>
            </a:prstGeom>
          </p:spPr>
        </p:pic>
      </p:grpSp>
    </p:spTree>
    <p:extLst>
      <p:ext uri="{BB962C8B-B14F-4D97-AF65-F5344CB8AC3E}">
        <p14:creationId xmlns:p14="http://schemas.microsoft.com/office/powerpoint/2010/main" val="3983482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6" name="Rectangle: Rounded Corners 21">
            <a:extLst>
              <a:ext uri="{FF2B5EF4-FFF2-40B4-BE49-F238E27FC236}">
                <a16:creationId xmlns:a16="http://schemas.microsoft.com/office/drawing/2014/main" id="{8106A2BF-EABB-8D96-0B69-BD24CC3C8D34}"/>
              </a:ext>
            </a:extLst>
          </p:cNvPr>
          <p:cNvSpPr/>
          <p:nvPr/>
        </p:nvSpPr>
        <p:spPr>
          <a:xfrm>
            <a:off x="204849" y="377573"/>
            <a:ext cx="11782302"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7" name="Group 34">
            <a:extLst>
              <a:ext uri="{FF2B5EF4-FFF2-40B4-BE49-F238E27FC236}">
                <a16:creationId xmlns:a16="http://schemas.microsoft.com/office/drawing/2014/main" id="{A8FAF0E3-7012-67AE-1D39-477DA70A678D}"/>
              </a:ext>
            </a:extLst>
          </p:cNvPr>
          <p:cNvGrpSpPr/>
          <p:nvPr/>
        </p:nvGrpSpPr>
        <p:grpSpPr>
          <a:xfrm>
            <a:off x="1163363" y="611580"/>
            <a:ext cx="10033713" cy="1212705"/>
            <a:chOff x="1121933" y="179460"/>
            <a:chExt cx="10033713" cy="1212705"/>
          </a:xfrm>
        </p:grpSpPr>
        <p:pic>
          <p:nvPicPr>
            <p:cNvPr id="38" name="Picture 32">
              <a:extLst>
                <a:ext uri="{FF2B5EF4-FFF2-40B4-BE49-F238E27FC236}">
                  <a16:creationId xmlns:a16="http://schemas.microsoft.com/office/drawing/2014/main" id="{B84D446C-FF99-1B8B-43EF-21D1ABF384F1}"/>
                </a:ext>
              </a:extLst>
            </p:cNvPr>
            <p:cNvPicPr>
              <a:picLocks noChangeAspect="1"/>
            </p:cNvPicPr>
            <p:nvPr/>
          </p:nvPicPr>
          <p:blipFill rotWithShape="1">
            <a:blip r:embed="rId3">
              <a:extLst>
                <a:ext uri="{28A0092B-C50C-407E-A947-70E740481C1C}">
                  <a14:useLocalDpi xmlns:a14="http://schemas.microsoft.com/office/drawing/2010/main" val="0"/>
                </a:ext>
              </a:extLst>
            </a:blip>
            <a:srcRect r="53050" b="73867"/>
            <a:stretch/>
          </p:blipFill>
          <p:spPr>
            <a:xfrm>
              <a:off x="1121933" y="179460"/>
              <a:ext cx="3328416" cy="1042124"/>
            </a:xfrm>
            <a:prstGeom prst="rect">
              <a:avLst/>
            </a:prstGeom>
          </p:spPr>
        </p:pic>
        <p:pic>
          <p:nvPicPr>
            <p:cNvPr id="39" name="Picture 33">
              <a:extLst>
                <a:ext uri="{FF2B5EF4-FFF2-40B4-BE49-F238E27FC236}">
                  <a16:creationId xmlns:a16="http://schemas.microsoft.com/office/drawing/2014/main" id="{A8B0DE45-DBB0-FF34-F3D0-759ADA80D69D}"/>
                </a:ext>
              </a:extLst>
            </p:cNvPr>
            <p:cNvPicPr>
              <a:picLocks noChangeAspect="1"/>
            </p:cNvPicPr>
            <p:nvPr/>
          </p:nvPicPr>
          <p:blipFill rotWithShape="1">
            <a:blip r:embed="rId3">
              <a:extLst>
                <a:ext uri="{28A0092B-C50C-407E-A947-70E740481C1C}">
                  <a14:useLocalDpi xmlns:a14="http://schemas.microsoft.com/office/drawing/2010/main" val="0"/>
                </a:ext>
              </a:extLst>
            </a:blip>
            <a:srcRect r="53050" b="73867"/>
            <a:stretch/>
          </p:blipFill>
          <p:spPr>
            <a:xfrm flipH="1">
              <a:off x="7827230" y="275630"/>
              <a:ext cx="3328416" cy="1042124"/>
            </a:xfrm>
            <a:prstGeom prst="rect">
              <a:avLst/>
            </a:prstGeom>
          </p:spPr>
        </p:pic>
        <p:grpSp>
          <p:nvGrpSpPr>
            <p:cNvPr id="43" name="Nhóm 23">
              <a:extLst>
                <a:ext uri="{FF2B5EF4-FFF2-40B4-BE49-F238E27FC236}">
                  <a16:creationId xmlns:a16="http://schemas.microsoft.com/office/drawing/2014/main" id="{45FDC910-EC5F-55C4-AC67-0BA4377E0913}"/>
                </a:ext>
              </a:extLst>
            </p:cNvPr>
            <p:cNvGrpSpPr/>
            <p:nvPr/>
          </p:nvGrpSpPr>
          <p:grpSpPr>
            <a:xfrm>
              <a:off x="3955729" y="695799"/>
              <a:ext cx="4280542" cy="696366"/>
              <a:chOff x="3666356" y="4573200"/>
              <a:chExt cx="4280542" cy="1381473"/>
            </a:xfrm>
          </p:grpSpPr>
          <p:sp>
            <p:nvSpPr>
              <p:cNvPr id="44" name="TextBox 67">
                <a:extLst>
                  <a:ext uri="{FF2B5EF4-FFF2-40B4-BE49-F238E27FC236}">
                    <a16:creationId xmlns:a16="http://schemas.microsoft.com/office/drawing/2014/main" id="{26FE5A7F-F91F-68C7-0242-79279B6E327B}"/>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8000">
                    <a:ln w="190500">
                      <a:solidFill>
                        <a:schemeClr val="bg1"/>
                      </a:solidFill>
                      <a:prstDash val="solid"/>
                    </a:ln>
                    <a:solidFill>
                      <a:srgbClr val="FF506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YÊU CẦU CẦN ĐẠT</a:t>
                </a:r>
                <a:endParaRPr lang="en-US" sz="8000" dirty="0">
                  <a:ln w="190500">
                    <a:solidFill>
                      <a:schemeClr val="bg1"/>
                    </a:solidFill>
                    <a:prstDash val="solid"/>
                  </a:ln>
                  <a:solidFill>
                    <a:srgbClr val="FF506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45" name="TextBox 67">
                <a:extLst>
                  <a:ext uri="{FF2B5EF4-FFF2-40B4-BE49-F238E27FC236}">
                    <a16:creationId xmlns:a16="http://schemas.microsoft.com/office/drawing/2014/main" id="{7A265B08-6DCA-F592-A656-ACE022BB3CF4}"/>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8000">
                    <a:ln w="9525">
                      <a:noFill/>
                      <a:prstDash val="solid"/>
                    </a:ln>
                    <a:solidFill>
                      <a:srgbClr val="FF506D"/>
                    </a:solidFill>
                    <a:effectLst>
                      <a:outerShdw blurRad="12700" dist="38100" dir="2700000" algn="tl" rotWithShape="0">
                        <a:srgbClr val="F7D2FE"/>
                      </a:outerShdw>
                    </a:effectLst>
                    <a:latin typeface="LNTH-LuoLuoNotangYuanTi 1" pitchFamily="2" charset="-128"/>
                    <a:ea typeface="LNTH-LuoLuoNotangYuanTi 1" pitchFamily="2" charset="-128"/>
                    <a:cs typeface="LNTH-LuoLuoNotangYuanTi 1" pitchFamily="2" charset="-128"/>
                  </a:rPr>
                  <a:t>YÊU CẦU CẦN ĐẠT</a:t>
                </a:r>
                <a:endParaRPr lang="en-US" sz="8000" dirty="0">
                  <a:ln w="9525">
                    <a:noFill/>
                    <a:prstDash val="solid"/>
                  </a:ln>
                  <a:solidFill>
                    <a:srgbClr val="FF506D"/>
                  </a:solidFill>
                  <a:effectLst>
                    <a:outerShdw blurRad="12700" dist="38100" dir="2700000" algn="tl" rotWithShape="0">
                      <a:srgbClr val="F7D2FE"/>
                    </a:outerShdw>
                  </a:effectLst>
                  <a:latin typeface="LNTH-LuoLuoNotangYuanTi 1" pitchFamily="2" charset="-128"/>
                  <a:ea typeface="LNTH-LuoLuoNotangYuanTi 1" pitchFamily="2" charset="-128"/>
                  <a:cs typeface="LNTH-LuoLuoNotangYuanTi 1" pitchFamily="2" charset="-128"/>
                </a:endParaRPr>
              </a:p>
            </p:txBody>
          </p:sp>
        </p:grpSp>
      </p:grpSp>
      <p:grpSp>
        <p:nvGrpSpPr>
          <p:cNvPr id="46" name="Group 38">
            <a:extLst>
              <a:ext uri="{FF2B5EF4-FFF2-40B4-BE49-F238E27FC236}">
                <a16:creationId xmlns:a16="http://schemas.microsoft.com/office/drawing/2014/main" id="{9660D9C2-425F-7556-D3A5-E9CCD460F53D}"/>
              </a:ext>
            </a:extLst>
          </p:cNvPr>
          <p:cNvGrpSpPr/>
          <p:nvPr/>
        </p:nvGrpSpPr>
        <p:grpSpPr>
          <a:xfrm>
            <a:off x="-245273" y="1262629"/>
            <a:ext cx="11863088" cy="4936083"/>
            <a:chOff x="-259271" y="738317"/>
            <a:chExt cx="11863088" cy="4936083"/>
          </a:xfrm>
        </p:grpSpPr>
        <p:sp>
          <p:nvSpPr>
            <p:cNvPr id="47" name="TextBox 27">
              <a:extLst>
                <a:ext uri="{FF2B5EF4-FFF2-40B4-BE49-F238E27FC236}">
                  <a16:creationId xmlns:a16="http://schemas.microsoft.com/office/drawing/2014/main" id="{84C251E8-EC9C-F53C-428C-965BCD1DE770}"/>
                </a:ext>
              </a:extLst>
            </p:cNvPr>
            <p:cNvSpPr txBox="1"/>
            <p:nvPr/>
          </p:nvSpPr>
          <p:spPr>
            <a:xfrm>
              <a:off x="1063786" y="1150085"/>
              <a:ext cx="10540031" cy="4524315"/>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 Nêu được phỏng đoán về nội dung bài đọc qua tên bài, hoạt động khởi động và tranh minh hoạ. </a:t>
              </a:r>
            </a:p>
            <a:p>
              <a:pPr algn="just"/>
              <a:r>
                <a:rPr lang="vi-VN" sz="3200">
                  <a:latin typeface="Calibri" panose="020F0502020204030204" pitchFamily="34" charset="0"/>
                  <a:cs typeface="Calibri" panose="020F0502020204030204" pitchFamily="34" charset="0"/>
                </a:rPr>
                <a:t>– Đọc trôi chảy bài đọc, ngắt nghỉ đúng dấu câu, đúng logic ngữ nghĩa; phân biệt được lời nhân vật và lời người dẫn chuyện; trả lời được các câu hỏi tìm hiểu bài. Hiểu được nội dung của bài đọc: </a:t>
              </a:r>
              <a:r>
                <a:rPr lang="vi-VN" sz="3200" i="1">
                  <a:latin typeface="Calibri" panose="020F0502020204030204" pitchFamily="34" charset="0"/>
                  <a:cs typeface="Calibri" panose="020F0502020204030204" pitchFamily="34" charset="0"/>
                </a:rPr>
                <a:t>Cuộc trò chuyện giữa hai nàng tiên cá và thuyền trưởng Sáng Suốt sau trận đấu với phù thuỷ U Mê. </a:t>
              </a:r>
              <a:r>
                <a:rPr lang="vi-VN" sz="3200">
                  <a:latin typeface="Calibri" panose="020F0502020204030204" pitchFamily="34" charset="0"/>
                  <a:cs typeface="Calibri" panose="020F0502020204030204" pitchFamily="34" charset="0"/>
                </a:rPr>
                <a:t>Từ đó, rút ra được ý nghĩa:</a:t>
              </a:r>
              <a:r>
                <a:rPr lang="vi-VN" sz="3200" i="1">
                  <a:latin typeface="Calibri" panose="020F0502020204030204" pitchFamily="34" charset="0"/>
                  <a:cs typeface="Calibri" panose="020F0502020204030204" pitchFamily="34" charset="0"/>
                </a:rPr>
                <a:t> Ca ngợi tình yêu hoà bình giữa muôn loài, cần chung sống đoàn kết, yêu thương, giúp đỡ lẫn nhau. </a:t>
              </a:r>
            </a:p>
          </p:txBody>
        </p:sp>
        <p:pic>
          <p:nvPicPr>
            <p:cNvPr id="48" name="Picture 36">
              <a:extLst>
                <a:ext uri="{FF2B5EF4-FFF2-40B4-BE49-F238E27FC236}">
                  <a16:creationId xmlns:a16="http://schemas.microsoft.com/office/drawing/2014/main" id="{F8D13B45-2EB9-5CC7-5957-4AB6E22A5193}"/>
                </a:ext>
              </a:extLst>
            </p:cNvPr>
            <p:cNvPicPr>
              <a:picLocks noChangeAspect="1"/>
            </p:cNvPicPr>
            <p:nvPr/>
          </p:nvPicPr>
          <p:blipFill rotWithShape="1">
            <a:blip r:embed="rId4">
              <a:extLst>
                <a:ext uri="{28A0092B-C50C-407E-A947-70E740481C1C}">
                  <a14:useLocalDpi xmlns:a14="http://schemas.microsoft.com/office/drawing/2010/main" val="0"/>
                </a:ext>
              </a:extLst>
            </a:blip>
            <a:srcRect r="36220"/>
            <a:stretch/>
          </p:blipFill>
          <p:spPr>
            <a:xfrm>
              <a:off x="-259271" y="738317"/>
              <a:ext cx="1476824" cy="1307695"/>
            </a:xfrm>
            <a:prstGeom prst="rect">
              <a:avLst/>
            </a:prstGeom>
          </p:spPr>
        </p:pic>
      </p:grpSp>
      <p:pic>
        <p:nvPicPr>
          <p:cNvPr id="51" name="Picture 37">
            <a:extLst>
              <a:ext uri="{FF2B5EF4-FFF2-40B4-BE49-F238E27FC236}">
                <a16:creationId xmlns:a16="http://schemas.microsoft.com/office/drawing/2014/main" id="{69333055-2E45-51A5-074D-27C78719EA00}"/>
              </a:ext>
            </a:extLst>
          </p:cNvPr>
          <p:cNvPicPr>
            <a:picLocks noChangeAspect="1"/>
          </p:cNvPicPr>
          <p:nvPr/>
        </p:nvPicPr>
        <p:blipFill rotWithShape="1">
          <a:blip r:embed="rId4">
            <a:extLst>
              <a:ext uri="{28A0092B-C50C-407E-A947-70E740481C1C}">
                <a14:useLocalDpi xmlns:a14="http://schemas.microsoft.com/office/drawing/2010/main" val="0"/>
              </a:ext>
            </a:extLst>
          </a:blip>
          <a:srcRect l="54290" t="5684" r="-18070" b="-5684"/>
          <a:stretch/>
        </p:blipFill>
        <p:spPr>
          <a:xfrm>
            <a:off x="204849" y="2160202"/>
            <a:ext cx="1476824" cy="1307695"/>
          </a:xfrm>
          <a:prstGeom prst="rect">
            <a:avLst/>
          </a:prstGeom>
        </p:spPr>
      </p:pic>
    </p:spTree>
    <p:extLst>
      <p:ext uri="{BB962C8B-B14F-4D97-AF65-F5344CB8AC3E}">
        <p14:creationId xmlns:p14="http://schemas.microsoft.com/office/powerpoint/2010/main" val="3848873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0.7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anim calcmode="lin" valueType="num">
                                      <p:cBhvr>
                                        <p:cTn id="14" dur="1000" fill="hold"/>
                                        <p:tgtEl>
                                          <p:spTgt spid="46"/>
                                        </p:tgtEl>
                                        <p:attrNameLst>
                                          <p:attrName>ppt_x</p:attrName>
                                        </p:attrNameLst>
                                      </p:cBhvr>
                                      <p:tavLst>
                                        <p:tav tm="0">
                                          <p:val>
                                            <p:strVal val="#ppt_x"/>
                                          </p:val>
                                        </p:tav>
                                        <p:tav tm="100000">
                                          <p:val>
                                            <p:strVal val="#ppt_x"/>
                                          </p:val>
                                        </p:tav>
                                      </p:tavLst>
                                    </p:anim>
                                    <p:anim calcmode="lin" valueType="num">
                                      <p:cBhvr>
                                        <p:cTn id="15" dur="900" decel="100000" fill="hold"/>
                                        <p:tgtEl>
                                          <p:spTgt spid="4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575245E5-A346-FD35-14A6-7F4DEBE3CF35}"/>
              </a:ext>
            </a:extLst>
          </p:cNvPr>
          <p:cNvGrpSpPr/>
          <p:nvPr/>
        </p:nvGrpSpPr>
        <p:grpSpPr>
          <a:xfrm>
            <a:off x="313733" y="0"/>
            <a:ext cx="11564534" cy="1521732"/>
            <a:chOff x="204637" y="128514"/>
            <a:chExt cx="11564534" cy="1521732"/>
          </a:xfrm>
        </p:grpSpPr>
        <p:grpSp>
          <p:nvGrpSpPr>
            <p:cNvPr id="6" name="Group 1">
              <a:extLst>
                <a:ext uri="{FF2B5EF4-FFF2-40B4-BE49-F238E27FC236}">
                  <a16:creationId xmlns:a16="http://schemas.microsoft.com/office/drawing/2014/main" id="{A232E392-BAB2-006D-6897-7BC4B5E268E8}"/>
                </a:ext>
              </a:extLst>
            </p:cNvPr>
            <p:cNvGrpSpPr/>
            <p:nvPr/>
          </p:nvGrpSpPr>
          <p:grpSpPr>
            <a:xfrm>
              <a:off x="204637" y="526534"/>
              <a:ext cx="11449298" cy="1123712"/>
              <a:chOff x="1473880" y="926145"/>
              <a:chExt cx="8594697" cy="1123712"/>
            </a:xfrm>
          </p:grpSpPr>
          <p:sp>
            <p:nvSpPr>
              <p:cNvPr id="10" name="TextBox 2">
                <a:extLst>
                  <a:ext uri="{FF2B5EF4-FFF2-40B4-BE49-F238E27FC236}">
                    <a16:creationId xmlns:a16="http://schemas.microsoft.com/office/drawing/2014/main" id="{90BABD4B-6335-56A2-FE9D-3A0B812C2339}"/>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11" name="Picture 4">
                <a:extLst>
                  <a:ext uri="{FF2B5EF4-FFF2-40B4-BE49-F238E27FC236}">
                    <a16:creationId xmlns:a16="http://schemas.microsoft.com/office/drawing/2014/main" id="{196B14C3-7B68-4FB1-15BA-9B643C8254C8}"/>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7" name="Picture 2">
              <a:extLst>
                <a:ext uri="{FF2B5EF4-FFF2-40B4-BE49-F238E27FC236}">
                  <a16:creationId xmlns:a16="http://schemas.microsoft.com/office/drawing/2014/main" id="{CD590B25-0061-0271-925B-9E38690ADA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2" name="Rectangle: Rounded Corners 17">
            <a:extLst>
              <a:ext uri="{FF2B5EF4-FFF2-40B4-BE49-F238E27FC236}">
                <a16:creationId xmlns:a16="http://schemas.microsoft.com/office/drawing/2014/main" id="{E3426C9D-584B-DEE6-6A3D-54A3A3610A40}"/>
              </a:ext>
            </a:extLst>
          </p:cNvPr>
          <p:cNvSpPr/>
          <p:nvPr/>
        </p:nvSpPr>
        <p:spPr>
          <a:xfrm>
            <a:off x="607355" y="1821525"/>
            <a:ext cx="11155676" cy="2299902"/>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chemeClr val="bg2">
                    <a:lumMod val="10000"/>
                  </a:schemeClr>
                </a:solidFill>
                <a:latin typeface="Calibri" panose="020F0502020204030204" pitchFamily="34" charset="0"/>
                <a:cs typeface="Calibri" panose="020F0502020204030204" pitchFamily="34" charset="0"/>
              </a:rPr>
              <a:t>Cuộc trò chuyện giữa hai nàng tiên cá và thuyền trưởng Sáng Suốt sau trận đấu với phù thuỷ U Mê. </a:t>
            </a:r>
          </a:p>
        </p:txBody>
      </p:sp>
      <p:sp>
        <p:nvSpPr>
          <p:cNvPr id="20" name="Rectangle: Rounded Corners 17">
            <a:extLst>
              <a:ext uri="{FF2B5EF4-FFF2-40B4-BE49-F238E27FC236}">
                <a16:creationId xmlns:a16="http://schemas.microsoft.com/office/drawing/2014/main" id="{DC2E7E44-C9DD-72B3-2A98-314D44DCB2C2}"/>
              </a:ext>
            </a:extLst>
          </p:cNvPr>
          <p:cNvSpPr/>
          <p:nvPr/>
        </p:nvSpPr>
        <p:spPr>
          <a:xfrm>
            <a:off x="607355" y="4531761"/>
            <a:ext cx="11155676" cy="1987345"/>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chemeClr val="bg2">
                    <a:lumMod val="10000"/>
                  </a:schemeClr>
                </a:solidFill>
                <a:latin typeface="Calibri" panose="020F0502020204030204" pitchFamily="34" charset="0"/>
                <a:cs typeface="Calibri" panose="020F0502020204030204" pitchFamily="34" charset="0"/>
              </a:rPr>
              <a:t>Ca ngợi tình yêu hoà bình giữa muôn loài, cần chung sống đoàn kết, yêu thương, giúp đỡ lẫn nhau. </a:t>
            </a:r>
            <a:endParaRPr lang="vi-VN" sz="3600" dirty="0">
              <a:solidFill>
                <a:schemeClr val="bg2">
                  <a:lumMod val="10000"/>
                </a:schemeClr>
              </a:solidFill>
              <a:latin typeface="Calibri" panose="020F0502020204030204" pitchFamily="34" charset="0"/>
              <a:cs typeface="Calibri" panose="020F0502020204030204" pitchFamily="34" charset="0"/>
            </a:endParaRPr>
          </a:p>
        </p:txBody>
      </p:sp>
      <p:sp>
        <p:nvSpPr>
          <p:cNvPr id="21" name="Mũi tên: Xuống 20">
            <a:extLst>
              <a:ext uri="{FF2B5EF4-FFF2-40B4-BE49-F238E27FC236}">
                <a16:creationId xmlns:a16="http://schemas.microsoft.com/office/drawing/2014/main" id="{01CD92ED-A572-34ED-07DF-93AD331B9D10}"/>
              </a:ext>
            </a:extLst>
          </p:cNvPr>
          <p:cNvSpPr/>
          <p:nvPr/>
        </p:nvSpPr>
        <p:spPr>
          <a:xfrm>
            <a:off x="5648480" y="3816385"/>
            <a:ext cx="1073426" cy="1020418"/>
          </a:xfrm>
          <a:prstGeom prst="downArrow">
            <a:avLst/>
          </a:prstGeom>
          <a:solidFill>
            <a:srgbClr val="FFFF00"/>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209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Right)">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18" presetClass="entr" presetSubtype="6" fill="hold" grpId="0" nodeType="withEffect">
                                  <p:stCondLst>
                                    <p:cond delay="400"/>
                                  </p:stCondLst>
                                  <p:childTnLst>
                                    <p:set>
                                      <p:cBhvr>
                                        <p:cTn id="19" dur="1" fill="hold">
                                          <p:stCondLst>
                                            <p:cond delay="0"/>
                                          </p:stCondLst>
                                        </p:cTn>
                                        <p:tgtEl>
                                          <p:spTgt spid="20"/>
                                        </p:tgtEl>
                                        <p:attrNameLst>
                                          <p:attrName>style.visibility</p:attrName>
                                        </p:attrNameLst>
                                      </p:cBhvr>
                                      <p:to>
                                        <p:strVal val="visible"/>
                                      </p:to>
                                    </p:set>
                                    <p:animEffect transition="in" filter="strips(downRight)">
                                      <p:cBhvr>
                                        <p:cTn id="20" dur="50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54FB873E-C698-2159-745C-BDAA02FF4B92}"/>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653A07C5-D135-12F5-3415-B39F3A04EB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4" name="Picture 7">
              <a:extLst>
                <a:ext uri="{FF2B5EF4-FFF2-40B4-BE49-F238E27FC236}">
                  <a16:creationId xmlns:a16="http://schemas.microsoft.com/office/drawing/2014/main" id="{46869680-9FEB-E9F5-9AC5-46851D6ACB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pic>
          <p:nvPicPr>
            <p:cNvPr id="6" name="Picture 12">
              <a:extLst>
                <a:ext uri="{FF2B5EF4-FFF2-40B4-BE49-F238E27FC236}">
                  <a16:creationId xmlns:a16="http://schemas.microsoft.com/office/drawing/2014/main" id="{34CBEA7A-AF33-A0A9-49BD-F1B165FF2F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012939"/>
              <a:ext cx="4696391" cy="921588"/>
            </a:xfrm>
            <a:prstGeom prst="rect">
              <a:avLst/>
            </a:prstGeom>
          </p:spPr>
        </p:pic>
      </p:grpSp>
      <p:pic>
        <p:nvPicPr>
          <p:cNvPr id="20" name="Picture 6">
            <a:extLst>
              <a:ext uri="{FF2B5EF4-FFF2-40B4-BE49-F238E27FC236}">
                <a16:creationId xmlns:a16="http://schemas.microsoft.com/office/drawing/2014/main" id="{E2480FB0-0362-3812-2562-7E21F16E8954}"/>
              </a:ext>
            </a:extLst>
          </p:cNvPr>
          <p:cNvPicPr>
            <a:picLocks noChangeAspect="1"/>
          </p:cNvPicPr>
          <p:nvPr/>
        </p:nvPicPr>
        <p:blipFill>
          <a:blip r:embed="rId9"/>
          <a:srcRect/>
          <a:stretch>
            <a:fillRect/>
          </a:stretch>
        </p:blipFill>
        <p:spPr>
          <a:xfrm>
            <a:off x="2746193" y="3295941"/>
            <a:ext cx="3257042" cy="3460336"/>
          </a:xfrm>
          <a:prstGeom prst="rect">
            <a:avLst/>
          </a:prstGeom>
        </p:spPr>
      </p:pic>
      <p:pic>
        <p:nvPicPr>
          <p:cNvPr id="21" name="Picture 7">
            <a:extLst>
              <a:ext uri="{FF2B5EF4-FFF2-40B4-BE49-F238E27FC236}">
                <a16:creationId xmlns:a16="http://schemas.microsoft.com/office/drawing/2014/main" id="{F6A85C4F-956A-DC81-2AE8-01E49C6DD44F}"/>
              </a:ext>
            </a:extLst>
          </p:cNvPr>
          <p:cNvPicPr>
            <a:picLocks noChangeAspect="1"/>
          </p:cNvPicPr>
          <p:nvPr/>
        </p:nvPicPr>
        <p:blipFill>
          <a:blip r:embed="rId10"/>
          <a:srcRect/>
          <a:stretch>
            <a:fillRect/>
          </a:stretch>
        </p:blipFill>
        <p:spPr>
          <a:xfrm>
            <a:off x="6206472" y="3295940"/>
            <a:ext cx="2712241" cy="3433215"/>
          </a:xfrm>
          <a:prstGeom prst="rect">
            <a:avLst/>
          </a:prstGeom>
        </p:spPr>
      </p:pic>
      <p:grpSp>
        <p:nvGrpSpPr>
          <p:cNvPr id="13" name="Group 11">
            <a:extLst>
              <a:ext uri="{FF2B5EF4-FFF2-40B4-BE49-F238E27FC236}">
                <a16:creationId xmlns:a16="http://schemas.microsoft.com/office/drawing/2014/main" id="{D648BB52-A86F-9880-3869-58DC2D6198D7}"/>
              </a:ext>
            </a:extLst>
          </p:cNvPr>
          <p:cNvGrpSpPr/>
          <p:nvPr/>
        </p:nvGrpSpPr>
        <p:grpSpPr>
          <a:xfrm>
            <a:off x="3516024" y="85794"/>
            <a:ext cx="4930277" cy="1027678"/>
            <a:chOff x="-555806" y="-12015"/>
            <a:chExt cx="4930277" cy="1027678"/>
          </a:xfrm>
        </p:grpSpPr>
        <p:sp>
          <p:nvSpPr>
            <p:cNvPr id="14" name="文本框 18">
              <a:extLst>
                <a:ext uri="{FF2B5EF4-FFF2-40B4-BE49-F238E27FC236}">
                  <a16:creationId xmlns:a16="http://schemas.microsoft.com/office/drawing/2014/main" id="{FA063B09-D045-9B06-8018-3DED3B26BB50}"/>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15" name="文本框 18">
              <a:extLst>
                <a:ext uri="{FF2B5EF4-FFF2-40B4-BE49-F238E27FC236}">
                  <a16:creationId xmlns:a16="http://schemas.microsoft.com/office/drawing/2014/main" id="{6B666F7D-ECD7-AA65-D9E5-CC5D7D9141D8}"/>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FF"/>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FF"/>
                </a:solidFill>
                <a:effectLst/>
                <a:uLnTx/>
                <a:uFillTx/>
                <a:latin typeface="#9Slide05 Phobia" panose="02000506000000020003" pitchFamily="2" charset="0"/>
              </a:endParaRPr>
            </a:p>
          </p:txBody>
        </p:sp>
      </p:grpSp>
      <p:grpSp>
        <p:nvGrpSpPr>
          <p:cNvPr id="9" name="Group 6">
            <a:extLst>
              <a:ext uri="{FF2B5EF4-FFF2-40B4-BE49-F238E27FC236}">
                <a16:creationId xmlns:a16="http://schemas.microsoft.com/office/drawing/2014/main" id="{FE058C01-ED96-76D6-6E04-51F874803C80}"/>
              </a:ext>
            </a:extLst>
          </p:cNvPr>
          <p:cNvGrpSpPr/>
          <p:nvPr/>
        </p:nvGrpSpPr>
        <p:grpSpPr>
          <a:xfrm>
            <a:off x="1811893" y="932177"/>
            <a:ext cx="8789158" cy="3371373"/>
            <a:chOff x="5250003" y="6585061"/>
            <a:chExt cx="13208091" cy="4868755"/>
          </a:xfrm>
        </p:grpSpPr>
        <p:sp>
          <p:nvSpPr>
            <p:cNvPr id="10" name="TextBox 7">
              <a:extLst>
                <a:ext uri="{FF2B5EF4-FFF2-40B4-BE49-F238E27FC236}">
                  <a16:creationId xmlns:a16="http://schemas.microsoft.com/office/drawing/2014/main" id="{2D7124F7-A093-D500-06D4-E882C654B432}"/>
                </a:ext>
              </a:extLst>
            </p:cNvPr>
            <p:cNvSpPr txBox="1"/>
            <p:nvPr/>
          </p:nvSpPr>
          <p:spPr>
            <a:xfrm>
              <a:off x="5250003" y="6585062"/>
              <a:ext cx="13208089" cy="4868754"/>
            </a:xfrm>
            <a:prstGeom prst="rect">
              <a:avLst/>
            </a:prstGeom>
            <a:noFill/>
          </p:spPr>
          <p:txBody>
            <a:bodyPr wrap="square" rtlCol="0">
              <a:spAutoFit/>
            </a:bodyPr>
            <a:lstStyle/>
            <a:p>
              <a:pPr algn="ctr">
                <a:lnSpc>
                  <a:spcPct val="130000"/>
                </a:lnSpc>
              </a:pPr>
              <a:r>
                <a:rPr lang="en-US" sz="8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LUYỆN ĐỌC LẠI</a:t>
              </a:r>
              <a:endParaRPr lang="en-US" sz="88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1" name="TextBox 8">
              <a:extLst>
                <a:ext uri="{FF2B5EF4-FFF2-40B4-BE49-F238E27FC236}">
                  <a16:creationId xmlns:a16="http://schemas.microsoft.com/office/drawing/2014/main" id="{859F75B7-78B3-039B-39D8-1CF72C21BE32}"/>
                </a:ext>
              </a:extLst>
            </p:cNvPr>
            <p:cNvSpPr txBox="1"/>
            <p:nvPr/>
          </p:nvSpPr>
          <p:spPr>
            <a:xfrm>
              <a:off x="5250003" y="6585061"/>
              <a:ext cx="13208091" cy="4868754"/>
            </a:xfrm>
            <a:prstGeom prst="rect">
              <a:avLst/>
            </a:prstGeom>
            <a:noFill/>
          </p:spPr>
          <p:txBody>
            <a:bodyPr wrap="square" rtlCol="0">
              <a:spAutoFit/>
            </a:bodyPr>
            <a:lstStyle/>
            <a:p>
              <a:pPr algn="ctr">
                <a:lnSpc>
                  <a:spcPct val="130000"/>
                </a:lnSpc>
              </a:pP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Y</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Ệ</a:t>
              </a:r>
              <a:r>
                <a:rPr lang="en-US" sz="8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 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Ọ</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C </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Ạ</a:t>
              </a:r>
              <a:r>
                <a:rPr lang="en-US" sz="8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I</a:t>
              </a:r>
              <a:endParaRPr lang="en-US" sz="88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146725055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80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80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80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80000">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14:bounceEnd="80000">
                                          <p:cBhvr additive="base">
                                            <p:cTn id="21" dur="1000" fill="hold"/>
                                            <p:tgtEl>
                                              <p:spTgt spid="21"/>
                                            </p:tgtEl>
                                            <p:attrNameLst>
                                              <p:attrName>ppt_x</p:attrName>
                                            </p:attrNameLst>
                                          </p:cBhvr>
                                          <p:tavLst>
                                            <p:tav tm="0">
                                              <p:val>
                                                <p:strVal val="#ppt_x"/>
                                              </p:val>
                                            </p:tav>
                                            <p:tav tm="100000">
                                              <p:val>
                                                <p:strVal val="#ppt_x"/>
                                              </p:val>
                                            </p:tav>
                                          </p:tavLst>
                                        </p:anim>
                                        <p:anim calcmode="lin" valueType="num" p14:bounceEnd="80000">
                                          <p:cBhvr additive="base">
                                            <p:cTn id="2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par>
                                    <p:cTn id="23" presetID="1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250" fill="hold"/>
                                            <p:tgtEl>
                                              <p:spTgt spid="9"/>
                                            </p:tgtEl>
                                            <p:attrNameLst>
                                              <p:attrName>ppt_w</p:attrName>
                                            </p:attrNameLst>
                                          </p:cBhvr>
                                          <p:tavLst>
                                            <p:tav tm="0">
                                              <p:val>
                                                <p:fltVal val="0"/>
                                              </p:val>
                                            </p:tav>
                                            <p:tav tm="100000">
                                              <p:val>
                                                <p:strVal val="#ppt_w"/>
                                              </p:val>
                                            </p:tav>
                                          </p:tavLst>
                                        </p:anim>
                                        <p:anim calcmode="lin" valueType="num">
                                          <p:cBhvr>
                                            <p:cTn id="31" dur="250" fill="hold"/>
                                            <p:tgtEl>
                                              <p:spTgt spid="9"/>
                                            </p:tgtEl>
                                            <p:attrNameLst>
                                              <p:attrName>ppt_h</p:attrName>
                                            </p:attrNameLst>
                                          </p:cBhvr>
                                          <p:tavLst>
                                            <p:tav tm="0">
                                              <p:val>
                                                <p:fltVal val="0"/>
                                              </p:val>
                                            </p:tav>
                                            <p:tav tm="100000">
                                              <p:val>
                                                <p:strVal val="#ppt_h"/>
                                              </p:val>
                                            </p:tav>
                                          </p:tavLst>
                                        </p:anim>
                                        <p:animEffect transition="in" filter="fade">
                                          <p:cBhvr>
                                            <p:cTn id="32" dur="25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whoosh.wav"/>
                                            </p:tgtEl>
                                          </p:cMediaNode>
                                        </p:audio>
                                      </p:subTnLst>
                                    </p:cTn>
                                  </p:par>
                                </p:childTnLst>
                              </p:cTn>
                            </p:par>
                            <p:par>
                              <p:cTn id="33" fill="hold">
                                <p:stCondLst>
                                  <p:cond delay="1250"/>
                                </p:stCondLst>
                                <p:childTnLst>
                                  <p:par>
                                    <p:cTn id="34" presetID="6" presetClass="emph" presetSubtype="0" fill="hold" nodeType="afterEffect" p14:presetBounceEnd="98000">
                                      <p:stCondLst>
                                        <p:cond delay="0"/>
                                      </p:stCondLst>
                                      <p:childTnLst>
                                        <p:animScale p14:bounceEnd="98000">
                                          <p:cBhvr>
                                            <p:cTn id="35"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1"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ppt_x"/>
                                              </p:val>
                                            </p:tav>
                                            <p:tav tm="100000">
                                              <p:val>
                                                <p:strVal val="#ppt_x"/>
                                              </p:val>
                                            </p:tav>
                                          </p:tavLst>
                                        </p:anim>
                                        <p:anim calcmode="lin" valueType="num">
                                          <p:cBhvr additive="base">
                                            <p:cTn id="2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1" name="Trò-chơi-chíu.wav"/>
                                            </p:tgtEl>
                                          </p:cMediaNode>
                                        </p:audio>
                                      </p:subTnLst>
                                    </p:cTn>
                                  </p:par>
                                  <p:par>
                                    <p:cTn id="23" presetID="1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250" fill="hold"/>
                                            <p:tgtEl>
                                              <p:spTgt spid="9"/>
                                            </p:tgtEl>
                                            <p:attrNameLst>
                                              <p:attrName>ppt_w</p:attrName>
                                            </p:attrNameLst>
                                          </p:cBhvr>
                                          <p:tavLst>
                                            <p:tav tm="0">
                                              <p:val>
                                                <p:fltVal val="0"/>
                                              </p:val>
                                            </p:tav>
                                            <p:tav tm="100000">
                                              <p:val>
                                                <p:strVal val="#ppt_w"/>
                                              </p:val>
                                            </p:tav>
                                          </p:tavLst>
                                        </p:anim>
                                        <p:anim calcmode="lin" valueType="num">
                                          <p:cBhvr>
                                            <p:cTn id="31" dur="250" fill="hold"/>
                                            <p:tgtEl>
                                              <p:spTgt spid="9"/>
                                            </p:tgtEl>
                                            <p:attrNameLst>
                                              <p:attrName>ppt_h</p:attrName>
                                            </p:attrNameLst>
                                          </p:cBhvr>
                                          <p:tavLst>
                                            <p:tav tm="0">
                                              <p:val>
                                                <p:fltVal val="0"/>
                                              </p:val>
                                            </p:tav>
                                            <p:tav tm="100000">
                                              <p:val>
                                                <p:strVal val="#ppt_h"/>
                                              </p:val>
                                            </p:tav>
                                          </p:tavLst>
                                        </p:anim>
                                        <p:animEffect transition="in" filter="fade">
                                          <p:cBhvr>
                                            <p:cTn id="32" dur="25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12" name="whoosh.wav"/>
                                            </p:tgtEl>
                                          </p:cMediaNode>
                                        </p:audio>
                                      </p:subTnLst>
                                    </p:cTn>
                                  </p:par>
                                </p:childTnLst>
                              </p:cTn>
                            </p:par>
                            <p:par>
                              <p:cTn id="33" fill="hold">
                                <p:stCondLst>
                                  <p:cond delay="1250"/>
                                </p:stCondLst>
                                <p:childTnLst>
                                  <p:par>
                                    <p:cTn id="34" presetID="6" presetClass="emph" presetSubtype="0" fill="hold" nodeType="afterEffect">
                                      <p:stCondLst>
                                        <p:cond delay="0"/>
                                      </p:stCondLst>
                                      <p:childTnLst>
                                        <p:animScale>
                                          <p:cBhvr>
                                            <p:cTn id="35"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575245E5-A346-FD35-14A6-7F4DEBE3CF35}"/>
              </a:ext>
            </a:extLst>
          </p:cNvPr>
          <p:cNvGrpSpPr/>
          <p:nvPr/>
        </p:nvGrpSpPr>
        <p:grpSpPr>
          <a:xfrm>
            <a:off x="313733" y="0"/>
            <a:ext cx="11564534" cy="1521732"/>
            <a:chOff x="204637" y="128514"/>
            <a:chExt cx="11564534" cy="1521732"/>
          </a:xfrm>
        </p:grpSpPr>
        <p:grpSp>
          <p:nvGrpSpPr>
            <p:cNvPr id="6" name="Group 1">
              <a:extLst>
                <a:ext uri="{FF2B5EF4-FFF2-40B4-BE49-F238E27FC236}">
                  <a16:creationId xmlns:a16="http://schemas.microsoft.com/office/drawing/2014/main" id="{A232E392-BAB2-006D-6897-7BC4B5E268E8}"/>
                </a:ext>
              </a:extLst>
            </p:cNvPr>
            <p:cNvGrpSpPr/>
            <p:nvPr/>
          </p:nvGrpSpPr>
          <p:grpSpPr>
            <a:xfrm>
              <a:off x="204637" y="526534"/>
              <a:ext cx="11449298" cy="1123712"/>
              <a:chOff x="1473880" y="926145"/>
              <a:chExt cx="8594697" cy="1123712"/>
            </a:xfrm>
          </p:grpSpPr>
          <p:sp>
            <p:nvSpPr>
              <p:cNvPr id="10" name="TextBox 2">
                <a:extLst>
                  <a:ext uri="{FF2B5EF4-FFF2-40B4-BE49-F238E27FC236}">
                    <a16:creationId xmlns:a16="http://schemas.microsoft.com/office/drawing/2014/main" id="{90BABD4B-6335-56A2-FE9D-3A0B812C2339}"/>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4">
                <a:extLst>
                  <a:ext uri="{FF2B5EF4-FFF2-40B4-BE49-F238E27FC236}">
                    <a16:creationId xmlns:a16="http://schemas.microsoft.com/office/drawing/2014/main" id="{196B14C3-7B68-4FB1-15BA-9B643C8254C8}"/>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7" name="Picture 2">
              <a:extLst>
                <a:ext uri="{FF2B5EF4-FFF2-40B4-BE49-F238E27FC236}">
                  <a16:creationId xmlns:a16="http://schemas.microsoft.com/office/drawing/2014/main" id="{CD590B25-0061-0271-925B-9E38690ADA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2" name="Rectangle: Rounded Corners 17">
            <a:extLst>
              <a:ext uri="{FF2B5EF4-FFF2-40B4-BE49-F238E27FC236}">
                <a16:creationId xmlns:a16="http://schemas.microsoft.com/office/drawing/2014/main" id="{E3426C9D-584B-DEE6-6A3D-54A3A3610A40}"/>
              </a:ext>
            </a:extLst>
          </p:cNvPr>
          <p:cNvSpPr/>
          <p:nvPr/>
        </p:nvSpPr>
        <p:spPr>
          <a:xfrm>
            <a:off x="607355" y="1821525"/>
            <a:ext cx="11155676" cy="2299902"/>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E7E6E6">
                    <a:lumMod val="10000"/>
                  </a:srgbClr>
                </a:solidFill>
                <a:effectLst/>
                <a:uLnTx/>
                <a:uFillTx/>
                <a:latin typeface="Calibri" panose="020F0502020204030204" pitchFamily="34" charset="0"/>
                <a:ea typeface="+mn-ea"/>
                <a:cs typeface="Calibri" panose="020F0502020204030204" pitchFamily="34" charset="0"/>
              </a:rPr>
              <a:t>Cuộc trò chuyện giữa hai nàng tiên cá và thuyền trưởng Sáng Suốt sau trận đấu với phù thuỷ U Mê. </a:t>
            </a:r>
          </a:p>
        </p:txBody>
      </p:sp>
      <p:sp>
        <p:nvSpPr>
          <p:cNvPr id="20" name="Rectangle: Rounded Corners 17">
            <a:extLst>
              <a:ext uri="{FF2B5EF4-FFF2-40B4-BE49-F238E27FC236}">
                <a16:creationId xmlns:a16="http://schemas.microsoft.com/office/drawing/2014/main" id="{DC2E7E44-C9DD-72B3-2A98-314D44DCB2C2}"/>
              </a:ext>
            </a:extLst>
          </p:cNvPr>
          <p:cNvSpPr/>
          <p:nvPr/>
        </p:nvSpPr>
        <p:spPr>
          <a:xfrm>
            <a:off x="607355" y="4531761"/>
            <a:ext cx="11155676" cy="1987345"/>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E7E6E6">
                    <a:lumMod val="10000"/>
                  </a:srgbClr>
                </a:solidFill>
                <a:effectLst/>
                <a:uLnTx/>
                <a:uFillTx/>
                <a:latin typeface="Calibri" panose="020F0502020204030204" pitchFamily="34" charset="0"/>
                <a:ea typeface="+mn-ea"/>
                <a:cs typeface="Calibri" panose="020F0502020204030204" pitchFamily="34" charset="0"/>
              </a:rPr>
              <a:t>Ca ngợi tình yêu hoà bình giữa muôn loài, cần chung sống đoàn kết, yêu thương, giúp đỡ lẫn nhau. </a:t>
            </a:r>
            <a:endParaRPr kumimoji="0" lang="vi-VN" sz="36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endParaRPr>
          </a:p>
        </p:txBody>
      </p:sp>
      <p:sp>
        <p:nvSpPr>
          <p:cNvPr id="21" name="Mũi tên: Xuống 20">
            <a:extLst>
              <a:ext uri="{FF2B5EF4-FFF2-40B4-BE49-F238E27FC236}">
                <a16:creationId xmlns:a16="http://schemas.microsoft.com/office/drawing/2014/main" id="{01CD92ED-A572-34ED-07DF-93AD331B9D10}"/>
              </a:ext>
            </a:extLst>
          </p:cNvPr>
          <p:cNvSpPr/>
          <p:nvPr/>
        </p:nvSpPr>
        <p:spPr>
          <a:xfrm>
            <a:off x="5648480" y="3816385"/>
            <a:ext cx="1073426" cy="1020418"/>
          </a:xfrm>
          <a:prstGeom prst="downArrow">
            <a:avLst/>
          </a:prstGeom>
          <a:solidFill>
            <a:srgbClr val="FFFF00"/>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26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Right)">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18" presetClass="entr" presetSubtype="6" fill="hold" grpId="0" nodeType="withEffect">
                                  <p:stCondLst>
                                    <p:cond delay="400"/>
                                  </p:stCondLst>
                                  <p:childTnLst>
                                    <p:set>
                                      <p:cBhvr>
                                        <p:cTn id="19" dur="1" fill="hold">
                                          <p:stCondLst>
                                            <p:cond delay="0"/>
                                          </p:stCondLst>
                                        </p:cTn>
                                        <p:tgtEl>
                                          <p:spTgt spid="20"/>
                                        </p:tgtEl>
                                        <p:attrNameLst>
                                          <p:attrName>style.visibility</p:attrName>
                                        </p:attrNameLst>
                                      </p:cBhvr>
                                      <p:to>
                                        <p:strVal val="visible"/>
                                      </p:to>
                                    </p:set>
                                    <p:animEffect transition="in" filter="strips(downRight)">
                                      <p:cBhvr>
                                        <p:cTn id="20" dur="50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8" name="Group 31">
            <a:extLst>
              <a:ext uri="{FF2B5EF4-FFF2-40B4-BE49-F238E27FC236}">
                <a16:creationId xmlns:a16="http://schemas.microsoft.com/office/drawing/2014/main" id="{8BA7AA5F-BC27-260B-0C54-A881C2CEE1D4}"/>
              </a:ext>
            </a:extLst>
          </p:cNvPr>
          <p:cNvGrpSpPr/>
          <p:nvPr/>
        </p:nvGrpSpPr>
        <p:grpSpPr>
          <a:xfrm>
            <a:off x="516188" y="0"/>
            <a:ext cx="11112598" cy="1365262"/>
            <a:chOff x="565798" y="0"/>
            <a:chExt cx="11112598" cy="1365262"/>
          </a:xfrm>
        </p:grpSpPr>
        <p:pic>
          <p:nvPicPr>
            <p:cNvPr id="9" name="Picture 16">
              <a:extLst>
                <a:ext uri="{FF2B5EF4-FFF2-40B4-BE49-F238E27FC236}">
                  <a16:creationId xmlns:a16="http://schemas.microsoft.com/office/drawing/2014/main" id="{60FEBB33-421C-4523-96DF-F4C3970A7417}"/>
                </a:ext>
              </a:extLst>
            </p:cNvPr>
            <p:cNvPicPr>
              <a:picLocks noChangeAspect="1"/>
            </p:cNvPicPr>
            <p:nvPr/>
          </p:nvPicPr>
          <p:blipFill>
            <a:blip r:embed="rId4"/>
            <a:stretch>
              <a:fillRect/>
            </a:stretch>
          </p:blipFill>
          <p:spPr>
            <a:xfrm rot="20591673">
              <a:off x="565798" y="362081"/>
              <a:ext cx="940630" cy="940630"/>
            </a:xfrm>
            <a:prstGeom prst="rect">
              <a:avLst/>
            </a:prstGeom>
          </p:spPr>
        </p:pic>
        <p:pic>
          <p:nvPicPr>
            <p:cNvPr id="13" name="Picture 17">
              <a:extLst>
                <a:ext uri="{FF2B5EF4-FFF2-40B4-BE49-F238E27FC236}">
                  <a16:creationId xmlns:a16="http://schemas.microsoft.com/office/drawing/2014/main" id="{DB777728-3309-D552-5E52-1E6146EE29D9}"/>
                </a:ext>
              </a:extLst>
            </p:cNvPr>
            <p:cNvPicPr>
              <a:picLocks noChangeAspect="1"/>
            </p:cNvPicPr>
            <p:nvPr/>
          </p:nvPicPr>
          <p:blipFill>
            <a:blip r:embed="rId5"/>
            <a:stretch>
              <a:fillRect/>
            </a:stretch>
          </p:blipFill>
          <p:spPr>
            <a:xfrm rot="1370500">
              <a:off x="10747008" y="281611"/>
              <a:ext cx="931388" cy="931388"/>
            </a:xfrm>
            <a:prstGeom prst="rect">
              <a:avLst/>
            </a:prstGeom>
          </p:spPr>
        </p:pic>
        <p:grpSp>
          <p:nvGrpSpPr>
            <p:cNvPr id="14" name="Group 13">
              <a:extLst>
                <a:ext uri="{FF2B5EF4-FFF2-40B4-BE49-F238E27FC236}">
                  <a16:creationId xmlns:a16="http://schemas.microsoft.com/office/drawing/2014/main" id="{34EE30AB-8FD0-1669-820C-9A9D3FABF6D5}"/>
                </a:ext>
              </a:extLst>
            </p:cNvPr>
            <p:cNvGrpSpPr/>
            <p:nvPr/>
          </p:nvGrpSpPr>
          <p:grpSpPr>
            <a:xfrm>
              <a:off x="1174095" y="0"/>
              <a:ext cx="10041301" cy="1365262"/>
              <a:chOff x="1575311" y="446027"/>
              <a:chExt cx="11171227" cy="1365262"/>
            </a:xfrm>
          </p:grpSpPr>
          <p:sp>
            <p:nvSpPr>
              <p:cNvPr id="15" name="TextBox 8">
                <a:extLst>
                  <a:ext uri="{FF2B5EF4-FFF2-40B4-BE49-F238E27FC236}">
                    <a16:creationId xmlns:a16="http://schemas.microsoft.com/office/drawing/2014/main" id="{0A2CBA07-5E34-DEBE-5BCB-356EAD435CDB}"/>
                  </a:ext>
                </a:extLst>
              </p:cNvPr>
              <p:cNvSpPr txBox="1"/>
              <p:nvPr/>
            </p:nvSpPr>
            <p:spPr>
              <a:xfrm>
                <a:off x="1575311" y="446027"/>
                <a:ext cx="11171227" cy="135725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GIỌNG</a:t>
                </a:r>
                <a:r>
                  <a:rPr lang="sv-SE" sz="8000">
                    <a:ln w="231775">
                      <a:solidFill>
                        <a:schemeClr val="bg1"/>
                      </a:solidFill>
                    </a:ln>
                    <a:solidFill>
                      <a:schemeClr val="bg1"/>
                    </a:solidFill>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CỦA</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NHÂN</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VẬT</a:t>
                </a:r>
                <a:endParaRPr lang="sv-SE" sz="7200" b="1" dirty="0">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16" name="TextBox 12">
                <a:extLst>
                  <a:ext uri="{FF2B5EF4-FFF2-40B4-BE49-F238E27FC236}">
                    <a16:creationId xmlns:a16="http://schemas.microsoft.com/office/drawing/2014/main" id="{E8947571-DDF2-E3D1-7E33-F17911DF5DCF}"/>
                  </a:ext>
                </a:extLst>
              </p:cNvPr>
              <p:cNvSpPr txBox="1"/>
              <p:nvPr/>
            </p:nvSpPr>
            <p:spPr>
              <a:xfrm>
                <a:off x="1575311" y="454034"/>
                <a:ext cx="11171227" cy="135725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8000">
                    <a:solidFill>
                      <a:srgbClr val="77D460"/>
                    </a:solidFill>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Ủ</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Â</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V</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Ậ</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endParaRPr lang="sv-SE"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17" name="Group 3">
            <a:extLst>
              <a:ext uri="{FF2B5EF4-FFF2-40B4-BE49-F238E27FC236}">
                <a16:creationId xmlns:a16="http://schemas.microsoft.com/office/drawing/2014/main" id="{CCFF0784-1CE4-1030-F507-C4B59D934614}"/>
              </a:ext>
            </a:extLst>
          </p:cNvPr>
          <p:cNvGrpSpPr/>
          <p:nvPr/>
        </p:nvGrpSpPr>
        <p:grpSpPr>
          <a:xfrm>
            <a:off x="469180" y="1595436"/>
            <a:ext cx="11253639" cy="4682533"/>
            <a:chOff x="469180" y="1595436"/>
            <a:chExt cx="11253639" cy="4682533"/>
          </a:xfrm>
        </p:grpSpPr>
        <p:sp>
          <p:nvSpPr>
            <p:cNvPr id="18" name="Rectangle: Rounded Corners 15">
              <a:extLst>
                <a:ext uri="{FF2B5EF4-FFF2-40B4-BE49-F238E27FC236}">
                  <a16:creationId xmlns:a16="http://schemas.microsoft.com/office/drawing/2014/main" id="{339D32F8-35BA-52B4-70D3-E64BA2633037}"/>
                </a:ext>
              </a:extLst>
            </p:cNvPr>
            <p:cNvSpPr/>
            <p:nvPr/>
          </p:nvSpPr>
          <p:spPr>
            <a:xfrm>
              <a:off x="469180" y="1595436"/>
              <a:ext cx="11253639" cy="4682533"/>
            </a:xfrm>
            <a:prstGeom prst="roundRect">
              <a:avLst/>
            </a:prstGeom>
            <a:solidFill>
              <a:schemeClr val="bg1"/>
            </a:solidFill>
            <a:ln w="57150">
              <a:solidFill>
                <a:srgbClr val="F74F6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9" name="Group 34">
              <a:extLst>
                <a:ext uri="{FF2B5EF4-FFF2-40B4-BE49-F238E27FC236}">
                  <a16:creationId xmlns:a16="http://schemas.microsoft.com/office/drawing/2014/main" id="{93864CF8-DCE4-1ECB-14D3-C254177346A2}"/>
                </a:ext>
              </a:extLst>
            </p:cNvPr>
            <p:cNvGrpSpPr/>
            <p:nvPr/>
          </p:nvGrpSpPr>
          <p:grpSpPr>
            <a:xfrm>
              <a:off x="752429" y="1924656"/>
              <a:ext cx="10413357" cy="2554545"/>
              <a:chOff x="-3702" y="2042894"/>
              <a:chExt cx="10413357" cy="2554545"/>
            </a:xfrm>
          </p:grpSpPr>
          <p:sp>
            <p:nvSpPr>
              <p:cNvPr id="22" name="TextBox 6">
                <a:extLst>
                  <a:ext uri="{FF2B5EF4-FFF2-40B4-BE49-F238E27FC236}">
                    <a16:creationId xmlns:a16="http://schemas.microsoft.com/office/drawing/2014/main" id="{17AC3D21-8B7F-140B-B4E4-2486239EE262}"/>
                  </a:ext>
                </a:extLst>
              </p:cNvPr>
              <p:cNvSpPr txBox="1"/>
              <p:nvPr/>
            </p:nvSpPr>
            <p:spPr>
              <a:xfrm>
                <a:off x="655444" y="2042894"/>
                <a:ext cx="9754211" cy="2554545"/>
              </a:xfrm>
              <a:prstGeom prst="rect">
                <a:avLst/>
              </a:prstGeom>
              <a:noFill/>
            </p:spPr>
            <p:txBody>
              <a:bodyPr wrap="square" rtlCol="0">
                <a:spAutoFit/>
              </a:bodyPr>
              <a:lstStyle/>
              <a:p>
                <a:pPr algn="just"/>
                <a:r>
                  <a:rPr lang="vi-VN" sz="4000">
                    <a:latin typeface="Calibri" panose="020F0502020204030204" pitchFamily="34" charset="0"/>
                    <a:cs typeface="Calibri" panose="020F0502020204030204" pitchFamily="34" charset="0"/>
                  </a:rPr>
                  <a:t>- Toàn bài đọc với giọng thong thả, vui tươi.</a:t>
                </a:r>
              </a:p>
              <a:p>
                <a:pPr algn="just"/>
                <a:r>
                  <a:rPr lang="vi-VN" sz="4000">
                    <a:latin typeface="Calibri" panose="020F0502020204030204" pitchFamily="34" charset="0"/>
                    <a:cs typeface="Calibri" panose="020F0502020204030204" pitchFamily="34" charset="0"/>
                  </a:rPr>
                  <a:t>- Nhấn giọng ở những từ ngữ chỉ hoạt động, trạng thái và cảm xúc của các nhân vật, từ ngữ miêu tả cảnh vật,...</a:t>
                </a:r>
              </a:p>
            </p:txBody>
          </p:sp>
          <p:pic>
            <p:nvPicPr>
              <p:cNvPr id="23" name="Picture 19">
                <a:extLst>
                  <a:ext uri="{FF2B5EF4-FFF2-40B4-BE49-F238E27FC236}">
                    <a16:creationId xmlns:a16="http://schemas.microsoft.com/office/drawing/2014/main" id="{041B60E0-C4C5-1493-927E-C46E9B1FB149}"/>
                  </a:ext>
                </a:extLst>
              </p:cNvPr>
              <p:cNvPicPr>
                <a:picLocks noChangeAspect="1"/>
              </p:cNvPicPr>
              <p:nvPr/>
            </p:nvPicPr>
            <p:blipFill>
              <a:blip r:embed="rId6"/>
              <a:stretch>
                <a:fillRect/>
              </a:stretch>
            </p:blipFill>
            <p:spPr>
              <a:xfrm>
                <a:off x="-3702" y="2055437"/>
                <a:ext cx="701083" cy="701083"/>
              </a:xfrm>
              <a:prstGeom prst="rect">
                <a:avLst/>
              </a:prstGeom>
            </p:spPr>
          </p:pic>
        </p:grpSp>
      </p:grpSp>
      <p:grpSp>
        <p:nvGrpSpPr>
          <p:cNvPr id="27" name="Group 35">
            <a:extLst>
              <a:ext uri="{FF2B5EF4-FFF2-40B4-BE49-F238E27FC236}">
                <a16:creationId xmlns:a16="http://schemas.microsoft.com/office/drawing/2014/main" id="{8B5B1AD9-6AA4-08C5-EB36-05FB8669BB9A}"/>
              </a:ext>
            </a:extLst>
          </p:cNvPr>
          <p:cNvGrpSpPr/>
          <p:nvPr/>
        </p:nvGrpSpPr>
        <p:grpSpPr>
          <a:xfrm>
            <a:off x="5916975" y="3791438"/>
            <a:ext cx="3783845" cy="2716705"/>
            <a:chOff x="3853543" y="4366486"/>
            <a:chExt cx="3728365" cy="2664818"/>
          </a:xfrm>
        </p:grpSpPr>
        <p:pic>
          <p:nvPicPr>
            <p:cNvPr id="28" name="Picture 23">
              <a:extLst>
                <a:ext uri="{FF2B5EF4-FFF2-40B4-BE49-F238E27FC236}">
                  <a16:creationId xmlns:a16="http://schemas.microsoft.com/office/drawing/2014/main" id="{192A9088-A592-4F9C-B562-6A5570146769}"/>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9" name="Picture 2">
              <a:extLst>
                <a:ext uri="{FF2B5EF4-FFF2-40B4-BE49-F238E27FC236}">
                  <a16:creationId xmlns:a16="http://schemas.microsoft.com/office/drawing/2014/main" id="{408FF7AD-E693-0756-5300-61BE4040C50D}"/>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23027548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 presetClass="entr" presetSubtype="4" fill="hold" nodeType="afterEffect" p14:presetBounceEnd="72000">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14:bounceEnd="72000">
                                          <p:cBhvr additive="base">
                                            <p:cTn id="19" dur="10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8" name="Rectangle: Rounded Corners 15">
            <a:extLst>
              <a:ext uri="{FF2B5EF4-FFF2-40B4-BE49-F238E27FC236}">
                <a16:creationId xmlns:a16="http://schemas.microsoft.com/office/drawing/2014/main" id="{339D32F8-35BA-52B4-70D3-E64BA2633037}"/>
              </a:ext>
            </a:extLst>
          </p:cNvPr>
          <p:cNvSpPr/>
          <p:nvPr/>
        </p:nvSpPr>
        <p:spPr>
          <a:xfrm>
            <a:off x="159026" y="887897"/>
            <a:ext cx="11847444" cy="5698434"/>
          </a:xfrm>
          <a:prstGeom prst="roundRect">
            <a:avLst/>
          </a:prstGeom>
          <a:solidFill>
            <a:schemeClr val="bg1"/>
          </a:solidFill>
          <a:ln w="57150">
            <a:solidFill>
              <a:srgbClr val="F74F6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ộp Văn bản 1">
            <a:extLst>
              <a:ext uri="{FF2B5EF4-FFF2-40B4-BE49-F238E27FC236}">
                <a16:creationId xmlns:a16="http://schemas.microsoft.com/office/drawing/2014/main" id="{2C463C4B-DEAF-1BC2-7120-23C120D0220B}"/>
              </a:ext>
            </a:extLst>
          </p:cNvPr>
          <p:cNvSpPr txBox="1"/>
          <p:nvPr/>
        </p:nvSpPr>
        <p:spPr>
          <a:xfrm>
            <a:off x="526007" y="1053973"/>
            <a:ext cx="11134212" cy="5217839"/>
          </a:xfrm>
          <a:prstGeom prst="rect">
            <a:avLst/>
          </a:prstGeom>
          <a:noFill/>
        </p:spPr>
        <p:txBody>
          <a:bodyPr wrap="square">
            <a:spAutoFit/>
          </a:bodyPr>
          <a:lstStyle/>
          <a:p>
            <a:pPr algn="just">
              <a:lnSpc>
                <a:spcPct val="120000"/>
              </a:lnSpc>
            </a:pPr>
            <a:r>
              <a:rPr lang="en-US" sz="2800" i="1">
                <a:effectLst/>
                <a:latin typeface="Times New Roman" panose="02020603050405020304" pitchFamily="18" charset="0"/>
                <a:ea typeface="Calibri" panose="020F0502020204030204" pitchFamily="34" charset="0"/>
              </a:rPr>
              <a:t>Còn bây giờ,/ chúng tôi </a:t>
            </a:r>
            <a:r>
              <a:rPr lang="en-US" sz="2800" i="1" u="sng">
                <a:effectLst/>
                <a:latin typeface="Times New Roman" panose="02020603050405020304" pitchFamily="18" charset="0"/>
                <a:ea typeface="Calibri" panose="020F0502020204030204" pitchFamily="34" charset="0"/>
              </a:rPr>
              <a:t>rón rén</a:t>
            </a:r>
            <a:r>
              <a:rPr lang="en-US" sz="2800" i="1">
                <a:effectLst/>
                <a:latin typeface="Times New Roman" panose="02020603050405020304" pitchFamily="18" charset="0"/>
                <a:ea typeface="Calibri" panose="020F0502020204030204" pitchFamily="34" charset="0"/>
              </a:rPr>
              <a:t> ngồi xuống cỏ/ khi thấy một con cánh cam màu </a:t>
            </a:r>
            <a:r>
              <a:rPr lang="en-US" sz="2800" i="1" u="sng">
                <a:effectLst/>
                <a:latin typeface="Times New Roman" panose="02020603050405020304" pitchFamily="18" charset="0"/>
                <a:ea typeface="Calibri" panose="020F0502020204030204" pitchFamily="34" charset="0"/>
              </a:rPr>
              <a:t>đỏ óng ánh</a:t>
            </a:r>
            <a:r>
              <a:rPr lang="en-US" sz="2800" i="1">
                <a:effectLst/>
                <a:latin typeface="Times New Roman" panose="02020603050405020304" pitchFamily="18" charset="0"/>
                <a:ea typeface="Calibri" panose="020F0502020204030204" pitchFamily="34" charset="0"/>
              </a:rPr>
              <a:t>/ đang bò rất </a:t>
            </a:r>
            <a:r>
              <a:rPr lang="en-US" sz="2800" i="1" u="sng">
                <a:effectLst/>
                <a:latin typeface="Times New Roman" panose="02020603050405020304" pitchFamily="18" charset="0"/>
                <a:ea typeface="Calibri" panose="020F0502020204030204" pitchFamily="34" charset="0"/>
              </a:rPr>
              <a:t>chậm chạp</a:t>
            </a:r>
            <a:r>
              <a:rPr lang="en-US" sz="2800" i="1">
                <a:effectLst/>
                <a:latin typeface="Times New Roman" panose="02020603050405020304" pitchFamily="18" charset="0"/>
                <a:ea typeface="Calibri" panose="020F0502020204030204" pitchFamily="34" charset="0"/>
              </a:rPr>
              <a:t>/ trên chiếc lá to </a:t>
            </a:r>
            <a:r>
              <a:rPr lang="en-US" sz="2800" i="1" u="sng">
                <a:effectLst/>
                <a:latin typeface="Times New Roman" panose="02020603050405020304" pitchFamily="18" charset="0"/>
                <a:ea typeface="Calibri" panose="020F0502020204030204" pitchFamily="34" charset="0"/>
              </a:rPr>
              <a:t>mới rụng</a:t>
            </a:r>
            <a:r>
              <a:rPr lang="en-US" sz="2800" i="1">
                <a:effectLst/>
                <a:latin typeface="Times New Roman" panose="02020603050405020304" pitchFamily="18" charset="0"/>
                <a:ea typeface="Calibri" panose="020F0502020204030204" pitchFamily="34" charset="0"/>
              </a:rPr>
              <a:t>.// </a:t>
            </a:r>
            <a:endParaRPr lang="en-US" sz="2800">
              <a:effectLst/>
              <a:latin typeface="Times New Roman" panose="02020603050405020304" pitchFamily="18" charset="0"/>
              <a:ea typeface="Calibri" panose="020F0502020204030204" pitchFamily="34" charset="0"/>
            </a:endParaRPr>
          </a:p>
          <a:p>
            <a:pPr algn="just">
              <a:lnSpc>
                <a:spcPct val="120000"/>
              </a:lnSpc>
            </a:pPr>
            <a:r>
              <a:rPr lang="en-US" sz="2800" i="1">
                <a:effectLst/>
                <a:latin typeface="Times New Roman" panose="02020603050405020304" pitchFamily="18" charset="0"/>
                <a:ea typeface="Calibri" panose="020F0502020204030204" pitchFamily="34" charset="0"/>
              </a:rPr>
              <a:t>Nhi thì thào hỏi tôi:// </a:t>
            </a:r>
            <a:endParaRPr lang="en-US" sz="2800">
              <a:effectLst/>
              <a:latin typeface="Times New Roman" panose="02020603050405020304" pitchFamily="18" charset="0"/>
              <a:ea typeface="Calibri" panose="020F0502020204030204" pitchFamily="34" charset="0"/>
            </a:endParaRPr>
          </a:p>
          <a:p>
            <a:pPr algn="just">
              <a:lnSpc>
                <a:spcPct val="120000"/>
              </a:lnSpc>
            </a:pPr>
            <a:r>
              <a:rPr lang="en-US" sz="2800" i="1">
                <a:effectLst/>
                <a:latin typeface="Times New Roman" panose="02020603050405020304" pitchFamily="18" charset="0"/>
                <a:ea typeface="Calibri" panose="020F0502020204030204" pitchFamily="34" charset="0"/>
              </a:rPr>
              <a:t>- Đêm xuống/ thì nó sẽ </a:t>
            </a:r>
            <a:r>
              <a:rPr lang="en-US" sz="2800" i="1" u="sng">
                <a:effectLst/>
                <a:latin typeface="Times New Roman" panose="02020603050405020304" pitchFamily="18" charset="0"/>
                <a:ea typeface="Calibri" panose="020F0502020204030204" pitchFamily="34" charset="0"/>
              </a:rPr>
              <a:t>ngủ ở đâu</a:t>
            </a:r>
            <a:r>
              <a:rPr lang="en-US" sz="2800" i="1">
                <a:effectLst/>
                <a:latin typeface="Times New Roman" panose="02020603050405020304" pitchFamily="18" charset="0"/>
                <a:ea typeface="Calibri" panose="020F0502020204030204" pitchFamily="34" charset="0"/>
              </a:rPr>
              <a:t> hả mẹ?// </a:t>
            </a:r>
            <a:endParaRPr lang="en-US" sz="2800">
              <a:effectLst/>
              <a:latin typeface="Times New Roman" panose="02020603050405020304" pitchFamily="18" charset="0"/>
              <a:ea typeface="Calibri" panose="020F0502020204030204" pitchFamily="34" charset="0"/>
            </a:endParaRPr>
          </a:p>
          <a:p>
            <a:pPr algn="just">
              <a:lnSpc>
                <a:spcPct val="120000"/>
              </a:lnSpc>
            </a:pPr>
            <a:r>
              <a:rPr lang="en-US" sz="2800" i="1">
                <a:effectLst/>
                <a:latin typeface="Times New Roman" panose="02020603050405020304" pitchFamily="18" charset="0"/>
                <a:ea typeface="Calibri" panose="020F0502020204030204" pitchFamily="34" charset="0"/>
              </a:rPr>
              <a:t>– Đâu đó quanh đây/ </a:t>
            </a:r>
            <a:r>
              <a:rPr lang="en-US" sz="2800" i="1" u="sng">
                <a:effectLst/>
                <a:latin typeface="Times New Roman" panose="02020603050405020304" pitchFamily="18" charset="0"/>
                <a:ea typeface="Calibri" panose="020F0502020204030204" pitchFamily="34" charset="0"/>
              </a:rPr>
              <a:t>chắc</a:t>
            </a:r>
            <a:r>
              <a:rPr lang="en-US" sz="2800" i="1">
                <a:effectLst/>
                <a:latin typeface="Times New Roman" panose="02020603050405020304" pitchFamily="18" charset="0"/>
                <a:ea typeface="Calibri" panose="020F0502020204030204" pitchFamily="34" charset="0"/>
              </a:rPr>
              <a:t> sẽ có </a:t>
            </a:r>
            <a:r>
              <a:rPr lang="en-US" sz="2800" i="1" u="sng">
                <a:effectLst/>
                <a:latin typeface="Times New Roman" panose="02020603050405020304" pitchFamily="18" charset="0"/>
                <a:ea typeface="Calibri" panose="020F0502020204030204" pitchFamily="34" charset="0"/>
              </a:rPr>
              <a:t>nhà của nó</a:t>
            </a:r>
            <a:r>
              <a:rPr lang="en-US" sz="2800" i="1">
                <a:effectLst/>
                <a:latin typeface="Times New Roman" panose="02020603050405020304" pitchFamily="18" charset="0"/>
                <a:ea typeface="Calibri" panose="020F0502020204030204" pitchFamily="34" charset="0"/>
              </a:rPr>
              <a:t>.// – Tôi đáp.// Và/ tôi kể cho các con nghe/ kí ức </a:t>
            </a:r>
            <a:r>
              <a:rPr lang="en-US" sz="2800" i="1" u="sng">
                <a:effectLst/>
                <a:latin typeface="Times New Roman" panose="02020603050405020304" pitchFamily="18" charset="0"/>
                <a:ea typeface="Calibri" panose="020F0502020204030204" pitchFamily="34" charset="0"/>
              </a:rPr>
              <a:t>sống động</a:t>
            </a:r>
            <a:r>
              <a:rPr lang="en-US" sz="2800" i="1">
                <a:effectLst/>
                <a:latin typeface="Times New Roman" panose="02020603050405020304" pitchFamily="18" charset="0"/>
                <a:ea typeface="Calibri" panose="020F0502020204030204" pitchFamily="34" charset="0"/>
              </a:rPr>
              <a:t> trong tâm trí mình.// Bọn </a:t>
            </a:r>
            <a:r>
              <a:rPr lang="en-US" sz="2800" i="1" u="sng">
                <a:effectLst/>
                <a:latin typeface="Times New Roman" panose="02020603050405020304" pitchFamily="18" charset="0"/>
                <a:ea typeface="Calibri" panose="020F0502020204030204" pitchFamily="34" charset="0"/>
              </a:rPr>
              <a:t>trẻ luôn muốn biết rằng</a:t>
            </a:r>
            <a:r>
              <a:rPr lang="en-US" sz="2800" i="1">
                <a:effectLst/>
                <a:latin typeface="Times New Roman" panose="02020603050405020304" pitchFamily="18" charset="0"/>
                <a:ea typeface="Calibri" panose="020F0502020204030204" pitchFamily="34" charset="0"/>
              </a:rPr>
              <a:t>/ mẹ </a:t>
            </a:r>
            <a:r>
              <a:rPr lang="en-US" sz="2800" i="1" u="sng">
                <a:effectLst/>
                <a:latin typeface="Times New Roman" panose="02020603050405020304" pitchFamily="18" charset="0"/>
                <a:ea typeface="Calibri" panose="020F0502020204030204" pitchFamily="34" charset="0"/>
              </a:rPr>
              <a:t>đã sống thế nào</a:t>
            </a:r>
            <a:r>
              <a:rPr lang="en-US" sz="2800" i="1">
                <a:effectLst/>
                <a:latin typeface="Times New Roman" panose="02020603050405020304" pitchFamily="18" charset="0"/>
                <a:ea typeface="Calibri" panose="020F0502020204030204" pitchFamily="34" charset="0"/>
              </a:rPr>
              <a:t>/ trong cái thung lũng </a:t>
            </a:r>
            <a:r>
              <a:rPr lang="en-US" sz="2800" i="1" u="sng">
                <a:effectLst/>
                <a:latin typeface="Times New Roman" panose="02020603050405020304" pitchFamily="18" charset="0"/>
                <a:ea typeface="Calibri" panose="020F0502020204030204" pitchFamily="34" charset="0"/>
              </a:rPr>
              <a:t>không có ánh điện,/</a:t>
            </a:r>
            <a:r>
              <a:rPr lang="en-US" sz="2800" i="1">
                <a:effectLst/>
                <a:latin typeface="Times New Roman" panose="02020603050405020304" pitchFamily="18" charset="0"/>
                <a:ea typeface="Calibri" panose="020F0502020204030204" pitchFamily="34" charset="0"/>
              </a:rPr>
              <a:t> chỉ </a:t>
            </a:r>
            <a:r>
              <a:rPr lang="en-US" sz="2800" i="1" u="sng">
                <a:effectLst/>
                <a:latin typeface="Times New Roman" panose="02020603050405020304" pitchFamily="18" charset="0"/>
                <a:ea typeface="Calibri" panose="020F0502020204030204" pitchFamily="34" charset="0"/>
              </a:rPr>
              <a:t>thắp sáng bằng đèn dầu.//</a:t>
            </a:r>
            <a:r>
              <a:rPr lang="en-US" sz="2800" i="1">
                <a:effectLst/>
                <a:latin typeface="Times New Roman" panose="02020603050405020304" pitchFamily="18" charset="0"/>
                <a:ea typeface="Calibri" panose="020F0502020204030204" pitchFamily="34" charset="0"/>
              </a:rPr>
              <a:t> Mẹ đã </a:t>
            </a:r>
            <a:r>
              <a:rPr lang="en-US" sz="2800" i="1" u="sng">
                <a:effectLst/>
                <a:latin typeface="Times New Roman" panose="02020603050405020304" pitchFamily="18" charset="0"/>
                <a:ea typeface="Calibri" panose="020F0502020204030204" pitchFamily="34" charset="0"/>
              </a:rPr>
              <a:t>đi học thế nào</a:t>
            </a:r>
            <a:r>
              <a:rPr lang="en-US" sz="2800" i="1">
                <a:effectLst/>
                <a:latin typeface="Times New Roman" panose="02020603050405020304" pitchFamily="18" charset="0"/>
                <a:ea typeface="Calibri" panose="020F0502020204030204" pitchFamily="34" charset="0"/>
              </a:rPr>
              <a:t> khi trường ở </a:t>
            </a:r>
            <a:r>
              <a:rPr lang="en-US" sz="2800" i="1" u="sng">
                <a:effectLst/>
                <a:latin typeface="Times New Roman" panose="02020603050405020304" pitchFamily="18" charset="0"/>
                <a:ea typeface="Calibri" panose="020F0502020204030204" pitchFamily="34" charset="0"/>
              </a:rPr>
              <a:t>rất xa</a:t>
            </a:r>
            <a:r>
              <a:rPr lang="en-US" sz="2800" i="1">
                <a:effectLst/>
                <a:latin typeface="Times New Roman" panose="02020603050405020304" pitchFamily="18" charset="0"/>
                <a:ea typeface="Calibri" panose="020F0502020204030204" pitchFamily="34" charset="0"/>
              </a:rPr>
              <a:t>?// </a:t>
            </a:r>
            <a:r>
              <a:rPr lang="en-US" sz="2800" i="1" u="sng">
                <a:effectLst/>
                <a:latin typeface="Times New Roman" panose="02020603050405020304" pitchFamily="18" charset="0"/>
                <a:ea typeface="Calibri" panose="020F0502020204030204" pitchFamily="34" charset="0"/>
              </a:rPr>
              <a:t>Mẹ làm thế nào</a:t>
            </a:r>
            <a:r>
              <a:rPr lang="en-US" sz="2800" i="1">
                <a:effectLst/>
                <a:latin typeface="Times New Roman" panose="02020603050405020304" pitchFamily="18" charset="0"/>
                <a:ea typeface="Calibri" panose="020F0502020204030204" pitchFamily="34" charset="0"/>
              </a:rPr>
              <a:t> để trở về nhà từ những cánh rừng </a:t>
            </a:r>
            <a:r>
              <a:rPr lang="en-US" sz="2800" i="1" u="sng">
                <a:effectLst/>
                <a:latin typeface="Times New Roman" panose="02020603050405020304" pitchFamily="18" charset="0"/>
                <a:ea typeface="Calibri" panose="020F0502020204030204" pitchFamily="34" charset="0"/>
              </a:rPr>
              <a:t>mênh mông</a:t>
            </a:r>
            <a:r>
              <a:rPr lang="en-US" sz="2800" i="1">
                <a:effectLst/>
                <a:latin typeface="Times New Roman" panose="02020603050405020304" pitchFamily="18" charset="0"/>
                <a:ea typeface="Calibri" panose="020F0502020204030204" pitchFamily="34" charset="0"/>
              </a:rPr>
              <a:t>/ </a:t>
            </a:r>
            <a:r>
              <a:rPr lang="en-US" sz="2800" i="1" u="sng">
                <a:effectLst/>
                <a:latin typeface="Times New Roman" panose="02020603050405020304" pitchFamily="18" charset="0"/>
                <a:ea typeface="Calibri" panose="020F0502020204030204" pitchFamily="34" charset="0"/>
              </a:rPr>
              <a:t>bất tận?//</a:t>
            </a:r>
            <a:r>
              <a:rPr lang="en-US" sz="2800" i="1">
                <a:effectLst/>
                <a:latin typeface="Times New Roman" panose="02020603050405020304" pitchFamily="18" charset="0"/>
                <a:ea typeface="Calibri" panose="020F0502020204030204" pitchFamily="34" charset="0"/>
              </a:rPr>
              <a:t> </a:t>
            </a:r>
            <a:r>
              <a:rPr lang="en-US" sz="2800" i="1" u="sng">
                <a:effectLst/>
                <a:latin typeface="Times New Roman" panose="02020603050405020304" pitchFamily="18" charset="0"/>
                <a:ea typeface="Calibri" panose="020F0502020204030204" pitchFamily="34" charset="0"/>
              </a:rPr>
              <a:t>Thậm chí</a:t>
            </a:r>
            <a:r>
              <a:rPr lang="en-US" sz="2800" i="1">
                <a:effectLst/>
                <a:latin typeface="Times New Roman" panose="02020603050405020304" pitchFamily="18" charset="0"/>
                <a:ea typeface="Calibri" panose="020F0502020204030204" pitchFamily="34" charset="0"/>
              </a:rPr>
              <a:t> là/ mẹ đã </a:t>
            </a:r>
            <a:r>
              <a:rPr lang="en-US" sz="2800" i="1" u="sng">
                <a:effectLst/>
                <a:latin typeface="Times New Roman" panose="02020603050405020304" pitchFamily="18" charset="0"/>
                <a:ea typeface="Calibri" panose="020F0502020204030204" pitchFamily="34" charset="0"/>
              </a:rPr>
              <a:t>ăn gì để lớn lên?//</a:t>
            </a:r>
            <a:endParaRPr lang="en-US" sz="2800">
              <a:effectLst/>
              <a:latin typeface="Times New Roman" panose="02020603050405020304" pitchFamily="18" charset="0"/>
              <a:ea typeface="Calibri" panose="020F0502020204030204" pitchFamily="34" charset="0"/>
            </a:endParaRPr>
          </a:p>
        </p:txBody>
      </p:sp>
      <p:grpSp>
        <p:nvGrpSpPr>
          <p:cNvPr id="30" name="Group 7">
            <a:extLst>
              <a:ext uri="{FF2B5EF4-FFF2-40B4-BE49-F238E27FC236}">
                <a16:creationId xmlns:a16="http://schemas.microsoft.com/office/drawing/2014/main" id="{A93A14D2-2DC3-161E-814B-70941F6AD35F}"/>
              </a:ext>
            </a:extLst>
          </p:cNvPr>
          <p:cNvGrpSpPr/>
          <p:nvPr/>
        </p:nvGrpSpPr>
        <p:grpSpPr>
          <a:xfrm>
            <a:off x="1207636" y="271670"/>
            <a:ext cx="9776725" cy="782303"/>
            <a:chOff x="720376" y="1669820"/>
            <a:chExt cx="16865867" cy="782303"/>
          </a:xfrm>
        </p:grpSpPr>
        <p:sp>
          <p:nvSpPr>
            <p:cNvPr id="31" name="TextBox 8">
              <a:extLst>
                <a:ext uri="{FF2B5EF4-FFF2-40B4-BE49-F238E27FC236}">
                  <a16:creationId xmlns:a16="http://schemas.microsoft.com/office/drawing/2014/main" id="{89CCA29B-4D67-44AF-B420-BD0E83E184EC}"/>
                </a:ext>
              </a:extLst>
            </p:cNvPr>
            <p:cNvSpPr txBox="1"/>
            <p:nvPr/>
          </p:nvSpPr>
          <p:spPr>
            <a:xfrm>
              <a:off x="730330" y="1669820"/>
              <a:ext cx="16855913" cy="758221"/>
            </a:xfrm>
            <a:prstGeom prst="rect">
              <a:avLst/>
            </a:prstGeom>
            <a:noFill/>
          </p:spPr>
          <p:txBody>
            <a:bodyPr wrap="square">
              <a:spAutoFit/>
            </a:bodyPr>
            <a:lstStyle/>
            <a:p>
              <a:pPr algn="ctr">
                <a:lnSpc>
                  <a:spcPct val="80000"/>
                </a:lnSpc>
              </a:pPr>
              <a:r>
                <a:rPr lang="en-US" sz="54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LẮNG NGHE ĐỌC MẪU</a:t>
              </a:r>
              <a:endPar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32" name="TextBox 17">
              <a:extLst>
                <a:ext uri="{FF2B5EF4-FFF2-40B4-BE49-F238E27FC236}">
                  <a16:creationId xmlns:a16="http://schemas.microsoft.com/office/drawing/2014/main" id="{60874DC6-5939-68EA-EC41-360B777F480F}"/>
                </a:ext>
              </a:extLst>
            </p:cNvPr>
            <p:cNvSpPr txBox="1"/>
            <p:nvPr/>
          </p:nvSpPr>
          <p:spPr>
            <a:xfrm>
              <a:off x="720376" y="1693902"/>
              <a:ext cx="16855913" cy="758221"/>
            </a:xfrm>
            <a:prstGeom prst="rect">
              <a:avLst/>
            </a:prstGeom>
            <a:noFill/>
          </p:spPr>
          <p:txBody>
            <a:bodyPr wrap="square">
              <a:spAutoFit/>
            </a:bodyPr>
            <a:lstStyle/>
            <a:p>
              <a:pPr algn="ctr">
                <a:lnSpc>
                  <a:spcPct val="80000"/>
                </a:lnSpc>
              </a:pPr>
              <a:r>
                <a:rPr lang="en-US" sz="54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5400" b="1">
                  <a:ln w="952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Ắ</a:t>
              </a:r>
              <a:r>
                <a:rPr lang="en-US" sz="5400" b="1">
                  <a:ln w="952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54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 </a:t>
              </a:r>
              <a:r>
                <a:rPr lang="en-US" sz="5400" b="1">
                  <a:ln w="952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5400" b="1">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54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54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E</a:t>
              </a:r>
              <a:r>
                <a:rPr lang="en-US" sz="5400" b="1">
                  <a:ln w="952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5400" b="1">
                  <a:ln w="952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5400" b="1">
                  <a:ln w="952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5400" b="1">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 </a:t>
              </a:r>
              <a:r>
                <a:rPr lang="en-US" sz="5400" b="1">
                  <a:ln w="952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a:t>
              </a:r>
              <a:r>
                <a:rPr lang="en-US" sz="54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Ẫ</a:t>
              </a:r>
              <a:r>
                <a:rPr lang="en-US" sz="54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endParaRPr lang="en-US" sz="5400" b="1" dirty="0">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33385381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8" name="Group 5">
            <a:extLst>
              <a:ext uri="{FF2B5EF4-FFF2-40B4-BE49-F238E27FC236}">
                <a16:creationId xmlns:a16="http://schemas.microsoft.com/office/drawing/2014/main" id="{5DE1BF07-C037-8906-B70B-5C2C6E8046E5}"/>
              </a:ext>
            </a:extLst>
          </p:cNvPr>
          <p:cNvGrpSpPr/>
          <p:nvPr/>
        </p:nvGrpSpPr>
        <p:grpSpPr>
          <a:xfrm>
            <a:off x="0" y="619815"/>
            <a:ext cx="3357290" cy="1025140"/>
            <a:chOff x="158758" y="984526"/>
            <a:chExt cx="4264862" cy="1025140"/>
          </a:xfrm>
        </p:grpSpPr>
        <p:sp>
          <p:nvSpPr>
            <p:cNvPr id="9" name="TextBox 8">
              <a:extLst>
                <a:ext uri="{FF2B5EF4-FFF2-40B4-BE49-F238E27FC236}">
                  <a16:creationId xmlns:a16="http://schemas.microsoft.com/office/drawing/2014/main" id="{76783286-21FC-6351-8B32-CA47FFC484CB}"/>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5400" err="1">
                  <a:ln w="127000">
                    <a:solidFill>
                      <a:schemeClr val="bg1"/>
                    </a:solidFill>
                  </a:ln>
                  <a:latin typeface="#9Slide05 Phobia" panose="02000506000000020003" pitchFamily="2" charset="0"/>
                </a:rPr>
                <a:t>Hoạt</a:t>
              </a:r>
              <a:r>
                <a:rPr lang="en-US" sz="5400">
                  <a:ln w="127000">
                    <a:solidFill>
                      <a:schemeClr val="bg1"/>
                    </a:solidFill>
                  </a:ln>
                  <a:latin typeface="#9Slide05 Phobia" panose="02000506000000020003" pitchFamily="2" charset="0"/>
                </a:rPr>
                <a:t>  động</a:t>
              </a:r>
              <a:endParaRPr lang="en-US" sz="5400" dirty="0">
                <a:ln w="127000">
                  <a:solidFill>
                    <a:schemeClr val="bg1"/>
                  </a:solidFill>
                </a:ln>
                <a:latin typeface="#9Slide05 Phobia" panose="02000506000000020003" pitchFamily="2" charset="0"/>
              </a:endParaRPr>
            </a:p>
          </p:txBody>
        </p:sp>
        <p:sp>
          <p:nvSpPr>
            <p:cNvPr id="11" name="TextBox 9">
              <a:extLst>
                <a:ext uri="{FF2B5EF4-FFF2-40B4-BE49-F238E27FC236}">
                  <a16:creationId xmlns:a16="http://schemas.microsoft.com/office/drawing/2014/main" id="{CB88ACC3-60EE-CEA7-420D-84258BAF05E1}"/>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algn="ctr"/>
              <a:r>
                <a:rPr lang="en-US" sz="5400" err="1">
                  <a:solidFill>
                    <a:srgbClr val="003366"/>
                  </a:solidFill>
                  <a:latin typeface="#9Slide05 Phobia" panose="02000506000000020003" pitchFamily="2" charset="0"/>
                </a:rPr>
                <a:t>Hoạt</a:t>
              </a:r>
              <a:r>
                <a:rPr lang="en-US" sz="5400">
                  <a:solidFill>
                    <a:srgbClr val="003366"/>
                  </a:solidFill>
                  <a:latin typeface="#9Slide05 Phobia" panose="02000506000000020003" pitchFamily="2" charset="0"/>
                </a:rPr>
                <a:t>  động</a:t>
              </a:r>
              <a:endParaRPr lang="en-US" sz="5400" dirty="0">
                <a:solidFill>
                  <a:srgbClr val="003366"/>
                </a:solidFill>
                <a:latin typeface="#9Slide05 Phobia" panose="02000506000000020003" pitchFamily="2" charset="0"/>
              </a:endParaRPr>
            </a:p>
          </p:txBody>
        </p:sp>
      </p:grpSp>
      <p:grpSp>
        <p:nvGrpSpPr>
          <p:cNvPr id="12" name="Group 10">
            <a:extLst>
              <a:ext uri="{FF2B5EF4-FFF2-40B4-BE49-F238E27FC236}">
                <a16:creationId xmlns:a16="http://schemas.microsoft.com/office/drawing/2014/main" id="{FDF9DFC6-30B2-04FB-F6DF-B59CDD3A7B5D}"/>
              </a:ext>
            </a:extLst>
          </p:cNvPr>
          <p:cNvGrpSpPr/>
          <p:nvPr/>
        </p:nvGrpSpPr>
        <p:grpSpPr>
          <a:xfrm>
            <a:off x="824046" y="588412"/>
            <a:ext cx="12077808" cy="1000657"/>
            <a:chOff x="684233" y="1649303"/>
            <a:chExt cx="16902010" cy="1000657"/>
          </a:xfrm>
        </p:grpSpPr>
        <p:sp>
          <p:nvSpPr>
            <p:cNvPr id="13" name="TextBox 11">
              <a:extLst>
                <a:ext uri="{FF2B5EF4-FFF2-40B4-BE49-F238E27FC236}">
                  <a16:creationId xmlns:a16="http://schemas.microsoft.com/office/drawing/2014/main" id="{D5A00AEE-64DD-50FD-7777-DB5EDA5F93A6}"/>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LUYỆN </a:t>
              </a: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ĐỌC THEO NHÓM</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4" name="TextBox 12">
              <a:extLst>
                <a:ext uri="{FF2B5EF4-FFF2-40B4-BE49-F238E27FC236}">
                  <a16:creationId xmlns:a16="http://schemas.microsoft.com/office/drawing/2014/main" id="{BC782155-8734-A41D-C95D-D4CCE2CC820F}"/>
                </a:ext>
              </a:extLst>
            </p:cNvPr>
            <p:cNvSpPr txBox="1"/>
            <p:nvPr/>
          </p:nvSpPr>
          <p:spPr>
            <a:xfrm>
              <a:off x="684233" y="1649303"/>
              <a:ext cx="16855913" cy="980140"/>
            </a:xfrm>
            <a:prstGeom prst="rect">
              <a:avLst/>
            </a:prstGeom>
            <a:noFill/>
          </p:spPr>
          <p:txBody>
            <a:bodyPr wrap="square">
              <a:spAutoFit/>
            </a:bodyPr>
            <a:lstStyle/>
            <a:p>
              <a:pPr algn="ctr">
                <a:lnSpc>
                  <a:spcPct val="80000"/>
                </a:lnSpc>
              </a:pP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Ệ</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E</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O</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a:t>
              </a:r>
              <a:endPar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15" name="Group 84">
            <a:extLst>
              <a:ext uri="{FF2B5EF4-FFF2-40B4-BE49-F238E27FC236}">
                <a16:creationId xmlns:a16="http://schemas.microsoft.com/office/drawing/2014/main" id="{0ACA0D9E-2969-5718-999A-3EBD09D845E4}"/>
              </a:ext>
            </a:extLst>
          </p:cNvPr>
          <p:cNvGrpSpPr/>
          <p:nvPr/>
        </p:nvGrpSpPr>
        <p:grpSpPr>
          <a:xfrm>
            <a:off x="5260137" y="3423565"/>
            <a:ext cx="6882845" cy="3330803"/>
            <a:chOff x="6051918" y="3032012"/>
            <a:chExt cx="6882845" cy="3330803"/>
          </a:xfrm>
        </p:grpSpPr>
        <p:pic>
          <p:nvPicPr>
            <p:cNvPr id="16" name="Picture 22">
              <a:extLst>
                <a:ext uri="{FF2B5EF4-FFF2-40B4-BE49-F238E27FC236}">
                  <a16:creationId xmlns:a16="http://schemas.microsoft.com/office/drawing/2014/main" id="{317261B8-CEAF-C815-0192-676BE672D96F}"/>
                </a:ext>
              </a:extLst>
            </p:cNvPr>
            <p:cNvPicPr>
              <a:picLocks noChangeAspect="1"/>
            </p:cNvPicPr>
            <p:nvPr/>
          </p:nvPicPr>
          <p:blipFill>
            <a:blip r:embed="rId5"/>
            <a:srcRect/>
            <a:stretch>
              <a:fillRect/>
            </a:stretch>
          </p:blipFill>
          <p:spPr>
            <a:xfrm>
              <a:off x="11457912" y="3032012"/>
              <a:ext cx="1476851" cy="1325474"/>
            </a:xfrm>
            <a:prstGeom prst="rect">
              <a:avLst/>
            </a:prstGeom>
          </p:spPr>
        </p:pic>
        <p:grpSp>
          <p:nvGrpSpPr>
            <p:cNvPr id="17" name="Group 76">
              <a:extLst>
                <a:ext uri="{FF2B5EF4-FFF2-40B4-BE49-F238E27FC236}">
                  <a16:creationId xmlns:a16="http://schemas.microsoft.com/office/drawing/2014/main" id="{74505463-4B7A-978A-C4B3-03451C66E52B}"/>
                </a:ext>
              </a:extLst>
            </p:cNvPr>
            <p:cNvGrpSpPr/>
            <p:nvPr/>
          </p:nvGrpSpPr>
          <p:grpSpPr>
            <a:xfrm>
              <a:off x="6051918" y="3531887"/>
              <a:ext cx="6840806" cy="2830928"/>
              <a:chOff x="6095999" y="3122833"/>
              <a:chExt cx="6840806" cy="2830928"/>
            </a:xfrm>
          </p:grpSpPr>
          <p:sp>
            <p:nvSpPr>
              <p:cNvPr id="19" name="Rectangle: Rounded Corners 75">
                <a:extLst>
                  <a:ext uri="{FF2B5EF4-FFF2-40B4-BE49-F238E27FC236}">
                    <a16:creationId xmlns:a16="http://schemas.microsoft.com/office/drawing/2014/main" id="{954F0C70-79FC-C3A8-9680-0B785134C80B}"/>
                  </a:ext>
                </a:extLst>
              </p:cNvPr>
              <p:cNvSpPr/>
              <p:nvPr/>
            </p:nvSpPr>
            <p:spPr>
              <a:xfrm>
                <a:off x="6095999" y="3789681"/>
                <a:ext cx="6840806"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UTM Duepuntozero" panose="02040603050506020204" pitchFamily="18" charset="0"/>
                  </a:rPr>
                  <a:t> 1. Giọng đọc phù hợp.</a:t>
                </a:r>
              </a:p>
              <a:p>
                <a:pPr algn="just">
                  <a:lnSpc>
                    <a:spcPct val="110000"/>
                  </a:lnSpc>
                </a:pPr>
                <a:r>
                  <a:rPr lang="en-US" sz="3200">
                    <a:solidFill>
                      <a:srgbClr val="000000"/>
                    </a:solidFill>
                    <a:latin typeface="UTM Duepuntozero" panose="02040603050506020204" pitchFamily="18" charset="0"/>
                  </a:rPr>
                  <a:t>2. Đọc to, rõ.</a:t>
                </a:r>
              </a:p>
              <a:p>
                <a:pPr algn="just">
                  <a:lnSpc>
                    <a:spcPct val="110000"/>
                  </a:lnSpc>
                </a:pPr>
                <a:r>
                  <a:rPr lang="en-US" sz="3200">
                    <a:solidFill>
                      <a:srgbClr val="000000"/>
                    </a:solidFill>
                    <a:latin typeface="UTM Duepuntozero" panose="02040603050506020204" pitchFamily="18" charset="0"/>
                  </a:rPr>
                  <a:t>3. Nhấn giọng, ngắt nghỉ đúng chỗ.</a:t>
                </a:r>
                <a:endParaRPr lang="vi-VN" sz="3200" b="0" i="0">
                  <a:solidFill>
                    <a:srgbClr val="000000"/>
                  </a:solidFill>
                  <a:effectLst/>
                </a:endParaRPr>
              </a:p>
            </p:txBody>
          </p:sp>
          <p:grpSp>
            <p:nvGrpSpPr>
              <p:cNvPr id="20" name="Group 66">
                <a:extLst>
                  <a:ext uri="{FF2B5EF4-FFF2-40B4-BE49-F238E27FC236}">
                    <a16:creationId xmlns:a16="http://schemas.microsoft.com/office/drawing/2014/main" id="{0B40F2F4-D13B-0C1D-281F-36D893656AD9}"/>
                  </a:ext>
                </a:extLst>
              </p:cNvPr>
              <p:cNvGrpSpPr/>
              <p:nvPr/>
            </p:nvGrpSpPr>
            <p:grpSpPr>
              <a:xfrm>
                <a:off x="9391240" y="4064354"/>
                <a:ext cx="1583311" cy="469963"/>
                <a:chOff x="4220204" y="4256841"/>
                <a:chExt cx="1583311" cy="469963"/>
              </a:xfrm>
            </p:grpSpPr>
            <p:pic>
              <p:nvPicPr>
                <p:cNvPr id="33" name="Picture 63">
                  <a:extLst>
                    <a:ext uri="{FF2B5EF4-FFF2-40B4-BE49-F238E27FC236}">
                      <a16:creationId xmlns:a16="http://schemas.microsoft.com/office/drawing/2014/main" id="{55DE5FB3-485C-FE6A-3C67-7C5AD035642E}"/>
                    </a:ext>
                  </a:extLst>
                </p:cNvPr>
                <p:cNvPicPr>
                  <a:picLocks noChangeAspect="1"/>
                </p:cNvPicPr>
                <p:nvPr/>
              </p:nvPicPr>
              <p:blipFill>
                <a:blip r:embed="rId6"/>
                <a:stretch>
                  <a:fillRect/>
                </a:stretch>
              </p:blipFill>
              <p:spPr>
                <a:xfrm>
                  <a:off x="4776878" y="4256841"/>
                  <a:ext cx="469963" cy="469963"/>
                </a:xfrm>
                <a:prstGeom prst="rect">
                  <a:avLst/>
                </a:prstGeom>
              </p:spPr>
            </p:pic>
            <p:pic>
              <p:nvPicPr>
                <p:cNvPr id="34" name="Picture 64">
                  <a:extLst>
                    <a:ext uri="{FF2B5EF4-FFF2-40B4-BE49-F238E27FC236}">
                      <a16:creationId xmlns:a16="http://schemas.microsoft.com/office/drawing/2014/main" id="{93848E79-4EE6-57C7-3F23-19C1D12F367C}"/>
                    </a:ext>
                  </a:extLst>
                </p:cNvPr>
                <p:cNvPicPr>
                  <a:picLocks noChangeAspect="1"/>
                </p:cNvPicPr>
                <p:nvPr/>
              </p:nvPicPr>
              <p:blipFill>
                <a:blip r:embed="rId7"/>
                <a:stretch>
                  <a:fillRect/>
                </a:stretch>
              </p:blipFill>
              <p:spPr>
                <a:xfrm>
                  <a:off x="4220204" y="4256841"/>
                  <a:ext cx="469963" cy="469963"/>
                </a:xfrm>
                <a:prstGeom prst="rect">
                  <a:avLst/>
                </a:prstGeom>
              </p:spPr>
            </p:pic>
            <p:pic>
              <p:nvPicPr>
                <p:cNvPr id="35" name="Picture 65">
                  <a:extLst>
                    <a:ext uri="{FF2B5EF4-FFF2-40B4-BE49-F238E27FC236}">
                      <a16:creationId xmlns:a16="http://schemas.microsoft.com/office/drawing/2014/main" id="{5764251E-1A3E-2F37-056E-E0D8B52B0CF5}"/>
                    </a:ext>
                  </a:extLst>
                </p:cNvPr>
                <p:cNvPicPr>
                  <a:picLocks noChangeAspect="1"/>
                </p:cNvPicPr>
                <p:nvPr/>
              </p:nvPicPr>
              <p:blipFill>
                <a:blip r:embed="rId8"/>
                <a:stretch>
                  <a:fillRect/>
                </a:stretch>
              </p:blipFill>
              <p:spPr>
                <a:xfrm>
                  <a:off x="5333552" y="4256841"/>
                  <a:ext cx="469963" cy="469963"/>
                </a:xfrm>
                <a:prstGeom prst="rect">
                  <a:avLst/>
                </a:prstGeom>
              </p:spPr>
            </p:pic>
          </p:grpSp>
          <p:grpSp>
            <p:nvGrpSpPr>
              <p:cNvPr id="21" name="Group 67">
                <a:extLst>
                  <a:ext uri="{FF2B5EF4-FFF2-40B4-BE49-F238E27FC236}">
                    <a16:creationId xmlns:a16="http://schemas.microsoft.com/office/drawing/2014/main" id="{5B03135A-6EB3-8D0B-A127-D9E2A4E5A532}"/>
                  </a:ext>
                </a:extLst>
              </p:cNvPr>
              <p:cNvGrpSpPr/>
              <p:nvPr/>
            </p:nvGrpSpPr>
            <p:grpSpPr>
              <a:xfrm>
                <a:off x="8178886" y="4614509"/>
                <a:ext cx="1583311" cy="469963"/>
                <a:chOff x="2901159" y="4231271"/>
                <a:chExt cx="1583311" cy="469963"/>
              </a:xfrm>
            </p:grpSpPr>
            <p:pic>
              <p:nvPicPr>
                <p:cNvPr id="27" name="Picture 68">
                  <a:extLst>
                    <a:ext uri="{FF2B5EF4-FFF2-40B4-BE49-F238E27FC236}">
                      <a16:creationId xmlns:a16="http://schemas.microsoft.com/office/drawing/2014/main" id="{D5356B32-CFB9-9AB9-FB91-07F6FA5E910A}"/>
                    </a:ext>
                  </a:extLst>
                </p:cNvPr>
                <p:cNvPicPr>
                  <a:picLocks noChangeAspect="1"/>
                </p:cNvPicPr>
                <p:nvPr/>
              </p:nvPicPr>
              <p:blipFill>
                <a:blip r:embed="rId6"/>
                <a:stretch>
                  <a:fillRect/>
                </a:stretch>
              </p:blipFill>
              <p:spPr>
                <a:xfrm>
                  <a:off x="3457833" y="4231271"/>
                  <a:ext cx="469963" cy="469963"/>
                </a:xfrm>
                <a:prstGeom prst="rect">
                  <a:avLst/>
                </a:prstGeom>
              </p:spPr>
            </p:pic>
            <p:pic>
              <p:nvPicPr>
                <p:cNvPr id="28" name="Picture 69">
                  <a:extLst>
                    <a:ext uri="{FF2B5EF4-FFF2-40B4-BE49-F238E27FC236}">
                      <a16:creationId xmlns:a16="http://schemas.microsoft.com/office/drawing/2014/main" id="{E92096C6-0915-A7E3-A13D-09412436C3B3}"/>
                    </a:ext>
                  </a:extLst>
                </p:cNvPr>
                <p:cNvPicPr>
                  <a:picLocks noChangeAspect="1"/>
                </p:cNvPicPr>
                <p:nvPr/>
              </p:nvPicPr>
              <p:blipFill>
                <a:blip r:embed="rId7"/>
                <a:stretch>
                  <a:fillRect/>
                </a:stretch>
              </p:blipFill>
              <p:spPr>
                <a:xfrm>
                  <a:off x="2901159" y="4231271"/>
                  <a:ext cx="469963" cy="469963"/>
                </a:xfrm>
                <a:prstGeom prst="rect">
                  <a:avLst/>
                </a:prstGeom>
              </p:spPr>
            </p:pic>
            <p:pic>
              <p:nvPicPr>
                <p:cNvPr id="29" name="Picture 70">
                  <a:extLst>
                    <a:ext uri="{FF2B5EF4-FFF2-40B4-BE49-F238E27FC236}">
                      <a16:creationId xmlns:a16="http://schemas.microsoft.com/office/drawing/2014/main" id="{C0FFF8C8-20B2-90D6-5AA6-701DBFF4C870}"/>
                    </a:ext>
                  </a:extLst>
                </p:cNvPr>
                <p:cNvPicPr>
                  <a:picLocks noChangeAspect="1"/>
                </p:cNvPicPr>
                <p:nvPr/>
              </p:nvPicPr>
              <p:blipFill>
                <a:blip r:embed="rId8"/>
                <a:stretch>
                  <a:fillRect/>
                </a:stretch>
              </p:blipFill>
              <p:spPr>
                <a:xfrm>
                  <a:off x="4014507" y="4231271"/>
                  <a:ext cx="469963" cy="469963"/>
                </a:xfrm>
                <a:prstGeom prst="rect">
                  <a:avLst/>
                </a:prstGeom>
              </p:spPr>
            </p:pic>
          </p:grpSp>
          <p:grpSp>
            <p:nvGrpSpPr>
              <p:cNvPr id="22" name="Group 71">
                <a:extLst>
                  <a:ext uri="{FF2B5EF4-FFF2-40B4-BE49-F238E27FC236}">
                    <a16:creationId xmlns:a16="http://schemas.microsoft.com/office/drawing/2014/main" id="{ECEC47CE-3286-6184-7F00-1745EA61E8CA}"/>
                  </a:ext>
                </a:extLst>
              </p:cNvPr>
              <p:cNvGrpSpPr/>
              <p:nvPr/>
            </p:nvGrpSpPr>
            <p:grpSpPr>
              <a:xfrm>
                <a:off x="11213782" y="5155347"/>
                <a:ext cx="1583311" cy="469963"/>
                <a:chOff x="4411671" y="4186224"/>
                <a:chExt cx="1583311" cy="469963"/>
              </a:xfrm>
            </p:grpSpPr>
            <p:pic>
              <p:nvPicPr>
                <p:cNvPr id="24" name="Picture 72">
                  <a:extLst>
                    <a:ext uri="{FF2B5EF4-FFF2-40B4-BE49-F238E27FC236}">
                      <a16:creationId xmlns:a16="http://schemas.microsoft.com/office/drawing/2014/main" id="{74B3133B-18BC-59C3-05E6-D637FC704753}"/>
                    </a:ext>
                  </a:extLst>
                </p:cNvPr>
                <p:cNvPicPr>
                  <a:picLocks noChangeAspect="1"/>
                </p:cNvPicPr>
                <p:nvPr/>
              </p:nvPicPr>
              <p:blipFill>
                <a:blip r:embed="rId6"/>
                <a:stretch>
                  <a:fillRect/>
                </a:stretch>
              </p:blipFill>
              <p:spPr>
                <a:xfrm>
                  <a:off x="4968345" y="4186224"/>
                  <a:ext cx="469963" cy="469963"/>
                </a:xfrm>
                <a:prstGeom prst="rect">
                  <a:avLst/>
                </a:prstGeom>
              </p:spPr>
            </p:pic>
            <p:pic>
              <p:nvPicPr>
                <p:cNvPr id="25" name="Picture 73">
                  <a:extLst>
                    <a:ext uri="{FF2B5EF4-FFF2-40B4-BE49-F238E27FC236}">
                      <a16:creationId xmlns:a16="http://schemas.microsoft.com/office/drawing/2014/main" id="{CD0EB27D-0556-88EA-F1AC-43344A0B3932}"/>
                    </a:ext>
                  </a:extLst>
                </p:cNvPr>
                <p:cNvPicPr>
                  <a:picLocks noChangeAspect="1"/>
                </p:cNvPicPr>
                <p:nvPr/>
              </p:nvPicPr>
              <p:blipFill>
                <a:blip r:embed="rId7"/>
                <a:stretch>
                  <a:fillRect/>
                </a:stretch>
              </p:blipFill>
              <p:spPr>
                <a:xfrm>
                  <a:off x="4411671" y="4186224"/>
                  <a:ext cx="469963" cy="469963"/>
                </a:xfrm>
                <a:prstGeom prst="rect">
                  <a:avLst/>
                </a:prstGeom>
              </p:spPr>
            </p:pic>
            <p:pic>
              <p:nvPicPr>
                <p:cNvPr id="26" name="Picture 74">
                  <a:extLst>
                    <a:ext uri="{FF2B5EF4-FFF2-40B4-BE49-F238E27FC236}">
                      <a16:creationId xmlns:a16="http://schemas.microsoft.com/office/drawing/2014/main" id="{04C6EDF7-1118-71AC-72A1-426D73218949}"/>
                    </a:ext>
                  </a:extLst>
                </p:cNvPr>
                <p:cNvPicPr>
                  <a:picLocks noChangeAspect="1"/>
                </p:cNvPicPr>
                <p:nvPr/>
              </p:nvPicPr>
              <p:blipFill>
                <a:blip r:embed="rId8"/>
                <a:stretch>
                  <a:fillRect/>
                </a:stretch>
              </p:blipFill>
              <p:spPr>
                <a:xfrm>
                  <a:off x="5525019" y="4186224"/>
                  <a:ext cx="469963" cy="469963"/>
                </a:xfrm>
                <a:prstGeom prst="rect">
                  <a:avLst/>
                </a:prstGeom>
              </p:spPr>
            </p:pic>
          </p:grpSp>
          <p:sp>
            <p:nvSpPr>
              <p:cNvPr id="23" name="Rectangle: Rounded Corners 36">
                <a:extLst>
                  <a:ext uri="{FF2B5EF4-FFF2-40B4-BE49-F238E27FC236}">
                    <a16:creationId xmlns:a16="http://schemas.microsoft.com/office/drawing/2014/main" id="{379E0B55-582D-400D-888D-30CC26CAF45C}"/>
                  </a:ext>
                </a:extLst>
              </p:cNvPr>
              <p:cNvSpPr/>
              <p:nvPr/>
            </p:nvSpPr>
            <p:spPr>
              <a:xfrm>
                <a:off x="70992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grpSp>
        <p:nvGrpSpPr>
          <p:cNvPr id="37" name="Group 83">
            <a:extLst>
              <a:ext uri="{FF2B5EF4-FFF2-40B4-BE49-F238E27FC236}">
                <a16:creationId xmlns:a16="http://schemas.microsoft.com/office/drawing/2014/main" id="{DBDFDF44-181E-A61B-4EF7-5F42669F0412}"/>
              </a:ext>
            </a:extLst>
          </p:cNvPr>
          <p:cNvGrpSpPr/>
          <p:nvPr/>
        </p:nvGrpSpPr>
        <p:grpSpPr>
          <a:xfrm>
            <a:off x="250984" y="1450107"/>
            <a:ext cx="5370828" cy="3077738"/>
            <a:chOff x="191198" y="3283173"/>
            <a:chExt cx="5370828" cy="3077738"/>
          </a:xfrm>
        </p:grpSpPr>
        <p:pic>
          <p:nvPicPr>
            <p:cNvPr id="47" name="Picture 21">
              <a:extLst>
                <a:ext uri="{FF2B5EF4-FFF2-40B4-BE49-F238E27FC236}">
                  <a16:creationId xmlns:a16="http://schemas.microsoft.com/office/drawing/2014/main" id="{D1A7207A-5E92-686A-929E-CA123929AF3D}"/>
                </a:ext>
              </a:extLst>
            </p:cNvPr>
            <p:cNvPicPr>
              <a:picLocks noChangeAspect="1"/>
            </p:cNvPicPr>
            <p:nvPr/>
          </p:nvPicPr>
          <p:blipFill>
            <a:blip r:embed="rId9"/>
            <a:srcRect/>
            <a:stretch>
              <a:fillRect/>
            </a:stretch>
          </p:blipFill>
          <p:spPr>
            <a:xfrm>
              <a:off x="311611" y="3283173"/>
              <a:ext cx="1143570" cy="1047796"/>
            </a:xfrm>
            <a:prstGeom prst="rect">
              <a:avLst/>
            </a:prstGeom>
          </p:spPr>
        </p:pic>
        <p:grpSp>
          <p:nvGrpSpPr>
            <p:cNvPr id="48" name="Group 61">
              <a:extLst>
                <a:ext uri="{FF2B5EF4-FFF2-40B4-BE49-F238E27FC236}">
                  <a16:creationId xmlns:a16="http://schemas.microsoft.com/office/drawing/2014/main" id="{3938B613-27D2-ABA4-BB14-F68782BD05A3}"/>
                </a:ext>
              </a:extLst>
            </p:cNvPr>
            <p:cNvGrpSpPr/>
            <p:nvPr/>
          </p:nvGrpSpPr>
          <p:grpSpPr>
            <a:xfrm>
              <a:off x="191198" y="3536070"/>
              <a:ext cx="5370828" cy="2824841"/>
              <a:chOff x="226098" y="3128920"/>
              <a:chExt cx="5370828" cy="2824841"/>
            </a:xfrm>
          </p:grpSpPr>
          <p:sp>
            <p:nvSpPr>
              <p:cNvPr id="49" name="Rectangle: Rounded Corners 37">
                <a:extLst>
                  <a:ext uri="{FF2B5EF4-FFF2-40B4-BE49-F238E27FC236}">
                    <a16:creationId xmlns:a16="http://schemas.microsoft.com/office/drawing/2014/main" id="{83FF5C22-9453-9694-A9D8-1C42E8399092}"/>
                  </a:ext>
                </a:extLst>
              </p:cNvPr>
              <p:cNvSpPr/>
              <p:nvPr/>
            </p:nvSpPr>
            <p:spPr>
              <a:xfrm>
                <a:off x="226098" y="3789681"/>
                <a:ext cx="5370828"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a:solidFill>
                      <a:srgbClr val="000000"/>
                    </a:solidFill>
                    <a:effectLst/>
                    <a:latin typeface="UTM Duepuntozero" panose="02040603050506020204" pitchFamily="18" charset="0"/>
                  </a:rPr>
                  <a:t>Phân công đọc theo nhân vật.</a:t>
                </a:r>
              </a:p>
              <a:p>
                <a:pPr marL="568325" algn="just">
                  <a:lnSpc>
                    <a:spcPct val="120000"/>
                  </a:lnSpc>
                </a:pPr>
                <a:r>
                  <a:rPr lang="en-US" sz="3200" b="0" i="0">
                    <a:solidFill>
                      <a:srgbClr val="000000"/>
                    </a:solidFill>
                    <a:effectLst/>
                    <a:latin typeface="UTM Duepuntozero" panose="02040603050506020204" pitchFamily="18" charset="0"/>
                  </a:rPr>
                  <a:t>Tất cả thành viên đều đọc.</a:t>
                </a:r>
              </a:p>
              <a:p>
                <a:pPr marL="568325" algn="just">
                  <a:lnSpc>
                    <a:spcPct val="120000"/>
                  </a:lnSpc>
                </a:pPr>
                <a:r>
                  <a:rPr lang="en-US" sz="3200">
                    <a:solidFill>
                      <a:srgbClr val="000000"/>
                    </a:solidFill>
                    <a:latin typeface="UTM Duepuntozero" panose="02040603050506020204" pitchFamily="18" charset="0"/>
                  </a:rPr>
                  <a:t>Chú ý giọng đọc của nhân vật.</a:t>
                </a:r>
                <a:r>
                  <a:rPr lang="en-US" sz="3200" b="0" i="0">
                    <a:solidFill>
                      <a:srgbClr val="000000"/>
                    </a:solidFill>
                    <a:effectLst/>
                    <a:latin typeface="UTM Duepuntozero" panose="02040603050506020204" pitchFamily="18" charset="0"/>
                  </a:rPr>
                  <a:t> </a:t>
                </a:r>
                <a:endParaRPr lang="vi-VN" sz="3200" b="0" i="0">
                  <a:solidFill>
                    <a:srgbClr val="000000"/>
                  </a:solidFill>
                  <a:effectLst/>
                </a:endParaRPr>
              </a:p>
            </p:txBody>
          </p:sp>
          <p:sp>
            <p:nvSpPr>
              <p:cNvPr id="50" name="Rectangle: Rounded Corners 57">
                <a:extLst>
                  <a:ext uri="{FF2B5EF4-FFF2-40B4-BE49-F238E27FC236}">
                    <a16:creationId xmlns:a16="http://schemas.microsoft.com/office/drawing/2014/main" id="{ACBDEF96-5A93-4271-D685-51BC493BCC74}"/>
                  </a:ext>
                </a:extLst>
              </p:cNvPr>
              <p:cNvSpPr/>
              <p:nvPr/>
            </p:nvSpPr>
            <p:spPr>
              <a:xfrm>
                <a:off x="1529166" y="3128920"/>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51" name="Picture 58">
                <a:extLst>
                  <a:ext uri="{FF2B5EF4-FFF2-40B4-BE49-F238E27FC236}">
                    <a16:creationId xmlns:a16="http://schemas.microsoft.com/office/drawing/2014/main" id="{1A6B54C5-BB64-C6E3-CD16-13010DBE809A}"/>
                  </a:ext>
                </a:extLst>
              </p:cNvPr>
              <p:cNvPicPr>
                <a:picLocks noChangeAspect="1"/>
              </p:cNvPicPr>
              <p:nvPr/>
            </p:nvPicPr>
            <p:blipFill>
              <a:blip r:embed="rId10"/>
              <a:stretch>
                <a:fillRect/>
              </a:stretch>
            </p:blipFill>
            <p:spPr>
              <a:xfrm flipH="1">
                <a:off x="324528" y="3950336"/>
                <a:ext cx="609091" cy="609091"/>
              </a:xfrm>
              <a:prstGeom prst="rect">
                <a:avLst/>
              </a:prstGeom>
            </p:spPr>
          </p:pic>
          <p:pic>
            <p:nvPicPr>
              <p:cNvPr id="52" name="Picture 59">
                <a:extLst>
                  <a:ext uri="{FF2B5EF4-FFF2-40B4-BE49-F238E27FC236}">
                    <a16:creationId xmlns:a16="http://schemas.microsoft.com/office/drawing/2014/main" id="{27746148-FBD5-CF4E-9278-7774984B23DB}"/>
                  </a:ext>
                </a:extLst>
              </p:cNvPr>
              <p:cNvPicPr>
                <a:picLocks noChangeAspect="1"/>
              </p:cNvPicPr>
              <p:nvPr/>
            </p:nvPicPr>
            <p:blipFill>
              <a:blip r:embed="rId10"/>
              <a:stretch>
                <a:fillRect/>
              </a:stretch>
            </p:blipFill>
            <p:spPr>
              <a:xfrm flipH="1">
                <a:off x="324528" y="4544021"/>
                <a:ext cx="609091" cy="609091"/>
              </a:xfrm>
              <a:prstGeom prst="rect">
                <a:avLst/>
              </a:prstGeom>
            </p:spPr>
          </p:pic>
          <p:pic>
            <p:nvPicPr>
              <p:cNvPr id="53" name="Picture 60">
                <a:extLst>
                  <a:ext uri="{FF2B5EF4-FFF2-40B4-BE49-F238E27FC236}">
                    <a16:creationId xmlns:a16="http://schemas.microsoft.com/office/drawing/2014/main" id="{669BFCCC-64BB-20D3-D5DC-24F89A4C8200}"/>
                  </a:ext>
                </a:extLst>
              </p:cNvPr>
              <p:cNvPicPr>
                <a:picLocks noChangeAspect="1"/>
              </p:cNvPicPr>
              <p:nvPr/>
            </p:nvPicPr>
            <p:blipFill>
              <a:blip r:embed="rId10"/>
              <a:stretch>
                <a:fillRect/>
              </a:stretch>
            </p:blipFill>
            <p:spPr>
              <a:xfrm flipH="1">
                <a:off x="324528" y="5242918"/>
                <a:ext cx="609091" cy="609091"/>
              </a:xfrm>
              <a:prstGeom prst="rect">
                <a:avLst/>
              </a:prstGeom>
            </p:spPr>
          </p:pic>
        </p:grpSp>
      </p:grpSp>
    </p:spTree>
    <p:extLst>
      <p:ext uri="{BB962C8B-B14F-4D97-AF65-F5344CB8AC3E}">
        <p14:creationId xmlns:p14="http://schemas.microsoft.com/office/powerpoint/2010/main" val="6470908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par>
                              <p:cTn id="11" fill="hold">
                                <p:stCondLst>
                                  <p:cond delay="1000"/>
                                </p:stCondLst>
                                <p:childTnLst>
                                  <p:par>
                                    <p:cTn id="12" presetID="2" presetClass="entr" presetSubtype="2" fill="hold" nodeType="afterEffect" p14:presetBounceEnd="77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77000">
                                          <p:cBhvr additive="base">
                                            <p:cTn id="14" dur="1000" fill="hold"/>
                                            <p:tgtEl>
                                              <p:spTgt spid="12"/>
                                            </p:tgtEl>
                                            <p:attrNameLst>
                                              <p:attrName>ppt_x</p:attrName>
                                            </p:attrNameLst>
                                          </p:cBhvr>
                                          <p:tavLst>
                                            <p:tav tm="0">
                                              <p:val>
                                                <p:strVal val="1+#ppt_w/2"/>
                                              </p:val>
                                            </p:tav>
                                            <p:tav tm="100000">
                                              <p:val>
                                                <p:strVal val="#ppt_x"/>
                                              </p:val>
                                            </p:tav>
                                          </p:tavLst>
                                        </p:anim>
                                        <p:anim calcmode="lin" valueType="num" p14:bounceEnd="77000">
                                          <p:cBhvr additive="base">
                                            <p:cTn id="15"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strips(downRight)">
                                          <p:cBhvr>
                                            <p:cTn id="19"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8" presetClass="entr" presetSubtype="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Righ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1+#ppt_w/2"/>
                                              </p:val>
                                            </p:tav>
                                            <p:tav tm="100000">
                                              <p:val>
                                                <p:strVal val="#ppt_x"/>
                                              </p:val>
                                            </p:tav>
                                          </p:tavLst>
                                        </p:anim>
                                        <p:anim calcmode="lin" valueType="num">
                                          <p:cBhvr additive="base">
                                            <p:cTn id="15"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Trò-chơi-chíu.wav"/>
                                            </p:tgtEl>
                                          </p:cMediaNode>
                                        </p:audio>
                                      </p:sub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strips(downRight)">
                                          <p:cBhvr>
                                            <p:cTn id="19"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12" name="chimes.wav"/>
                                            </p:tgtEl>
                                          </p:cMediaNode>
                                        </p:audio>
                                      </p:subTnLst>
                                    </p:cTn>
                                  </p:par>
                                  <p:par>
                                    <p:cTn id="20" presetID="18" presetClass="entr" presetSubtype="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Righ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46" name="Group 11">
            <a:extLst>
              <a:ext uri="{FF2B5EF4-FFF2-40B4-BE49-F238E27FC236}">
                <a16:creationId xmlns:a16="http://schemas.microsoft.com/office/drawing/2014/main" id="{19F4005F-3C60-F076-FDD2-F509EFE2DCC2}"/>
              </a:ext>
            </a:extLst>
          </p:cNvPr>
          <p:cNvGrpSpPr/>
          <p:nvPr/>
        </p:nvGrpSpPr>
        <p:grpSpPr>
          <a:xfrm>
            <a:off x="3630861" y="134634"/>
            <a:ext cx="4930277" cy="923330"/>
            <a:chOff x="-555806" y="0"/>
            <a:chExt cx="4930277" cy="923330"/>
          </a:xfrm>
        </p:grpSpPr>
        <p:sp>
          <p:nvSpPr>
            <p:cNvPr id="47" name="文本框 18">
              <a:extLst>
                <a:ext uri="{FF2B5EF4-FFF2-40B4-BE49-F238E27FC236}">
                  <a16:creationId xmlns:a16="http://schemas.microsoft.com/office/drawing/2014/main" id="{F49A43E1-4350-3BB0-0D4A-C73A35971773}"/>
                </a:ext>
              </a:extLst>
            </p:cNvPr>
            <p:cNvSpPr txBox="1"/>
            <p:nvPr/>
          </p:nvSpPr>
          <p:spPr>
            <a:xfrm>
              <a:off x="-555806" y="0"/>
              <a:ext cx="4930277" cy="92333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5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48" name="文本框 18">
              <a:extLst>
                <a:ext uri="{FF2B5EF4-FFF2-40B4-BE49-F238E27FC236}">
                  <a16:creationId xmlns:a16="http://schemas.microsoft.com/office/drawing/2014/main" id="{E3515163-D837-82FE-78F7-1EE4EAE3D177}"/>
                </a:ext>
              </a:extLst>
            </p:cNvPr>
            <p:cNvSpPr txBox="1"/>
            <p:nvPr/>
          </p:nvSpPr>
          <p:spPr>
            <a:xfrm>
              <a:off x="-333125" y="0"/>
              <a:ext cx="4484914" cy="92333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solidFill>
                    <a:srgbClr val="FF66FF"/>
                  </a:solidFill>
                  <a:effectLst/>
                  <a:uLnTx/>
                  <a:uFillTx/>
                  <a:latin typeface="#9Slide05 Phobia" panose="02000506000000020003" pitchFamily="2" charset="0"/>
                </a:rPr>
                <a:t>Hoạt động:</a:t>
              </a:r>
              <a:endParaRPr kumimoji="0" lang="zh-CN" altLang="en-US" sz="5400" b="1" i="0" u="none" strike="noStrike" kern="1200" cap="none" spc="0" normalizeH="0" baseline="0" noProof="0" dirty="0">
                <a:solidFill>
                  <a:srgbClr val="FF66FF"/>
                </a:solidFill>
                <a:effectLst/>
                <a:uLnTx/>
                <a:uFillTx/>
                <a:latin typeface="#9Slide05 Phobia" panose="02000506000000020003" pitchFamily="2" charset="0"/>
              </a:endParaRPr>
            </a:p>
          </p:txBody>
        </p:sp>
      </p:grpSp>
      <p:grpSp>
        <p:nvGrpSpPr>
          <p:cNvPr id="2" name="Group 76">
            <a:extLst>
              <a:ext uri="{FF2B5EF4-FFF2-40B4-BE49-F238E27FC236}">
                <a16:creationId xmlns:a16="http://schemas.microsoft.com/office/drawing/2014/main" id="{1DF184A0-ABAD-BF4B-A0F4-12705AE463C5}"/>
              </a:ext>
            </a:extLst>
          </p:cNvPr>
          <p:cNvGrpSpPr/>
          <p:nvPr/>
        </p:nvGrpSpPr>
        <p:grpSpPr>
          <a:xfrm>
            <a:off x="2810268" y="2695125"/>
            <a:ext cx="6713560" cy="3522795"/>
            <a:chOff x="6096000" y="3244032"/>
            <a:chExt cx="5681359" cy="2640970"/>
          </a:xfrm>
        </p:grpSpPr>
        <p:sp>
          <p:nvSpPr>
            <p:cNvPr id="4" name="Rectangle: Rounded Corners 75">
              <a:extLst>
                <a:ext uri="{FF2B5EF4-FFF2-40B4-BE49-F238E27FC236}">
                  <a16:creationId xmlns:a16="http://schemas.microsoft.com/office/drawing/2014/main" id="{0D42F00C-EB32-4D46-5CA0-721BD370827C}"/>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rgbClr val="000000"/>
                  </a:solidFill>
                  <a:latin typeface="UTM Duepuntozero" panose="02040603050506020204" pitchFamily="18" charset="0"/>
                </a:rPr>
                <a:t>1. Đọc đúng.</a:t>
              </a:r>
            </a:p>
            <a:p>
              <a:pPr algn="just">
                <a:lnSpc>
                  <a:spcPct val="110000"/>
                </a:lnSpc>
              </a:pPr>
              <a:r>
                <a:rPr lang="en-US" sz="4400">
                  <a:solidFill>
                    <a:srgbClr val="000000"/>
                  </a:solidFill>
                  <a:latin typeface="UTM Duepuntozero" panose="02040603050506020204" pitchFamily="18" charset="0"/>
                </a:rPr>
                <a:t>2. Đọc to, rõ.</a:t>
              </a:r>
            </a:p>
            <a:p>
              <a:pPr algn="just">
                <a:lnSpc>
                  <a:spcPct val="110000"/>
                </a:lnSpc>
              </a:pPr>
              <a:r>
                <a:rPr lang="en-US" sz="4400">
                  <a:solidFill>
                    <a:srgbClr val="000000"/>
                  </a:solidFill>
                  <a:latin typeface="UTM Duepuntozero" panose="02040603050506020204" pitchFamily="18" charset="0"/>
                </a:rPr>
                <a:t>3. Ngắt, nghỉ đúng chỗ.</a:t>
              </a:r>
              <a:endParaRPr lang="vi-VN" sz="4400" b="0" i="0">
                <a:solidFill>
                  <a:srgbClr val="000000"/>
                </a:solidFill>
                <a:effectLst/>
              </a:endParaRPr>
            </a:p>
          </p:txBody>
        </p:sp>
        <p:grpSp>
          <p:nvGrpSpPr>
            <p:cNvPr id="5" name="Group 66">
              <a:extLst>
                <a:ext uri="{FF2B5EF4-FFF2-40B4-BE49-F238E27FC236}">
                  <a16:creationId xmlns:a16="http://schemas.microsoft.com/office/drawing/2014/main" id="{9CB0768F-2FC0-F8B0-5025-EC48CCDC4F11}"/>
                </a:ext>
              </a:extLst>
            </p:cNvPr>
            <p:cNvGrpSpPr/>
            <p:nvPr/>
          </p:nvGrpSpPr>
          <p:grpSpPr>
            <a:xfrm>
              <a:off x="8317721" y="4072844"/>
              <a:ext cx="1628460" cy="469964"/>
              <a:chOff x="3146685" y="4265331"/>
              <a:chExt cx="1628460" cy="469964"/>
            </a:xfrm>
          </p:grpSpPr>
          <p:pic>
            <p:nvPicPr>
              <p:cNvPr id="19" name="Picture 63">
                <a:extLst>
                  <a:ext uri="{FF2B5EF4-FFF2-40B4-BE49-F238E27FC236}">
                    <a16:creationId xmlns:a16="http://schemas.microsoft.com/office/drawing/2014/main" id="{CD45A7C0-F357-5016-88C0-91C264F62C47}"/>
                  </a:ext>
                </a:extLst>
              </p:cNvPr>
              <p:cNvPicPr>
                <a:picLocks noChangeAspect="1"/>
              </p:cNvPicPr>
              <p:nvPr/>
            </p:nvPicPr>
            <p:blipFill>
              <a:blip r:embed="rId5"/>
              <a:stretch>
                <a:fillRect/>
              </a:stretch>
            </p:blipFill>
            <p:spPr>
              <a:xfrm>
                <a:off x="3703360" y="4265332"/>
                <a:ext cx="515110" cy="469963"/>
              </a:xfrm>
              <a:prstGeom prst="rect">
                <a:avLst/>
              </a:prstGeom>
            </p:spPr>
          </p:pic>
          <p:pic>
            <p:nvPicPr>
              <p:cNvPr id="20" name="Picture 64">
                <a:extLst>
                  <a:ext uri="{FF2B5EF4-FFF2-40B4-BE49-F238E27FC236}">
                    <a16:creationId xmlns:a16="http://schemas.microsoft.com/office/drawing/2014/main" id="{697A6BB0-6391-456E-F3C6-02B3B2CC32B2}"/>
                  </a:ext>
                </a:extLst>
              </p:cNvPr>
              <p:cNvPicPr>
                <a:picLocks noChangeAspect="1"/>
              </p:cNvPicPr>
              <p:nvPr/>
            </p:nvPicPr>
            <p:blipFill>
              <a:blip r:embed="rId6"/>
              <a:stretch>
                <a:fillRect/>
              </a:stretch>
            </p:blipFill>
            <p:spPr>
              <a:xfrm>
                <a:off x="3146685" y="4265331"/>
                <a:ext cx="515110" cy="469963"/>
              </a:xfrm>
              <a:prstGeom prst="rect">
                <a:avLst/>
              </a:prstGeom>
            </p:spPr>
          </p:pic>
          <p:pic>
            <p:nvPicPr>
              <p:cNvPr id="22" name="Picture 65">
                <a:extLst>
                  <a:ext uri="{FF2B5EF4-FFF2-40B4-BE49-F238E27FC236}">
                    <a16:creationId xmlns:a16="http://schemas.microsoft.com/office/drawing/2014/main" id="{C904428D-9B0D-00DA-CF04-0CB9D375DF65}"/>
                  </a:ext>
                </a:extLst>
              </p:cNvPr>
              <p:cNvPicPr>
                <a:picLocks noChangeAspect="1"/>
              </p:cNvPicPr>
              <p:nvPr/>
            </p:nvPicPr>
            <p:blipFill>
              <a:blip r:embed="rId7"/>
              <a:stretch>
                <a:fillRect/>
              </a:stretch>
            </p:blipFill>
            <p:spPr>
              <a:xfrm>
                <a:off x="4260035" y="4265332"/>
                <a:ext cx="515110" cy="469963"/>
              </a:xfrm>
              <a:prstGeom prst="rect">
                <a:avLst/>
              </a:prstGeom>
            </p:spPr>
          </p:pic>
        </p:grpSp>
        <p:grpSp>
          <p:nvGrpSpPr>
            <p:cNvPr id="6" name="Group 67">
              <a:extLst>
                <a:ext uri="{FF2B5EF4-FFF2-40B4-BE49-F238E27FC236}">
                  <a16:creationId xmlns:a16="http://schemas.microsoft.com/office/drawing/2014/main" id="{77601B9E-89AE-ADDB-4606-CFBE68E2E108}"/>
                </a:ext>
              </a:extLst>
            </p:cNvPr>
            <p:cNvGrpSpPr/>
            <p:nvPr/>
          </p:nvGrpSpPr>
          <p:grpSpPr>
            <a:xfrm>
              <a:off x="8621616" y="4602563"/>
              <a:ext cx="1628458" cy="469963"/>
              <a:chOff x="3343889" y="4219325"/>
              <a:chExt cx="1628458" cy="469963"/>
            </a:xfrm>
          </p:grpSpPr>
          <p:pic>
            <p:nvPicPr>
              <p:cNvPr id="12" name="Picture 68">
                <a:extLst>
                  <a:ext uri="{FF2B5EF4-FFF2-40B4-BE49-F238E27FC236}">
                    <a16:creationId xmlns:a16="http://schemas.microsoft.com/office/drawing/2014/main" id="{3A8A14FF-7600-7C1F-DB3C-92AE3169539D}"/>
                  </a:ext>
                </a:extLst>
              </p:cNvPr>
              <p:cNvPicPr>
                <a:picLocks noChangeAspect="1"/>
              </p:cNvPicPr>
              <p:nvPr/>
            </p:nvPicPr>
            <p:blipFill>
              <a:blip r:embed="rId5"/>
              <a:stretch>
                <a:fillRect/>
              </a:stretch>
            </p:blipFill>
            <p:spPr>
              <a:xfrm>
                <a:off x="3900563" y="4219325"/>
                <a:ext cx="515110" cy="469963"/>
              </a:xfrm>
              <a:prstGeom prst="rect">
                <a:avLst/>
              </a:prstGeom>
            </p:spPr>
          </p:pic>
          <p:pic>
            <p:nvPicPr>
              <p:cNvPr id="13" name="Picture 69">
                <a:extLst>
                  <a:ext uri="{FF2B5EF4-FFF2-40B4-BE49-F238E27FC236}">
                    <a16:creationId xmlns:a16="http://schemas.microsoft.com/office/drawing/2014/main" id="{D88591D4-FBB2-4664-F6EA-F3CFC90212DF}"/>
                  </a:ext>
                </a:extLst>
              </p:cNvPr>
              <p:cNvPicPr>
                <a:picLocks noChangeAspect="1"/>
              </p:cNvPicPr>
              <p:nvPr/>
            </p:nvPicPr>
            <p:blipFill>
              <a:blip r:embed="rId6"/>
              <a:stretch>
                <a:fillRect/>
              </a:stretch>
            </p:blipFill>
            <p:spPr>
              <a:xfrm>
                <a:off x="3343889" y="4219325"/>
                <a:ext cx="515110" cy="469963"/>
              </a:xfrm>
              <a:prstGeom prst="rect">
                <a:avLst/>
              </a:prstGeom>
            </p:spPr>
          </p:pic>
          <p:pic>
            <p:nvPicPr>
              <p:cNvPr id="18" name="Picture 70">
                <a:extLst>
                  <a:ext uri="{FF2B5EF4-FFF2-40B4-BE49-F238E27FC236}">
                    <a16:creationId xmlns:a16="http://schemas.microsoft.com/office/drawing/2014/main" id="{A258DC8F-42DE-4DB5-02D1-27D3077E0DBB}"/>
                  </a:ext>
                </a:extLst>
              </p:cNvPr>
              <p:cNvPicPr>
                <a:picLocks noChangeAspect="1"/>
              </p:cNvPicPr>
              <p:nvPr/>
            </p:nvPicPr>
            <p:blipFill>
              <a:blip r:embed="rId7"/>
              <a:stretch>
                <a:fillRect/>
              </a:stretch>
            </p:blipFill>
            <p:spPr>
              <a:xfrm>
                <a:off x="4457237" y="4219325"/>
                <a:ext cx="515110" cy="469963"/>
              </a:xfrm>
              <a:prstGeom prst="rect">
                <a:avLst/>
              </a:prstGeom>
            </p:spPr>
          </p:pic>
        </p:grpSp>
        <p:grpSp>
          <p:nvGrpSpPr>
            <p:cNvPr id="7" name="Group 71">
              <a:extLst>
                <a:ext uri="{FF2B5EF4-FFF2-40B4-BE49-F238E27FC236}">
                  <a16:creationId xmlns:a16="http://schemas.microsoft.com/office/drawing/2014/main" id="{22167938-7098-A9C1-8E30-E4BB60772799}"/>
                </a:ext>
              </a:extLst>
            </p:cNvPr>
            <p:cNvGrpSpPr/>
            <p:nvPr/>
          </p:nvGrpSpPr>
          <p:grpSpPr>
            <a:xfrm>
              <a:off x="10073799" y="5148211"/>
              <a:ext cx="1583311" cy="469964"/>
              <a:chOff x="3271688" y="4179088"/>
              <a:chExt cx="1583311" cy="469964"/>
            </a:xfrm>
          </p:grpSpPr>
          <p:pic>
            <p:nvPicPr>
              <p:cNvPr id="9" name="Picture 72">
                <a:extLst>
                  <a:ext uri="{FF2B5EF4-FFF2-40B4-BE49-F238E27FC236}">
                    <a16:creationId xmlns:a16="http://schemas.microsoft.com/office/drawing/2014/main" id="{0CAB67E6-D51D-5DD2-D289-9815B6FCFF3B}"/>
                  </a:ext>
                </a:extLst>
              </p:cNvPr>
              <p:cNvPicPr>
                <a:picLocks noChangeAspect="1"/>
              </p:cNvPicPr>
              <p:nvPr/>
            </p:nvPicPr>
            <p:blipFill>
              <a:blip r:embed="rId5"/>
              <a:stretch>
                <a:fillRect/>
              </a:stretch>
            </p:blipFill>
            <p:spPr>
              <a:xfrm>
                <a:off x="3828362" y="4179089"/>
                <a:ext cx="469963" cy="469963"/>
              </a:xfrm>
              <a:prstGeom prst="rect">
                <a:avLst/>
              </a:prstGeom>
            </p:spPr>
          </p:pic>
          <p:pic>
            <p:nvPicPr>
              <p:cNvPr id="10" name="Picture 73">
                <a:extLst>
                  <a:ext uri="{FF2B5EF4-FFF2-40B4-BE49-F238E27FC236}">
                    <a16:creationId xmlns:a16="http://schemas.microsoft.com/office/drawing/2014/main" id="{FFEDD88B-85E5-8DD6-0CC4-25A145E98E8E}"/>
                  </a:ext>
                </a:extLst>
              </p:cNvPr>
              <p:cNvPicPr>
                <a:picLocks noChangeAspect="1"/>
              </p:cNvPicPr>
              <p:nvPr/>
            </p:nvPicPr>
            <p:blipFill>
              <a:blip r:embed="rId6"/>
              <a:stretch>
                <a:fillRect/>
              </a:stretch>
            </p:blipFill>
            <p:spPr>
              <a:xfrm>
                <a:off x="3271688" y="4179088"/>
                <a:ext cx="469963" cy="469963"/>
              </a:xfrm>
              <a:prstGeom prst="rect">
                <a:avLst/>
              </a:prstGeom>
            </p:spPr>
          </p:pic>
          <p:pic>
            <p:nvPicPr>
              <p:cNvPr id="11" name="Picture 74">
                <a:extLst>
                  <a:ext uri="{FF2B5EF4-FFF2-40B4-BE49-F238E27FC236}">
                    <a16:creationId xmlns:a16="http://schemas.microsoft.com/office/drawing/2014/main" id="{10B14A70-A760-60B3-1975-5832BA64ED18}"/>
                  </a:ext>
                </a:extLst>
              </p:cNvPr>
              <p:cNvPicPr>
                <a:picLocks noChangeAspect="1"/>
              </p:cNvPicPr>
              <p:nvPr/>
            </p:nvPicPr>
            <p:blipFill>
              <a:blip r:embed="rId7"/>
              <a:stretch>
                <a:fillRect/>
              </a:stretch>
            </p:blipFill>
            <p:spPr>
              <a:xfrm>
                <a:off x="4385036" y="4179089"/>
                <a:ext cx="469963" cy="469963"/>
              </a:xfrm>
              <a:prstGeom prst="rect">
                <a:avLst/>
              </a:prstGeom>
            </p:spPr>
          </p:pic>
        </p:grpSp>
        <p:sp>
          <p:nvSpPr>
            <p:cNvPr id="8" name="Rectangle: Rounded Corners 36">
              <a:extLst>
                <a:ext uri="{FF2B5EF4-FFF2-40B4-BE49-F238E27FC236}">
                  <a16:creationId xmlns:a16="http://schemas.microsoft.com/office/drawing/2014/main" id="{47B626AB-7861-CDAE-A955-F99147CB3676}"/>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pic>
        <p:nvPicPr>
          <p:cNvPr id="69" name="Picture 6">
            <a:extLst>
              <a:ext uri="{FF2B5EF4-FFF2-40B4-BE49-F238E27FC236}">
                <a16:creationId xmlns:a16="http://schemas.microsoft.com/office/drawing/2014/main" id="{748828B3-B214-70D8-20E0-AB9793886EAB}"/>
              </a:ext>
            </a:extLst>
          </p:cNvPr>
          <p:cNvPicPr>
            <a:picLocks noChangeAspect="1"/>
          </p:cNvPicPr>
          <p:nvPr/>
        </p:nvPicPr>
        <p:blipFill>
          <a:blip r:embed="rId8"/>
          <a:srcRect/>
          <a:stretch>
            <a:fillRect/>
          </a:stretch>
        </p:blipFill>
        <p:spPr>
          <a:xfrm>
            <a:off x="-40007" y="3583415"/>
            <a:ext cx="2919272" cy="3101483"/>
          </a:xfrm>
          <a:prstGeom prst="rect">
            <a:avLst/>
          </a:prstGeom>
        </p:spPr>
      </p:pic>
      <p:pic>
        <p:nvPicPr>
          <p:cNvPr id="70" name="Picture 7">
            <a:extLst>
              <a:ext uri="{FF2B5EF4-FFF2-40B4-BE49-F238E27FC236}">
                <a16:creationId xmlns:a16="http://schemas.microsoft.com/office/drawing/2014/main" id="{271B5F7E-DCAA-949E-34B3-52DC0308DA55}"/>
              </a:ext>
            </a:extLst>
          </p:cNvPr>
          <p:cNvPicPr>
            <a:picLocks noChangeAspect="1"/>
          </p:cNvPicPr>
          <p:nvPr/>
        </p:nvPicPr>
        <p:blipFill>
          <a:blip r:embed="rId9"/>
          <a:srcRect/>
          <a:stretch>
            <a:fillRect/>
          </a:stretch>
        </p:blipFill>
        <p:spPr>
          <a:xfrm>
            <a:off x="9593380" y="3583415"/>
            <a:ext cx="2430969" cy="3077175"/>
          </a:xfrm>
          <a:prstGeom prst="rect">
            <a:avLst/>
          </a:prstGeom>
        </p:spPr>
      </p:pic>
      <p:grpSp>
        <p:nvGrpSpPr>
          <p:cNvPr id="32" name="Group 10">
            <a:extLst>
              <a:ext uri="{FF2B5EF4-FFF2-40B4-BE49-F238E27FC236}">
                <a16:creationId xmlns:a16="http://schemas.microsoft.com/office/drawing/2014/main" id="{80EB32A8-DDE5-60BD-453F-A73C464D9C6D}"/>
              </a:ext>
            </a:extLst>
          </p:cNvPr>
          <p:cNvGrpSpPr/>
          <p:nvPr/>
        </p:nvGrpSpPr>
        <p:grpSpPr>
          <a:xfrm>
            <a:off x="64665" y="1374547"/>
            <a:ext cx="12057568" cy="987739"/>
            <a:chOff x="712557" y="1660810"/>
            <a:chExt cx="16873686" cy="987739"/>
          </a:xfrm>
        </p:grpSpPr>
        <p:sp>
          <p:nvSpPr>
            <p:cNvPr id="33" name="TextBox 11">
              <a:extLst>
                <a:ext uri="{FF2B5EF4-FFF2-40B4-BE49-F238E27FC236}">
                  <a16:creationId xmlns:a16="http://schemas.microsoft.com/office/drawing/2014/main" id="{09F4DE88-269C-F169-F7D3-E66C49FBF357}"/>
                </a:ext>
              </a:extLst>
            </p:cNvPr>
            <p:cNvSpPr txBox="1"/>
            <p:nvPr/>
          </p:nvSpPr>
          <p:spPr>
            <a:xfrm>
              <a:off x="730330" y="1669820"/>
              <a:ext cx="16855913" cy="978729"/>
            </a:xfrm>
            <a:prstGeom prst="rect">
              <a:avLst/>
            </a:prstGeom>
            <a:noFill/>
          </p:spPr>
          <p:txBody>
            <a:bodyPr wrap="square">
              <a:spAutoFit/>
            </a:bodyPr>
            <a:lstStyle/>
            <a:p>
              <a:pPr algn="ctr">
                <a:lnSpc>
                  <a:spcPct val="80000"/>
                </a:lnSpc>
              </a:pP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THI ĐUA ĐỌC TRƯỚC LỚP</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endParaRPr>
            </a:p>
          </p:txBody>
        </p:sp>
        <p:sp>
          <p:nvSpPr>
            <p:cNvPr id="34" name="TextBox 12">
              <a:extLst>
                <a:ext uri="{FF2B5EF4-FFF2-40B4-BE49-F238E27FC236}">
                  <a16:creationId xmlns:a16="http://schemas.microsoft.com/office/drawing/2014/main" id="{F59D08F1-62CC-1FB6-E673-426A050D0522}"/>
                </a:ext>
              </a:extLst>
            </p:cNvPr>
            <p:cNvSpPr txBox="1"/>
            <p:nvPr/>
          </p:nvSpPr>
          <p:spPr>
            <a:xfrm>
              <a:off x="712557" y="1660810"/>
              <a:ext cx="16855913" cy="978729"/>
            </a:xfrm>
            <a:prstGeom prst="rect">
              <a:avLst/>
            </a:prstGeom>
            <a:noFill/>
          </p:spPr>
          <p:txBody>
            <a:bodyPr wrap="square">
              <a:spAutoFit/>
            </a:bodyPr>
            <a:lstStyle/>
            <a:p>
              <a:pPr algn="ctr">
                <a:lnSpc>
                  <a:spcPct val="80000"/>
                </a:lnSpc>
              </a:pP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T</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H</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I </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Đ</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U</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A</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C</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T</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R</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Ư</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Ớ</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C</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L</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Ớ</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P</a:t>
              </a:r>
              <a:endPar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419504244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ppt_x</p:attrName>
                                            </p:attrNameLst>
                                          </p:cBhvr>
                                          <p:tavLst>
                                            <p:tav tm="0">
                                              <p:val>
                                                <p:strVal val="#ppt_x-#ppt_w*1.125000"/>
                                              </p:val>
                                            </p:tav>
                                            <p:tav tm="100000">
                                              <p:val>
                                                <p:strVal val="#ppt_x"/>
                                              </p:val>
                                            </p:tav>
                                          </p:tavLst>
                                        </p:anim>
                                        <p:animEffect transition="in" filter="wipe(right)">
                                          <p:cBhvr>
                                            <p:cTn id="8" dur="500"/>
                                            <p:tgtEl>
                                              <p:spTgt spid="46"/>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80000">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14:bounceEnd="80000">
                                          <p:cBhvr additive="base">
                                            <p:cTn id="13" dur="1000" fill="hold"/>
                                            <p:tgtEl>
                                              <p:spTgt spid="69"/>
                                            </p:tgtEl>
                                            <p:attrNameLst>
                                              <p:attrName>ppt_x</p:attrName>
                                            </p:attrNameLst>
                                          </p:cBhvr>
                                          <p:tavLst>
                                            <p:tav tm="0">
                                              <p:val>
                                                <p:strVal val="#ppt_x"/>
                                              </p:val>
                                            </p:tav>
                                            <p:tav tm="100000">
                                              <p:val>
                                                <p:strVal val="#ppt_x"/>
                                              </p:val>
                                            </p:tav>
                                          </p:tavLst>
                                        </p:anim>
                                        <p:anim calcmode="lin" valueType="num" p14:bounceEnd="80000">
                                          <p:cBhvr additive="base">
                                            <p:cTn id="14" dur="1000" fill="hold"/>
                                            <p:tgtEl>
                                              <p:spTgt spid="6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80000">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14:bounceEnd="80000">
                                          <p:cBhvr additive="base">
                                            <p:cTn id="17" dur="1000" fill="hold"/>
                                            <p:tgtEl>
                                              <p:spTgt spid="70"/>
                                            </p:tgtEl>
                                            <p:attrNameLst>
                                              <p:attrName>ppt_x</p:attrName>
                                            </p:attrNameLst>
                                          </p:cBhvr>
                                          <p:tavLst>
                                            <p:tav tm="0">
                                              <p:val>
                                                <p:strVal val="#ppt_x"/>
                                              </p:val>
                                            </p:tav>
                                            <p:tav tm="100000">
                                              <p:val>
                                                <p:strVal val="#ppt_x"/>
                                              </p:val>
                                            </p:tav>
                                          </p:tavLst>
                                        </p:anim>
                                        <p:anim calcmode="lin" valueType="num" p14:bounceEnd="80000">
                                          <p:cBhvr additive="base">
                                            <p:cTn id="18" dur="1000" fill="hold"/>
                                            <p:tgtEl>
                                              <p:spTgt spid="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childTnLst>
                              </p:cTn>
                            </p:par>
                            <p:par>
                              <p:cTn id="19" fill="hold">
                                <p:stCondLst>
                                  <p:cond delay="1000"/>
                                </p:stCondLst>
                                <p:childTnLst>
                                  <p:par>
                                    <p:cTn id="20" presetID="2" presetClass="entr" presetSubtype="4" fill="hold" nodeType="afterEffect" p14:presetBounceEnd="77000">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14:bounceEnd="77000">
                                          <p:cBhvr additive="base">
                                            <p:cTn id="22" dur="1000" fill="hold"/>
                                            <p:tgtEl>
                                              <p:spTgt spid="32"/>
                                            </p:tgtEl>
                                            <p:attrNameLst>
                                              <p:attrName>ppt_x</p:attrName>
                                            </p:attrNameLst>
                                          </p:cBhvr>
                                          <p:tavLst>
                                            <p:tav tm="0">
                                              <p:val>
                                                <p:strVal val="#ppt_x"/>
                                              </p:val>
                                            </p:tav>
                                            <p:tav tm="100000">
                                              <p:val>
                                                <p:strVal val="#ppt_x"/>
                                              </p:val>
                                            </p:tav>
                                          </p:tavLst>
                                        </p:anim>
                                        <p:anim calcmode="lin" valueType="num" p14:bounceEnd="77000">
                                          <p:cBhvr additive="base">
                                            <p:cTn id="23"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ppt_x</p:attrName>
                                            </p:attrNameLst>
                                          </p:cBhvr>
                                          <p:tavLst>
                                            <p:tav tm="0">
                                              <p:val>
                                                <p:strVal val="#ppt_x-#ppt_w*1.125000"/>
                                              </p:val>
                                            </p:tav>
                                            <p:tav tm="100000">
                                              <p:val>
                                                <p:strVal val="#ppt_x"/>
                                              </p:val>
                                            </p:tav>
                                          </p:tavLst>
                                        </p:anim>
                                        <p:animEffect transition="in" filter="wipe(right)">
                                          <p:cBhvr>
                                            <p:cTn id="8" dur="500"/>
                                            <p:tgtEl>
                                              <p:spTgt spid="46"/>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additive="base">
                                            <p:cTn id="13" dur="1000" fill="hold"/>
                                            <p:tgtEl>
                                              <p:spTgt spid="69"/>
                                            </p:tgtEl>
                                            <p:attrNameLst>
                                              <p:attrName>ppt_x</p:attrName>
                                            </p:attrNameLst>
                                          </p:cBhvr>
                                          <p:tavLst>
                                            <p:tav tm="0">
                                              <p:val>
                                                <p:strVal val="#ppt_x"/>
                                              </p:val>
                                            </p:tav>
                                            <p:tav tm="100000">
                                              <p:val>
                                                <p:strVal val="#ppt_x"/>
                                              </p:val>
                                            </p:tav>
                                          </p:tavLst>
                                        </p:anim>
                                        <p:anim calcmode="lin" valueType="num">
                                          <p:cBhvr additive="base">
                                            <p:cTn id="14" dur="1000" fill="hold"/>
                                            <p:tgtEl>
                                              <p:spTgt spid="6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additive="base">
                                            <p:cTn id="17" dur="1000" fill="hold"/>
                                            <p:tgtEl>
                                              <p:spTgt spid="70"/>
                                            </p:tgtEl>
                                            <p:attrNameLst>
                                              <p:attrName>ppt_x</p:attrName>
                                            </p:attrNameLst>
                                          </p:cBhvr>
                                          <p:tavLst>
                                            <p:tav tm="0">
                                              <p:val>
                                                <p:strVal val="#ppt_x"/>
                                              </p:val>
                                            </p:tav>
                                            <p:tav tm="100000">
                                              <p:val>
                                                <p:strVal val="#ppt_x"/>
                                              </p:val>
                                            </p:tav>
                                          </p:tavLst>
                                        </p:anim>
                                        <p:anim calcmode="lin" valueType="num">
                                          <p:cBhvr additive="base">
                                            <p:cTn id="18" dur="1000" fill="hold"/>
                                            <p:tgtEl>
                                              <p:spTgt spid="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Trò-chơi-chíu.wav"/>
                                            </p:tgtEl>
                                          </p:cMediaNode>
                                        </p:audio>
                                      </p:sub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1000" fill="hold"/>
                                            <p:tgtEl>
                                              <p:spTgt spid="32"/>
                                            </p:tgtEl>
                                            <p:attrNameLst>
                                              <p:attrName>ppt_x</p:attrName>
                                            </p:attrNameLst>
                                          </p:cBhvr>
                                          <p:tavLst>
                                            <p:tav tm="0">
                                              <p:val>
                                                <p:strVal val="#ppt_x"/>
                                              </p:val>
                                            </p:tav>
                                            <p:tav tm="100000">
                                              <p:val>
                                                <p:strVal val="#ppt_x"/>
                                              </p:val>
                                            </p:tav>
                                          </p:tavLst>
                                        </p:anim>
                                        <p:anim calcmode="lin" valueType="num">
                                          <p:cBhvr additive="base">
                                            <p:cTn id="23"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3" name="Group 10">
            <a:extLst>
              <a:ext uri="{FF2B5EF4-FFF2-40B4-BE49-F238E27FC236}">
                <a16:creationId xmlns:a16="http://schemas.microsoft.com/office/drawing/2014/main" id="{9A24E85A-2516-8ED4-6441-6F01BCC4751A}"/>
              </a:ext>
            </a:extLst>
          </p:cNvPr>
          <p:cNvGrpSpPr/>
          <p:nvPr/>
        </p:nvGrpSpPr>
        <p:grpSpPr>
          <a:xfrm>
            <a:off x="73565" y="330669"/>
            <a:ext cx="12044868" cy="980967"/>
            <a:chOff x="730330" y="1668993"/>
            <a:chExt cx="16855913" cy="980967"/>
          </a:xfrm>
        </p:grpSpPr>
        <p:sp>
          <p:nvSpPr>
            <p:cNvPr id="14" name="TextBox 11">
              <a:extLst>
                <a:ext uri="{FF2B5EF4-FFF2-40B4-BE49-F238E27FC236}">
                  <a16:creationId xmlns:a16="http://schemas.microsoft.com/office/drawing/2014/main" id="{F8FFB99D-BD5B-ECB1-6C6F-A326123F4090}"/>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BÌNH CHỌN NHÓM ĐỌC TỐT NHẤT</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5" name="TextBox 12">
              <a:extLst>
                <a:ext uri="{FF2B5EF4-FFF2-40B4-BE49-F238E27FC236}">
                  <a16:creationId xmlns:a16="http://schemas.microsoft.com/office/drawing/2014/main" id="{76A51243-5885-D88C-9616-20C2D70BF15A}"/>
                </a:ext>
              </a:extLst>
            </p:cNvPr>
            <p:cNvSpPr txBox="1"/>
            <p:nvPr/>
          </p:nvSpPr>
          <p:spPr>
            <a:xfrm>
              <a:off x="730330" y="1668993"/>
              <a:ext cx="16855913" cy="980140"/>
            </a:xfrm>
            <a:prstGeom prst="rect">
              <a:avLst/>
            </a:prstGeom>
            <a:noFill/>
          </p:spPr>
          <p:txBody>
            <a:bodyPr wrap="square">
              <a:spAutoFit/>
            </a:bodyPr>
            <a:lstStyle/>
            <a:p>
              <a:pPr algn="ctr">
                <a:lnSpc>
                  <a:spcPct val="80000"/>
                </a:lnSpc>
              </a:pP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B</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Ì</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Ấ</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endPar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23" name="Hình ảnh 22" descr="Ảnh có chứa Phim hoạt hình, hình mẫu, phim hoạt hình&#10;&#10;Mô tả được tạo tự động">
            <a:extLst>
              <a:ext uri="{FF2B5EF4-FFF2-40B4-BE49-F238E27FC236}">
                <a16:creationId xmlns:a16="http://schemas.microsoft.com/office/drawing/2014/main" id="{2CCB448F-4D23-CE0A-5386-65C501066D11}"/>
              </a:ext>
            </a:extLst>
          </p:cNvPr>
          <p:cNvPicPr>
            <a:picLocks noChangeAspect="1"/>
          </p:cNvPicPr>
          <p:nvPr/>
        </p:nvPicPr>
        <p:blipFill>
          <a:blip r:embed="rId5"/>
          <a:stretch>
            <a:fillRect/>
          </a:stretch>
        </p:blipFill>
        <p:spPr>
          <a:xfrm>
            <a:off x="621518" y="871168"/>
            <a:ext cx="6314925" cy="6302295"/>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24" name="TextBox1">
                  <a:extLst>
                    <a:ext uri="{FF2B5EF4-FFF2-40B4-BE49-F238E27FC236}">
                      <a16:creationId xmlns:a16="http://schemas.microsoft.com/office/drawing/2014/main" id="{9341FCCF-999D-7243-61FD-34C4F8D316C6}"/>
                    </a:ext>
                  </a:extLst>
                </p:cNvPr>
                <p:cNvPicPr>
                  <a:picLocks/>
                </p:cNvPicPr>
                <p:nvPr/>
              </p:nvPicPr>
              <p:blipFill>
                <a:blip r:embed="rId6"/>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2622457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46C9595-9AF2-421F-37E8-C257DDB5337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4" name="TextBox 12">
            <a:extLst>
              <a:ext uri="{FF2B5EF4-FFF2-40B4-BE49-F238E27FC236}">
                <a16:creationId xmlns:a16="http://schemas.microsoft.com/office/drawing/2014/main" id="{962CDA68-262B-102C-CE86-68AC171C77B5}"/>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5" name="Picture 13">
            <a:extLst>
              <a:ext uri="{FF2B5EF4-FFF2-40B4-BE49-F238E27FC236}">
                <a16:creationId xmlns:a16="http://schemas.microsoft.com/office/drawing/2014/main" id="{865D84B1-7CFC-BD97-3FFD-3E4215A6F136}"/>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6" name="TextBox 14">
            <a:extLst>
              <a:ext uri="{FF2B5EF4-FFF2-40B4-BE49-F238E27FC236}">
                <a16:creationId xmlns:a16="http://schemas.microsoft.com/office/drawing/2014/main" id="{BA14736C-EA7A-2ECD-872F-B3D2B6558C83}"/>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7" name="Picture 15">
            <a:extLst>
              <a:ext uri="{FF2B5EF4-FFF2-40B4-BE49-F238E27FC236}">
                <a16:creationId xmlns:a16="http://schemas.microsoft.com/office/drawing/2014/main" id="{870478DC-F0CC-56A3-B3F0-CE9D28B1C55F}"/>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8" name="TextBox 16">
            <a:extLst>
              <a:ext uri="{FF2B5EF4-FFF2-40B4-BE49-F238E27FC236}">
                <a16:creationId xmlns:a16="http://schemas.microsoft.com/office/drawing/2014/main" id="{5113355A-C91F-6DB7-A943-106F2F7C91EA}"/>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9" name="Picture 17">
            <a:extLst>
              <a:ext uri="{FF2B5EF4-FFF2-40B4-BE49-F238E27FC236}">
                <a16:creationId xmlns:a16="http://schemas.microsoft.com/office/drawing/2014/main" id="{1446801E-6A63-5EDC-FBE4-B51404813758}"/>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0" name="TextBox 18">
            <a:extLst>
              <a:ext uri="{FF2B5EF4-FFF2-40B4-BE49-F238E27FC236}">
                <a16:creationId xmlns:a16="http://schemas.microsoft.com/office/drawing/2014/main" id="{960ED008-D757-C81A-E783-64208350EDCA}"/>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1" name="Picture 19">
            <a:extLst>
              <a:ext uri="{FF2B5EF4-FFF2-40B4-BE49-F238E27FC236}">
                <a16:creationId xmlns:a16="http://schemas.microsoft.com/office/drawing/2014/main" id="{EE21A947-F693-0805-B6A5-531A8A51B0FA}"/>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12" name="Group 8">
            <a:extLst>
              <a:ext uri="{FF2B5EF4-FFF2-40B4-BE49-F238E27FC236}">
                <a16:creationId xmlns:a16="http://schemas.microsoft.com/office/drawing/2014/main" id="{4FFF7ED4-4395-818D-5BA0-593A5C7F24CB}"/>
              </a:ext>
            </a:extLst>
          </p:cNvPr>
          <p:cNvGrpSpPr/>
          <p:nvPr/>
        </p:nvGrpSpPr>
        <p:grpSpPr>
          <a:xfrm>
            <a:off x="3694146" y="280205"/>
            <a:ext cx="4974772" cy="1323439"/>
            <a:chOff x="3608614" y="0"/>
            <a:chExt cx="4974772" cy="1323439"/>
          </a:xfrm>
        </p:grpSpPr>
        <p:sp>
          <p:nvSpPr>
            <p:cNvPr id="13" name="TextBox 9">
              <a:extLst>
                <a:ext uri="{FF2B5EF4-FFF2-40B4-BE49-F238E27FC236}">
                  <a16:creationId xmlns:a16="http://schemas.microsoft.com/office/drawing/2014/main" id="{EF7DD79F-9BC7-B007-5178-FC5567B4271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6" name="TextBox 10">
              <a:extLst>
                <a:ext uri="{FF2B5EF4-FFF2-40B4-BE49-F238E27FC236}">
                  <a16:creationId xmlns:a16="http://schemas.microsoft.com/office/drawing/2014/main" id="{2CF10CC3-444E-E92B-BF27-93BB1FDE50D3}"/>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4196160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wipe(left)">
                                      <p:cBhvr>
                                        <p:cTn id="33" dur="500"/>
                                        <p:tgtEl>
                                          <p:spTgt spid="8">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wipe(left)">
                                      <p:cBhvr>
                                        <p:cTn id="4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P spid="8" grpId="0" uiExpand="1" build="p"/>
      <p:bldP spid="10"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2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7B8354-88FB-4C9C-BB4C-B19F63B92A24}"/>
              </a:ext>
            </a:extLst>
          </p:cNvPr>
          <p:cNvPicPr>
            <a:picLocks noChangeAspect="1"/>
          </p:cNvPicPr>
          <p:nvPr/>
        </p:nvPicPr>
        <p:blipFill>
          <a:blip r:embed="rId3"/>
          <a:stretch>
            <a:fillRect/>
          </a:stretch>
        </p:blipFill>
        <p:spPr>
          <a:xfrm>
            <a:off x="1955574" y="388947"/>
            <a:ext cx="7663336" cy="3871296"/>
          </a:xfrm>
          <a:prstGeom prst="rect">
            <a:avLst/>
          </a:prstGeom>
        </p:spPr>
      </p:pic>
    </p:spTree>
    <p:extLst>
      <p:ext uri="{BB962C8B-B14F-4D97-AF65-F5344CB8AC3E}">
        <p14:creationId xmlns:p14="http://schemas.microsoft.com/office/powerpoint/2010/main" val="36513957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54FB873E-C698-2159-745C-BDAA02FF4B92}"/>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653A07C5-D135-12F5-3415-B39F3A04EB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14419" y="0"/>
              <a:ext cx="4477581" cy="3942137"/>
            </a:xfrm>
            <a:prstGeom prst="rect">
              <a:avLst/>
            </a:prstGeom>
          </p:spPr>
        </p:pic>
        <p:pic>
          <p:nvPicPr>
            <p:cNvPr id="4" name="Picture 7">
              <a:extLst>
                <a:ext uri="{FF2B5EF4-FFF2-40B4-BE49-F238E27FC236}">
                  <a16:creationId xmlns:a16="http://schemas.microsoft.com/office/drawing/2014/main" id="{46869680-9FEB-E9F5-9AC5-46851D6AC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699" y="151189"/>
              <a:ext cx="4477581" cy="3942137"/>
            </a:xfrm>
            <a:prstGeom prst="rect">
              <a:avLst/>
            </a:prstGeom>
          </p:spPr>
        </p:pic>
        <p:grpSp>
          <p:nvGrpSpPr>
            <p:cNvPr id="5" name="Group 3">
              <a:extLst>
                <a:ext uri="{FF2B5EF4-FFF2-40B4-BE49-F238E27FC236}">
                  <a16:creationId xmlns:a16="http://schemas.microsoft.com/office/drawing/2014/main" id="{E2373147-1028-41C9-E8CA-CA999153ACC8}"/>
                </a:ext>
              </a:extLst>
            </p:cNvPr>
            <p:cNvGrpSpPr/>
            <p:nvPr/>
          </p:nvGrpSpPr>
          <p:grpSpPr>
            <a:xfrm>
              <a:off x="1071824" y="151189"/>
              <a:ext cx="10048352" cy="2783338"/>
              <a:chOff x="1071824" y="297594"/>
              <a:chExt cx="10048352" cy="2783338"/>
            </a:xfrm>
          </p:grpSpPr>
          <p:pic>
            <p:nvPicPr>
              <p:cNvPr id="6" name="Picture 12">
                <a:extLst>
                  <a:ext uri="{FF2B5EF4-FFF2-40B4-BE49-F238E27FC236}">
                    <a16:creationId xmlns:a16="http://schemas.microsoft.com/office/drawing/2014/main" id="{34CBEA7A-AF33-A0A9-49BD-F1B165FF2F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32968" y="2159344"/>
                <a:ext cx="4696391" cy="921588"/>
              </a:xfrm>
              <a:prstGeom prst="rect">
                <a:avLst/>
              </a:prstGeom>
            </p:spPr>
          </p:pic>
          <p:grpSp>
            <p:nvGrpSpPr>
              <p:cNvPr id="7" name="Group 5">
                <a:extLst>
                  <a:ext uri="{FF2B5EF4-FFF2-40B4-BE49-F238E27FC236}">
                    <a16:creationId xmlns:a16="http://schemas.microsoft.com/office/drawing/2014/main" id="{32D6DE5B-24F7-C53C-FF73-B32BE934E186}"/>
                  </a:ext>
                </a:extLst>
              </p:cNvPr>
              <p:cNvGrpSpPr/>
              <p:nvPr/>
            </p:nvGrpSpPr>
            <p:grpSpPr>
              <a:xfrm>
                <a:off x="1071824" y="297594"/>
                <a:ext cx="10048352" cy="2270282"/>
                <a:chOff x="5250002" y="6570549"/>
                <a:chExt cx="13208091" cy="3278620"/>
              </a:xfrm>
            </p:grpSpPr>
            <p:sp>
              <p:nvSpPr>
                <p:cNvPr id="8" name="TextBox 6">
                  <a:extLst>
                    <a:ext uri="{FF2B5EF4-FFF2-40B4-BE49-F238E27FC236}">
                      <a16:creationId xmlns:a16="http://schemas.microsoft.com/office/drawing/2014/main" id="{DE5020C0-7284-A84E-125F-1485683879DD}"/>
                    </a:ext>
                  </a:extLst>
                </p:cNvPr>
                <p:cNvSpPr txBox="1"/>
                <p:nvPr/>
              </p:nvSpPr>
              <p:spPr>
                <a:xfrm>
                  <a:off x="5250005" y="6585061"/>
                  <a:ext cx="13208088" cy="3264108"/>
                </a:xfrm>
                <a:prstGeom prst="rect">
                  <a:avLst/>
                </a:prstGeom>
                <a:noFill/>
              </p:spPr>
              <p:txBody>
                <a:bodyPr wrap="square" rtlCol="0">
                  <a:spAutoFit/>
                </a:bodyPr>
                <a:lstStyle/>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KHỞI ĐỘNG</a:t>
                  </a:r>
                  <a:endParaRPr lang="en-US" sz="115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sp>
              <p:nvSpPr>
                <p:cNvPr id="9" name="TextBox 7">
                  <a:extLst>
                    <a:ext uri="{FF2B5EF4-FFF2-40B4-BE49-F238E27FC236}">
                      <a16:creationId xmlns:a16="http://schemas.microsoft.com/office/drawing/2014/main" id="{099A4DF5-6C8B-0FD1-757C-855CE6220463}"/>
                    </a:ext>
                  </a:extLst>
                </p:cNvPr>
                <p:cNvSpPr txBox="1"/>
                <p:nvPr/>
              </p:nvSpPr>
              <p:spPr>
                <a:xfrm>
                  <a:off x="5250002" y="6570549"/>
                  <a:ext cx="13208091" cy="3264109"/>
                </a:xfrm>
                <a:prstGeom prst="rect">
                  <a:avLst/>
                </a:prstGeom>
                <a:noFill/>
              </p:spPr>
              <p:txBody>
                <a:bodyPr wrap="square" rtlCol="0">
                  <a:spAutoFit/>
                </a:bodyPr>
                <a:lstStyle/>
                <a:p>
                  <a:pPr algn="ctr">
                    <a:lnSpc>
                      <a:spcPct val="130000"/>
                    </a:lnSpc>
                  </a:pP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K</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Ở</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I</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ARCO Typography" panose="020B0603050302020204" pitchFamily="34" charset="2"/>
                    </a:rPr>
                    <a:t>Đ</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Ộ</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N</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G</a:t>
                  </a:r>
                  <a:endParaRPr lang="en-US" sz="115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grpSp>
        </p:grpSp>
      </p:grpSp>
      <p:pic>
        <p:nvPicPr>
          <p:cNvPr id="20" name="Picture 6">
            <a:extLst>
              <a:ext uri="{FF2B5EF4-FFF2-40B4-BE49-F238E27FC236}">
                <a16:creationId xmlns:a16="http://schemas.microsoft.com/office/drawing/2014/main" id="{E2480FB0-0362-3812-2562-7E21F16E8954}"/>
              </a:ext>
            </a:extLst>
          </p:cNvPr>
          <p:cNvPicPr>
            <a:picLocks noChangeAspect="1"/>
          </p:cNvPicPr>
          <p:nvPr/>
        </p:nvPicPr>
        <p:blipFill>
          <a:blip r:embed="rId8"/>
          <a:srcRect/>
          <a:stretch>
            <a:fillRect/>
          </a:stretch>
        </p:blipFill>
        <p:spPr>
          <a:xfrm>
            <a:off x="2746193" y="3295941"/>
            <a:ext cx="3257042" cy="3460336"/>
          </a:xfrm>
          <a:prstGeom prst="rect">
            <a:avLst/>
          </a:prstGeom>
        </p:spPr>
      </p:pic>
      <p:pic>
        <p:nvPicPr>
          <p:cNvPr id="21" name="Picture 7">
            <a:extLst>
              <a:ext uri="{FF2B5EF4-FFF2-40B4-BE49-F238E27FC236}">
                <a16:creationId xmlns:a16="http://schemas.microsoft.com/office/drawing/2014/main" id="{F6A85C4F-956A-DC81-2AE8-01E49C6DD44F}"/>
              </a:ext>
            </a:extLst>
          </p:cNvPr>
          <p:cNvPicPr>
            <a:picLocks noChangeAspect="1"/>
          </p:cNvPicPr>
          <p:nvPr/>
        </p:nvPicPr>
        <p:blipFill>
          <a:blip r:embed="rId9"/>
          <a:srcRect/>
          <a:stretch>
            <a:fillRect/>
          </a:stretch>
        </p:blipFill>
        <p:spPr>
          <a:xfrm>
            <a:off x="6206472" y="3295940"/>
            <a:ext cx="2712241" cy="3433215"/>
          </a:xfrm>
          <a:prstGeom prst="rect">
            <a:avLst/>
          </a:prstGeom>
        </p:spPr>
      </p:pic>
    </p:spTree>
    <p:extLst>
      <p:ext uri="{BB962C8B-B14F-4D97-AF65-F5344CB8AC3E}">
        <p14:creationId xmlns:p14="http://schemas.microsoft.com/office/powerpoint/2010/main" val="92755013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80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80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80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80000">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14:bounceEnd="80000">
                                          <p:cBhvr additive="base">
                                            <p:cTn id="21" dur="1000" fill="hold"/>
                                            <p:tgtEl>
                                              <p:spTgt spid="21"/>
                                            </p:tgtEl>
                                            <p:attrNameLst>
                                              <p:attrName>ppt_x</p:attrName>
                                            </p:attrNameLst>
                                          </p:cBhvr>
                                          <p:tavLst>
                                            <p:tav tm="0">
                                              <p:val>
                                                <p:strVal val="#ppt_x"/>
                                              </p:val>
                                            </p:tav>
                                            <p:tav tm="100000">
                                              <p:val>
                                                <p:strVal val="#ppt_x"/>
                                              </p:val>
                                            </p:tav>
                                          </p:tavLst>
                                        </p:anim>
                                        <p:anim calcmode="lin" valueType="num" p14:bounceEnd="80000">
                                          <p:cBhvr additive="base">
                                            <p:cTn id="2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0"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ppt_x"/>
                                              </p:val>
                                            </p:tav>
                                            <p:tav tm="100000">
                                              <p:val>
                                                <p:strVal val="#ppt_x"/>
                                              </p:val>
                                            </p:tav>
                                          </p:tavLst>
                                        </p:anim>
                                        <p:anim calcmode="lin" valueType="num">
                                          <p:cBhvr additive="base">
                                            <p:cTn id="2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6" name="Rectangle: Rounded Corners 21">
            <a:extLst>
              <a:ext uri="{FF2B5EF4-FFF2-40B4-BE49-F238E27FC236}">
                <a16:creationId xmlns:a16="http://schemas.microsoft.com/office/drawing/2014/main" id="{8106A2BF-EABB-8D96-0B69-BD24CC3C8D34}"/>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ộp Văn bản 2">
            <a:extLst>
              <a:ext uri="{FF2B5EF4-FFF2-40B4-BE49-F238E27FC236}">
                <a16:creationId xmlns:a16="http://schemas.microsoft.com/office/drawing/2014/main" id="{DBB6EC19-D7F0-ECAB-246C-973A53D68F5F}"/>
              </a:ext>
            </a:extLst>
          </p:cNvPr>
          <p:cNvSpPr txBox="1"/>
          <p:nvPr/>
        </p:nvSpPr>
        <p:spPr>
          <a:xfrm>
            <a:off x="1491496" y="652661"/>
            <a:ext cx="9647196" cy="1938992"/>
          </a:xfrm>
          <a:prstGeom prst="rect">
            <a:avLst/>
          </a:prstGeom>
          <a:noFill/>
        </p:spPr>
        <p:txBody>
          <a:bodyPr wrap="square">
            <a:spAutoFit/>
          </a:bodyPr>
          <a:lstStyle/>
          <a:p>
            <a:r>
              <a:rPr lang="vi-VN" sz="3000" b="1"/>
              <a:t>Quan sát các bức tranh minh hoạ bài đọc và thực hiện yêu cầu:</a:t>
            </a:r>
          </a:p>
          <a:p>
            <a:r>
              <a:rPr lang="vi-VN" sz="3000"/>
              <a:t>– Tranh vẽ những ai?</a:t>
            </a:r>
          </a:p>
          <a:p>
            <a:r>
              <a:rPr lang="vi-VN" sz="3000"/>
              <a:t>– Đoán xem, chuyện gì xảy ra với những người đó.</a:t>
            </a:r>
            <a:endParaRPr lang="en-US" sz="3000"/>
          </a:p>
        </p:txBody>
      </p:sp>
      <p:pic>
        <p:nvPicPr>
          <p:cNvPr id="4" name="Picture 18">
            <a:extLst>
              <a:ext uri="{FF2B5EF4-FFF2-40B4-BE49-F238E27FC236}">
                <a16:creationId xmlns:a16="http://schemas.microsoft.com/office/drawing/2014/main" id="{4B6E74EC-F655-6822-2488-046A75F7E4AB}"/>
              </a:ext>
            </a:extLst>
          </p:cNvPr>
          <p:cNvPicPr>
            <a:picLocks noChangeAspect="1"/>
          </p:cNvPicPr>
          <p:nvPr/>
        </p:nvPicPr>
        <p:blipFill>
          <a:blip r:embed="rId3"/>
          <a:stretch>
            <a:fillRect/>
          </a:stretch>
        </p:blipFill>
        <p:spPr>
          <a:xfrm>
            <a:off x="529457" y="652661"/>
            <a:ext cx="784273" cy="784273"/>
          </a:xfrm>
          <a:prstGeom prst="rect">
            <a:avLst/>
          </a:prstGeom>
        </p:spPr>
      </p:pic>
      <p:pic>
        <p:nvPicPr>
          <p:cNvPr id="5" name="Picture 4">
            <a:extLst>
              <a:ext uri="{FF2B5EF4-FFF2-40B4-BE49-F238E27FC236}">
                <a16:creationId xmlns:a16="http://schemas.microsoft.com/office/drawing/2014/main" id="{D3D4CCBD-6233-4FBB-9DFB-8AB923D43D3A}"/>
              </a:ext>
            </a:extLst>
          </p:cNvPr>
          <p:cNvPicPr>
            <a:picLocks noChangeAspect="1"/>
          </p:cNvPicPr>
          <p:nvPr/>
        </p:nvPicPr>
        <p:blipFill rotWithShape="1">
          <a:blip r:embed="rId4">
            <a:extLst>
              <a:ext uri="{28A0092B-C50C-407E-A947-70E740481C1C}">
                <a14:useLocalDpi xmlns:a14="http://schemas.microsoft.com/office/drawing/2010/main" val="0"/>
              </a:ext>
            </a:extLst>
          </a:blip>
          <a:srcRect r="1623" b="4387"/>
          <a:stretch/>
        </p:blipFill>
        <p:spPr>
          <a:xfrm>
            <a:off x="647071" y="2591653"/>
            <a:ext cx="5144203" cy="2416118"/>
          </a:xfrm>
          <a:prstGeom prst="rect">
            <a:avLst/>
          </a:prstGeom>
        </p:spPr>
      </p:pic>
      <p:pic>
        <p:nvPicPr>
          <p:cNvPr id="15" name="Picture 14">
            <a:extLst>
              <a:ext uri="{FF2B5EF4-FFF2-40B4-BE49-F238E27FC236}">
                <a16:creationId xmlns:a16="http://schemas.microsoft.com/office/drawing/2014/main" id="{E41AC9BF-36CF-4877-9BCD-CD60709D4F6C}"/>
              </a:ext>
            </a:extLst>
          </p:cNvPr>
          <p:cNvPicPr>
            <a:picLocks noChangeAspect="1"/>
          </p:cNvPicPr>
          <p:nvPr/>
        </p:nvPicPr>
        <p:blipFill>
          <a:blip r:embed="rId5"/>
          <a:stretch>
            <a:fillRect/>
          </a:stretch>
        </p:blipFill>
        <p:spPr>
          <a:xfrm>
            <a:off x="5940530" y="3554770"/>
            <a:ext cx="5604399" cy="2650569"/>
          </a:xfrm>
          <a:prstGeom prst="rect">
            <a:avLst/>
          </a:prstGeom>
        </p:spPr>
      </p:pic>
    </p:spTree>
    <p:extLst>
      <p:ext uri="{BB962C8B-B14F-4D97-AF65-F5344CB8AC3E}">
        <p14:creationId xmlns:p14="http://schemas.microsoft.com/office/powerpoint/2010/main" val="221176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54FB873E-C698-2159-745C-BDAA02FF4B92}"/>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653A07C5-D135-12F5-3415-B39F3A04EB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4" name="Picture 7">
              <a:extLst>
                <a:ext uri="{FF2B5EF4-FFF2-40B4-BE49-F238E27FC236}">
                  <a16:creationId xmlns:a16="http://schemas.microsoft.com/office/drawing/2014/main" id="{46869680-9FEB-E9F5-9AC5-46851D6ACB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pic>
          <p:nvPicPr>
            <p:cNvPr id="6" name="Picture 12">
              <a:extLst>
                <a:ext uri="{FF2B5EF4-FFF2-40B4-BE49-F238E27FC236}">
                  <a16:creationId xmlns:a16="http://schemas.microsoft.com/office/drawing/2014/main" id="{34CBEA7A-AF33-A0A9-49BD-F1B165FF2F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012939"/>
              <a:ext cx="4696391" cy="921588"/>
            </a:xfrm>
            <a:prstGeom prst="rect">
              <a:avLst/>
            </a:prstGeom>
          </p:spPr>
        </p:pic>
      </p:grpSp>
      <p:grpSp>
        <p:nvGrpSpPr>
          <p:cNvPr id="10" name="Group 6">
            <a:extLst>
              <a:ext uri="{FF2B5EF4-FFF2-40B4-BE49-F238E27FC236}">
                <a16:creationId xmlns:a16="http://schemas.microsoft.com/office/drawing/2014/main" id="{FCB5B13C-C0AE-E09D-6C70-C8F47AB224FB}"/>
              </a:ext>
            </a:extLst>
          </p:cNvPr>
          <p:cNvGrpSpPr/>
          <p:nvPr/>
        </p:nvGrpSpPr>
        <p:grpSpPr>
          <a:xfrm>
            <a:off x="0" y="1004819"/>
            <a:ext cx="12192000" cy="1383584"/>
            <a:chOff x="5250004" y="6585062"/>
            <a:chExt cx="13208089" cy="1998098"/>
          </a:xfrm>
        </p:grpSpPr>
        <p:sp>
          <p:nvSpPr>
            <p:cNvPr id="11" name="TextBox 7">
              <a:extLst>
                <a:ext uri="{FF2B5EF4-FFF2-40B4-BE49-F238E27FC236}">
                  <a16:creationId xmlns:a16="http://schemas.microsoft.com/office/drawing/2014/main" id="{FF556B09-8819-1BA1-BFB3-44A31490F9EE}"/>
                </a:ext>
              </a:extLst>
            </p:cNvPr>
            <p:cNvSpPr txBox="1"/>
            <p:nvPr/>
          </p:nvSpPr>
          <p:spPr>
            <a:xfrm>
              <a:off x="5250004" y="6585062"/>
              <a:ext cx="13208089" cy="1998098"/>
            </a:xfrm>
            <a:prstGeom prst="rect">
              <a:avLst/>
            </a:prstGeom>
            <a:noFill/>
          </p:spPr>
          <p:txBody>
            <a:bodyPr wrap="square" rtlCol="0">
              <a:spAutoFit/>
            </a:bodyPr>
            <a:lstStyle/>
            <a:p>
              <a:pPr algn="ctr">
                <a:lnSpc>
                  <a:spcPct val="150000"/>
                </a:lnSpc>
              </a:pPr>
              <a:r>
                <a:rPr lang="en-US" sz="66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LUYỆN ĐỌC THÀNH TIẾNG</a:t>
              </a:r>
              <a:endParaRPr lang="en-US" sz="66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2" name="TextBox 8">
              <a:extLst>
                <a:ext uri="{FF2B5EF4-FFF2-40B4-BE49-F238E27FC236}">
                  <a16:creationId xmlns:a16="http://schemas.microsoft.com/office/drawing/2014/main" id="{123F0933-2C43-309B-59B2-B0AEF1FE1E5C}"/>
                </a:ext>
              </a:extLst>
            </p:cNvPr>
            <p:cNvSpPr txBox="1"/>
            <p:nvPr/>
          </p:nvSpPr>
          <p:spPr>
            <a:xfrm>
              <a:off x="5250004" y="6585062"/>
              <a:ext cx="13208089" cy="1998098"/>
            </a:xfrm>
            <a:prstGeom prst="rect">
              <a:avLst/>
            </a:prstGeom>
            <a:noFill/>
          </p:spPr>
          <p:txBody>
            <a:bodyPr wrap="square" rtlCol="0">
              <a:spAutoFit/>
            </a:bodyPr>
            <a:lstStyle/>
            <a:p>
              <a:pPr algn="ctr">
                <a:lnSpc>
                  <a:spcPct val="150000"/>
                </a:lnSpc>
              </a:pP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Y</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Ệ</a:t>
              </a:r>
              <a:r>
                <a:rPr lang="en-US" sz="6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 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Ọ</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C </a:t>
              </a:r>
              <a:r>
                <a:rPr lang="en-US" sz="6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T</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À</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 T</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I</a:t>
              </a:r>
              <a:r>
                <a:rPr lang="en-US" sz="6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Ế</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G</a:t>
              </a:r>
              <a:endParaRPr lang="en-US" sz="6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grpSp>
        <p:nvGrpSpPr>
          <p:cNvPr id="13" name="Group 11">
            <a:extLst>
              <a:ext uri="{FF2B5EF4-FFF2-40B4-BE49-F238E27FC236}">
                <a16:creationId xmlns:a16="http://schemas.microsoft.com/office/drawing/2014/main" id="{D648BB52-A86F-9880-3869-58DC2D6198D7}"/>
              </a:ext>
            </a:extLst>
          </p:cNvPr>
          <p:cNvGrpSpPr/>
          <p:nvPr/>
        </p:nvGrpSpPr>
        <p:grpSpPr>
          <a:xfrm>
            <a:off x="3516024" y="85794"/>
            <a:ext cx="4930277" cy="1027678"/>
            <a:chOff x="-555806" y="-12015"/>
            <a:chExt cx="4930277" cy="1027678"/>
          </a:xfrm>
        </p:grpSpPr>
        <p:sp>
          <p:nvSpPr>
            <p:cNvPr id="14" name="文本框 18">
              <a:extLst>
                <a:ext uri="{FF2B5EF4-FFF2-40B4-BE49-F238E27FC236}">
                  <a16:creationId xmlns:a16="http://schemas.microsoft.com/office/drawing/2014/main" id="{FA063B09-D045-9B06-8018-3DED3B26BB50}"/>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15" name="文本框 18">
              <a:extLst>
                <a:ext uri="{FF2B5EF4-FFF2-40B4-BE49-F238E27FC236}">
                  <a16:creationId xmlns:a16="http://schemas.microsoft.com/office/drawing/2014/main" id="{6B666F7D-ECD7-AA65-D9E5-CC5D7D9141D8}"/>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FF"/>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FF"/>
                </a:solidFill>
                <a:effectLst/>
                <a:uLnTx/>
                <a:uFillTx/>
                <a:latin typeface="#9Slide05 Phobia" panose="02000506000000020003" pitchFamily="2" charset="0"/>
              </a:endParaRPr>
            </a:p>
          </p:txBody>
        </p:sp>
      </p:grpSp>
    </p:spTree>
    <p:extLst>
      <p:ext uri="{BB962C8B-B14F-4D97-AF65-F5344CB8AC3E}">
        <p14:creationId xmlns:p14="http://schemas.microsoft.com/office/powerpoint/2010/main" val="99388222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par>
                                    <p:cTn id="13" presetID="1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ppt_x</p:attrName>
                                            </p:attrNameLst>
                                          </p:cBhvr>
                                          <p:tavLst>
                                            <p:tav tm="0">
                                              <p:val>
                                                <p:strVal val="#ppt_x-#ppt_w*1.125000"/>
                                              </p:val>
                                            </p:tav>
                                            <p:tav tm="100000">
                                              <p:val>
                                                <p:strVal val="#ppt_x"/>
                                              </p:val>
                                            </p:tav>
                                          </p:tavLst>
                                        </p:anim>
                                        <p:animEffect transition="in" filter="wipe(right)">
                                          <p:cBhvr>
                                            <p:cTn id="16" dur="500"/>
                                            <p:tgtEl>
                                              <p:spTgt spid="13"/>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250" fill="hold"/>
                                            <p:tgtEl>
                                              <p:spTgt spid="10"/>
                                            </p:tgtEl>
                                            <p:attrNameLst>
                                              <p:attrName>ppt_w</p:attrName>
                                            </p:attrNameLst>
                                          </p:cBhvr>
                                          <p:tavLst>
                                            <p:tav tm="0">
                                              <p:val>
                                                <p:fltVal val="0"/>
                                              </p:val>
                                            </p:tav>
                                            <p:tav tm="100000">
                                              <p:val>
                                                <p:strVal val="#ppt_w"/>
                                              </p:val>
                                            </p:tav>
                                          </p:tavLst>
                                        </p:anim>
                                        <p:anim calcmode="lin" valueType="num">
                                          <p:cBhvr>
                                            <p:cTn id="21" dur="250" fill="hold"/>
                                            <p:tgtEl>
                                              <p:spTgt spid="10"/>
                                            </p:tgtEl>
                                            <p:attrNameLst>
                                              <p:attrName>ppt_h</p:attrName>
                                            </p:attrNameLst>
                                          </p:cBhvr>
                                          <p:tavLst>
                                            <p:tav tm="0">
                                              <p:val>
                                                <p:fltVal val="0"/>
                                              </p:val>
                                            </p:tav>
                                            <p:tav tm="100000">
                                              <p:val>
                                                <p:strVal val="#ppt_h"/>
                                              </p:val>
                                            </p:tav>
                                          </p:tavLst>
                                        </p:anim>
                                        <p:animEffect transition="in" filter="fade">
                                          <p:cBhvr>
                                            <p:cTn id="22" dur="25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3" name="whoosh.wav"/>
                                            </p:tgtEl>
                                          </p:cMediaNode>
                                        </p:audio>
                                      </p:subTnLst>
                                    </p:cTn>
                                  </p:par>
                                </p:childTnLst>
                              </p:cTn>
                            </p:par>
                            <p:par>
                              <p:cTn id="23" fill="hold">
                                <p:stCondLst>
                                  <p:cond delay="2750"/>
                                </p:stCondLst>
                                <p:childTnLst>
                                  <p:par>
                                    <p:cTn id="24" presetID="6" presetClass="emph" presetSubtype="0" fill="hold" nodeType="afterEffect" p14:presetBounceEnd="98000">
                                      <p:stCondLst>
                                        <p:cond delay="0"/>
                                      </p:stCondLst>
                                      <p:childTnLst>
                                        <p:animScale p14:bounceEnd="98000">
                                          <p:cBhvr>
                                            <p:cTn id="25"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1"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ppt_x"/>
                                              </p:val>
                                            </p:tav>
                                            <p:tav tm="100000">
                                              <p:val>
                                                <p:strVal val="#ppt_x"/>
                                              </p:val>
                                            </p:tav>
                                          </p:tavLst>
                                        </p:anim>
                                        <p:anim calcmode="lin" valueType="num">
                                          <p:cBhvr additive="base">
                                            <p:cTn id="2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1" name="Trò-chơi-chíu.wav"/>
                                            </p:tgtEl>
                                          </p:cMediaNode>
                                        </p:audio>
                                      </p:subTnLst>
                                    </p:cTn>
                                  </p:par>
                                  <p:par>
                                    <p:cTn id="23" presetID="1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250" fill="hold"/>
                                            <p:tgtEl>
                                              <p:spTgt spid="10"/>
                                            </p:tgtEl>
                                            <p:attrNameLst>
                                              <p:attrName>ppt_w</p:attrName>
                                            </p:attrNameLst>
                                          </p:cBhvr>
                                          <p:tavLst>
                                            <p:tav tm="0">
                                              <p:val>
                                                <p:fltVal val="0"/>
                                              </p:val>
                                            </p:tav>
                                            <p:tav tm="100000">
                                              <p:val>
                                                <p:strVal val="#ppt_w"/>
                                              </p:val>
                                            </p:tav>
                                          </p:tavLst>
                                        </p:anim>
                                        <p:anim calcmode="lin" valueType="num">
                                          <p:cBhvr>
                                            <p:cTn id="31" dur="250" fill="hold"/>
                                            <p:tgtEl>
                                              <p:spTgt spid="10"/>
                                            </p:tgtEl>
                                            <p:attrNameLst>
                                              <p:attrName>ppt_h</p:attrName>
                                            </p:attrNameLst>
                                          </p:cBhvr>
                                          <p:tavLst>
                                            <p:tav tm="0">
                                              <p:val>
                                                <p:fltVal val="0"/>
                                              </p:val>
                                            </p:tav>
                                            <p:tav tm="100000">
                                              <p:val>
                                                <p:strVal val="#ppt_h"/>
                                              </p:val>
                                            </p:tav>
                                          </p:tavLst>
                                        </p:anim>
                                        <p:animEffect transition="in" filter="fade">
                                          <p:cBhvr>
                                            <p:cTn id="32" dur="25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12" name="whoosh.wav"/>
                                            </p:tgtEl>
                                          </p:cMediaNode>
                                        </p:audio>
                                      </p:subTnLst>
                                    </p:cTn>
                                  </p:par>
                                </p:childTnLst>
                              </p:cTn>
                            </p:par>
                            <p:par>
                              <p:cTn id="33" fill="hold">
                                <p:stCondLst>
                                  <p:cond delay="1250"/>
                                </p:stCondLst>
                                <p:childTnLst>
                                  <p:par>
                                    <p:cTn id="34" presetID="6" presetClass="emph" presetSubtype="0" fill="hold" nodeType="afterEffect">
                                      <p:stCondLst>
                                        <p:cond delay="0"/>
                                      </p:stCondLst>
                                      <p:childTnLst>
                                        <p:animScale>
                                          <p:cBhvr>
                                            <p:cTn id="35"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6" name="Rectangle: Rounded Corners 21">
            <a:extLst>
              <a:ext uri="{FF2B5EF4-FFF2-40B4-BE49-F238E27FC236}">
                <a16:creationId xmlns:a16="http://schemas.microsoft.com/office/drawing/2014/main" id="{8106A2BF-EABB-8D96-0B69-BD24CC3C8D34}"/>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66">
            <a:extLst>
              <a:ext uri="{FF2B5EF4-FFF2-40B4-BE49-F238E27FC236}">
                <a16:creationId xmlns:a16="http://schemas.microsoft.com/office/drawing/2014/main" id="{36DF0096-6CEA-064E-AF17-D94FA4551EE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553345" y="1382711"/>
            <a:ext cx="3062570" cy="3062570"/>
          </a:xfrm>
          <a:prstGeom prst="rect">
            <a:avLst/>
          </a:prstGeom>
        </p:spPr>
      </p:pic>
      <p:cxnSp>
        <p:nvCxnSpPr>
          <p:cNvPr id="5" name="Connector: Curved 5">
            <a:extLst>
              <a:ext uri="{FF2B5EF4-FFF2-40B4-BE49-F238E27FC236}">
                <a16:creationId xmlns:a16="http://schemas.microsoft.com/office/drawing/2014/main" id="{E52077EB-2F7C-85E1-05E4-642344BA35A5}"/>
              </a:ext>
            </a:extLst>
          </p:cNvPr>
          <p:cNvCxnSpPr>
            <a:cxnSpLocks/>
            <a:endCxn id="7" idx="3"/>
          </p:cNvCxnSpPr>
          <p:nvPr/>
        </p:nvCxnSpPr>
        <p:spPr>
          <a:xfrm rot="10800000" flipV="1">
            <a:off x="3455018" y="2898000"/>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7">
            <a:extLst>
              <a:ext uri="{FF2B5EF4-FFF2-40B4-BE49-F238E27FC236}">
                <a16:creationId xmlns:a16="http://schemas.microsoft.com/office/drawing/2014/main" id="{EEFCB02B-1801-5FEF-103B-65C58A5364E5}"/>
              </a:ext>
            </a:extLst>
          </p:cNvPr>
          <p:cNvPicPr>
            <a:picLocks noChangeAspect="1"/>
          </p:cNvPicPr>
          <p:nvPr/>
        </p:nvPicPr>
        <p:blipFill>
          <a:blip r:embed="rId6"/>
          <a:stretch>
            <a:fillRect/>
          </a:stretch>
        </p:blipFill>
        <p:spPr>
          <a:xfrm>
            <a:off x="832575" y="2115000"/>
            <a:ext cx="2622443" cy="2628000"/>
          </a:xfrm>
          <a:prstGeom prst="rect">
            <a:avLst/>
          </a:prstGeom>
        </p:spPr>
      </p:pic>
      <p:cxnSp>
        <p:nvCxnSpPr>
          <p:cNvPr id="15" name="Connector: Curved 6">
            <a:extLst>
              <a:ext uri="{FF2B5EF4-FFF2-40B4-BE49-F238E27FC236}">
                <a16:creationId xmlns:a16="http://schemas.microsoft.com/office/drawing/2014/main" id="{B0E8E3E9-7FB8-8D84-B0E0-431C4B375AB7}"/>
              </a:ext>
            </a:extLst>
          </p:cNvPr>
          <p:cNvCxnSpPr>
            <a:cxnSpLocks/>
            <a:endCxn id="16" idx="1"/>
          </p:cNvCxnSpPr>
          <p:nvPr/>
        </p:nvCxnSpPr>
        <p:spPr>
          <a:xfrm>
            <a:off x="7395851" y="2898000"/>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9">
            <a:extLst>
              <a:ext uri="{FF2B5EF4-FFF2-40B4-BE49-F238E27FC236}">
                <a16:creationId xmlns:a16="http://schemas.microsoft.com/office/drawing/2014/main" id="{C79D97C5-46E6-F8A4-3730-867E5EDF1095}"/>
              </a:ext>
            </a:extLst>
          </p:cNvPr>
          <p:cNvPicPr>
            <a:picLocks noChangeAspect="1"/>
          </p:cNvPicPr>
          <p:nvPr/>
        </p:nvPicPr>
        <p:blipFill>
          <a:blip r:embed="rId7"/>
          <a:stretch>
            <a:fillRect/>
          </a:stretch>
        </p:blipFill>
        <p:spPr>
          <a:xfrm>
            <a:off x="8717018" y="2115000"/>
            <a:ext cx="2622443" cy="2628000"/>
          </a:xfrm>
          <a:prstGeom prst="rect">
            <a:avLst/>
          </a:prstGeom>
        </p:spPr>
      </p:pic>
      <p:pic>
        <p:nvPicPr>
          <p:cNvPr id="17" name="Picture 8">
            <a:extLst>
              <a:ext uri="{FF2B5EF4-FFF2-40B4-BE49-F238E27FC236}">
                <a16:creationId xmlns:a16="http://schemas.microsoft.com/office/drawing/2014/main" id="{EBEC3E6E-5E3E-9AF4-01F7-45503C6234D2}"/>
              </a:ext>
            </a:extLst>
          </p:cNvPr>
          <p:cNvPicPr>
            <a:picLocks noChangeAspect="1"/>
          </p:cNvPicPr>
          <p:nvPr/>
        </p:nvPicPr>
        <p:blipFill>
          <a:blip r:embed="rId8"/>
          <a:stretch>
            <a:fillRect/>
          </a:stretch>
        </p:blipFill>
        <p:spPr>
          <a:xfrm>
            <a:off x="4967152" y="4700796"/>
            <a:ext cx="2428699" cy="2428699"/>
          </a:xfrm>
          <a:prstGeom prst="rect">
            <a:avLst/>
          </a:prstGeom>
        </p:spPr>
      </p:pic>
      <p:cxnSp>
        <p:nvCxnSpPr>
          <p:cNvPr id="19" name="Straight Arrow Connector 10">
            <a:extLst>
              <a:ext uri="{FF2B5EF4-FFF2-40B4-BE49-F238E27FC236}">
                <a16:creationId xmlns:a16="http://schemas.microsoft.com/office/drawing/2014/main" id="{1DC2FECF-8FD1-C63E-02FD-5DCC6BE18CAE}"/>
              </a:ext>
            </a:extLst>
          </p:cNvPr>
          <p:cNvCxnSpPr>
            <a:cxnSpLocks/>
          </p:cNvCxnSpPr>
          <p:nvPr/>
        </p:nvCxnSpPr>
        <p:spPr>
          <a:xfrm>
            <a:off x="6126834" y="4377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3">
            <a:extLst>
              <a:ext uri="{FF2B5EF4-FFF2-40B4-BE49-F238E27FC236}">
                <a16:creationId xmlns:a16="http://schemas.microsoft.com/office/drawing/2014/main" id="{4049F02E-41FC-368C-D46A-55C69A918624}"/>
              </a:ext>
            </a:extLst>
          </p:cNvPr>
          <p:cNvSpPr txBox="1"/>
          <p:nvPr/>
        </p:nvSpPr>
        <p:spPr>
          <a:xfrm>
            <a:off x="1572186" y="377573"/>
            <a:ext cx="9218629" cy="1107996"/>
          </a:xfrm>
          <a:prstGeom prst="rect">
            <a:avLst/>
          </a:prstGeom>
          <a:noFill/>
        </p:spPr>
        <p:txBody>
          <a:bodyPr wrap="square" rtlCol="0">
            <a:spAutoFit/>
          </a:bodyPr>
          <a:lstStyle/>
          <a:p>
            <a:pPr algn="ctr"/>
            <a:r>
              <a:rPr lang="en-US" sz="6600">
                <a:solidFill>
                  <a:srgbClr val="CC99FF"/>
                </a:solidFill>
                <a:effectLst>
                  <a:glow rad="127000">
                    <a:schemeClr val="bg1"/>
                  </a:glow>
                  <a:outerShdw blurRad="38100" dist="38100" dir="2700000" algn="tl">
                    <a:srgbClr val="000000">
                      <a:alpha val="43137"/>
                    </a:srgbClr>
                  </a:outerShdw>
                </a:effectLst>
                <a:latin typeface="UTM Cookies" panose="02040603050506020204" pitchFamily="18" charset="0"/>
              </a:rPr>
              <a:t>LẮNG NGHE ĐỌC MẪU</a:t>
            </a:r>
            <a:endParaRPr lang="en-US" sz="6600" dirty="0">
              <a:solidFill>
                <a:srgbClr val="CC99FF"/>
              </a:solidFill>
              <a:effectLst>
                <a:glow rad="127000">
                  <a:schemeClr val="bg1"/>
                </a:glow>
                <a:outerShdw blurRad="38100" dist="38100" dir="2700000" algn="tl">
                  <a:srgbClr val="000000">
                    <a:alpha val="43137"/>
                  </a:srgbClr>
                </a:outerShdw>
              </a:effectLst>
              <a:latin typeface="UTM Cookies" panose="02040603050506020204" pitchFamily="18" charset="0"/>
            </a:endParaRPr>
          </a:p>
        </p:txBody>
      </p:sp>
    </p:spTree>
    <p:extLst>
      <p:ext uri="{BB962C8B-B14F-4D97-AF65-F5344CB8AC3E}">
        <p14:creationId xmlns:p14="http://schemas.microsoft.com/office/powerpoint/2010/main" val="497849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04167E-6 3.7037E-7 L -1.04167E-6 -0.07222 " pathEditMode="relative" rAng="0" ptsTypes="AA">
                                      <p:cBhvr>
                                        <p:cTn id="6" dur="250" accel="50000" decel="50000" autoRev="1" fill="hold">
                                          <p:stCondLst>
                                            <p:cond delay="0"/>
                                          </p:stCondLst>
                                        </p:cTn>
                                        <p:tgtEl>
                                          <p:spTgt spid="20"/>
                                        </p:tgtEl>
                                        <p:attrNameLst>
                                          <p:attrName>ppt_x</p:attrName>
                                          <p:attrName>ppt_y</p:attrName>
                                        </p:attrNameLst>
                                      </p:cBhvr>
                                      <p:rCtr x="0" y="-3611"/>
                                    </p:animMotion>
                                    <p:animRot by="1500000">
                                      <p:cBhvr>
                                        <p:cTn id="7" dur="125" fill="hold">
                                          <p:stCondLst>
                                            <p:cond delay="0"/>
                                          </p:stCondLst>
                                        </p:cTn>
                                        <p:tgtEl>
                                          <p:spTgt spid="20"/>
                                        </p:tgtEl>
                                        <p:attrNameLst>
                                          <p:attrName>r</p:attrName>
                                        </p:attrNameLst>
                                      </p:cBhvr>
                                    </p:animRot>
                                    <p:animRot by="-1500000">
                                      <p:cBhvr>
                                        <p:cTn id="8" dur="125" fill="hold">
                                          <p:stCondLst>
                                            <p:cond delay="125"/>
                                          </p:stCondLst>
                                        </p:cTn>
                                        <p:tgtEl>
                                          <p:spTgt spid="20"/>
                                        </p:tgtEl>
                                        <p:attrNameLst>
                                          <p:attrName>r</p:attrName>
                                        </p:attrNameLst>
                                      </p:cBhvr>
                                    </p:animRot>
                                    <p:animRot by="-1500000">
                                      <p:cBhvr>
                                        <p:cTn id="9" dur="125" fill="hold">
                                          <p:stCondLst>
                                            <p:cond delay="250"/>
                                          </p:stCondLst>
                                        </p:cTn>
                                        <p:tgtEl>
                                          <p:spTgt spid="20"/>
                                        </p:tgtEl>
                                        <p:attrNameLst>
                                          <p:attrName>r</p:attrName>
                                        </p:attrNameLst>
                                      </p:cBhvr>
                                    </p:animRot>
                                    <p:animRot by="1500000">
                                      <p:cBhvr>
                                        <p:cTn id="10" dur="125" fill="hold">
                                          <p:stCondLst>
                                            <p:cond delay="375"/>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childTnLst>
                          </p:cTn>
                        </p:par>
                        <p:par>
                          <p:cTn id="16" fill="hold">
                            <p:stCondLst>
                              <p:cond delay="500"/>
                            </p:stCondLst>
                            <p:childTnLst>
                              <p:par>
                                <p:cTn id="17" presetID="21"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5" fill="hold">
                            <p:stCondLst>
                              <p:cond delay="500"/>
                            </p:stCondLst>
                            <p:childTnLst>
                              <p:par>
                                <p:cTn id="26" presetID="21" presetClass="entr" presetSubtype="1"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1)">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2" name="Trò-chơi-chíu.wav"/>
                                        </p:tgtEl>
                                      </p:cMediaNode>
                                    </p:audio>
                                  </p:subTnLst>
                                </p:cTn>
                              </p:par>
                            </p:childTnLst>
                          </p:cTn>
                        </p:par>
                        <p:par>
                          <p:cTn id="34" fill="hold">
                            <p:stCondLst>
                              <p:cond delay="500"/>
                            </p:stCondLst>
                            <p:childTnLst>
                              <p:par>
                                <p:cTn id="35" presetID="21" presetClass="entr" presetSubtype="1"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heel(1)">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21">
            <a:extLst>
              <a:ext uri="{FF2B5EF4-FFF2-40B4-BE49-F238E27FC236}">
                <a16:creationId xmlns:a16="http://schemas.microsoft.com/office/drawing/2014/main" id="{925983AB-2CD7-43D6-947B-66F3F96299D1}"/>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34114F68-AF19-FCAB-3CCE-6D59C5986DE4}"/>
              </a:ext>
            </a:extLst>
          </p:cNvPr>
          <p:cNvSpPr txBox="1"/>
          <p:nvPr/>
        </p:nvSpPr>
        <p:spPr>
          <a:xfrm>
            <a:off x="629392" y="1318664"/>
            <a:ext cx="10925298"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Xưa kia, giữa Tiên Cá Đen và Tiên Cá Trắng thường xảy ra những trận chiến để tranh giành quyền thống trị đại dương. Trong một lần giao đấu, cả hai cùng gặp nguy hiểm do bị phù thuỷ U Mê tấn công. May mắn, họ được thuyền trưởng Sáng Suốt cứu sống. Đoạn trích dưới đây thuật lại cuộc trò chuyện giữa hai nàng tiên cá với thuyền trưởng Sáng Suốt.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Cảnh trí: Vịnh Tiên Cá với ánh sáng chan hoà và dòng nước trong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Nhân vật: Tiên Cá Đen, Tiên Cá Trắng, thuyền trưởng Sáng Suốt, các thuỷ thủ và một số loài sinh vật biển.</a:t>
            </a:r>
            <a:endParaRPr kumimoji="0" lang="vi-VN" sz="3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51CBDDE1-D5D1-5D6C-931C-3270B547092C}"/>
              </a:ext>
            </a:extLst>
          </p:cNvPr>
          <p:cNvSpPr txBox="1"/>
          <p:nvPr/>
        </p:nvSpPr>
        <p:spPr>
          <a:xfrm>
            <a:off x="1831157" y="281278"/>
            <a:ext cx="8521768" cy="941091"/>
          </a:xfrm>
          <a:prstGeom prst="rect">
            <a:avLst/>
          </a:prstGeom>
          <a:noFill/>
        </p:spPr>
        <p:txBody>
          <a:bodyPr wrap="square">
            <a:spAutoFit/>
          </a:bodyPr>
          <a:lstStyle/>
          <a:p>
            <a:pPr marL="0" marR="0" lvl="0" indent="0" algn="ctr" defTabSz="914400" rtl="0" eaLnBrk="1" fontAlgn="base" latinLnBrk="0" hangingPunct="1">
              <a:lnSpc>
                <a:spcPct val="130000"/>
              </a:lnSpc>
              <a:spcBef>
                <a:spcPts val="0"/>
              </a:spcBef>
              <a:spcAft>
                <a:spcPts val="600"/>
              </a:spcAft>
              <a:buClrTx/>
              <a:buSzTx/>
              <a:buFontTx/>
              <a:buNone/>
              <a:tabLst/>
              <a:defRPr/>
            </a:pPr>
            <a:r>
              <a:rPr kumimoji="0" lang="vi-VN" sz="4800" b="1" i="0" u="none" strike="noStrike" kern="1200" cap="none" spc="0" normalizeH="0" baseline="0" noProof="0">
                <a:ln w="28575">
                  <a:solidFill>
                    <a:prstClr val="black"/>
                  </a:solidFill>
                  <a:prstDash val="solid"/>
                </a:ln>
                <a:solidFill>
                  <a:srgbClr val="99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LNTH-LuoLuoNotangYuanTi 1" pitchFamily="2" charset="-128"/>
                <a:cs typeface="LNTH-LuoLuoNotangYuanTi 1" pitchFamily="2" charset="-128"/>
              </a:rPr>
              <a:t>Vì đại dương trong xanh</a:t>
            </a:r>
            <a:endParaRPr kumimoji="0" lang="sv-SE" sz="4800" b="1" i="0" u="none" strike="noStrike" kern="1200" cap="none" spc="0" normalizeH="0" baseline="0" noProof="0" dirty="0">
              <a:ln w="28575">
                <a:solidFill>
                  <a:prstClr val="black"/>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93572316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21">
            <a:extLst>
              <a:ext uri="{FF2B5EF4-FFF2-40B4-BE49-F238E27FC236}">
                <a16:creationId xmlns:a16="http://schemas.microsoft.com/office/drawing/2014/main" id="{925983AB-2CD7-43D6-947B-66F3F96299D1}"/>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5A28589B-D5C2-433E-95AC-B37BBFE13406}"/>
              </a:ext>
            </a:extLst>
          </p:cNvPr>
          <p:cNvSpPr txBox="1"/>
          <p:nvPr/>
        </p:nvSpPr>
        <p:spPr>
          <a:xfrm>
            <a:off x="760021" y="831272"/>
            <a:ext cx="10363200" cy="4708981"/>
          </a:xfrm>
          <a:prstGeom prst="rect">
            <a:avLst/>
          </a:prstGeom>
          <a:noFill/>
        </p:spPr>
        <p:txBody>
          <a:bodyPr wrap="square" rtlCol="0">
            <a:spAutoFit/>
          </a:bodyPr>
          <a:lstStyle/>
          <a:p>
            <a:pPr algn="just"/>
            <a:r>
              <a:rPr lang="vi-VN" sz="2500">
                <a:solidFill>
                  <a:srgbClr val="FF0000"/>
                </a:solidFill>
              </a:rPr>
              <a:t>Tiên Cá Trắng: </a:t>
            </a:r>
            <a:r>
              <a:rPr lang="vi-VN" sz="2500"/>
              <a:t>– </a:t>
            </a:r>
            <a:r>
              <a:rPr lang="vi-VN" sz="2500" i="1"/>
              <a:t>(Nhắm mắt, chắp tay trước ngực)</a:t>
            </a:r>
            <a:r>
              <a:rPr lang="vi-VN" sz="2500"/>
              <a:t> Hỡi tổ</a:t>
            </a:r>
            <a:r>
              <a:rPr lang="en-US" sz="2500"/>
              <a:t> </a:t>
            </a:r>
            <a:r>
              <a:rPr lang="vi-VN" sz="2500"/>
              <a:t>tiên ngàn đời, xin kết nối tình thương của các</a:t>
            </a:r>
            <a:r>
              <a:rPr lang="en-US" sz="2500"/>
              <a:t> </a:t>
            </a:r>
            <a:r>
              <a:rPr lang="vi-VN" sz="2500"/>
              <a:t>giống loài tiên cá để tạo thành quyền năng</a:t>
            </a:r>
            <a:r>
              <a:rPr lang="en-US" sz="2500"/>
              <a:t> </a:t>
            </a:r>
            <a:r>
              <a:rPr lang="vi-VN" sz="2500"/>
              <a:t>tối thượng cứu lấy thuyền trưởng Sáng Suốt,</a:t>
            </a:r>
            <a:r>
              <a:rPr lang="en-US" sz="2500"/>
              <a:t> </a:t>
            </a:r>
            <a:r>
              <a:rPr lang="vi-VN" sz="2500"/>
              <a:t>người đã dũng cảm bảo vệ chúng con.</a:t>
            </a:r>
          </a:p>
          <a:p>
            <a:pPr algn="just"/>
            <a:r>
              <a:rPr lang="vi-VN" sz="2500">
                <a:solidFill>
                  <a:srgbClr val="FF0000"/>
                </a:solidFill>
              </a:rPr>
              <a:t>Các thuỷ thủ:</a:t>
            </a:r>
            <a:r>
              <a:rPr lang="vi-VN" sz="2500"/>
              <a:t> – Tỉnh lại rồi... Thuyền trưởng Sáng Suốt...</a:t>
            </a:r>
          </a:p>
          <a:p>
            <a:pPr algn="just"/>
            <a:r>
              <a:rPr lang="vi-VN" sz="2500">
                <a:solidFill>
                  <a:srgbClr val="FF0000"/>
                </a:solidFill>
              </a:rPr>
              <a:t>Thuyền trưởng Sáng Suốt:</a:t>
            </a:r>
            <a:r>
              <a:rPr lang="vi-VN" sz="2500"/>
              <a:t> – </a:t>
            </a:r>
            <a:r>
              <a:rPr lang="vi-VN" sz="2500" i="1"/>
              <a:t>(Từ từ mở mắt, nhìn xung quanh)</a:t>
            </a:r>
            <a:r>
              <a:rPr lang="vi-VN" sz="2500"/>
              <a:t> Ta đang</a:t>
            </a:r>
          </a:p>
          <a:p>
            <a:pPr algn="just"/>
            <a:r>
              <a:rPr lang="vi-VN" sz="2500"/>
              <a:t>ở đâu vậy?</a:t>
            </a:r>
          </a:p>
          <a:p>
            <a:pPr algn="just"/>
            <a:r>
              <a:rPr lang="vi-VN" sz="2500">
                <a:solidFill>
                  <a:srgbClr val="FF0000"/>
                </a:solidFill>
              </a:rPr>
              <a:t>Sinh vật biển:</a:t>
            </a:r>
            <a:r>
              <a:rPr lang="vi-VN" sz="2500"/>
              <a:t> – Đây là vịnh Tiên Cá.</a:t>
            </a:r>
          </a:p>
          <a:p>
            <a:pPr algn="just"/>
            <a:r>
              <a:rPr lang="vi-VN" sz="2500">
                <a:solidFill>
                  <a:srgbClr val="FF0000"/>
                </a:solidFill>
              </a:rPr>
              <a:t>Thuyền trưởng Sáng Suốt:</a:t>
            </a:r>
            <a:r>
              <a:rPr lang="vi-VN" sz="2500"/>
              <a:t> – À, ta nhớ ra rồi. Phù thuỷ U Mê đâu? Ta phải</a:t>
            </a:r>
            <a:r>
              <a:rPr lang="en-US" sz="2500"/>
              <a:t> </a:t>
            </a:r>
            <a:r>
              <a:rPr lang="vi-VN" sz="2500"/>
              <a:t>bắt bà ấy.</a:t>
            </a:r>
          </a:p>
          <a:p>
            <a:pPr algn="just"/>
            <a:r>
              <a:rPr lang="vi-VN" sz="2500">
                <a:solidFill>
                  <a:srgbClr val="FF0000"/>
                </a:solidFill>
              </a:rPr>
              <a:t>Các thuỷ thủ: </a:t>
            </a:r>
            <a:r>
              <a:rPr lang="vi-VN" sz="2500"/>
              <a:t>– Khi thuyền trưởng ngất đi cũng là lúc phù</a:t>
            </a:r>
            <a:r>
              <a:rPr lang="en-US" sz="2500"/>
              <a:t> </a:t>
            </a:r>
            <a:r>
              <a:rPr lang="vi-VN" sz="2500"/>
              <a:t>thuỷ U Mê tan biến vào lòng đại dương.</a:t>
            </a:r>
            <a:endParaRPr lang="en-US" sz="2500"/>
          </a:p>
        </p:txBody>
      </p:sp>
    </p:spTree>
    <p:extLst>
      <p:ext uri="{BB962C8B-B14F-4D97-AF65-F5344CB8AC3E}">
        <p14:creationId xmlns:p14="http://schemas.microsoft.com/office/powerpoint/2010/main" val="3621815412"/>
      </p:ext>
    </p:extLst>
  </p:cSld>
  <p:clrMapOvr>
    <a:masterClrMapping/>
  </p:clrMapOvr>
  <p:transition>
    <p:fade/>
  </p:transition>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318</TotalTime>
  <Words>2450</Words>
  <Application>Microsoft Office PowerPoint</Application>
  <PresentationFormat>Widescreen</PresentationFormat>
  <Paragraphs>176</Paragraphs>
  <Slides>39</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39</vt:i4>
      </vt:variant>
    </vt:vector>
  </HeadingPairs>
  <TitlesOfParts>
    <vt:vector size="58" baseType="lpstr">
      <vt:lpstr>UTM Duepuntozero</vt:lpstr>
      <vt:lpstr>#9Slide07 SVNBeachwood Sans</vt:lpstr>
      <vt:lpstr>UTM Cookies</vt:lpstr>
      <vt:lpstr>#9Slide05 Phobia</vt:lpstr>
      <vt:lpstr>iCiel Pony</vt:lpstr>
      <vt:lpstr>UTM Edwardian</vt:lpstr>
      <vt:lpstr>Roboto</vt:lpstr>
      <vt:lpstr>SVN-Apple</vt:lpstr>
      <vt:lpstr>Calibri</vt:lpstr>
      <vt:lpstr>Arial</vt:lpstr>
      <vt:lpstr>Times New Roman</vt:lpstr>
      <vt:lpstr>SVN-ARCO Typography</vt:lpstr>
      <vt:lpstr>LNTH-LuoLuoNotangYuanTi 1</vt:lpstr>
      <vt:lpstr>Calibri Light</vt:lpstr>
      <vt:lpstr>UTM Showcard</vt:lpstr>
      <vt:lpstr>UTM Mother</vt:lpstr>
      <vt:lpstr>UVN Banh Mi</vt:lpstr>
      <vt:lpstr>Chủ đề Office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THAO2011</cp:lastModifiedBy>
  <cp:revision>17</cp:revision>
  <dcterms:created xsi:type="dcterms:W3CDTF">2023-09-22T03:23:15Z</dcterms:created>
  <dcterms:modified xsi:type="dcterms:W3CDTF">2025-04-19T02:08:34Z</dcterms:modified>
  <cp:category>9Slide.vn</cp:category>
</cp:coreProperties>
</file>