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1E5F-DF4D-1F3A-3D78-45F7490E4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F6014-77C5-6611-89EE-96E576F17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047CD-DF49-4157-BD91-D8BE5F2D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0FA41-BCFD-4725-D885-DFA14C03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2B232-E6A6-C924-A80C-3111EDE0F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9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67D2-1C9A-E638-D27A-77BC8D09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C27707-084A-525F-5B21-928C9A2D8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93EBD-512A-4238-E19A-0B805EEB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68D18-6CC3-9498-A00C-2057C60F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10506-A52F-113C-C2F3-803C13F8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0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1EECD-3D63-A245-4C08-25FA98A00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67829-4718-E999-A9B0-3D5F5563B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86106-5927-E21C-5065-5C732D7CC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BB96-1B89-8E23-E25F-41BA0F3A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5DF1-CDB1-2593-5332-DD3B9088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4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AE8A3-C10A-2F51-D95E-159DEFC5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0419E-F51C-D41B-A674-2F55190AE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1ADC8-5512-ABD3-1209-15FDB541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E3860-E3DA-E1B9-2F92-B6BBCC505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5EAFF-A3EC-17C2-8631-38198150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3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94BEF-1660-3318-208F-3C08981F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893EE-4E0A-9D95-D1EE-C8DB8DBD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8954F-9D79-1E77-04C3-B0782520D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1FD3D-434A-E361-A706-E2D59402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692FD-5C4A-3DCE-68E7-B8342680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8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B8978-289B-5FC3-AA6E-793115A3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57BC9-19A6-28D0-C6E5-38AB23CA4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43E83B-1F8C-97DF-AEF9-7104D0E94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2FC6C-DD03-7316-F33B-A324D4AD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05C49-FE81-412B-8972-E8B0B39B2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E1C92-8A81-FEE8-3367-0AC47B25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6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569E-AC0D-83EB-D713-A09D59C5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81338-1B06-971B-E478-091A57D7E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B190A-0F34-C59B-739E-C7E86E7C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AD9DE-6DBB-74C2-CAE1-10CAAA61B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D6CEF-0EA3-1FB6-5BD8-9193D3095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97E4-5491-58A7-3886-E151419E9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1414D9-782C-CC9B-5C91-16F8115BF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FA01F-11DC-6FA0-50C9-B824E3E63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28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A3FC-3971-3A5E-C4C9-195109C1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2B9579-097E-BED1-4866-2254F8BE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96FE6-91A4-B8E9-56EB-C662750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412C8-D054-9DF4-303D-22789B27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7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2CB79-502D-2875-963A-E35ADBE3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33563-81B4-7A5C-B6C6-31F0EA66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0CE6E-5EAA-B8DC-781C-DA4583BC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1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4141-2690-6F52-3B80-D74733AE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3B625-9F71-EBD6-3BB3-D4A67F5BA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0801C-E456-9BB3-0D87-EE97220CD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C4C62-975F-01DE-2D9D-A7CE1E4E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F90F9-0D08-72BC-47EE-6E23CC07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D9B2F-2387-9134-716F-27AA7EC8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5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DFF17-AD9B-0EA5-A090-4A31BB0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8BEDFC-1513-30F1-22E9-441EE3AE2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899EE-11B9-D3F2-773D-87E5CE005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C00EA-7471-BDD2-0BF8-392430122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292AC-1D42-FBE6-08D9-29C81F27D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C83AA-EE51-42CA-D143-66475754F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7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747BE-8EF0-FAD3-EAAD-9A0F1C8B2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634A9-928F-2334-E5F7-C9D753614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629AF-09D9-9D80-6CB6-68F4AE647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97E0DB-73BC-47D2-A4B1-CA582745DCE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98E61-38C7-769F-84BA-6112AFFF0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A9D1D-110C-4F91-0B8F-56F6DB74D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015A33-6947-48E6-97C3-F9B95B0E2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9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B03B-548F-0C29-341D-36B131DD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2F8B5-A603-CB14-1B6C-47C406AA7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D401E-6C45-0402-32BD-7AB5587A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60"/>
            <a:ext cx="12187632" cy="68747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DBEF04-26A6-5157-D4C5-6F8F4C4243F9}"/>
              </a:ext>
            </a:extLst>
          </p:cNvPr>
          <p:cNvSpPr/>
          <p:nvPr/>
        </p:nvSpPr>
        <p:spPr>
          <a:xfrm>
            <a:off x="5280660" y="1268730"/>
            <a:ext cx="1657350" cy="5568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25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1E57-C18E-33A0-248C-92FF3CB2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12269-1009-AADF-0B1F-38C755E2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ADE35-95EB-6452-AFB9-09EB67980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78"/>
            <a:ext cx="12192000" cy="692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21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F2C0-06FC-F749-408A-E8A9B958C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C7B2E-DA7C-36F7-55EB-1E51BBB3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3D9025-BD5F-1DA8-F543-BE7C2C597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50040" cy="68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30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1696-6C81-1CED-ACA0-5B4D1D864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10A4A-20FF-E2A6-6DF7-75BC0267A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64FDE-4002-2EF5-5271-BB88A8C8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15" y="-7234"/>
            <a:ext cx="11925615" cy="68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53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95E4-8607-2AAF-8FB5-DC6BE0D4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CAD87-419F-F22F-0B09-CBA7A7687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587BE-7C87-A040-62C5-D3EE21238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8C09B-42ED-4414-382C-A82F39AC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36087-8528-2B5A-6901-9C3F5C272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37061-DA95-DB7E-9DF4-A0BEBB389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18620" cy="68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26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2A29-1B5C-C2C1-B830-8ABB1B82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BF939-A2B8-9ABF-9BA7-1D2FCA025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C564F7-5359-6C29-3747-84D277DA22D1}"/>
              </a:ext>
            </a:extLst>
          </p:cNvPr>
          <p:cNvGrpSpPr/>
          <p:nvPr/>
        </p:nvGrpSpPr>
        <p:grpSpPr>
          <a:xfrm>
            <a:off x="0" y="-13584"/>
            <a:ext cx="12192000" cy="6892742"/>
            <a:chOff x="0" y="-13584"/>
            <a:chExt cx="12192000" cy="68927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2A299E-2C4C-BFDD-330B-9027F688E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3584"/>
              <a:ext cx="12192000" cy="6892742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8AF5C4-035D-8A46-3F73-611B53A70742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6033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D7B8-1715-47C2-1190-CDEFD4EF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ED297-3E26-2AAE-3B1F-4D00DFC01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B3C02B-DF85-1703-9D69-B9A620BC3024}"/>
              </a:ext>
            </a:extLst>
          </p:cNvPr>
          <p:cNvGrpSpPr/>
          <p:nvPr/>
        </p:nvGrpSpPr>
        <p:grpSpPr>
          <a:xfrm>
            <a:off x="0" y="-16759"/>
            <a:ext cx="12192000" cy="6919114"/>
            <a:chOff x="0" y="-16759"/>
            <a:chExt cx="12192000" cy="69191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269182-FCC6-4103-526A-81A1CFCA3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6759"/>
              <a:ext cx="12192000" cy="6919114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D7434AA-3D94-0006-F022-02DA86AA2992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0355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987A-CCB2-CB16-EC72-9673D286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1D424-B38F-61BC-DCDB-2D11D487E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8634BA-CBFE-5B80-0581-EC98F655B881}"/>
              </a:ext>
            </a:extLst>
          </p:cNvPr>
          <p:cNvGrpSpPr/>
          <p:nvPr/>
        </p:nvGrpSpPr>
        <p:grpSpPr>
          <a:xfrm>
            <a:off x="0" y="-4059"/>
            <a:ext cx="12192000" cy="6876585"/>
            <a:chOff x="0" y="-4059"/>
            <a:chExt cx="12192000" cy="68765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727218-C803-90D4-3CD2-DECB8D3DE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059"/>
              <a:ext cx="12192000" cy="6876585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3FFD1D6-D229-0D90-768B-34823BBD0D7B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4650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3537B-6A72-0157-5843-C71F5C82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DB7B0-14E4-DF32-91CA-214BBB4C9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E4C394-82A2-65A2-1B38-56380EC537E1}"/>
              </a:ext>
            </a:extLst>
          </p:cNvPr>
          <p:cNvGrpSpPr/>
          <p:nvPr/>
        </p:nvGrpSpPr>
        <p:grpSpPr>
          <a:xfrm>
            <a:off x="0" y="0"/>
            <a:ext cx="12192000" cy="6881981"/>
            <a:chOff x="0" y="0"/>
            <a:chExt cx="12192000" cy="68819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06C4FF-DE2E-F021-3BB4-A5645884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81981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E2E460-21DF-8BFD-524F-9254D56BF8B6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7531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09400-E96B-A41C-977A-846D1055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74B25-516B-4CF5-5077-A196A4CEB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6B5A3A-423C-B2F5-AA86-D9C59652F35C}"/>
              </a:ext>
            </a:extLst>
          </p:cNvPr>
          <p:cNvGrpSpPr/>
          <p:nvPr/>
        </p:nvGrpSpPr>
        <p:grpSpPr>
          <a:xfrm>
            <a:off x="0" y="-1"/>
            <a:ext cx="12192000" cy="6811725"/>
            <a:chOff x="0" y="-1"/>
            <a:chExt cx="12192000" cy="68117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29196C-9834-74CA-1851-64EDC8609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192000" cy="6811725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C93AD64-AF03-C975-6E5C-948A00D37934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7550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F906-C271-C518-5016-5E245B49B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9A16F-BED5-AF8F-8480-69D1A1422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BA86CE-EBC2-219E-95DB-D06CE1BC54B3}"/>
              </a:ext>
            </a:extLst>
          </p:cNvPr>
          <p:cNvGrpSpPr/>
          <p:nvPr/>
        </p:nvGrpSpPr>
        <p:grpSpPr>
          <a:xfrm>
            <a:off x="0" y="-1"/>
            <a:ext cx="12192000" cy="6797963"/>
            <a:chOff x="0" y="-1"/>
            <a:chExt cx="12192000" cy="6797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B98D88-06A2-D2CE-1120-50A7BA4C6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192000" cy="6797963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FC6516C-0CF7-F64A-D449-95B9A476ECAC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954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E953-D0DB-9864-02EE-B2F78E5A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4A7E4-5E70-0274-BEB5-463ED8CEB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9EEA61-659A-1DD3-C73B-F80F2D0E38C2}"/>
              </a:ext>
            </a:extLst>
          </p:cNvPr>
          <p:cNvGrpSpPr/>
          <p:nvPr/>
        </p:nvGrpSpPr>
        <p:grpSpPr>
          <a:xfrm>
            <a:off x="0" y="0"/>
            <a:ext cx="12237554" cy="6858000"/>
            <a:chOff x="0" y="0"/>
            <a:chExt cx="12237554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58D7A6-BC2C-D194-6239-8DB95A01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237554" cy="685800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C896186-121D-2A55-E961-A83FF5680F43}"/>
                </a:ext>
              </a:extLst>
            </p:cNvPr>
            <p:cNvSpPr/>
            <p:nvPr/>
          </p:nvSpPr>
          <p:spPr>
            <a:xfrm>
              <a:off x="5760637" y="145113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789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4D0F-84BE-CBB9-56EA-796DE63B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EF1A-5E2C-965B-B139-74F840A21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412894-A710-045B-C6B9-27A0D4EAA396}"/>
              </a:ext>
            </a:extLst>
          </p:cNvPr>
          <p:cNvGrpSpPr/>
          <p:nvPr/>
        </p:nvGrpSpPr>
        <p:grpSpPr>
          <a:xfrm>
            <a:off x="0" y="-13585"/>
            <a:ext cx="12192000" cy="6885765"/>
            <a:chOff x="0" y="-13585"/>
            <a:chExt cx="12192000" cy="68857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898BE9-821C-4FB7-0065-4EA253779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3585"/>
              <a:ext cx="12192000" cy="6885765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F97CD13-8D94-5627-B04E-0AE5AD3A12D3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7551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A63BB-FD38-1A5A-77EC-514F2F5E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1CE76-770D-87BE-C735-B3470E8D8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58B2ED-9385-11C1-7FEF-052E9C4CB808}"/>
              </a:ext>
            </a:extLst>
          </p:cNvPr>
          <p:cNvGrpSpPr/>
          <p:nvPr/>
        </p:nvGrpSpPr>
        <p:grpSpPr>
          <a:xfrm>
            <a:off x="0" y="-1"/>
            <a:ext cx="12192000" cy="6832471"/>
            <a:chOff x="0" y="-1"/>
            <a:chExt cx="12192000" cy="68324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551923-2901-AB14-BB7A-15F253A98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192000" cy="6832471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13D7803-4D23-9D3F-9AA3-FF444ABB9FC1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1427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0F26-3AEA-146D-E864-8991CCD98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FAEBB-962E-B4F0-17AD-D2CA38E10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2AB78-BFD2-F2BE-C3E5-6C5B0A4D8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03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D7C7BB-0E7E-6D4B-B6B2-446BB45C625D}"/>
              </a:ext>
            </a:extLst>
          </p:cNvPr>
          <p:cNvSpPr/>
          <p:nvPr/>
        </p:nvSpPr>
        <p:spPr>
          <a:xfrm>
            <a:off x="11475720" y="0"/>
            <a:ext cx="716280" cy="3050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336C8B-7E3C-1DFD-1423-1AA435BF064E}"/>
              </a:ext>
            </a:extLst>
          </p:cNvPr>
          <p:cNvGrpSpPr/>
          <p:nvPr/>
        </p:nvGrpSpPr>
        <p:grpSpPr>
          <a:xfrm>
            <a:off x="0" y="8843"/>
            <a:ext cx="12192000" cy="6840314"/>
            <a:chOff x="0" y="8843"/>
            <a:chExt cx="12192000" cy="6840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E7596E-A5CC-C433-25AC-18B6DE92E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843"/>
              <a:ext cx="12192000" cy="6840314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FF417AD-1C3F-90C5-5C97-39E18234FA83}"/>
                </a:ext>
              </a:extLst>
            </p:cNvPr>
            <p:cNvSpPr/>
            <p:nvPr/>
          </p:nvSpPr>
          <p:spPr>
            <a:xfrm>
              <a:off x="11475720" y="8843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5009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7786E-0DB0-97D2-5C1C-97B2F885B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939AB-E8C8-3312-C689-57D9D5245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B42050-927B-6FBD-9038-D4A0DEDB58D4}"/>
              </a:ext>
            </a:extLst>
          </p:cNvPr>
          <p:cNvGrpSpPr/>
          <p:nvPr/>
        </p:nvGrpSpPr>
        <p:grpSpPr>
          <a:xfrm>
            <a:off x="0" y="-7234"/>
            <a:ext cx="12192000" cy="6868036"/>
            <a:chOff x="0" y="-7234"/>
            <a:chExt cx="12192000" cy="68680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95FE5D-F9EF-FBB4-C735-0A443F001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7234"/>
              <a:ext cx="12192000" cy="6868036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AD36ADF-8181-5742-CE70-6BC1C1F4D890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48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EF9F-5842-CF1D-3B64-33E836D0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19C40-280F-A782-D689-6671D7412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07C01B-CB9E-1CAB-ABD9-39063B0462BD}"/>
              </a:ext>
            </a:extLst>
          </p:cNvPr>
          <p:cNvGrpSpPr/>
          <p:nvPr/>
        </p:nvGrpSpPr>
        <p:grpSpPr>
          <a:xfrm>
            <a:off x="0" y="-1"/>
            <a:ext cx="12192000" cy="6906737"/>
            <a:chOff x="0" y="-1"/>
            <a:chExt cx="12192000" cy="69067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C12E2B-E28E-9D6D-4D38-6B0D7CB9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192000" cy="6906737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3C975E8-8AC0-C4AC-2F01-FFE9907D7943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7077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13D5A-AFB2-B963-B276-83281883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A169C-0872-CD70-BD43-BC152052B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CB13AA-9643-5584-C2E7-CCE075F170C2}"/>
              </a:ext>
            </a:extLst>
          </p:cNvPr>
          <p:cNvGrpSpPr/>
          <p:nvPr/>
        </p:nvGrpSpPr>
        <p:grpSpPr>
          <a:xfrm>
            <a:off x="0" y="0"/>
            <a:ext cx="12192000" cy="6830978"/>
            <a:chOff x="0" y="0"/>
            <a:chExt cx="12192000" cy="68309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1A63BB-FB09-B14F-0634-B3C2F8E82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30978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5EE7124-0F2F-0C50-DC95-C962B5E539E2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3739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3EF9E-EA7A-E6E1-EFB0-F93D63D92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18B1D-20A3-D1EE-130F-FCA997E77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27415B-2529-C125-624E-C66B6C7C87CE}"/>
              </a:ext>
            </a:extLst>
          </p:cNvPr>
          <p:cNvGrpSpPr/>
          <p:nvPr/>
        </p:nvGrpSpPr>
        <p:grpSpPr>
          <a:xfrm>
            <a:off x="0" y="0"/>
            <a:ext cx="12192000" cy="6848745"/>
            <a:chOff x="0" y="0"/>
            <a:chExt cx="12192000" cy="68487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296A10-BB6A-604F-2AD9-CBC14FB9C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48745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BA78E45-BC39-9E71-8375-6D45A744F0B5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6658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DB1E-010F-F2AC-8AE1-8E05A7CCB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1CF69-CBF4-B95C-879D-FE2DA6DA7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FADCCD-24DC-44B1-C027-B96BE75A9C77}"/>
              </a:ext>
            </a:extLst>
          </p:cNvPr>
          <p:cNvGrpSpPr/>
          <p:nvPr/>
        </p:nvGrpSpPr>
        <p:grpSpPr>
          <a:xfrm>
            <a:off x="0" y="0"/>
            <a:ext cx="12192000" cy="6847223"/>
            <a:chOff x="0" y="0"/>
            <a:chExt cx="12192000" cy="68472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0305F0-1306-8B56-58F2-AE3155B33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47223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855E78-F94B-477B-FD3C-A0FDA0F56109}"/>
                </a:ext>
              </a:extLst>
            </p:cNvPr>
            <p:cNvSpPr/>
            <p:nvPr/>
          </p:nvSpPr>
          <p:spPr>
            <a:xfrm>
              <a:off x="5063490" y="1520538"/>
              <a:ext cx="2068830" cy="616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5722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F516F-8B7F-82B2-25C9-157B1D0FA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52752-414C-8259-4B3B-18321B4DD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0802E-AA67-072D-710B-04D8D5EC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34"/>
            <a:ext cx="12192000" cy="68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55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E7A6-7A17-39EF-178B-C83C06171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5B3AF-28D3-B2E1-4A71-C4CA3AEAC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27957C-5750-2E36-C9F0-742189678461}"/>
              </a:ext>
            </a:extLst>
          </p:cNvPr>
          <p:cNvGrpSpPr/>
          <p:nvPr/>
        </p:nvGrpSpPr>
        <p:grpSpPr>
          <a:xfrm>
            <a:off x="0" y="0"/>
            <a:ext cx="12192000" cy="6785149"/>
            <a:chOff x="0" y="0"/>
            <a:chExt cx="12192000" cy="67851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BAE511-0A5B-E71C-98D0-552BE44C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817"/>
              <a:ext cx="12192000" cy="6773332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507247A-933D-4063-754D-80059741AF26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648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E655-E157-A89C-0840-431D9073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EDF4E-0BA6-511A-B8DD-3D1F07DA6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A6381-6665-AF78-E837-215CDCCB8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5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794939-B920-6D05-6110-F08C19C8FB1F}"/>
              </a:ext>
            </a:extLst>
          </p:cNvPr>
          <p:cNvSpPr/>
          <p:nvPr/>
        </p:nvSpPr>
        <p:spPr>
          <a:xfrm>
            <a:off x="5029200" y="1385601"/>
            <a:ext cx="2057400" cy="751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3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BFEB-CE95-F858-EA26-DCC2DDDA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B7E48-A627-8EE1-450F-7F568B1FE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3B73D8-D62E-8FA3-46C1-09451BA6A4CC}"/>
              </a:ext>
            </a:extLst>
          </p:cNvPr>
          <p:cNvGrpSpPr/>
          <p:nvPr/>
        </p:nvGrpSpPr>
        <p:grpSpPr>
          <a:xfrm>
            <a:off x="0" y="-7234"/>
            <a:ext cx="12192000" cy="6840314"/>
            <a:chOff x="0" y="-7234"/>
            <a:chExt cx="12192000" cy="68403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8CFAAD-E3F4-C6D0-5406-6EBFF2130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7234"/>
              <a:ext cx="12192000" cy="6840314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D5D009C-A7C1-B927-740F-68CBECC32302}"/>
                </a:ext>
              </a:extLst>
            </p:cNvPr>
            <p:cNvSpPr/>
            <p:nvPr/>
          </p:nvSpPr>
          <p:spPr>
            <a:xfrm>
              <a:off x="5737860" y="230188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0933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0726-7BCC-53C1-DCAB-357CDADA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EE673-4129-65B1-A0F0-401A19DF3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E3F185-2971-3120-5FBE-D85C101F139A}"/>
              </a:ext>
            </a:extLst>
          </p:cNvPr>
          <p:cNvGrpSpPr/>
          <p:nvPr/>
        </p:nvGrpSpPr>
        <p:grpSpPr>
          <a:xfrm>
            <a:off x="0" y="0"/>
            <a:ext cx="12329410" cy="6858000"/>
            <a:chOff x="0" y="0"/>
            <a:chExt cx="1232941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AFE20D-2C3F-56BB-D417-7623F599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329410" cy="685800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A19E47-94E5-80A7-1BDF-42CD63E796A2}"/>
                </a:ext>
              </a:extLst>
            </p:cNvPr>
            <p:cNvSpPr/>
            <p:nvPr/>
          </p:nvSpPr>
          <p:spPr>
            <a:xfrm>
              <a:off x="1161313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067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9EBB-C8BF-C43E-8A7D-39CACD5A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8BFB9-6373-D6FE-8CDE-C48675D43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4A0288-9360-1060-7C13-331C5AFE8CAE}"/>
              </a:ext>
            </a:extLst>
          </p:cNvPr>
          <p:cNvGrpSpPr/>
          <p:nvPr/>
        </p:nvGrpSpPr>
        <p:grpSpPr>
          <a:xfrm>
            <a:off x="0" y="0"/>
            <a:ext cx="12233189" cy="6858000"/>
            <a:chOff x="0" y="0"/>
            <a:chExt cx="12233189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F30109-8934-D0EA-BBE5-73E2086B1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233189" cy="685800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4B0832-90D3-E81A-0AA2-2B2D3CD547C1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2608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D146-E35F-7A50-663F-317762C1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33807-5F64-D5E6-D2F5-E6106B094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DD2883-75A8-9252-4AB4-B8147379E161}"/>
              </a:ext>
            </a:extLst>
          </p:cNvPr>
          <p:cNvGrpSpPr/>
          <p:nvPr/>
        </p:nvGrpSpPr>
        <p:grpSpPr>
          <a:xfrm>
            <a:off x="-1" y="-30660"/>
            <a:ext cx="12329703" cy="6888660"/>
            <a:chOff x="-1" y="-30660"/>
            <a:chExt cx="12329703" cy="6888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35EB3E-FCE5-DF5B-AC9B-FF407EE52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30660"/>
              <a:ext cx="12329703" cy="688866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11F1124-B5D0-04E3-A407-B9F5000A29FE}"/>
                </a:ext>
              </a:extLst>
            </p:cNvPr>
            <p:cNvSpPr/>
            <p:nvPr/>
          </p:nvSpPr>
          <p:spPr>
            <a:xfrm>
              <a:off x="5806710" y="145113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6051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082-C378-B6EA-C39D-4B3EA4A98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6B41B-F441-9587-7F24-AC17B0D71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1E7071-76BF-BCCF-4C05-F7990DDEA413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1724D2-2C16-75A0-8FAE-5960CAEBC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78221" cy="685800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1CFC870-D8F5-0EDA-CEB2-540A62A442DB}"/>
                </a:ext>
              </a:extLst>
            </p:cNvPr>
            <p:cNvSpPr/>
            <p:nvPr/>
          </p:nvSpPr>
          <p:spPr>
            <a:xfrm>
              <a:off x="11475720" y="0"/>
              <a:ext cx="716280" cy="305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2283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Lại Thị Sen</dc:creator>
  <cp:lastModifiedBy>Asus</cp:lastModifiedBy>
  <cp:revision>4</cp:revision>
  <dcterms:created xsi:type="dcterms:W3CDTF">2025-04-06T08:24:23Z</dcterms:created>
  <dcterms:modified xsi:type="dcterms:W3CDTF">2025-04-17T04:24:42Z</dcterms:modified>
</cp:coreProperties>
</file>