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E6DE-8C72-7F47-90B8-BC75DE43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8C58E-55DF-31A4-580D-34814D963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2A294-4862-CAAC-2E5A-0A0A90B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00C1-C523-0BC3-CC81-DDB88CFA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1D3AC-E90B-D4E8-DE25-9E10E649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7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55949-20CA-972D-C9DA-81990592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2699F-1B9F-E1B0-E314-BF447B02E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3E362-8FA4-9112-1918-008D0A5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7C78E-E59F-96F6-518A-C871AC0E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AF423-0AAB-3BEE-AA13-23D24BFF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EAEDFA-3647-0C23-1C4F-BA328BB4F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DD996-162E-FFF2-3890-61D36FA43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C1870-CAB9-598C-B109-7A70EE22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C5D21-DC04-6A8B-71AE-B8F5D8E8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F918A-4BD3-1EC5-6B62-FE7FAF52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2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1E03-4D4C-BA79-7F75-A8C5282A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2B256-073D-0574-4FD3-A3D6C0587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B19C-BAA9-D246-B704-46954CAD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C9F28-9F6F-F7A0-C229-F2A730B2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BD2AB-55D6-6C3E-2083-3E2251EE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6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CCEC-E0C8-A72F-F5C0-35893377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D95BE-ABCE-3E61-07F9-15AFF7728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46A18-FBBB-2D5C-BAE4-70A50CD8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CEFDE-CC82-2DEE-8B6B-D3604DC6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EE2BC-F9D0-9F79-51E8-9E329DB4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452F-842B-1D0A-DC17-D9E1F701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F1F5-185F-3D20-FA0E-5BB684A22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9DF74-02A3-3C96-ACB4-AF91D4C64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F0C3B-4DAC-2087-BB5A-1EC3B458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AFAF2-2714-BDA6-7E0D-E58F053E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DCB11-CC87-32C8-D638-3A7F20A4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8D7E-5B2E-F14E-6EC1-444F883F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EC530-5DB5-37A3-3CC1-C294FBA41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4EFB2-F819-CE51-E9C9-58F2559B1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31810-9964-AF12-518A-71339B711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6A8EF-8768-FE11-22FE-5F253C57B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83914-506C-3D24-53CE-1F078E02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88233-4958-AD16-C3E4-232193DF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80415-F795-2499-860E-6D6964D0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5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6B07-1909-70CD-8970-8EE589E5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F6DEF-1361-CFF5-F2F7-E9181FE7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CE7B3-4A80-B1C9-E0BA-7192FCBE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0F5F6-F34F-CD1A-E9BC-D18B3B06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88786-634E-78EB-12BB-BFC12CFF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9C5A7-C8FF-356C-0421-F7B6F679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A062E-A94B-C3DA-A612-DD3C16A5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4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ABB7-186A-459C-C0C0-CB6B84DF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5F4B2-D18D-9D80-5C5B-7923240D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6ECEB-EB0F-56D9-1382-3E2BB333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EB9CC-0E10-DF1C-AE14-94E7C2D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CE730-E265-5D79-30D7-558BC278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421CE-7CCD-9AA3-E9A1-0DADA29F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3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3035-5E35-378E-17F0-8AA96870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31297-86F6-91A0-9521-328A8401B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229F4-01F0-FB63-5EDA-AA3425B9C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61719-42DB-95D4-7AEA-A7EE48A4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E48FB-C733-1F9C-D562-BB833E53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A05EB-99B5-6CED-3063-404AF8CF6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60AD6-7EEC-8492-965E-52D836A9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1ABB1-2C9E-C753-0D09-EB277DF34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81F91-D72E-3411-E454-80C1F7622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710FE2-8A3B-499D-BFD6-E1AD252E234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0AF4-F60D-A313-F513-FB29B2548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3217-0BFA-927B-75FC-68EB9FC11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04DEB-AFD7-46F7-B90C-A953C4FC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6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7942-642E-58C6-5E9C-87F12A7E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275F-81D8-B16F-5AA7-56CB358FA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0229D5-EE65-3F6C-1DE1-5B5782A63B4F}"/>
              </a:ext>
            </a:extLst>
          </p:cNvPr>
          <p:cNvGrpSpPr/>
          <p:nvPr/>
        </p:nvGrpSpPr>
        <p:grpSpPr>
          <a:xfrm>
            <a:off x="0" y="0"/>
            <a:ext cx="12208475" cy="6858000"/>
            <a:chOff x="0" y="0"/>
            <a:chExt cx="12208475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11B40E-AFBD-1C9F-65C2-1CC2D83FC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08475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2837E9A-5492-9069-4CBB-094DFA220BE7}"/>
                </a:ext>
              </a:extLst>
            </p:cNvPr>
            <p:cNvSpPr/>
            <p:nvPr/>
          </p:nvSpPr>
          <p:spPr>
            <a:xfrm>
              <a:off x="4803495" y="1180618"/>
              <a:ext cx="2314936" cy="8449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503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EFB7-2F64-B3F8-0CE6-70607A3F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0E1-AEFA-4002-0B6A-9037252FD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E2B72-54C9-A90C-FDC5-5347E37D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7350-0DE5-B207-04DE-92950087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DF45-C301-FEBA-8186-64B6E32D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F0912-50EB-4C50-4061-E4F9D37F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34"/>
            <a:ext cx="12224069" cy="68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4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B701-D086-718C-F9C6-B107280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DA3B-2278-7E6A-AD3F-8B1407BCB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916BD-6A33-54D0-1F47-390A2374A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4"/>
            <a:ext cx="12203834" cy="68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B43A-2D5E-4629-3ADE-94F2E1A6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7BFD-1447-A42A-3E50-540B70EB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2A9E7-8B82-8EE6-16B8-F0AA5DF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9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58CB-2FEB-70F5-D906-290D5728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132B-229D-4E95-6A7F-40462054D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DB2E9-DC4F-710A-2F38-0148D9126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9610-1E78-0371-B6F7-A840A250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948E-EB7F-9D70-588E-381112A9E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DCCDF-9524-556E-24BD-DE0560E7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9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3808-C272-4C06-1DD6-AC439217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EC4CC-42CE-DA66-567B-3EE48B2A3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03BA6-DD1F-BCFB-AFC3-02A1CBD89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60"/>
            <a:ext cx="12175335" cy="68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23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C18C-57C2-00E1-FB3F-9061176B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D3270-4F6D-747E-EF9F-3479CFCD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58DED-0881-C23A-DB45-33874AEB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04" y="-7234"/>
            <a:ext cx="12277203" cy="69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7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396A-3A44-A026-4AAA-7BA07F17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D9147-BE2B-B40D-1B64-78460740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1ECF8-1A4F-4F90-FB19-D5764C2E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53BB-ED4E-E50C-9634-20D090A8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E008-A09E-2342-5F4A-183E6B1D3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F6048-8AD9-236C-3102-A0839750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4"/>
            <a:ext cx="12240778" cy="68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7D73-9F88-72FD-E2BE-D477C8F7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59CC-5E63-54D8-4EBC-E3E23DB75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F40A6-5D28-9836-696B-CA970447C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4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EE340-5D46-6605-D99C-4C930EDA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7B93-DB04-F6DD-8A97-7E2611AFD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4648E-0C4F-04FF-A90A-610A028D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4"/>
            <a:ext cx="12203834" cy="68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E438-5449-AB12-21BC-476978EF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304E-00D4-34C6-9021-4B163D8E9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0A77-58ED-3010-0F66-EA1C29BB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6760"/>
            <a:ext cx="12150737" cy="68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8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AB6B-5047-322C-0FC9-4DFB73F4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8B121-6076-E911-9136-33A2EDC16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AC288-5F66-7010-57EA-DD709642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5"/>
            <a:ext cx="12192000" cy="69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4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6A4A-7D89-4C49-0CDE-8947C1DF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A4FAC-3B1C-D339-8427-A0253E91D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EB679-9738-80E5-4575-C9DC9111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2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30B4-4517-4E2C-6026-78AD2543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9397-BC46-2FFF-B56B-83E270BB8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2A1E6-11C4-4262-C4BB-F3ACB4D3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5"/>
            <a:ext cx="12192000" cy="68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9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F7ED-49E2-3CE3-8F46-A48FD14E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98C38-5A24-B0AF-C3FC-7423EC20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C8622-A0B2-59B1-E650-6BEF139A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9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A349-01E7-6105-FBAB-EAEB6FBB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DF2F-B7AD-0A96-4232-FA1EE3286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A7BF9-7C3A-5C7D-47BC-9E08BE87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2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50D3-E5A3-5C39-4F77-4250538D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5D63-E9A4-5EB1-621D-844DA9EDD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22E13-B7D7-BC47-BDF1-927C7227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6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D798-EB51-53FF-2C28-CE84DEA4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21042-EFE3-93ED-8C92-2D32487D9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5874E-5CBB-03AD-3B5C-F1DAE795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6760"/>
            <a:ext cx="12150737" cy="68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96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DEA3-F200-3DAF-9B3C-B0653C93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A6D0-A0EE-7C36-774D-23B69314B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DBB09-9D1B-F0C8-FF48-6DF133E8431F}"/>
              </a:ext>
            </a:extLst>
          </p:cNvPr>
          <p:cNvGrpSpPr/>
          <p:nvPr/>
        </p:nvGrpSpPr>
        <p:grpSpPr>
          <a:xfrm>
            <a:off x="0" y="0"/>
            <a:ext cx="12289834" cy="6858000"/>
            <a:chOff x="0" y="0"/>
            <a:chExt cx="12289834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B32CF8-B35F-D91E-2C9F-D26F3A369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89834" cy="6858000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F1B8F4E-AD04-27F8-67E3-57FF530D0496}"/>
                </a:ext>
              </a:extLst>
            </p:cNvPr>
            <p:cNvSpPr/>
            <p:nvPr/>
          </p:nvSpPr>
          <p:spPr>
            <a:xfrm>
              <a:off x="5046562" y="365125"/>
              <a:ext cx="2280213" cy="1174308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43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A508-9AB1-EFA3-2236-7AED418D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EC4C-209F-8A5E-7512-A2F3D2545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92321-58E0-3068-283E-276524D7D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50"/>
            <a:ext cx="12286896" cy="68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5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8ACB-69AB-1AAC-C405-771C85F0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0054-D6AE-2379-D3CA-167D98538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BF24D-802F-D985-BE12-F7AEA25B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5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0464-C87B-A85E-6A31-35430973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D6B16-146C-20F4-E8A0-3490E4BE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1422F-5D49-FFFF-02D8-E0365EE7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4"/>
            <a:ext cx="12203834" cy="68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8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3B84-D605-C5D0-BC4A-8FD12EAE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05B8-DDA6-45F2-0D9F-AE5984C38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DE27C-8A06-6E3D-DA20-E13D237A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"/>
            <a:ext cx="12192000" cy="68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0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D8C7-280A-78CF-A409-A5B95045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0E3B-7F84-3DDD-ADFE-BA06AA61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F3A62-CF09-0058-9F15-BB12C4B61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3DA6-BDBF-4AB1-AF3A-104F6A14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0FC7F-23F6-3FF9-C8AF-D87BC63E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6D33D-69F8-4C43-D509-6334F5BB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4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8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DC16-AA6E-123E-3808-48CA7125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50A6-ACFC-CAF6-94A9-A47660A4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63088-4717-438E-F6A2-809BB6D1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Lại Thị Sen</dc:creator>
  <cp:lastModifiedBy>Asus</cp:lastModifiedBy>
  <cp:revision>6</cp:revision>
  <dcterms:created xsi:type="dcterms:W3CDTF">2025-03-19T12:44:25Z</dcterms:created>
  <dcterms:modified xsi:type="dcterms:W3CDTF">2025-04-16T12:51:46Z</dcterms:modified>
</cp:coreProperties>
</file>