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95" r:id="rId5"/>
    <p:sldId id="260" r:id="rId6"/>
    <p:sldId id="262" r:id="rId7"/>
    <p:sldId id="261" r:id="rId8"/>
    <p:sldId id="278" r:id="rId9"/>
    <p:sldId id="297" r:id="rId10"/>
    <p:sldId id="296" r:id="rId11"/>
    <p:sldId id="298" r:id="rId12"/>
    <p:sldId id="299" r:id="rId13"/>
    <p:sldId id="279" r:id="rId14"/>
    <p:sldId id="300" r:id="rId15"/>
    <p:sldId id="301" r:id="rId16"/>
    <p:sldId id="302" r:id="rId17"/>
    <p:sldId id="303" r:id="rId18"/>
    <p:sldId id="304" r:id="rId19"/>
    <p:sldId id="305" r:id="rId20"/>
    <p:sldId id="306" r:id="rId21"/>
    <p:sldId id="269" r:id="rId22"/>
    <p:sldId id="270" r:id="rId23"/>
  </p:sldIdLst>
  <p:sldSz cx="18288000" cy="10287000"/>
  <p:notesSz cx="6858000" cy="9144000"/>
  <p:embeddedFontLst>
    <p:embeddedFont>
      <p:font typeface="HP001 4 hàng" panose="020B0604020202020204" charset="0"/>
      <p:regular r:id="rId24"/>
      <p:bold r:id="rId25"/>
    </p:embeddedFont>
    <p:embeddedFont>
      <p:font typeface="Milk Tea Font TH Bold" panose="020B0604020202020204" charset="-3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125"/>
    <a:srgbClr val="A2D668"/>
    <a:srgbClr val="E86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5033" autoAdjust="0"/>
  </p:normalViewPr>
  <p:slideViewPr>
    <p:cSldViewPr>
      <p:cViewPr varScale="1">
        <p:scale>
          <a:sx n="38" d="100"/>
          <a:sy n="38" d="100"/>
        </p:scale>
        <p:origin x="24" y="104"/>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hanhtranggiaovien.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1DC5848B-C2EB-A424-C95B-8C41AD576860}"/>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6">
            <a:hlinkClick r:id="rId13"/>
            <a:extLst>
              <a:ext uri="{FF2B5EF4-FFF2-40B4-BE49-F238E27FC236}">
                <a16:creationId xmlns:a16="http://schemas.microsoft.com/office/drawing/2014/main" id="{7B3CA4AC-E922-ED2A-DC89-77F375F0D37E}"/>
              </a:ext>
            </a:extLst>
          </p:cNvPr>
          <p:cNvSpPr txBox="1"/>
          <p:nvPr userDrawn="1"/>
        </p:nvSpPr>
        <p:spPr>
          <a:xfrm>
            <a:off x="18923000" y="381000"/>
            <a:ext cx="7620000" cy="461665"/>
          </a:xfrm>
          <a:prstGeom prst="rect">
            <a:avLst/>
          </a:prstGeom>
          <a:noFill/>
        </p:spPr>
        <p:txBody>
          <a:bodyPr vert="horz" rtlCol="0">
            <a:spAutoFit/>
          </a:bodyPr>
          <a:lstStyle/>
          <a:p>
            <a:r>
              <a:rPr lang="en-US" sz="2400" b="1" u="sng">
                <a:solidFill>
                  <a:srgbClr val="0066CC"/>
                </a:solidFill>
              </a:rPr>
              <a:t>https://www.hanhtranggiaovien.com/</a:t>
            </a:r>
          </a:p>
        </p:txBody>
      </p:sp>
      <p:sp>
        <p:nvSpPr>
          <p:cNvPr id="8" name="TextBox 7">
            <a:extLst>
              <a:ext uri="{FF2B5EF4-FFF2-40B4-BE49-F238E27FC236}">
                <a16:creationId xmlns:a16="http://schemas.microsoft.com/office/drawing/2014/main" id="{E7DB2385-0DE9-F203-A657-A0C346E94E46}"/>
              </a:ext>
            </a:extLst>
          </p:cNvPr>
          <p:cNvSpPr txBox="1"/>
          <p:nvPr userDrawn="1"/>
        </p:nvSpPr>
        <p:spPr>
          <a:xfrm>
            <a:off x="18923000" y="1016000"/>
            <a:ext cx="7620000" cy="523220"/>
          </a:xfrm>
          <a:prstGeom prst="rect">
            <a:avLst/>
          </a:prstGeom>
          <a:noFill/>
        </p:spPr>
        <p:txBody>
          <a:bodyPr vert="horz" rtlCol="0">
            <a:spAutoFit/>
          </a:bodyPr>
          <a:lstStyle/>
          <a:p>
            <a:r>
              <a:rPr lang="pt-BR" sz="2800" b="1">
                <a:solidFill>
                  <a:srgbClr val="FF0000"/>
                </a:solidFill>
              </a:rPr>
              <a:t>Zalo nh?n giáo án mi?n phí</a:t>
            </a:r>
            <a:endParaRPr lang="en-US" sz="2800" b="1">
              <a:solidFill>
                <a:srgbClr val="FF0000"/>
              </a:solidFill>
            </a:endParaRPr>
          </a:p>
        </p:txBody>
      </p:sp>
      <p:pic>
        <p:nvPicPr>
          <p:cNvPr id="10" name="Picture 9">
            <a:extLst>
              <a:ext uri="{FF2B5EF4-FFF2-40B4-BE49-F238E27FC236}">
                <a16:creationId xmlns:a16="http://schemas.microsoft.com/office/drawing/2014/main" id="{55ED47FD-5C60-7627-51DF-33885C178FB1}"/>
              </a:ext>
            </a:extLst>
          </p:cNvPr>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8923000" y="1905000"/>
            <a:ext cx="3810000" cy="381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audio" Target="../media/audio1.wav"/><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30.png"/><Relationship Id="rId12" Type="http://schemas.openxmlformats.org/officeDocument/2006/relationships/image" Target="../media/image11.svg"/><Relationship Id="rId17" Type="http://schemas.openxmlformats.org/officeDocument/2006/relationships/image" Target="../media/image40.png"/><Relationship Id="rId2" Type="http://schemas.openxmlformats.org/officeDocument/2006/relationships/audio" Target="../media/audio1.wav"/><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0.png"/><Relationship Id="rId5" Type="http://schemas.openxmlformats.org/officeDocument/2006/relationships/image" Target="../media/image28.png"/><Relationship Id="rId15" Type="http://schemas.openxmlformats.org/officeDocument/2006/relationships/image" Target="../media/image14.png"/><Relationship Id="rId10" Type="http://schemas.openxmlformats.org/officeDocument/2006/relationships/image" Target="../media/image39.svg"/><Relationship Id="rId4" Type="http://schemas.openxmlformats.org/officeDocument/2006/relationships/image" Target="../media/image3.svg"/><Relationship Id="rId9" Type="http://schemas.openxmlformats.org/officeDocument/2006/relationships/image" Target="../media/image38.png"/><Relationship Id="rId1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30.png"/><Relationship Id="rId12" Type="http://schemas.openxmlformats.org/officeDocument/2006/relationships/image" Target="../media/image11.svg"/><Relationship Id="rId17" Type="http://schemas.openxmlformats.org/officeDocument/2006/relationships/image" Target="../media/image40.png"/><Relationship Id="rId2" Type="http://schemas.openxmlformats.org/officeDocument/2006/relationships/audio" Target="../media/audio1.wav"/><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0.png"/><Relationship Id="rId5" Type="http://schemas.openxmlformats.org/officeDocument/2006/relationships/image" Target="../media/image28.png"/><Relationship Id="rId15" Type="http://schemas.openxmlformats.org/officeDocument/2006/relationships/image" Target="../media/image14.png"/><Relationship Id="rId10" Type="http://schemas.openxmlformats.org/officeDocument/2006/relationships/image" Target="../media/image39.svg"/><Relationship Id="rId4" Type="http://schemas.openxmlformats.org/officeDocument/2006/relationships/image" Target="../media/image3.svg"/><Relationship Id="rId9" Type="http://schemas.openxmlformats.org/officeDocument/2006/relationships/image" Target="../media/image38.png"/><Relationship Id="rId14"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7.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3.png"/><Relationship Id="rId18" Type="http://schemas.openxmlformats.org/officeDocument/2006/relationships/image" Target="../media/image45.sv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3.svg"/><Relationship Id="rId17" Type="http://schemas.openxmlformats.org/officeDocument/2006/relationships/image" Target="../media/image44.png"/><Relationship Id="rId2" Type="http://schemas.openxmlformats.org/officeDocument/2006/relationships/audio" Target="../media/audio2.wav"/><Relationship Id="rId16"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5.svg"/><Relationship Id="rId4" Type="http://schemas.openxmlformats.org/officeDocument/2006/relationships/image" Target="../media/image3.svg"/><Relationship Id="rId9" Type="http://schemas.openxmlformats.org/officeDocument/2006/relationships/image" Target="../media/image14.png"/><Relationship Id="rId14" Type="http://schemas.openxmlformats.org/officeDocument/2006/relationships/image" Target="../media/image24.svg"/></Relationships>
</file>

<file path=ppt/slides/_rels/slide2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21.png"/><Relationship Id="rId12" Type="http://schemas.openxmlformats.org/officeDocument/2006/relationships/image" Target="../media/image24.svg"/><Relationship Id="rId2" Type="http://schemas.openxmlformats.org/officeDocument/2006/relationships/audio" Target="../media/audio1.wav"/><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23.png"/><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3.svg"/><Relationship Id="rId12" Type="http://schemas.openxmlformats.org/officeDocument/2006/relationships/image" Target="../media/image21.png"/><Relationship Id="rId17" Type="http://schemas.openxmlformats.org/officeDocument/2006/relationships/image" Target="../media/image15.svg"/><Relationship Id="rId2" Type="http://schemas.openxmlformats.org/officeDocument/2006/relationships/audio" Target="../media/audio1.wav"/><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0.svg"/><Relationship Id="rId5" Type="http://schemas.openxmlformats.org/officeDocument/2006/relationships/image" Target="../media/image5.svg"/><Relationship Id="rId15" Type="http://schemas.openxmlformats.org/officeDocument/2006/relationships/image" Target="../media/image13.svg"/><Relationship Id="rId10" Type="http://schemas.openxmlformats.org/officeDocument/2006/relationships/image" Target="../media/image19.png"/><Relationship Id="rId19" Type="http://schemas.openxmlformats.org/officeDocument/2006/relationships/image" Target="../media/image24.svg"/><Relationship Id="rId4" Type="http://schemas.openxmlformats.org/officeDocument/2006/relationships/image" Target="../media/image4.png"/><Relationship Id="rId9" Type="http://schemas.openxmlformats.org/officeDocument/2006/relationships/image" Target="../media/image18.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2.wav"/><Relationship Id="rId7" Type="http://schemas.openxmlformats.org/officeDocument/2006/relationships/image" Target="../media/image5.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4.svg"/><Relationship Id="rId5" Type="http://schemas.openxmlformats.org/officeDocument/2006/relationships/image" Target="../media/image27.svg"/><Relationship Id="rId10" Type="http://schemas.openxmlformats.org/officeDocument/2006/relationships/image" Target="../media/image23.png"/><Relationship Id="rId4" Type="http://schemas.openxmlformats.org/officeDocument/2006/relationships/image" Target="../media/image26.png"/><Relationship Id="rId9"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2.png"/><Relationship Id="rId18" Type="http://schemas.openxmlformats.org/officeDocument/2006/relationships/image" Target="../media/image33.svg"/><Relationship Id="rId3" Type="http://schemas.openxmlformats.org/officeDocument/2006/relationships/image" Target="../media/image2.png"/><Relationship Id="rId7" Type="http://schemas.openxmlformats.org/officeDocument/2006/relationships/image" Target="../media/image30.png"/><Relationship Id="rId12" Type="http://schemas.openxmlformats.org/officeDocument/2006/relationships/image" Target="../media/image11.svg"/><Relationship Id="rId17" Type="http://schemas.openxmlformats.org/officeDocument/2006/relationships/image" Target="../media/image32.png"/><Relationship Id="rId2" Type="http://schemas.openxmlformats.org/officeDocument/2006/relationships/audio" Target="../media/audio1.wav"/><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0.png"/><Relationship Id="rId5" Type="http://schemas.openxmlformats.org/officeDocument/2006/relationships/image" Target="../media/image28.png"/><Relationship Id="rId15" Type="http://schemas.openxmlformats.org/officeDocument/2006/relationships/image" Target="../media/image14.png"/><Relationship Id="rId10"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2.png"/><Relationship Id="rId18" Type="http://schemas.openxmlformats.org/officeDocument/2006/relationships/image" Target="../media/image37.svg"/><Relationship Id="rId3" Type="http://schemas.openxmlformats.org/officeDocument/2006/relationships/image" Target="../media/image2.png"/><Relationship Id="rId7" Type="http://schemas.openxmlformats.org/officeDocument/2006/relationships/image" Target="../media/image30.png"/><Relationship Id="rId12" Type="http://schemas.openxmlformats.org/officeDocument/2006/relationships/image" Target="../media/image11.svg"/><Relationship Id="rId17" Type="http://schemas.openxmlformats.org/officeDocument/2006/relationships/image" Target="../media/image36.png"/><Relationship Id="rId2" Type="http://schemas.openxmlformats.org/officeDocument/2006/relationships/audio" Target="../media/audio1.wav"/><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0.png"/><Relationship Id="rId5" Type="http://schemas.openxmlformats.org/officeDocument/2006/relationships/image" Target="../media/image28.png"/><Relationship Id="rId15" Type="http://schemas.openxmlformats.org/officeDocument/2006/relationships/image" Target="../media/image14.png"/><Relationship Id="rId10" Type="http://schemas.openxmlformats.org/officeDocument/2006/relationships/image" Target="../media/image35.svg"/><Relationship Id="rId4" Type="http://schemas.openxmlformats.org/officeDocument/2006/relationships/image" Target="../media/image3.svg"/><Relationship Id="rId9" Type="http://schemas.openxmlformats.org/officeDocument/2006/relationships/image" Target="../media/image34.png"/><Relationship Id="rId1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3456186">
            <a:off x="3348487" y="-4116200"/>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331613">
            <a:off x="1568003" y="8578709"/>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1458920">
            <a:off x="2319469" y="4062420"/>
            <a:ext cx="269937" cy="317573"/>
          </a:xfrm>
          <a:custGeom>
            <a:avLst/>
            <a:gdLst/>
            <a:ahLst/>
            <a:cxnLst/>
            <a:rect l="l" t="t" r="r" b="b"/>
            <a:pathLst>
              <a:path w="269937" h="317573">
                <a:moveTo>
                  <a:pt x="0" y="0"/>
                </a:moveTo>
                <a:lnTo>
                  <a:pt x="269937" y="0"/>
                </a:lnTo>
                <a:lnTo>
                  <a:pt x="269937" y="317573"/>
                </a:lnTo>
                <a:lnTo>
                  <a:pt x="0" y="317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331613">
            <a:off x="15067984" y="4813924"/>
            <a:ext cx="8451171" cy="6253867"/>
          </a:xfrm>
          <a:custGeom>
            <a:avLst/>
            <a:gdLst/>
            <a:ahLst/>
            <a:cxnLst/>
            <a:rect l="l" t="t" r="r" b="b"/>
            <a:pathLst>
              <a:path w="8451171" h="6253867">
                <a:moveTo>
                  <a:pt x="0" y="0"/>
                </a:moveTo>
                <a:lnTo>
                  <a:pt x="8451171" y="0"/>
                </a:lnTo>
                <a:lnTo>
                  <a:pt x="8451171" y="6253866"/>
                </a:lnTo>
                <a:lnTo>
                  <a:pt x="0" y="6253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1128466">
            <a:off x="-995933" y="4078688"/>
            <a:ext cx="2886050" cy="5419812"/>
          </a:xfrm>
          <a:custGeom>
            <a:avLst/>
            <a:gdLst/>
            <a:ahLst/>
            <a:cxnLst/>
            <a:rect l="l" t="t" r="r" b="b"/>
            <a:pathLst>
              <a:path w="2886050" h="5419812">
                <a:moveTo>
                  <a:pt x="0" y="0"/>
                </a:moveTo>
                <a:lnTo>
                  <a:pt x="2886050" y="0"/>
                </a:lnTo>
                <a:lnTo>
                  <a:pt x="2886050" y="5419812"/>
                </a:lnTo>
                <a:lnTo>
                  <a:pt x="0" y="541981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rot="8566071">
            <a:off x="17262601" y="18209"/>
            <a:ext cx="1706030" cy="5832582"/>
          </a:xfrm>
          <a:custGeom>
            <a:avLst/>
            <a:gdLst/>
            <a:ahLst/>
            <a:cxnLst/>
            <a:rect l="l" t="t" r="r" b="b"/>
            <a:pathLst>
              <a:path w="1706030" h="5832582">
                <a:moveTo>
                  <a:pt x="0" y="0"/>
                </a:moveTo>
                <a:lnTo>
                  <a:pt x="1706030" y="0"/>
                </a:lnTo>
                <a:lnTo>
                  <a:pt x="1706030" y="5832581"/>
                </a:lnTo>
                <a:lnTo>
                  <a:pt x="0" y="58325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5"/>
          <p:cNvSpPr/>
          <p:nvPr/>
        </p:nvSpPr>
        <p:spPr>
          <a:xfrm rot="-628800">
            <a:off x="15536995" y="2087066"/>
            <a:ext cx="269937" cy="317573"/>
          </a:xfrm>
          <a:custGeom>
            <a:avLst/>
            <a:gdLst/>
            <a:ahLst/>
            <a:cxnLst/>
            <a:rect l="l" t="t" r="r" b="b"/>
            <a:pathLst>
              <a:path w="269937" h="317573">
                <a:moveTo>
                  <a:pt x="0" y="0"/>
                </a:moveTo>
                <a:lnTo>
                  <a:pt x="269937" y="0"/>
                </a:lnTo>
                <a:lnTo>
                  <a:pt x="269937" y="317573"/>
                </a:lnTo>
                <a:lnTo>
                  <a:pt x="0" y="317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rot="-708870">
            <a:off x="11992321" y="8768025"/>
            <a:ext cx="8372671" cy="2527024"/>
          </a:xfrm>
          <a:custGeom>
            <a:avLst/>
            <a:gdLst/>
            <a:ahLst/>
            <a:cxnLst/>
            <a:rect l="l" t="t" r="r" b="b"/>
            <a:pathLst>
              <a:path w="8372671" h="2527024">
                <a:moveTo>
                  <a:pt x="0" y="0"/>
                </a:moveTo>
                <a:lnTo>
                  <a:pt x="8372672" y="0"/>
                </a:lnTo>
                <a:lnTo>
                  <a:pt x="8372672" y="2527024"/>
                </a:lnTo>
                <a:lnTo>
                  <a:pt x="0" y="25270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Freeform 17"/>
          <p:cNvSpPr/>
          <p:nvPr/>
        </p:nvSpPr>
        <p:spPr>
          <a:xfrm rot="9926864">
            <a:off x="-3068050" y="-1327036"/>
            <a:ext cx="9432823" cy="2846998"/>
          </a:xfrm>
          <a:custGeom>
            <a:avLst/>
            <a:gdLst/>
            <a:ahLst/>
            <a:cxnLst/>
            <a:rect l="l" t="t" r="r" b="b"/>
            <a:pathLst>
              <a:path w="9432823" h="2846998">
                <a:moveTo>
                  <a:pt x="0" y="0"/>
                </a:moveTo>
                <a:lnTo>
                  <a:pt x="9432824" y="0"/>
                </a:lnTo>
                <a:lnTo>
                  <a:pt x="9432824" y="2846998"/>
                </a:lnTo>
                <a:lnTo>
                  <a:pt x="0" y="28469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rot="-96395">
            <a:off x="16896097" y="9007817"/>
            <a:ext cx="607417" cy="616382"/>
          </a:xfrm>
          <a:custGeom>
            <a:avLst/>
            <a:gdLst/>
            <a:ahLst/>
            <a:cxnLst/>
            <a:rect l="l" t="t" r="r" b="b"/>
            <a:pathLst>
              <a:path w="607417" h="616382">
                <a:moveTo>
                  <a:pt x="0" y="0"/>
                </a:moveTo>
                <a:lnTo>
                  <a:pt x="607416" y="0"/>
                </a:lnTo>
                <a:lnTo>
                  <a:pt x="607416" y="616383"/>
                </a:lnTo>
                <a:lnTo>
                  <a:pt x="0" y="61638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9" name="Freeform 19"/>
          <p:cNvSpPr/>
          <p:nvPr/>
        </p:nvSpPr>
        <p:spPr>
          <a:xfrm rot="-96395">
            <a:off x="670546" y="303334"/>
            <a:ext cx="607417" cy="616382"/>
          </a:xfrm>
          <a:custGeom>
            <a:avLst/>
            <a:gdLst/>
            <a:ahLst/>
            <a:cxnLst/>
            <a:rect l="l" t="t" r="r" b="b"/>
            <a:pathLst>
              <a:path w="607417" h="616382">
                <a:moveTo>
                  <a:pt x="0" y="0"/>
                </a:moveTo>
                <a:lnTo>
                  <a:pt x="607416" y="0"/>
                </a:lnTo>
                <a:lnTo>
                  <a:pt x="607416" y="616382"/>
                </a:lnTo>
                <a:lnTo>
                  <a:pt x="0" y="6163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0" name="Freeform 20"/>
          <p:cNvSpPr/>
          <p:nvPr/>
        </p:nvSpPr>
        <p:spPr>
          <a:xfrm rot="-96395">
            <a:off x="2315514" y="104283"/>
            <a:ext cx="565888" cy="574240"/>
          </a:xfrm>
          <a:custGeom>
            <a:avLst/>
            <a:gdLst/>
            <a:ahLst/>
            <a:cxnLst/>
            <a:rect l="l" t="t" r="r" b="b"/>
            <a:pathLst>
              <a:path w="565888" h="574240">
                <a:moveTo>
                  <a:pt x="0" y="0"/>
                </a:moveTo>
                <a:lnTo>
                  <a:pt x="565888" y="0"/>
                </a:lnTo>
                <a:lnTo>
                  <a:pt x="565888" y="574240"/>
                </a:lnTo>
                <a:lnTo>
                  <a:pt x="0" y="5742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1" name="Freeform 21"/>
          <p:cNvSpPr/>
          <p:nvPr/>
        </p:nvSpPr>
        <p:spPr>
          <a:xfrm rot="-96395">
            <a:off x="14794403" y="9640413"/>
            <a:ext cx="565888" cy="574240"/>
          </a:xfrm>
          <a:custGeom>
            <a:avLst/>
            <a:gdLst/>
            <a:ahLst/>
            <a:cxnLst/>
            <a:rect l="l" t="t" r="r" b="b"/>
            <a:pathLst>
              <a:path w="565888" h="574240">
                <a:moveTo>
                  <a:pt x="0" y="0"/>
                </a:moveTo>
                <a:lnTo>
                  <a:pt x="565888" y="0"/>
                </a:lnTo>
                <a:lnTo>
                  <a:pt x="565888" y="574241"/>
                </a:lnTo>
                <a:lnTo>
                  <a:pt x="0" y="57424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0" name="Rectangle 29">
            <a:extLst>
              <a:ext uri="{FF2B5EF4-FFF2-40B4-BE49-F238E27FC236}">
                <a16:creationId xmlns:a16="http://schemas.microsoft.com/office/drawing/2014/main" id="{747970B4-4E62-BFC3-E078-F9E809ADE612}"/>
              </a:ext>
            </a:extLst>
          </p:cNvPr>
          <p:cNvSpPr/>
          <p:nvPr/>
        </p:nvSpPr>
        <p:spPr>
          <a:xfrm>
            <a:off x="4074621" y="342900"/>
            <a:ext cx="10138757" cy="830997"/>
          </a:xfrm>
          <a:prstGeom prst="rect">
            <a:avLst/>
          </a:prstGeom>
        </p:spPr>
        <p:txBody>
          <a:bodyPr wrap="square">
            <a:spAutoFit/>
          </a:bodyPr>
          <a:lstStyle/>
          <a:p>
            <a:r>
              <a:rPr lang="vi-VN" sz="4800" b="1" dirty="0">
                <a:solidFill>
                  <a:schemeClr val="accent2">
                    <a:lumMod val="75000"/>
                  </a:schemeClr>
                </a:solidFill>
                <a:latin typeface="HP001 4 hàng" panose="020B0603050302020204" pitchFamily="34" charset="0"/>
              </a:rPr>
              <a:t>Thứ ..., ngày ... tháng ... </a:t>
            </a:r>
            <a:r>
              <a:rPr lang="vi-VN" sz="4800" b="1">
                <a:solidFill>
                  <a:schemeClr val="accent2">
                    <a:lumMod val="75000"/>
                  </a:schemeClr>
                </a:solidFill>
                <a:latin typeface="HP001 4 hàng" panose="020B0603050302020204" pitchFamily="34" charset="0"/>
              </a:rPr>
              <a:t>năm 202</a:t>
            </a:r>
            <a:r>
              <a:rPr lang="en-US" sz="4800" b="1">
                <a:solidFill>
                  <a:schemeClr val="accent2">
                    <a:lumMod val="75000"/>
                  </a:schemeClr>
                </a:solidFill>
                <a:latin typeface="HP001 4 hàng" panose="020B0603050302020204" pitchFamily="34" charset="0"/>
              </a:rPr>
              <a:t>5</a:t>
            </a:r>
            <a:endParaRPr lang="en-US" sz="4800" b="1" dirty="0">
              <a:solidFill>
                <a:schemeClr val="accent2">
                  <a:lumMod val="75000"/>
                </a:schemeClr>
              </a:solidFill>
              <a:latin typeface="HP001 4 hàng" panose="020B0603050302020204" pitchFamily="34" charset="0"/>
            </a:endParaRPr>
          </a:p>
        </p:txBody>
      </p:sp>
      <p:sp>
        <p:nvSpPr>
          <p:cNvPr id="31" name="Rectangle 30">
            <a:extLst>
              <a:ext uri="{FF2B5EF4-FFF2-40B4-BE49-F238E27FC236}">
                <a16:creationId xmlns:a16="http://schemas.microsoft.com/office/drawing/2014/main" id="{8C20F52F-13B9-39E0-C2E2-3B1A796E8FC2}"/>
              </a:ext>
            </a:extLst>
          </p:cNvPr>
          <p:cNvSpPr/>
          <p:nvPr/>
        </p:nvSpPr>
        <p:spPr>
          <a:xfrm>
            <a:off x="7409160" y="1455307"/>
            <a:ext cx="3720699" cy="1015663"/>
          </a:xfrm>
          <a:prstGeom prst="rect">
            <a:avLst/>
          </a:prstGeom>
        </p:spPr>
        <p:txBody>
          <a:bodyPr wrap="none">
            <a:spAutoFit/>
          </a:bodyPr>
          <a:lstStyle/>
          <a:p>
            <a:r>
              <a:rPr lang="vi-VN" sz="6000" dirty="0">
                <a:solidFill>
                  <a:srgbClr val="FF0000"/>
                </a:solidFill>
                <a:latin typeface="UVN Banh Mi" pitchFamily="2" charset="0"/>
              </a:rPr>
              <a:t>TIẾNG VIỆT</a:t>
            </a:r>
            <a:endParaRPr lang="en-US" sz="6000" dirty="0">
              <a:solidFill>
                <a:srgbClr val="FF0000"/>
              </a:solidFill>
            </a:endParaRPr>
          </a:p>
        </p:txBody>
      </p:sp>
      <p:sp>
        <p:nvSpPr>
          <p:cNvPr id="33" name="Rectangle 32">
            <a:extLst>
              <a:ext uri="{FF2B5EF4-FFF2-40B4-BE49-F238E27FC236}">
                <a16:creationId xmlns:a16="http://schemas.microsoft.com/office/drawing/2014/main" id="{9A2D847F-7617-1CB2-32EB-E4CD59B56498}"/>
              </a:ext>
            </a:extLst>
          </p:cNvPr>
          <p:cNvSpPr/>
          <p:nvPr/>
        </p:nvSpPr>
        <p:spPr>
          <a:xfrm>
            <a:off x="6193845" y="2599025"/>
            <a:ext cx="5628464" cy="1107996"/>
          </a:xfrm>
          <a:prstGeom prst="rect">
            <a:avLst/>
          </a:prstGeom>
        </p:spPr>
        <p:txBody>
          <a:bodyPr wrap="none">
            <a:spAutoFit/>
          </a:bodyPr>
          <a:lstStyle/>
          <a:p>
            <a:pPr lvl="0" fontAlgn="base">
              <a:spcAft>
                <a:spcPts val="600"/>
              </a:spcAft>
              <a:defRPr/>
            </a:pPr>
            <a:r>
              <a:rPr lang="vi-VN" sz="6600" dirty="0">
                <a:solidFill>
                  <a:schemeClr val="tx2">
                    <a:lumMod val="60000"/>
                    <a:lumOff val="40000"/>
                  </a:schemeClr>
                </a:solidFill>
                <a:effectLst>
                  <a:glow rad="139700">
                    <a:schemeClr val="accent3">
                      <a:satMod val="175000"/>
                      <a:alpha val="40000"/>
                    </a:schemeClr>
                  </a:glow>
                </a:effectLst>
                <a:latin typeface="iCiel Pony" panose="02000000000000000000" pitchFamily="2" charset="0"/>
                <a:cs typeface="Arial" panose="020B0604020202020204" pitchFamily="34" charset="0"/>
              </a:rPr>
              <a:t>Bài 4 – Tiết 2</a:t>
            </a:r>
            <a:endParaRPr lang="en-US" sz="6600" dirty="0">
              <a:solidFill>
                <a:schemeClr val="tx2">
                  <a:lumMod val="60000"/>
                  <a:lumOff val="40000"/>
                </a:schemeClr>
              </a:solidFill>
              <a:effectLst>
                <a:glow rad="139700">
                  <a:schemeClr val="accent3">
                    <a:satMod val="175000"/>
                    <a:alpha val="40000"/>
                  </a:schemeClr>
                </a:glow>
              </a:effectLst>
              <a:latin typeface="iCiel Pony" panose="02000000000000000000" pitchFamily="2" charset="0"/>
              <a:cs typeface="Arial" panose="020B0604020202020204" pitchFamily="34" charset="0"/>
            </a:endParaRPr>
          </a:p>
        </p:txBody>
      </p:sp>
      <p:grpSp>
        <p:nvGrpSpPr>
          <p:cNvPr id="39" name="Group 38">
            <a:extLst>
              <a:ext uri="{FF2B5EF4-FFF2-40B4-BE49-F238E27FC236}">
                <a16:creationId xmlns:a16="http://schemas.microsoft.com/office/drawing/2014/main" id="{2252FDC4-2108-E8BC-0A77-0BFFEC6124B1}"/>
              </a:ext>
            </a:extLst>
          </p:cNvPr>
          <p:cNvGrpSpPr/>
          <p:nvPr/>
        </p:nvGrpSpPr>
        <p:grpSpPr>
          <a:xfrm>
            <a:off x="2311371" y="4020931"/>
            <a:ext cx="13665257" cy="4810762"/>
            <a:chOff x="2311371" y="4991100"/>
            <a:chExt cx="13665257" cy="3656784"/>
          </a:xfrm>
        </p:grpSpPr>
        <p:sp>
          <p:nvSpPr>
            <p:cNvPr id="36" name="Freeform 10">
              <a:extLst>
                <a:ext uri="{FF2B5EF4-FFF2-40B4-BE49-F238E27FC236}">
                  <a16:creationId xmlns:a16="http://schemas.microsoft.com/office/drawing/2014/main" id="{BC2FF9BA-18DB-77FA-7BB4-0DEE9CD8AD07}"/>
                </a:ext>
              </a:extLst>
            </p:cNvPr>
            <p:cNvSpPr/>
            <p:nvPr/>
          </p:nvSpPr>
          <p:spPr>
            <a:xfrm>
              <a:off x="2311371" y="4991100"/>
              <a:ext cx="13665257" cy="3656784"/>
            </a:xfrm>
            <a:custGeom>
              <a:avLst/>
              <a:gdLst/>
              <a:ahLst/>
              <a:cxnLst/>
              <a:rect l="l" t="t" r="r" b="b"/>
              <a:pathLst>
                <a:path w="511763" h="667299">
                  <a:moveTo>
                    <a:pt x="87655" y="0"/>
                  </a:moveTo>
                  <a:lnTo>
                    <a:pt x="424108" y="0"/>
                  </a:lnTo>
                  <a:cubicBezTo>
                    <a:pt x="447356" y="0"/>
                    <a:pt x="469651" y="9235"/>
                    <a:pt x="486089" y="25674"/>
                  </a:cubicBezTo>
                  <a:cubicBezTo>
                    <a:pt x="502528" y="42112"/>
                    <a:pt x="511763" y="64407"/>
                    <a:pt x="511763" y="87655"/>
                  </a:cubicBezTo>
                  <a:lnTo>
                    <a:pt x="511763" y="579644"/>
                  </a:lnTo>
                  <a:cubicBezTo>
                    <a:pt x="511763" y="602891"/>
                    <a:pt x="502528" y="625187"/>
                    <a:pt x="486089" y="641625"/>
                  </a:cubicBezTo>
                  <a:cubicBezTo>
                    <a:pt x="469651" y="658064"/>
                    <a:pt x="447356" y="667299"/>
                    <a:pt x="424108" y="667299"/>
                  </a:cubicBezTo>
                  <a:lnTo>
                    <a:pt x="87655" y="667299"/>
                  </a:lnTo>
                  <a:cubicBezTo>
                    <a:pt x="64407" y="667299"/>
                    <a:pt x="42112" y="658064"/>
                    <a:pt x="25674" y="641625"/>
                  </a:cubicBezTo>
                  <a:cubicBezTo>
                    <a:pt x="9235" y="625187"/>
                    <a:pt x="0" y="602891"/>
                    <a:pt x="0" y="579644"/>
                  </a:cubicBezTo>
                  <a:lnTo>
                    <a:pt x="0" y="87655"/>
                  </a:lnTo>
                  <a:cubicBezTo>
                    <a:pt x="0" y="64407"/>
                    <a:pt x="9235" y="42112"/>
                    <a:pt x="25674" y="25674"/>
                  </a:cubicBezTo>
                  <a:cubicBezTo>
                    <a:pt x="42112" y="9235"/>
                    <a:pt x="64407" y="0"/>
                    <a:pt x="87655" y="0"/>
                  </a:cubicBezTo>
                  <a:close/>
                </a:path>
              </a:pathLst>
            </a:custGeom>
            <a:solidFill>
              <a:schemeClr val="accent3">
                <a:lumMod val="40000"/>
                <a:lumOff val="60000"/>
              </a:schemeClr>
            </a:solidFill>
            <a:ln w="76200" cap="rnd">
              <a:solidFill>
                <a:srgbClr val="00B050"/>
              </a:solidFill>
              <a:prstDash val="dash"/>
              <a:round/>
            </a:ln>
          </p:spPr>
          <p:txBody>
            <a:bodyPr/>
            <a:lstStyle/>
            <a:p>
              <a:endParaRPr lang="en-US"/>
            </a:p>
          </p:txBody>
        </p:sp>
        <p:sp>
          <p:nvSpPr>
            <p:cNvPr id="38" name="Rectangle 37">
              <a:extLst>
                <a:ext uri="{FF2B5EF4-FFF2-40B4-BE49-F238E27FC236}">
                  <a16:creationId xmlns:a16="http://schemas.microsoft.com/office/drawing/2014/main" id="{8E32105C-2B7D-F65C-1FA5-E362E4E43B3A}"/>
                </a:ext>
              </a:extLst>
            </p:cNvPr>
            <p:cNvSpPr/>
            <p:nvPr/>
          </p:nvSpPr>
          <p:spPr>
            <a:xfrm>
              <a:off x="2881122" y="5170757"/>
              <a:ext cx="12801172" cy="3158310"/>
            </a:xfrm>
            <a:prstGeom prst="rect">
              <a:avLst/>
            </a:prstGeom>
          </p:spPr>
          <p:txBody>
            <a:bodyPr wrap="square">
              <a:spAutoFit/>
            </a:bodyPr>
            <a:lstStyle/>
            <a:p>
              <a:pPr lvl="0" algn="ctr" fontAlgn="base">
                <a:spcAft>
                  <a:spcPts val="600"/>
                </a:spcAft>
                <a:defRPr/>
              </a:pPr>
              <a:r>
                <a:rPr lang="vi-VN" sz="8800" i="1">
                  <a:ln>
                    <a:solidFill>
                      <a:srgbClr val="FF0000"/>
                    </a:solidFill>
                  </a:ln>
                  <a:solidFill>
                    <a:srgbClr val="E8663D"/>
                  </a:solidFill>
                  <a:effectLst>
                    <a:glow rad="63500">
                      <a:schemeClr val="accent3">
                        <a:satMod val="175000"/>
                        <a:alpha val="40000"/>
                      </a:schemeClr>
                    </a:glow>
                  </a:effectLst>
                  <a:latin typeface="iCiel Pony" panose="02000000000000000000" pitchFamily="2" charset="0"/>
                  <a:cs typeface="Arial" panose="020B0604020202020204" pitchFamily="34" charset="0"/>
                </a:rPr>
                <a:t>Liên kết các câu trong đoạn văn bằng cách thay thế từ ngữ</a:t>
              </a:r>
              <a:endParaRPr lang="en-US" sz="8800" i="1" dirty="0">
                <a:ln>
                  <a:solidFill>
                    <a:srgbClr val="FF0000"/>
                  </a:solidFill>
                </a:ln>
                <a:solidFill>
                  <a:srgbClr val="E8663D"/>
                </a:solidFill>
                <a:effectLst>
                  <a:glow rad="63500">
                    <a:schemeClr val="accent3">
                      <a:satMod val="175000"/>
                      <a:alpha val="40000"/>
                    </a:schemeClr>
                  </a:glow>
                </a:effectLst>
                <a:latin typeface="iCiel Pony" panose="02000000000000000000" pitchFamily="2"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childTnLst>
                          </p:cTn>
                        </p:par>
                        <p:par>
                          <p:cTn id="29" fill="hold">
                            <p:stCondLst>
                              <p:cond delay="500"/>
                            </p:stCondLst>
                            <p:childTnLst>
                              <p:par>
                                <p:cTn id="30" presetID="32" presetClass="emph" presetSubtype="0" fill="hold" nodeType="afterEffect">
                                  <p:stCondLst>
                                    <p:cond delay="0"/>
                                  </p:stCondLst>
                                  <p:childTnLst>
                                    <p:animRot by="120000">
                                      <p:cBhvr>
                                        <p:cTn id="31" dur="100" fill="hold">
                                          <p:stCondLst>
                                            <p:cond delay="0"/>
                                          </p:stCondLst>
                                        </p:cTn>
                                        <p:tgtEl>
                                          <p:spTgt spid="39"/>
                                        </p:tgtEl>
                                        <p:attrNameLst>
                                          <p:attrName>r</p:attrName>
                                        </p:attrNameLst>
                                      </p:cBhvr>
                                    </p:animRot>
                                    <p:animRot by="-240000">
                                      <p:cBhvr>
                                        <p:cTn id="32" dur="200" fill="hold">
                                          <p:stCondLst>
                                            <p:cond delay="200"/>
                                          </p:stCondLst>
                                        </p:cTn>
                                        <p:tgtEl>
                                          <p:spTgt spid="39"/>
                                        </p:tgtEl>
                                        <p:attrNameLst>
                                          <p:attrName>r</p:attrName>
                                        </p:attrNameLst>
                                      </p:cBhvr>
                                    </p:animRot>
                                    <p:animRot by="240000">
                                      <p:cBhvr>
                                        <p:cTn id="33" dur="200" fill="hold">
                                          <p:stCondLst>
                                            <p:cond delay="400"/>
                                          </p:stCondLst>
                                        </p:cTn>
                                        <p:tgtEl>
                                          <p:spTgt spid="39"/>
                                        </p:tgtEl>
                                        <p:attrNameLst>
                                          <p:attrName>r</p:attrName>
                                        </p:attrNameLst>
                                      </p:cBhvr>
                                    </p:animRot>
                                    <p:animRot by="-240000">
                                      <p:cBhvr>
                                        <p:cTn id="34" dur="200" fill="hold">
                                          <p:stCondLst>
                                            <p:cond delay="600"/>
                                          </p:stCondLst>
                                        </p:cTn>
                                        <p:tgtEl>
                                          <p:spTgt spid="39"/>
                                        </p:tgtEl>
                                        <p:attrNameLst>
                                          <p:attrName>r</p:attrName>
                                        </p:attrNameLst>
                                      </p:cBhvr>
                                    </p:animRot>
                                    <p:animRot by="120000">
                                      <p:cBhvr>
                                        <p:cTn id="35" dur="200" fill="hold">
                                          <p:stCondLst>
                                            <p:cond delay="800"/>
                                          </p:stCondLst>
                                        </p:cTn>
                                        <p:tgtEl>
                                          <p:spTgt spid="39"/>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540563DF-D2FD-2094-30E9-BA7834DF6AAF}"/>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55EAE0BC-AAF9-434F-C87A-5ABE4B038DB3}"/>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87574C79-75EC-8A0F-5146-6751BFFD68C5}"/>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58FA475A-C25E-24BE-18F6-1B7F4E3A9490}"/>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41FC0364-2992-6837-EEB9-BFE943D27EF1}"/>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DDE15748-C89A-BBCD-CDC5-32F2A9CCF77F}"/>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8529479B-D021-5FA0-D614-BAF8F6A5C155}"/>
              </a:ext>
            </a:extLst>
          </p:cNvPr>
          <p:cNvSpPr/>
          <p:nvPr/>
        </p:nvSpPr>
        <p:spPr>
          <a:xfrm>
            <a:off x="389976" y="332032"/>
            <a:ext cx="17558850" cy="944575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grpSp>
        <p:nvGrpSpPr>
          <p:cNvPr id="65" name="Group 64">
            <a:extLst>
              <a:ext uri="{FF2B5EF4-FFF2-40B4-BE49-F238E27FC236}">
                <a16:creationId xmlns:a16="http://schemas.microsoft.com/office/drawing/2014/main" id="{ACBED5D3-E74B-B1F1-E0CF-361F074EAAE6}"/>
              </a:ext>
            </a:extLst>
          </p:cNvPr>
          <p:cNvGrpSpPr/>
          <p:nvPr/>
        </p:nvGrpSpPr>
        <p:grpSpPr>
          <a:xfrm>
            <a:off x="-2971800" y="266700"/>
            <a:ext cx="2133600" cy="2133600"/>
            <a:chOff x="1143000" y="419100"/>
            <a:chExt cx="2133600" cy="2133600"/>
          </a:xfrm>
        </p:grpSpPr>
        <p:sp>
          <p:nvSpPr>
            <p:cNvPr id="47" name="Star: 5 Points 46">
              <a:extLst>
                <a:ext uri="{FF2B5EF4-FFF2-40B4-BE49-F238E27FC236}">
                  <a16:creationId xmlns:a16="http://schemas.microsoft.com/office/drawing/2014/main" id="{47908B6A-A9C2-843B-F821-B4E5940C201A}"/>
                </a:ext>
              </a:extLst>
            </p:cNvPr>
            <p:cNvSpPr/>
            <p:nvPr/>
          </p:nvSpPr>
          <p:spPr>
            <a:xfrm>
              <a:off x="1143000" y="419100"/>
              <a:ext cx="2133600" cy="2133600"/>
            </a:xfrm>
            <a:prstGeom prst="star5">
              <a:avLst>
                <a:gd name="adj" fmla="val 2406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1C4D6D6-7615-45D7-A71B-24259A483649}"/>
                </a:ext>
              </a:extLst>
            </p:cNvPr>
            <p:cNvSpPr txBox="1"/>
            <p:nvPr/>
          </p:nvSpPr>
          <p:spPr>
            <a:xfrm>
              <a:off x="1828800" y="952500"/>
              <a:ext cx="803031"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solidFill>
                      <a:prstClr val="black"/>
                    </a:solidFill>
                  </a:ln>
                  <a:solidFill>
                    <a:srgbClr val="9BBB59">
                      <a:lumMod val="20000"/>
                      <a:lumOff val="80000"/>
                    </a:srgbClr>
                  </a:solidFill>
                  <a:effectLst/>
                  <a:uLnTx/>
                  <a:uFillTx/>
                  <a:latin typeface="iCiel Pony" panose="02000000000000000000" pitchFamily="2" charset="0"/>
                  <a:ea typeface="+mn-ea"/>
                  <a:cs typeface="Arial" panose="020B0604020202020204" pitchFamily="34" charset="0"/>
                </a:rPr>
                <a:t>1 </a:t>
              </a:r>
              <a:endParaRPr kumimoji="0" lang="en-US" sz="4400" b="0" i="0" u="none" strike="noStrike" kern="1200" cap="none" spc="0" normalizeH="0" baseline="0" noProof="0" dirty="0">
                <a:ln>
                  <a:solidFill>
                    <a:prstClr val="black"/>
                  </a:solidFill>
                </a:ln>
                <a:solidFill>
                  <a:srgbClr val="9BBB59">
                    <a:lumMod val="20000"/>
                    <a:lumOff val="80000"/>
                  </a:srgbClr>
                </a:solidFill>
                <a:effectLst/>
                <a:uLnTx/>
                <a:uFillTx/>
                <a:latin typeface="Calibri"/>
                <a:ea typeface="+mn-ea"/>
                <a:cs typeface="+mn-cs"/>
              </a:endParaRPr>
            </a:p>
          </p:txBody>
        </p:sp>
      </p:grpSp>
      <p:sp>
        <p:nvSpPr>
          <p:cNvPr id="56" name="Rectangle 55">
            <a:extLst>
              <a:ext uri="{FF2B5EF4-FFF2-40B4-BE49-F238E27FC236}">
                <a16:creationId xmlns:a16="http://schemas.microsoft.com/office/drawing/2014/main" id="{455C0A1E-E937-B509-2A7D-5539B84F6DDB}"/>
              </a:ext>
            </a:extLst>
          </p:cNvPr>
          <p:cNvSpPr/>
          <p:nvPr/>
        </p:nvSpPr>
        <p:spPr>
          <a:xfrm>
            <a:off x="999909" y="509208"/>
            <a:ext cx="16676504" cy="30777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FF"/>
                </a:solidFill>
                <a:effectLst/>
                <a:uLnTx/>
                <a:uFillTx/>
                <a:latin typeface="Arial-Rounded-Bold"/>
                <a:ea typeface="+mn-ea"/>
                <a:cs typeface="+mn-cs"/>
              </a:rPr>
              <a:t>1. </a:t>
            </a:r>
            <a:r>
              <a:rPr kumimoji="0" lang="en-US" sz="4800" b="1" i="0" u="none" strike="noStrike" kern="1200" cap="none" spc="0" normalizeH="0" baseline="0" noProof="0">
                <a:ln>
                  <a:noFill/>
                </a:ln>
                <a:solidFill>
                  <a:srgbClr val="000000"/>
                </a:solidFill>
                <a:effectLst/>
                <a:uLnTx/>
                <a:uFillTx/>
                <a:latin typeface="Arial-BoldMT"/>
                <a:ea typeface="+mn-ea"/>
                <a:cs typeface="+mn-cs"/>
              </a:rPr>
              <a:t>Đọc các đoạn văn sau và trả lời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ArialMT"/>
                <a:ea typeface="+mn-ea"/>
                <a:cs typeface="+mn-cs"/>
              </a:rPr>
              <a:t>b. Trời vừa ấm lên, những đàn én đã trở về. </a:t>
            </a:r>
            <a:r>
              <a:rPr kumimoji="0" lang="en-US" sz="4800" b="1" i="0" u="none" strike="noStrike" kern="1200" cap="none" spc="0" normalizeH="0" baseline="0" noProof="0">
                <a:ln>
                  <a:noFill/>
                </a:ln>
                <a:solidFill>
                  <a:srgbClr val="000000"/>
                </a:solidFill>
                <a:effectLst/>
                <a:uLnTx/>
                <a:uFillTx/>
                <a:latin typeface="Arial-BoldMT"/>
                <a:ea typeface="+mn-ea"/>
                <a:cs typeface="+mn-cs"/>
              </a:rPr>
              <a:t>Loài chim báo hiệu mùa xuân </a:t>
            </a:r>
            <a:r>
              <a:rPr kumimoji="0" lang="en-US" sz="4800" b="0" i="0" u="none" strike="noStrike" kern="1200" cap="none" spc="0" normalizeH="0" baseline="0" noProof="0">
                <a:ln>
                  <a:noFill/>
                </a:ln>
                <a:solidFill>
                  <a:srgbClr val="000000"/>
                </a:solidFill>
                <a:effectLst/>
                <a:uLnTx/>
                <a:uFillTx/>
                <a:latin typeface="ArialMT"/>
                <a:ea typeface="+mn-ea"/>
                <a:cs typeface="+mn-cs"/>
              </a:rPr>
              <a:t>đang chao liệng trên nền trời trong xanh.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a:ln>
                  <a:noFill/>
                </a:ln>
                <a:solidFill>
                  <a:srgbClr val="000000"/>
                </a:solidFill>
                <a:effectLst/>
                <a:uLnTx/>
                <a:uFillTx/>
                <a:latin typeface="Arial-ItalicMT"/>
                <a:ea typeface="+mn-ea"/>
                <a:cs typeface="+mn-cs"/>
              </a:rPr>
              <a:t>								</a:t>
            </a:r>
            <a:r>
              <a:rPr kumimoji="0" lang="vi-VN" sz="4400" b="0" i="1" u="none" strike="noStrike" kern="1200" cap="none" spc="0" normalizeH="0" baseline="0" noProof="0">
                <a:ln>
                  <a:noFill/>
                </a:ln>
                <a:solidFill>
                  <a:srgbClr val="000000"/>
                </a:solidFill>
                <a:effectLst/>
                <a:uLnTx/>
                <a:uFillTx/>
                <a:latin typeface="Arial-ItalicMT"/>
                <a:ea typeface="+mn-ea"/>
                <a:cs typeface="+mn-cs"/>
              </a:rPr>
              <a:t>Theo </a:t>
            </a:r>
            <a:r>
              <a:rPr kumimoji="0" lang="vi-VN" sz="4400" b="0" i="0" u="none" strike="noStrike" kern="1200" cap="none" spc="0" normalizeH="0" baseline="0" noProof="0">
                <a:ln>
                  <a:noFill/>
                </a:ln>
                <a:solidFill>
                  <a:srgbClr val="000000"/>
                </a:solidFill>
                <a:effectLst/>
                <a:uLnTx/>
                <a:uFillTx/>
                <a:latin typeface="ArialMT"/>
                <a:ea typeface="+mn-ea"/>
                <a:cs typeface="+mn-cs"/>
              </a:rPr>
              <a:t>Vũ Phước Lai</a:t>
            </a:r>
          </a:p>
        </p:txBody>
      </p:sp>
      <p:cxnSp>
        <p:nvCxnSpPr>
          <p:cNvPr id="5" name="Straight Connector 4">
            <a:extLst>
              <a:ext uri="{FF2B5EF4-FFF2-40B4-BE49-F238E27FC236}">
                <a16:creationId xmlns:a16="http://schemas.microsoft.com/office/drawing/2014/main" id="{54390EDE-83BA-A0E3-B661-3F3009AC0DE4}"/>
              </a:ext>
            </a:extLst>
          </p:cNvPr>
          <p:cNvCxnSpPr>
            <a:cxnSpLocks/>
          </p:cNvCxnSpPr>
          <p:nvPr/>
        </p:nvCxnSpPr>
        <p:spPr>
          <a:xfrm>
            <a:off x="13067639" y="2019300"/>
            <a:ext cx="422045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430651AC-2B97-45BC-809E-D06D83F13732}"/>
              </a:ext>
            </a:extLst>
          </p:cNvPr>
          <p:cNvSpPr/>
          <p:nvPr/>
        </p:nvSpPr>
        <p:spPr>
          <a:xfrm>
            <a:off x="1135426" y="4152900"/>
            <a:ext cx="6044277" cy="17853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0000"/>
                </a:solidFill>
                <a:effectLst/>
                <a:uLnTx/>
                <a:uFillTx/>
                <a:latin typeface="Calibri"/>
                <a:ea typeface="+mn-ea"/>
                <a:cs typeface="+mn-cs"/>
              </a:rPr>
              <a:t>Loài chim báo hiệu mùa xuân</a:t>
            </a:r>
          </a:p>
        </p:txBody>
      </p:sp>
      <p:sp>
        <p:nvSpPr>
          <p:cNvPr id="11" name="Arrow: Left-Right 10">
            <a:extLst>
              <a:ext uri="{FF2B5EF4-FFF2-40B4-BE49-F238E27FC236}">
                <a16:creationId xmlns:a16="http://schemas.microsoft.com/office/drawing/2014/main" id="{B8BE490B-8D2A-2DB2-38CA-D7B49B88C992}"/>
              </a:ext>
            </a:extLst>
          </p:cNvPr>
          <p:cNvSpPr/>
          <p:nvPr/>
        </p:nvSpPr>
        <p:spPr>
          <a:xfrm>
            <a:off x="7606435" y="4840003"/>
            <a:ext cx="1905000" cy="609243"/>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E3049DD4-248D-3D1B-AA54-BC0AE1ED9EF9}"/>
              </a:ext>
            </a:extLst>
          </p:cNvPr>
          <p:cNvSpPr/>
          <p:nvPr/>
        </p:nvSpPr>
        <p:spPr>
          <a:xfrm>
            <a:off x="9987193" y="4490402"/>
            <a:ext cx="6776807" cy="14478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0000"/>
                </a:solidFill>
                <a:effectLst/>
                <a:uLnTx/>
                <a:uFillTx/>
                <a:latin typeface="Calibri"/>
                <a:ea typeface="+mn-ea"/>
                <a:cs typeface="+mn-cs"/>
              </a:rPr>
              <a:t>những đàn én</a:t>
            </a:r>
          </a:p>
        </p:txBody>
      </p:sp>
      <p:sp>
        <p:nvSpPr>
          <p:cNvPr id="14" name="Rectangle 13">
            <a:extLst>
              <a:ext uri="{FF2B5EF4-FFF2-40B4-BE49-F238E27FC236}">
                <a16:creationId xmlns:a16="http://schemas.microsoft.com/office/drawing/2014/main" id="{E7BC4320-E4ED-78FD-A374-0280D075D50C}"/>
              </a:ext>
            </a:extLst>
          </p:cNvPr>
          <p:cNvSpPr/>
          <p:nvPr/>
        </p:nvSpPr>
        <p:spPr>
          <a:xfrm>
            <a:off x="1135426" y="6776978"/>
            <a:ext cx="16676504"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00FF"/>
                </a:solidFill>
                <a:effectLst/>
                <a:uLnTx/>
                <a:uFillTx/>
                <a:latin typeface="Arial-Rounded-Bold"/>
                <a:ea typeface="+mn-ea"/>
                <a:cs typeface="+mn-cs"/>
                <a:sym typeface="Wingdings" panose="05000000000000000000" pitchFamily="2" charset="2"/>
              </a:rPr>
              <a:t></a:t>
            </a:r>
            <a:r>
              <a:rPr kumimoji="0" lang="en-US" sz="5400" b="1" i="0" u="none" strike="noStrike" kern="1200" cap="none" spc="0" normalizeH="0" baseline="0" noProof="0">
                <a:ln>
                  <a:noFill/>
                </a:ln>
                <a:solidFill>
                  <a:srgbClr val="FF00FF"/>
                </a:solidFill>
                <a:effectLst/>
                <a:uLnTx/>
                <a:uFillTx/>
                <a:latin typeface="Arial-Rounded-Bold"/>
                <a:ea typeface="+mn-ea"/>
                <a:cs typeface="+mn-cs"/>
                <a:sym typeface="Wingdings" panose="05000000000000000000" pitchFamily="2" charset="2"/>
              </a:rPr>
              <a:t> </a:t>
            </a:r>
            <a:r>
              <a:rPr kumimoji="0" lang="vi-VN" sz="5400" b="1" i="0" u="none" strike="noStrike" kern="1200" cap="none" spc="0" normalizeH="0" baseline="0" noProof="0">
                <a:ln>
                  <a:noFill/>
                </a:ln>
                <a:solidFill>
                  <a:srgbClr val="FF00FF"/>
                </a:solidFill>
                <a:effectLst/>
                <a:uLnTx/>
                <a:uFillTx/>
                <a:latin typeface="Arial-Rounded-Bold"/>
                <a:ea typeface="+mn-ea"/>
                <a:cs typeface="+mn-cs"/>
              </a:rPr>
              <a:t>Tác dụng:</a:t>
            </a:r>
            <a:r>
              <a:rPr kumimoji="0" lang="vi-VN" sz="5400" b="1" i="0" u="none" strike="noStrike" kern="1200" cap="none" spc="0" normalizeH="0" baseline="0" noProof="0">
                <a:ln>
                  <a:noFill/>
                </a:ln>
                <a:solidFill>
                  <a:srgbClr val="FF0000"/>
                </a:solidFill>
                <a:effectLst/>
                <a:uLnTx/>
                <a:uFillTx/>
                <a:latin typeface="Arial-Rounded-Bold"/>
                <a:ea typeface="+mn-ea"/>
                <a:cs typeface="+mn-cs"/>
              </a:rPr>
              <a:t> liên kết câu văn đứng sau với câu đứng trước giúp cho việc diễn đạt uyển chuyển, tránh lặp lại từ.</a:t>
            </a:r>
            <a:endParaRPr kumimoji="0" lang="en-US" sz="4400" b="0" i="0" u="none" strike="noStrike" kern="1200" cap="none" spc="0" normalizeH="0" baseline="0" noProof="0">
              <a:ln>
                <a:noFill/>
              </a:ln>
              <a:solidFill>
                <a:srgbClr val="FF0000"/>
              </a:solidFill>
              <a:effectLst/>
              <a:uLnTx/>
              <a:uFillTx/>
              <a:latin typeface="ArialMT"/>
              <a:ea typeface="+mn-ea"/>
              <a:cs typeface="+mn-cs"/>
            </a:endParaRPr>
          </a:p>
        </p:txBody>
      </p:sp>
      <p:cxnSp>
        <p:nvCxnSpPr>
          <p:cNvPr id="17" name="Straight Connector 16">
            <a:extLst>
              <a:ext uri="{FF2B5EF4-FFF2-40B4-BE49-F238E27FC236}">
                <a16:creationId xmlns:a16="http://schemas.microsoft.com/office/drawing/2014/main" id="{D42C8B38-CC2D-DBB0-F415-2AB30046E8BB}"/>
              </a:ext>
            </a:extLst>
          </p:cNvPr>
          <p:cNvCxnSpPr>
            <a:cxnSpLocks/>
          </p:cNvCxnSpPr>
          <p:nvPr/>
        </p:nvCxnSpPr>
        <p:spPr>
          <a:xfrm>
            <a:off x="974509" y="2781300"/>
            <a:ext cx="422045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1139F12-D69B-F8C3-ADD9-C66CC12C8194}"/>
              </a:ext>
            </a:extLst>
          </p:cNvPr>
          <p:cNvCxnSpPr>
            <a:cxnSpLocks/>
          </p:cNvCxnSpPr>
          <p:nvPr/>
        </p:nvCxnSpPr>
        <p:spPr>
          <a:xfrm>
            <a:off x="6324600" y="2019300"/>
            <a:ext cx="366259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81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D0EFEBA6-05CE-666A-32A0-E01474302E21}"/>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66F37B4B-3AD9-1B35-A2CF-13947E705162}"/>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287877CA-44EF-44CF-8F83-74E2ED87D637}"/>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EA5C23E6-9589-1C62-28A9-F2348F5528F5}"/>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919E0D6B-CA0C-6CE9-8DD0-99D301B2BF41}"/>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406878D0-59A9-0959-81AC-AF294C10DDED}"/>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DE98D1B4-54D6-1582-73BF-7F82D439FAF4}"/>
              </a:ext>
            </a:extLst>
          </p:cNvPr>
          <p:cNvSpPr/>
          <p:nvPr/>
        </p:nvSpPr>
        <p:spPr>
          <a:xfrm>
            <a:off x="446675" y="585971"/>
            <a:ext cx="17558850" cy="89628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E88968A1-C1C4-A13E-6A87-942CDD1D8DCF}"/>
              </a:ext>
            </a:extLst>
          </p:cNvPr>
          <p:cNvSpPr/>
          <p:nvPr/>
        </p:nvSpPr>
        <p:spPr>
          <a:xfrm>
            <a:off x="1081774" y="988839"/>
            <a:ext cx="16676504" cy="7883890"/>
          </a:xfrm>
          <a:prstGeom prst="rect">
            <a:avLst/>
          </a:prstGeom>
        </p:spPr>
        <p:txBody>
          <a:bodyPr wrap="square">
            <a:spAutoFit/>
          </a:bodyPr>
          <a:lstStyle/>
          <a:p>
            <a:pPr lvl="0" algn="ctr"/>
            <a:r>
              <a:rPr lang="en-US" sz="5400" b="1">
                <a:latin typeface="Arial-Rounded-Bold"/>
              </a:rPr>
              <a:t>	</a:t>
            </a:r>
            <a:r>
              <a:rPr lang="en-US" sz="6600" b="1">
                <a:solidFill>
                  <a:srgbClr val="FF0000"/>
                </a:solidFill>
                <a:latin typeface="Arial-Rounded-Bold"/>
              </a:rPr>
              <a:t>GHI NHỚ</a:t>
            </a:r>
            <a:endParaRPr lang="en-US" sz="5400" b="1">
              <a:solidFill>
                <a:srgbClr val="FF0000"/>
              </a:solidFill>
              <a:latin typeface="Arial-Rounded-Bold"/>
            </a:endParaRPr>
          </a:p>
          <a:p>
            <a:pPr lvl="0">
              <a:lnSpc>
                <a:spcPct val="150000"/>
              </a:lnSpc>
            </a:pPr>
            <a:r>
              <a:rPr lang="en-US" sz="5400" b="1">
                <a:latin typeface="Arial-Rounded-Bold"/>
              </a:rPr>
              <a:t>	</a:t>
            </a:r>
            <a:r>
              <a:rPr lang="vi-VN" sz="6000">
                <a:latin typeface="Arial-Rounded-Bold"/>
              </a:rPr>
              <a:t>Để liên kết các câu trong đoạn văn, ta có thể dùng đại từ hoặc từ ngữ</a:t>
            </a:r>
            <a:r>
              <a:rPr lang="en-US" sz="6000">
                <a:latin typeface="Arial-Rounded-Bold"/>
              </a:rPr>
              <a:t> </a:t>
            </a:r>
            <a:r>
              <a:rPr lang="vi-VN" sz="6000">
                <a:latin typeface="Arial-Rounded-Bold"/>
              </a:rPr>
              <a:t>đồng nghĩa thay thế cho từ ngữ đã dùng ở câu đứng trước.</a:t>
            </a:r>
          </a:p>
          <a:p>
            <a:pPr lvl="0">
              <a:lnSpc>
                <a:spcPct val="150000"/>
              </a:lnSpc>
            </a:pPr>
            <a:r>
              <a:rPr lang="en-US" sz="6000">
                <a:latin typeface="Arial-Rounded-Bold"/>
              </a:rPr>
              <a:t>	</a:t>
            </a:r>
            <a:r>
              <a:rPr lang="vi-VN" sz="6000">
                <a:latin typeface="Arial-Rounded-Bold"/>
              </a:rPr>
              <a:t>Thay thế từ ngữ để liên kết các câu giúp tránh lặp từ nhiều lần.</a:t>
            </a:r>
            <a:endParaRPr kumimoji="0" lang="en-US" sz="5400" i="0" u="none" strike="noStrike" kern="1200" cap="none" spc="0" normalizeH="0" baseline="0" noProof="0" dirty="0">
              <a:ln>
                <a:noFill/>
              </a:ln>
              <a:effectLst/>
              <a:uLnTx/>
              <a:uFillTx/>
              <a:latin typeface="Calibri"/>
              <a:cs typeface="Arial" panose="020B0604020202020204" pitchFamily="34" charset="0"/>
            </a:endParaRPr>
          </a:p>
        </p:txBody>
      </p:sp>
      <p:sp>
        <p:nvSpPr>
          <p:cNvPr id="3" name="Freeform 28">
            <a:extLst>
              <a:ext uri="{FF2B5EF4-FFF2-40B4-BE49-F238E27FC236}">
                <a16:creationId xmlns:a16="http://schemas.microsoft.com/office/drawing/2014/main" id="{AC09ED6E-1A6C-4BFF-BA54-93DF4B10A313}"/>
              </a:ext>
            </a:extLst>
          </p:cNvPr>
          <p:cNvSpPr/>
          <p:nvPr/>
        </p:nvSpPr>
        <p:spPr>
          <a:xfrm rot="18739984">
            <a:off x="6532241" y="892000"/>
            <a:ext cx="981782" cy="1155037"/>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398878997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8695E470-1429-6EBD-02F6-2B1504BB8849}"/>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11DD6B23-5DC2-E296-CB25-311B31E1B0A9}"/>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A36B381D-C0AB-BE72-9C8D-C6AEDBD805C4}"/>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B3C56EA8-8E6B-8244-3246-5CADC634576A}"/>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1889FE5B-047B-931C-7B64-F0E282BB50A7}"/>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68443EFF-C7B3-A39A-8C41-CCEB59E64019}"/>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02721A38-F886-AADB-E1E7-B92DCF569869}"/>
              </a:ext>
            </a:extLst>
          </p:cNvPr>
          <p:cNvSpPr/>
          <p:nvPr/>
        </p:nvSpPr>
        <p:spPr>
          <a:xfrm>
            <a:off x="446675" y="585971"/>
            <a:ext cx="17558850" cy="89628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5" name="Group 64">
            <a:extLst>
              <a:ext uri="{FF2B5EF4-FFF2-40B4-BE49-F238E27FC236}">
                <a16:creationId xmlns:a16="http://schemas.microsoft.com/office/drawing/2014/main" id="{966DA157-D928-F56F-4D84-66C0FA88CB8E}"/>
              </a:ext>
            </a:extLst>
          </p:cNvPr>
          <p:cNvGrpSpPr/>
          <p:nvPr/>
        </p:nvGrpSpPr>
        <p:grpSpPr>
          <a:xfrm>
            <a:off x="-2971800" y="266700"/>
            <a:ext cx="2133600" cy="2133600"/>
            <a:chOff x="1143000" y="419100"/>
            <a:chExt cx="2133600" cy="2133600"/>
          </a:xfrm>
        </p:grpSpPr>
        <p:sp>
          <p:nvSpPr>
            <p:cNvPr id="47" name="Star: 5 Points 46">
              <a:extLst>
                <a:ext uri="{FF2B5EF4-FFF2-40B4-BE49-F238E27FC236}">
                  <a16:creationId xmlns:a16="http://schemas.microsoft.com/office/drawing/2014/main" id="{72E24C02-013C-AA93-F326-6573FD39DC12}"/>
                </a:ext>
              </a:extLst>
            </p:cNvPr>
            <p:cNvSpPr/>
            <p:nvPr/>
          </p:nvSpPr>
          <p:spPr>
            <a:xfrm>
              <a:off x="1143000" y="419100"/>
              <a:ext cx="2133600" cy="2133600"/>
            </a:xfrm>
            <a:prstGeom prst="star5">
              <a:avLst>
                <a:gd name="adj" fmla="val 2406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001D4F14-4826-295F-B504-1B8BBBA7150E}"/>
                </a:ext>
              </a:extLst>
            </p:cNvPr>
            <p:cNvSpPr txBox="1"/>
            <p:nvPr/>
          </p:nvSpPr>
          <p:spPr>
            <a:xfrm>
              <a:off x="1828800" y="952500"/>
              <a:ext cx="803031"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solidFill>
                      <a:prstClr val="black"/>
                    </a:solidFill>
                  </a:ln>
                  <a:solidFill>
                    <a:srgbClr val="9BBB59">
                      <a:lumMod val="20000"/>
                      <a:lumOff val="80000"/>
                    </a:srgbClr>
                  </a:solidFill>
                  <a:effectLst/>
                  <a:uLnTx/>
                  <a:uFillTx/>
                  <a:latin typeface="iCiel Pony" panose="02000000000000000000" pitchFamily="2" charset="0"/>
                  <a:ea typeface="+mn-ea"/>
                  <a:cs typeface="Arial" panose="020B0604020202020204" pitchFamily="34" charset="0"/>
                </a:rPr>
                <a:t>1 </a:t>
              </a:r>
              <a:endParaRPr kumimoji="0" lang="en-US" sz="4400" b="0" i="0" u="none" strike="noStrike" kern="1200" cap="none" spc="0" normalizeH="0" baseline="0" noProof="0" dirty="0">
                <a:ln>
                  <a:solidFill>
                    <a:prstClr val="black"/>
                  </a:solidFill>
                </a:ln>
                <a:solidFill>
                  <a:srgbClr val="9BBB59">
                    <a:lumMod val="20000"/>
                    <a:lumOff val="80000"/>
                  </a:srgbClr>
                </a:solidFill>
                <a:effectLst/>
                <a:uLnTx/>
                <a:uFillTx/>
                <a:latin typeface="Calibri"/>
                <a:ea typeface="+mn-ea"/>
                <a:cs typeface="+mn-cs"/>
              </a:endParaRPr>
            </a:p>
          </p:txBody>
        </p:sp>
      </p:grpSp>
      <p:sp>
        <p:nvSpPr>
          <p:cNvPr id="56" name="Rectangle 55">
            <a:extLst>
              <a:ext uri="{FF2B5EF4-FFF2-40B4-BE49-F238E27FC236}">
                <a16:creationId xmlns:a16="http://schemas.microsoft.com/office/drawing/2014/main" id="{E3AAE519-1B92-FF69-075C-3C37187AEBBD}"/>
              </a:ext>
            </a:extLst>
          </p:cNvPr>
          <p:cNvSpPr/>
          <p:nvPr/>
        </p:nvSpPr>
        <p:spPr>
          <a:xfrm>
            <a:off x="1056607" y="970481"/>
            <a:ext cx="16676504" cy="7571303"/>
          </a:xfrm>
          <a:prstGeom prst="rect">
            <a:avLst/>
          </a:prstGeom>
        </p:spPr>
        <p:txBody>
          <a:bodyPr wrap="square">
            <a:spAutoFit/>
          </a:bodyPr>
          <a:lstStyle/>
          <a:p>
            <a:pPr algn="just"/>
            <a:r>
              <a:rPr lang="en-US" sz="5400" b="1">
                <a:solidFill>
                  <a:srgbClr val="FF00FF"/>
                </a:solidFill>
                <a:latin typeface="Arial-Rounded-Bold"/>
              </a:rPr>
              <a:t>2. </a:t>
            </a:r>
            <a:r>
              <a:rPr lang="en-US" sz="4800">
                <a:solidFill>
                  <a:srgbClr val="000000"/>
                </a:solidFill>
                <a:latin typeface="Arial-BoldMT"/>
              </a:rPr>
              <a:t>Tìm các từ ngữ dùng để thay thế cho từ in đậm trong đoạn văn sau và cho biết tác dụng của chúng:</a:t>
            </a:r>
          </a:p>
          <a:p>
            <a:pPr algn="just"/>
            <a:endParaRPr lang="en-US" sz="4800" b="1">
              <a:solidFill>
                <a:srgbClr val="000000"/>
              </a:solidFill>
              <a:latin typeface="Arial-BoldMT"/>
            </a:endParaRPr>
          </a:p>
          <a:p>
            <a:pPr algn="just"/>
            <a:r>
              <a:rPr lang="vi-VN" sz="4800" b="1">
                <a:solidFill>
                  <a:srgbClr val="000000"/>
                </a:solidFill>
                <a:latin typeface="Arial-BoldMT"/>
              </a:rPr>
              <a:t>Gà trống </a:t>
            </a:r>
            <a:r>
              <a:rPr lang="vi-VN" sz="4800">
                <a:solidFill>
                  <a:srgbClr val="000000"/>
                </a:solidFill>
                <a:latin typeface="ArialMT"/>
              </a:rPr>
              <a:t>thức dậy, cất tiếng dõng dạc xé màn sương mỏng, đánh thức</a:t>
            </a:r>
            <a:r>
              <a:rPr lang="en-US" sz="4800">
                <a:solidFill>
                  <a:srgbClr val="000000"/>
                </a:solidFill>
                <a:latin typeface="ArialMT"/>
              </a:rPr>
              <a:t> những tia nắng ban mai. Sứ giả của bình minh kêu vang: “Ò… ó… o...!” và </a:t>
            </a:r>
            <a:r>
              <a:rPr lang="vi-VN" sz="4800">
                <a:solidFill>
                  <a:srgbClr val="000000"/>
                </a:solidFill>
                <a:latin typeface="ArialMT"/>
              </a:rPr>
              <a:t>oai vệ đập cánh. Trời chưa sáng rõ nhưng anh chàng biết ở góc vườn kia</a:t>
            </a:r>
            <a:r>
              <a:rPr lang="en-US" sz="4800">
                <a:solidFill>
                  <a:srgbClr val="000000"/>
                </a:solidFill>
                <a:latin typeface="ArialMT"/>
              </a:rPr>
              <a:t> </a:t>
            </a:r>
            <a:r>
              <a:rPr lang="vi-VN" sz="4800">
                <a:solidFill>
                  <a:srgbClr val="000000"/>
                </a:solidFill>
                <a:latin typeface="ArialMT"/>
              </a:rPr>
              <a:t>lũ vịt con vừa dậy. Còn góc vườn này, chị mái mơ đang chuẩn bị dẫn đàn</a:t>
            </a:r>
            <a:r>
              <a:rPr lang="en-US" sz="4800">
                <a:solidFill>
                  <a:srgbClr val="000000"/>
                </a:solidFill>
                <a:latin typeface="ArialMT"/>
              </a:rPr>
              <a:t> </a:t>
            </a:r>
            <a:r>
              <a:rPr lang="vi-VN" sz="4800">
                <a:solidFill>
                  <a:srgbClr val="000000"/>
                </a:solidFill>
                <a:latin typeface="ArialMT"/>
              </a:rPr>
              <a:t>con đi tìm mồi. Một ngày mới rộn ràng đang bắt đầu.</a:t>
            </a:r>
          </a:p>
          <a:p>
            <a:pPr algn="just"/>
            <a:r>
              <a:rPr lang="en-US" sz="4800">
                <a:solidFill>
                  <a:srgbClr val="000000"/>
                </a:solidFill>
                <a:latin typeface="ArialMT"/>
              </a:rPr>
              <a:t>										</a:t>
            </a:r>
            <a:r>
              <a:rPr lang="vi-VN" sz="4000" i="1">
                <a:solidFill>
                  <a:srgbClr val="000000"/>
                </a:solidFill>
                <a:latin typeface="ArialMT"/>
              </a:rPr>
              <a:t>Khôi Nguyên Thảo</a:t>
            </a:r>
            <a:r>
              <a:rPr lang="vi-VN" sz="1200" i="1"/>
              <a:t>l</a:t>
            </a:r>
            <a:endParaRPr kumimoji="0" lang="en-US" sz="4400" b="0" i="1" u="none" strike="noStrike" kern="1200" cap="none" spc="0" normalizeH="0" baseline="0" noProof="0" dirty="0">
              <a:ln>
                <a:noFill/>
              </a:ln>
              <a:solidFill>
                <a:srgbClr val="FF0000"/>
              </a:solidFill>
              <a:effectLst/>
              <a:uLnTx/>
              <a:uFillTx/>
              <a:latin typeface="Calibri"/>
              <a:cs typeface="Arial" panose="020B0604020202020204" pitchFamily="34" charset="0"/>
            </a:endParaRPr>
          </a:p>
        </p:txBody>
      </p:sp>
    </p:spTree>
    <p:extLst>
      <p:ext uri="{BB962C8B-B14F-4D97-AF65-F5344CB8AC3E}">
        <p14:creationId xmlns:p14="http://schemas.microsoft.com/office/powerpoint/2010/main" val="37276206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1406647">
            <a:off x="-1734795" y="-3466887"/>
            <a:ext cx="8451171" cy="6253867"/>
          </a:xfrm>
          <a:custGeom>
            <a:avLst/>
            <a:gdLst/>
            <a:ahLst/>
            <a:cxnLst/>
            <a:rect l="l" t="t" r="r" b="b"/>
            <a:pathLst>
              <a:path w="8451171" h="6253867">
                <a:moveTo>
                  <a:pt x="0" y="0"/>
                </a:moveTo>
                <a:lnTo>
                  <a:pt x="8451171" y="0"/>
                </a:lnTo>
                <a:lnTo>
                  <a:pt x="8451171" y="6253866"/>
                </a:lnTo>
                <a:lnTo>
                  <a:pt x="0" y="6253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275823">
            <a:off x="11332871" y="8743327"/>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rot="-9005140">
            <a:off x="16473474" y="6827773"/>
            <a:ext cx="1551214" cy="3291701"/>
          </a:xfrm>
          <a:custGeom>
            <a:avLst/>
            <a:gdLst/>
            <a:ahLst/>
            <a:cxnLst/>
            <a:rect l="l" t="t" r="r" b="b"/>
            <a:pathLst>
              <a:path w="1551214" h="3291701">
                <a:moveTo>
                  <a:pt x="0" y="0"/>
                </a:moveTo>
                <a:lnTo>
                  <a:pt x="1551214" y="0"/>
                </a:lnTo>
                <a:lnTo>
                  <a:pt x="1551214" y="3291702"/>
                </a:lnTo>
                <a:lnTo>
                  <a:pt x="0" y="3291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27"/>
          <p:cNvSpPr/>
          <p:nvPr/>
        </p:nvSpPr>
        <p:spPr>
          <a:xfrm rot="2306362">
            <a:off x="534307" y="201521"/>
            <a:ext cx="1014371" cy="2807946"/>
          </a:xfrm>
          <a:custGeom>
            <a:avLst/>
            <a:gdLst/>
            <a:ahLst/>
            <a:cxnLst/>
            <a:rect l="l" t="t" r="r" b="b"/>
            <a:pathLst>
              <a:path w="1014371" h="2807946">
                <a:moveTo>
                  <a:pt x="0" y="0"/>
                </a:moveTo>
                <a:lnTo>
                  <a:pt x="1014370" y="0"/>
                </a:lnTo>
                <a:lnTo>
                  <a:pt x="1014370" y="2807946"/>
                </a:lnTo>
                <a:lnTo>
                  <a:pt x="0" y="28079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8" name="Freeform 28"/>
          <p:cNvSpPr/>
          <p:nvPr/>
        </p:nvSpPr>
        <p:spPr>
          <a:xfrm rot="18739984">
            <a:off x="952419" y="2345993"/>
            <a:ext cx="981782" cy="1155037"/>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0" name="Freeform 30"/>
          <p:cNvSpPr/>
          <p:nvPr/>
        </p:nvSpPr>
        <p:spPr>
          <a:xfrm rot="1410093">
            <a:off x="-2195473" y="8620194"/>
            <a:ext cx="9118384" cy="2752094"/>
          </a:xfrm>
          <a:custGeom>
            <a:avLst/>
            <a:gdLst/>
            <a:ahLst/>
            <a:cxnLst/>
            <a:rect l="l" t="t" r="r" b="b"/>
            <a:pathLst>
              <a:path w="9118384" h="2752094">
                <a:moveTo>
                  <a:pt x="0" y="0"/>
                </a:moveTo>
                <a:lnTo>
                  <a:pt x="9118384" y="0"/>
                </a:lnTo>
                <a:lnTo>
                  <a:pt x="9118384" y="2752094"/>
                </a:lnTo>
                <a:lnTo>
                  <a:pt x="0" y="27520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1" name="Freeform 31"/>
          <p:cNvSpPr/>
          <p:nvPr/>
        </p:nvSpPr>
        <p:spPr>
          <a:xfrm rot="-9526650">
            <a:off x="12525153" y="-639605"/>
            <a:ext cx="9468294" cy="2857703"/>
          </a:xfrm>
          <a:custGeom>
            <a:avLst/>
            <a:gdLst/>
            <a:ahLst/>
            <a:cxnLst/>
            <a:rect l="l" t="t" r="r" b="b"/>
            <a:pathLst>
              <a:path w="9468294" h="2857703">
                <a:moveTo>
                  <a:pt x="0" y="0"/>
                </a:moveTo>
                <a:lnTo>
                  <a:pt x="9468294" y="0"/>
                </a:lnTo>
                <a:lnTo>
                  <a:pt x="9468294" y="2857703"/>
                </a:lnTo>
                <a:lnTo>
                  <a:pt x="0" y="28577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2" name="Freeform 32"/>
          <p:cNvSpPr/>
          <p:nvPr/>
        </p:nvSpPr>
        <p:spPr>
          <a:xfrm rot="1008531">
            <a:off x="706828" y="8931677"/>
            <a:ext cx="643744" cy="653245"/>
          </a:xfrm>
          <a:custGeom>
            <a:avLst/>
            <a:gdLst/>
            <a:ahLst/>
            <a:cxnLst/>
            <a:rect l="l" t="t" r="r" b="b"/>
            <a:pathLst>
              <a:path w="643744" h="653245">
                <a:moveTo>
                  <a:pt x="0" y="0"/>
                </a:moveTo>
                <a:lnTo>
                  <a:pt x="643744" y="0"/>
                </a:lnTo>
                <a:lnTo>
                  <a:pt x="643744"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3" name="Freeform 33"/>
          <p:cNvSpPr/>
          <p:nvPr/>
        </p:nvSpPr>
        <p:spPr>
          <a:xfrm rot="1008531">
            <a:off x="15836714" y="139192"/>
            <a:ext cx="643744" cy="653245"/>
          </a:xfrm>
          <a:custGeom>
            <a:avLst/>
            <a:gdLst/>
            <a:ahLst/>
            <a:cxnLst/>
            <a:rect l="l" t="t" r="r" b="b"/>
            <a:pathLst>
              <a:path w="643744" h="653245">
                <a:moveTo>
                  <a:pt x="0" y="0"/>
                </a:moveTo>
                <a:lnTo>
                  <a:pt x="643743" y="0"/>
                </a:lnTo>
                <a:lnTo>
                  <a:pt x="643743"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4" name="Freeform 34"/>
          <p:cNvSpPr/>
          <p:nvPr/>
        </p:nvSpPr>
        <p:spPr>
          <a:xfrm rot="2050089">
            <a:off x="17372138" y="583361"/>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5" name="Freeform 35"/>
          <p:cNvSpPr/>
          <p:nvPr/>
        </p:nvSpPr>
        <p:spPr>
          <a:xfrm rot="2050089">
            <a:off x="2884449" y="9565768"/>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6" name="Freeform 28">
            <a:extLst>
              <a:ext uri="{FF2B5EF4-FFF2-40B4-BE49-F238E27FC236}">
                <a16:creationId xmlns:a16="http://schemas.microsoft.com/office/drawing/2014/main" id="{58593D1D-F863-328C-1A1E-52ACFA469545}"/>
              </a:ext>
            </a:extLst>
          </p:cNvPr>
          <p:cNvSpPr/>
          <p:nvPr/>
        </p:nvSpPr>
        <p:spPr>
          <a:xfrm rot="7974468">
            <a:off x="16200719" y="4943379"/>
            <a:ext cx="1013482" cy="1192331"/>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5" name="Freeform 4">
            <a:extLst>
              <a:ext uri="{FF2B5EF4-FFF2-40B4-BE49-F238E27FC236}">
                <a16:creationId xmlns:a16="http://schemas.microsoft.com/office/drawing/2014/main" id="{32C1A2D5-52BC-9772-2CDC-5A02EFE5FC0E}"/>
              </a:ext>
            </a:extLst>
          </p:cNvPr>
          <p:cNvSpPr/>
          <p:nvPr/>
        </p:nvSpPr>
        <p:spPr>
          <a:xfrm>
            <a:off x="6788937" y="5517733"/>
            <a:ext cx="4710125" cy="4733795"/>
          </a:xfrm>
          <a:custGeom>
            <a:avLst/>
            <a:gdLst/>
            <a:ahLst/>
            <a:cxnLst/>
            <a:rect l="l" t="t" r="r" b="b"/>
            <a:pathLst>
              <a:path w="6064784" h="6095261">
                <a:moveTo>
                  <a:pt x="0" y="0"/>
                </a:moveTo>
                <a:lnTo>
                  <a:pt x="6064784" y="0"/>
                </a:lnTo>
                <a:lnTo>
                  <a:pt x="6064784" y="6095261"/>
                </a:lnTo>
                <a:lnTo>
                  <a:pt x="0" y="6095261"/>
                </a:lnTo>
                <a:lnTo>
                  <a:pt x="0" y="0"/>
                </a:lnTo>
                <a:close/>
              </a:path>
            </a:pathLst>
          </a:custGeom>
          <a:blipFill>
            <a:blip r:embed="rId17"/>
            <a:stretch>
              <a:fillRect/>
            </a:stretch>
          </a:blipFill>
        </p:spPr>
        <p:txBody>
          <a:bodyPr/>
          <a:lstStyle/>
          <a:p>
            <a:endParaRPr lang="en-US"/>
          </a:p>
        </p:txBody>
      </p:sp>
      <p:grpSp>
        <p:nvGrpSpPr>
          <p:cNvPr id="4" name="Group 3">
            <a:extLst>
              <a:ext uri="{FF2B5EF4-FFF2-40B4-BE49-F238E27FC236}">
                <a16:creationId xmlns:a16="http://schemas.microsoft.com/office/drawing/2014/main" id="{D42C30BF-7EA7-F6C2-1036-0C1E0856C64A}"/>
              </a:ext>
            </a:extLst>
          </p:cNvPr>
          <p:cNvGrpSpPr/>
          <p:nvPr/>
        </p:nvGrpSpPr>
        <p:grpSpPr>
          <a:xfrm>
            <a:off x="2362200" y="3205252"/>
            <a:ext cx="12797952" cy="1938248"/>
            <a:chOff x="2362200" y="3009900"/>
            <a:chExt cx="12797952" cy="1938248"/>
          </a:xfrm>
        </p:grpSpPr>
        <p:sp>
          <p:nvSpPr>
            <p:cNvPr id="6" name="Rectangle 5">
              <a:extLst>
                <a:ext uri="{FF2B5EF4-FFF2-40B4-BE49-F238E27FC236}">
                  <a16:creationId xmlns:a16="http://schemas.microsoft.com/office/drawing/2014/main" id="{931B3EB2-B7DD-260B-2418-4594A5878141}"/>
                </a:ext>
              </a:extLst>
            </p:cNvPr>
            <p:cNvSpPr/>
            <p:nvPr/>
          </p:nvSpPr>
          <p:spPr>
            <a:xfrm>
              <a:off x="2438400" y="3086100"/>
              <a:ext cx="12721752" cy="1862048"/>
            </a:xfrm>
            <a:prstGeom prst="rect">
              <a:avLst/>
            </a:prstGeom>
          </p:spPr>
          <p:txBody>
            <a:bodyPr wrap="none">
              <a:spAutoFit/>
            </a:bodyPr>
            <a:lstStyle/>
            <a:p>
              <a:pPr lvl="0" fontAlgn="base">
                <a:spcAft>
                  <a:spcPts val="600"/>
                </a:spcAft>
                <a:defRPr/>
              </a:pPr>
              <a:r>
                <a:rPr lang="vi-VN" sz="11500" i="1" dirty="0">
                  <a:ln w="228600">
                    <a:solidFill>
                      <a:schemeClr val="accent3">
                        <a:lumMod val="40000"/>
                        <a:lumOff val="60000"/>
                      </a:schemeClr>
                    </a:solidFill>
                  </a:ln>
                  <a:solidFill>
                    <a:schemeClr val="accent3">
                      <a:lumMod val="40000"/>
                      <a:lumOff val="60000"/>
                    </a:schemeClr>
                  </a:solidFill>
                  <a:latin typeface="iCiel Pony" panose="02000000000000000000" pitchFamily="2" charset="0"/>
                  <a:cs typeface="Arial" panose="020B0604020202020204" pitchFamily="34" charset="0"/>
                </a:rPr>
                <a:t>THẢO </a:t>
              </a:r>
              <a:r>
                <a:rPr lang="vi-VN" sz="11500" i="1">
                  <a:ln w="228600">
                    <a:solidFill>
                      <a:schemeClr val="accent3">
                        <a:lumMod val="40000"/>
                        <a:lumOff val="60000"/>
                      </a:schemeClr>
                    </a:solidFill>
                  </a:ln>
                  <a:solidFill>
                    <a:schemeClr val="accent3">
                      <a:lumMod val="40000"/>
                      <a:lumOff val="60000"/>
                    </a:schemeClr>
                  </a:solidFill>
                  <a:latin typeface="iCiel Pony" panose="02000000000000000000" pitchFamily="2" charset="0"/>
                  <a:cs typeface="Arial" panose="020B0604020202020204" pitchFamily="34" charset="0"/>
                </a:rPr>
                <a:t>LUẬN NHÓM</a:t>
              </a:r>
              <a:endParaRPr lang="en-US" sz="11500" i="1" dirty="0">
                <a:ln w="228600">
                  <a:solidFill>
                    <a:schemeClr val="accent3">
                      <a:lumMod val="40000"/>
                      <a:lumOff val="60000"/>
                    </a:schemeClr>
                  </a:solidFill>
                </a:ln>
                <a:solidFill>
                  <a:schemeClr val="accent3">
                    <a:lumMod val="40000"/>
                    <a:lumOff val="60000"/>
                  </a:schemeClr>
                </a:solidFill>
                <a:latin typeface="iCiel Pony" panose="02000000000000000000" pitchFamily="2" charset="0"/>
                <a:cs typeface="Arial" panose="020B0604020202020204" pitchFamily="34" charset="0"/>
              </a:endParaRPr>
            </a:p>
          </p:txBody>
        </p:sp>
        <p:sp>
          <p:nvSpPr>
            <p:cNvPr id="7" name="Rectangle 6">
              <a:extLst>
                <a:ext uri="{FF2B5EF4-FFF2-40B4-BE49-F238E27FC236}">
                  <a16:creationId xmlns:a16="http://schemas.microsoft.com/office/drawing/2014/main" id="{EE3880BC-8880-BB95-C5AB-815511CE944A}"/>
                </a:ext>
              </a:extLst>
            </p:cNvPr>
            <p:cNvSpPr/>
            <p:nvPr/>
          </p:nvSpPr>
          <p:spPr>
            <a:xfrm>
              <a:off x="2362200" y="3009900"/>
              <a:ext cx="12721752" cy="1862048"/>
            </a:xfrm>
            <a:prstGeom prst="rect">
              <a:avLst/>
            </a:prstGeom>
          </p:spPr>
          <p:txBody>
            <a:bodyPr wrap="none">
              <a:spAutoFit/>
            </a:bodyPr>
            <a:lstStyle/>
            <a:p>
              <a:pPr lvl="0" fontAlgn="base">
                <a:spcAft>
                  <a:spcPts val="600"/>
                </a:spcAft>
                <a:defRPr/>
              </a:pPr>
              <a:r>
                <a:rPr lang="vi-VN" sz="11500" i="1" dirty="0">
                  <a:solidFill>
                    <a:schemeClr val="tx2">
                      <a:lumMod val="60000"/>
                      <a:lumOff val="40000"/>
                    </a:schemeClr>
                  </a:solidFill>
                  <a:latin typeface="iCiel Pony" panose="02000000000000000000" pitchFamily="2" charset="0"/>
                  <a:cs typeface="Arial" panose="020B0604020202020204" pitchFamily="34" charset="0"/>
                </a:rPr>
                <a:t>THẢO </a:t>
              </a:r>
              <a:r>
                <a:rPr lang="vi-VN" sz="11500" i="1">
                  <a:solidFill>
                    <a:schemeClr val="tx2">
                      <a:lumMod val="60000"/>
                      <a:lumOff val="40000"/>
                    </a:schemeClr>
                  </a:solidFill>
                  <a:latin typeface="iCiel Pony" panose="02000000000000000000" pitchFamily="2" charset="0"/>
                  <a:cs typeface="Arial" panose="020B0604020202020204" pitchFamily="34" charset="0"/>
                </a:rPr>
                <a:t>LUẬN NHÓM</a:t>
              </a:r>
              <a:endParaRPr lang="en-US" sz="11500" i="1" dirty="0">
                <a:solidFill>
                  <a:schemeClr val="tx2">
                    <a:lumMod val="60000"/>
                    <a:lumOff val="40000"/>
                  </a:schemeClr>
                </a:solidFill>
                <a:latin typeface="iCiel Pony" panose="02000000000000000000" pitchFamily="2" charset="0"/>
                <a:cs typeface="Arial" panose="020B0604020202020204" pitchFamily="34" charset="0"/>
              </a:endParaRPr>
            </a:p>
          </p:txBody>
        </p:sp>
      </p:grpSp>
    </p:spTree>
    <p:extLst>
      <p:ext uri="{BB962C8B-B14F-4D97-AF65-F5344CB8AC3E}">
        <p14:creationId xmlns:p14="http://schemas.microsoft.com/office/powerpoint/2010/main" val="3317072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6"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par>
                          <p:cTn id="35" fill="hold">
                            <p:stCondLst>
                              <p:cond delay="2000"/>
                            </p:stCondLst>
                            <p:childTnLst>
                              <p:par>
                                <p:cTn id="36" presetID="32" presetClass="emph" presetSubtype="0" fill="hold" nodeType="afterEffect">
                                  <p:stCondLst>
                                    <p:cond delay="0"/>
                                  </p:stCondLst>
                                  <p:childTnLst>
                                    <p:animRot by="120000">
                                      <p:cBhvr>
                                        <p:cTn id="37" dur="150" fill="hold">
                                          <p:stCondLst>
                                            <p:cond delay="0"/>
                                          </p:stCondLst>
                                        </p:cTn>
                                        <p:tgtEl>
                                          <p:spTgt spid="4"/>
                                        </p:tgtEl>
                                        <p:attrNameLst>
                                          <p:attrName>r</p:attrName>
                                        </p:attrNameLst>
                                      </p:cBhvr>
                                    </p:animRot>
                                    <p:animRot by="-240000">
                                      <p:cBhvr>
                                        <p:cTn id="38" dur="300" fill="hold">
                                          <p:stCondLst>
                                            <p:cond delay="300"/>
                                          </p:stCondLst>
                                        </p:cTn>
                                        <p:tgtEl>
                                          <p:spTgt spid="4"/>
                                        </p:tgtEl>
                                        <p:attrNameLst>
                                          <p:attrName>r</p:attrName>
                                        </p:attrNameLst>
                                      </p:cBhvr>
                                    </p:animRot>
                                    <p:animRot by="240000">
                                      <p:cBhvr>
                                        <p:cTn id="39" dur="300" fill="hold">
                                          <p:stCondLst>
                                            <p:cond delay="600"/>
                                          </p:stCondLst>
                                        </p:cTn>
                                        <p:tgtEl>
                                          <p:spTgt spid="4"/>
                                        </p:tgtEl>
                                        <p:attrNameLst>
                                          <p:attrName>r</p:attrName>
                                        </p:attrNameLst>
                                      </p:cBhvr>
                                    </p:animRot>
                                    <p:animRot by="-240000">
                                      <p:cBhvr>
                                        <p:cTn id="40" dur="300" fill="hold">
                                          <p:stCondLst>
                                            <p:cond delay="900"/>
                                          </p:stCondLst>
                                        </p:cTn>
                                        <p:tgtEl>
                                          <p:spTgt spid="4"/>
                                        </p:tgtEl>
                                        <p:attrNameLst>
                                          <p:attrName>r</p:attrName>
                                        </p:attrNameLst>
                                      </p:cBhvr>
                                    </p:animRot>
                                    <p:animRot by="120000">
                                      <p:cBhvr>
                                        <p:cTn id="41" dur="300" fill="hold">
                                          <p:stCondLst>
                                            <p:cond delay="1200"/>
                                          </p:stCondLst>
                                        </p:cTn>
                                        <p:tgtEl>
                                          <p:spTgt spid="4"/>
                                        </p:tgtEl>
                                        <p:attrNameLst>
                                          <p:attrName>r</p:attrName>
                                        </p:attrNameLst>
                                      </p:cBhvr>
                                    </p:animRo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9F6A4B21-2DA1-D8FF-699A-FF50983C38CD}"/>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63DE07E0-DC58-D4AC-31B1-959045848ED5}"/>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339F8951-316B-7BB0-5B25-261D0BB7A3E3}"/>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B3F08BA4-A0AC-932C-B1D8-6DDDE65DC33D}"/>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22C2072C-81F3-1550-0ADA-06C2BA82822C}"/>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C77FFF3A-9AC3-9AC5-8657-5D0A3F4399FC}"/>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CA5A2B01-DF75-57D7-8A59-7B707E7EADD3}"/>
              </a:ext>
            </a:extLst>
          </p:cNvPr>
          <p:cNvSpPr/>
          <p:nvPr/>
        </p:nvSpPr>
        <p:spPr>
          <a:xfrm>
            <a:off x="446675" y="585971"/>
            <a:ext cx="17558850" cy="89628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5" name="Group 64">
            <a:extLst>
              <a:ext uri="{FF2B5EF4-FFF2-40B4-BE49-F238E27FC236}">
                <a16:creationId xmlns:a16="http://schemas.microsoft.com/office/drawing/2014/main" id="{7C3CA5DA-AB60-933E-4046-97F625BA49BC}"/>
              </a:ext>
            </a:extLst>
          </p:cNvPr>
          <p:cNvGrpSpPr/>
          <p:nvPr/>
        </p:nvGrpSpPr>
        <p:grpSpPr>
          <a:xfrm>
            <a:off x="-2971800" y="266700"/>
            <a:ext cx="2133600" cy="2133600"/>
            <a:chOff x="1143000" y="419100"/>
            <a:chExt cx="2133600" cy="2133600"/>
          </a:xfrm>
        </p:grpSpPr>
        <p:sp>
          <p:nvSpPr>
            <p:cNvPr id="47" name="Star: 5 Points 46">
              <a:extLst>
                <a:ext uri="{FF2B5EF4-FFF2-40B4-BE49-F238E27FC236}">
                  <a16:creationId xmlns:a16="http://schemas.microsoft.com/office/drawing/2014/main" id="{10E9D937-AC50-67F4-9D41-1350C5DB57D9}"/>
                </a:ext>
              </a:extLst>
            </p:cNvPr>
            <p:cNvSpPr/>
            <p:nvPr/>
          </p:nvSpPr>
          <p:spPr>
            <a:xfrm>
              <a:off x="1143000" y="419100"/>
              <a:ext cx="2133600" cy="2133600"/>
            </a:xfrm>
            <a:prstGeom prst="star5">
              <a:avLst>
                <a:gd name="adj" fmla="val 2406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0033B376-7331-3C2C-1CAC-D04B717A2C52}"/>
                </a:ext>
              </a:extLst>
            </p:cNvPr>
            <p:cNvSpPr txBox="1"/>
            <p:nvPr/>
          </p:nvSpPr>
          <p:spPr>
            <a:xfrm>
              <a:off x="1828800" y="952500"/>
              <a:ext cx="803031"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solidFill>
                      <a:prstClr val="black"/>
                    </a:solidFill>
                  </a:ln>
                  <a:solidFill>
                    <a:srgbClr val="9BBB59">
                      <a:lumMod val="20000"/>
                      <a:lumOff val="80000"/>
                    </a:srgbClr>
                  </a:solidFill>
                  <a:effectLst/>
                  <a:uLnTx/>
                  <a:uFillTx/>
                  <a:latin typeface="iCiel Pony" panose="02000000000000000000" pitchFamily="2" charset="0"/>
                  <a:ea typeface="+mn-ea"/>
                  <a:cs typeface="Arial" panose="020B0604020202020204" pitchFamily="34" charset="0"/>
                </a:rPr>
                <a:t>1 </a:t>
              </a:r>
              <a:endParaRPr kumimoji="0" lang="en-US" sz="4400" b="0" i="0" u="none" strike="noStrike" kern="1200" cap="none" spc="0" normalizeH="0" baseline="0" noProof="0" dirty="0">
                <a:ln>
                  <a:solidFill>
                    <a:prstClr val="black"/>
                  </a:solidFill>
                </a:ln>
                <a:solidFill>
                  <a:srgbClr val="9BBB59">
                    <a:lumMod val="20000"/>
                    <a:lumOff val="80000"/>
                  </a:srgbClr>
                </a:solidFill>
                <a:effectLst/>
                <a:uLnTx/>
                <a:uFillTx/>
                <a:latin typeface="Calibri"/>
                <a:ea typeface="+mn-ea"/>
                <a:cs typeface="+mn-cs"/>
              </a:endParaRPr>
            </a:p>
          </p:txBody>
        </p:sp>
      </p:grpSp>
      <p:sp>
        <p:nvSpPr>
          <p:cNvPr id="56" name="Rectangle 55">
            <a:extLst>
              <a:ext uri="{FF2B5EF4-FFF2-40B4-BE49-F238E27FC236}">
                <a16:creationId xmlns:a16="http://schemas.microsoft.com/office/drawing/2014/main" id="{C878A5A2-3212-83FA-773F-858A6645E219}"/>
              </a:ext>
            </a:extLst>
          </p:cNvPr>
          <p:cNvSpPr/>
          <p:nvPr/>
        </p:nvSpPr>
        <p:spPr>
          <a:xfrm>
            <a:off x="1056607" y="970481"/>
            <a:ext cx="16676504"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000000"/>
                </a:solidFill>
                <a:effectLst/>
                <a:uLnTx/>
                <a:uFillTx/>
                <a:latin typeface="Arial-BoldMT"/>
                <a:ea typeface="+mn-ea"/>
                <a:cs typeface="+mn-cs"/>
              </a:rPr>
              <a:t>Gà trống </a:t>
            </a:r>
            <a:r>
              <a:rPr kumimoji="0" lang="vi-VN" sz="4800" b="0" i="0" u="none" strike="noStrike" kern="1200" cap="none" spc="0" normalizeH="0" baseline="0" noProof="0">
                <a:ln>
                  <a:noFill/>
                </a:ln>
                <a:solidFill>
                  <a:srgbClr val="000000"/>
                </a:solidFill>
                <a:effectLst/>
                <a:uLnTx/>
                <a:uFillTx/>
                <a:latin typeface="ArialMT"/>
                <a:ea typeface="+mn-ea"/>
                <a:cs typeface="+mn-cs"/>
              </a:rPr>
              <a:t>thức dậy, cất tiếng dõng dạc xé màn sương mỏng, đánh thức</a:t>
            </a:r>
            <a:r>
              <a:rPr kumimoji="0" lang="en-US" sz="4800" b="0" i="0" u="none" strike="noStrike" kern="1200" cap="none" spc="0" normalizeH="0" baseline="0" noProof="0">
                <a:ln>
                  <a:noFill/>
                </a:ln>
                <a:solidFill>
                  <a:srgbClr val="000000"/>
                </a:solidFill>
                <a:effectLst/>
                <a:uLnTx/>
                <a:uFillTx/>
                <a:latin typeface="ArialMT"/>
                <a:ea typeface="+mn-ea"/>
                <a:cs typeface="+mn-cs"/>
              </a:rPr>
              <a:t> những tia nắng ban mai. Sứ giả của bình minh kêu vang: “Ò… ó… o...!” và </a:t>
            </a:r>
            <a:r>
              <a:rPr kumimoji="0" lang="vi-VN" sz="4800" b="0" i="0" u="none" strike="noStrike" kern="1200" cap="none" spc="0" normalizeH="0" baseline="0" noProof="0">
                <a:ln>
                  <a:noFill/>
                </a:ln>
                <a:solidFill>
                  <a:srgbClr val="000000"/>
                </a:solidFill>
                <a:effectLst/>
                <a:uLnTx/>
                <a:uFillTx/>
                <a:latin typeface="ArialMT"/>
                <a:ea typeface="+mn-ea"/>
                <a:cs typeface="+mn-cs"/>
              </a:rPr>
              <a:t>oai vệ đập cánh. Trời chưa sáng rõ nhưng anh chàng biết ở góc vườn kia</a:t>
            </a:r>
            <a:r>
              <a:rPr kumimoji="0" lang="en-US" sz="4800" b="0" i="0" u="none" strike="noStrike" kern="1200" cap="none" spc="0" normalizeH="0" baseline="0" noProof="0">
                <a:ln>
                  <a:noFill/>
                </a:ln>
                <a:solidFill>
                  <a:srgbClr val="000000"/>
                </a:solidFill>
                <a:effectLst/>
                <a:uLnTx/>
                <a:uFillTx/>
                <a:latin typeface="ArialMT"/>
                <a:ea typeface="+mn-ea"/>
                <a:cs typeface="+mn-cs"/>
              </a:rPr>
              <a:t> </a:t>
            </a:r>
            <a:r>
              <a:rPr kumimoji="0" lang="vi-VN" sz="4800" b="0" i="0" u="none" strike="noStrike" kern="1200" cap="none" spc="0" normalizeH="0" baseline="0" noProof="0">
                <a:ln>
                  <a:noFill/>
                </a:ln>
                <a:solidFill>
                  <a:srgbClr val="000000"/>
                </a:solidFill>
                <a:effectLst/>
                <a:uLnTx/>
                <a:uFillTx/>
                <a:latin typeface="ArialMT"/>
                <a:ea typeface="+mn-ea"/>
                <a:cs typeface="+mn-cs"/>
              </a:rPr>
              <a:t>lũ vịt con vừa dậy. Còn góc vườn này, chị mái mơ đang chuẩn bị dẫn đàn</a:t>
            </a:r>
            <a:r>
              <a:rPr kumimoji="0" lang="en-US" sz="4800" b="0" i="0" u="none" strike="noStrike" kern="1200" cap="none" spc="0" normalizeH="0" baseline="0" noProof="0">
                <a:ln>
                  <a:noFill/>
                </a:ln>
                <a:solidFill>
                  <a:srgbClr val="000000"/>
                </a:solidFill>
                <a:effectLst/>
                <a:uLnTx/>
                <a:uFillTx/>
                <a:latin typeface="ArialMT"/>
                <a:ea typeface="+mn-ea"/>
                <a:cs typeface="+mn-cs"/>
              </a:rPr>
              <a:t> </a:t>
            </a:r>
            <a:r>
              <a:rPr kumimoji="0" lang="vi-VN" sz="4800" b="0" i="0" u="none" strike="noStrike" kern="1200" cap="none" spc="0" normalizeH="0" baseline="0" noProof="0">
                <a:ln>
                  <a:noFill/>
                </a:ln>
                <a:solidFill>
                  <a:srgbClr val="000000"/>
                </a:solidFill>
                <a:effectLst/>
                <a:uLnTx/>
                <a:uFillTx/>
                <a:latin typeface="ArialMT"/>
                <a:ea typeface="+mn-ea"/>
                <a:cs typeface="+mn-cs"/>
              </a:rPr>
              <a:t>con đi tìm mồi. Một ngày mới rộn ràng đang bắt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ArialMT"/>
                <a:ea typeface="+mn-ea"/>
                <a:cs typeface="+mn-cs"/>
              </a:rPr>
              <a:t>										</a:t>
            </a:r>
            <a:r>
              <a:rPr kumimoji="0" lang="vi-VN" sz="4000" b="0" i="1" u="none" strike="noStrike" kern="1200" cap="none" spc="0" normalizeH="0" baseline="0" noProof="0">
                <a:ln>
                  <a:noFill/>
                </a:ln>
                <a:solidFill>
                  <a:srgbClr val="000000"/>
                </a:solidFill>
                <a:effectLst/>
                <a:uLnTx/>
                <a:uFillTx/>
                <a:latin typeface="ArialMT"/>
                <a:ea typeface="+mn-ea"/>
                <a:cs typeface="+mn-cs"/>
              </a:rPr>
              <a:t>Khôi Nguyên Thảo</a:t>
            </a:r>
            <a:r>
              <a:rPr kumimoji="0" lang="vi-VN" sz="1200" b="0" i="1" u="none" strike="noStrike" kern="1200" cap="none" spc="0" normalizeH="0" baseline="0" noProof="0">
                <a:ln>
                  <a:noFill/>
                </a:ln>
                <a:solidFill>
                  <a:prstClr val="black"/>
                </a:solidFill>
                <a:effectLst/>
                <a:uLnTx/>
                <a:uFillTx/>
                <a:latin typeface="Arial" panose="020B0604020202020204" pitchFamily="34" charset="0"/>
                <a:ea typeface="+mn-ea"/>
                <a:cs typeface="+mn-cs"/>
              </a:rPr>
              <a:t>l</a:t>
            </a:r>
            <a:endParaRPr kumimoji="0" lang="en-US" sz="44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1F155037-618A-057B-3E0E-845B3F6B888E}"/>
              </a:ext>
            </a:extLst>
          </p:cNvPr>
          <p:cNvCxnSpPr>
            <a:cxnSpLocks/>
          </p:cNvCxnSpPr>
          <p:nvPr/>
        </p:nvCxnSpPr>
        <p:spPr>
          <a:xfrm>
            <a:off x="11353800" y="2418347"/>
            <a:ext cx="6096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A95AF7-A81D-3F95-843A-3A95AB99BC90}"/>
              </a:ext>
            </a:extLst>
          </p:cNvPr>
          <p:cNvCxnSpPr>
            <a:cxnSpLocks/>
          </p:cNvCxnSpPr>
          <p:nvPr/>
        </p:nvCxnSpPr>
        <p:spPr>
          <a:xfrm>
            <a:off x="3810000" y="3942347"/>
            <a:ext cx="2895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4AE00C4-E66C-77D1-C765-0BF65C424F65}"/>
              </a:ext>
            </a:extLst>
          </p:cNvPr>
          <p:cNvSpPr/>
          <p:nvPr/>
        </p:nvSpPr>
        <p:spPr>
          <a:xfrm>
            <a:off x="1135426" y="6776978"/>
            <a:ext cx="16676504" cy="2585323"/>
          </a:xfrm>
          <a:prstGeom prst="rect">
            <a:avLst/>
          </a:prstGeom>
        </p:spPr>
        <p:txBody>
          <a:bodyPr wrap="square">
            <a:spAutoFit/>
          </a:bodyPr>
          <a:lstStyle/>
          <a:p>
            <a:pPr lvl="0"/>
            <a:r>
              <a:rPr kumimoji="0" lang="vi-VN" sz="5400" b="1" i="0" u="none" strike="noStrike" kern="1200" cap="none" spc="0" normalizeH="0" baseline="0" noProof="0">
                <a:ln>
                  <a:noFill/>
                </a:ln>
                <a:solidFill>
                  <a:srgbClr val="FF00FF"/>
                </a:solidFill>
                <a:effectLst/>
                <a:uLnTx/>
                <a:uFillTx/>
                <a:latin typeface="Arial-Rounded-Bold"/>
                <a:ea typeface="+mn-ea"/>
                <a:cs typeface="+mn-cs"/>
                <a:sym typeface="Wingdings" panose="05000000000000000000" pitchFamily="2" charset="2"/>
              </a:rPr>
              <a:t></a:t>
            </a:r>
            <a:r>
              <a:rPr kumimoji="0" lang="en-US" sz="5400" b="1" i="0" u="none" strike="noStrike" kern="1200" cap="none" spc="0" normalizeH="0" baseline="0" noProof="0">
                <a:ln>
                  <a:noFill/>
                </a:ln>
                <a:solidFill>
                  <a:srgbClr val="FF00FF"/>
                </a:solidFill>
                <a:effectLst/>
                <a:uLnTx/>
                <a:uFillTx/>
                <a:latin typeface="Arial-Rounded-Bold"/>
                <a:ea typeface="+mn-ea"/>
                <a:cs typeface="+mn-cs"/>
                <a:sym typeface="Wingdings" panose="05000000000000000000" pitchFamily="2" charset="2"/>
              </a:rPr>
              <a:t> </a:t>
            </a:r>
            <a:r>
              <a:rPr kumimoji="0" lang="vi-VN" sz="5400" b="1" i="0" u="none" strike="noStrike" kern="1200" cap="none" spc="0" normalizeH="0" baseline="0" noProof="0">
                <a:ln>
                  <a:noFill/>
                </a:ln>
                <a:solidFill>
                  <a:srgbClr val="FF00FF"/>
                </a:solidFill>
                <a:effectLst/>
                <a:uLnTx/>
                <a:uFillTx/>
                <a:latin typeface="Arial-Rounded-Bold"/>
                <a:ea typeface="+mn-ea"/>
                <a:cs typeface="+mn-cs"/>
              </a:rPr>
              <a:t>Tác dụng:</a:t>
            </a:r>
            <a:r>
              <a:rPr kumimoji="0" lang="vi-VN" sz="5400" b="1" i="0" u="none" strike="noStrike" kern="1200" cap="none" spc="0" normalizeH="0" baseline="0" noProof="0">
                <a:ln>
                  <a:noFill/>
                </a:ln>
                <a:solidFill>
                  <a:srgbClr val="FF0000"/>
                </a:solidFill>
                <a:effectLst/>
                <a:uLnTx/>
                <a:uFillTx/>
                <a:latin typeface="Arial-Rounded-Bold"/>
                <a:ea typeface="+mn-ea"/>
                <a:cs typeface="+mn-cs"/>
              </a:rPr>
              <a:t> </a:t>
            </a:r>
            <a:r>
              <a:rPr lang="vi-VN" sz="5400" b="1">
                <a:solidFill>
                  <a:srgbClr val="FF0000"/>
                </a:solidFill>
                <a:latin typeface="Arial-Rounded-Bold"/>
              </a:rPr>
              <a:t>Liên kết ba câu với nhau, tránh lặp từ, giúp cho việc miêu tả chú gà trống trở nên sinh động hơn</a:t>
            </a:r>
            <a:endParaRPr kumimoji="0" lang="en-US" sz="4400" b="0" i="0" u="none" strike="noStrike" kern="1200" cap="none" spc="0" normalizeH="0" baseline="0" noProof="0">
              <a:ln>
                <a:noFill/>
              </a:ln>
              <a:solidFill>
                <a:srgbClr val="FF0000"/>
              </a:solidFill>
              <a:effectLst/>
              <a:uLnTx/>
              <a:uFillTx/>
              <a:latin typeface="ArialMT"/>
              <a:ea typeface="+mn-ea"/>
              <a:cs typeface="+mn-cs"/>
            </a:endParaRPr>
          </a:p>
        </p:txBody>
      </p:sp>
    </p:spTree>
    <p:extLst>
      <p:ext uri="{BB962C8B-B14F-4D97-AF65-F5344CB8AC3E}">
        <p14:creationId xmlns:p14="http://schemas.microsoft.com/office/powerpoint/2010/main" val="1071950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089BD15E-EFD6-1707-8FB9-7EDDFCC88656}"/>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47FFBEAD-93E9-FFA5-6DB5-45FB986D446B}"/>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C873ACBC-8B05-1B26-3BE4-403714F83706}"/>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789589A6-84A4-A1CF-2E0F-7A0EF3661812}"/>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F5209153-1F5F-0B58-AFBD-3063BD389B66}"/>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FFCEFF7E-05FB-4FCB-D355-3B8E90CF1580}"/>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AF87A5B7-B8B1-9633-D7AB-144190F7DB1E}"/>
              </a:ext>
            </a:extLst>
          </p:cNvPr>
          <p:cNvSpPr/>
          <p:nvPr/>
        </p:nvSpPr>
        <p:spPr>
          <a:xfrm>
            <a:off x="446675" y="266701"/>
            <a:ext cx="17558850" cy="928207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90FFD3D1-6187-E2AA-C790-5DE67BD04459}"/>
              </a:ext>
            </a:extLst>
          </p:cNvPr>
          <p:cNvSpPr/>
          <p:nvPr/>
        </p:nvSpPr>
        <p:spPr>
          <a:xfrm>
            <a:off x="1329021" y="298427"/>
            <a:ext cx="16676504" cy="9202519"/>
          </a:xfrm>
          <a:prstGeom prst="rect">
            <a:avLst/>
          </a:prstGeom>
        </p:spPr>
        <p:txBody>
          <a:bodyPr wrap="square">
            <a:spAutoFit/>
          </a:bodyPr>
          <a:lstStyle/>
          <a:p>
            <a:pPr algn="l"/>
            <a:r>
              <a:rPr lang="en-US" sz="4800" b="1" i="0" u="none" strike="noStrike" baseline="0">
                <a:solidFill>
                  <a:srgbClr val="FF00FF"/>
                </a:solidFill>
                <a:latin typeface="Arial-Rounded-Bold"/>
              </a:rPr>
              <a:t>3. </a:t>
            </a:r>
            <a:r>
              <a:rPr lang="en-US" sz="4400" b="1" i="0" u="none" strike="noStrike" baseline="0">
                <a:solidFill>
                  <a:srgbClr val="000000"/>
                </a:solidFill>
                <a:latin typeface="Arial-BoldMT"/>
              </a:rPr>
              <a:t>Thực hiện yêu cầu:</a:t>
            </a:r>
          </a:p>
          <a:p>
            <a:pPr algn="l"/>
            <a:r>
              <a:rPr lang="en-US" sz="4400" b="0" i="0" u="none" strike="noStrike" baseline="0">
                <a:solidFill>
                  <a:srgbClr val="000000"/>
                </a:solidFill>
                <a:latin typeface="ArialMT"/>
              </a:rPr>
              <a:t>a. Chọn từ ngữ trong khung phù hợp với mỗi </a:t>
            </a:r>
            <a:r>
              <a:rPr lang="en-US" sz="6000" b="0" i="0" u="none" strike="noStrike" baseline="0">
                <a:solidFill>
                  <a:srgbClr val="FF00FF"/>
                </a:solidFill>
                <a:latin typeface="Wingdings-Regular"/>
              </a:rPr>
              <a:t> </a:t>
            </a:r>
            <a:r>
              <a:rPr lang="en-US" sz="4400" b="0" i="0" u="none" strike="noStrike" baseline="0">
                <a:solidFill>
                  <a:srgbClr val="000000"/>
                </a:solidFill>
                <a:latin typeface="ArialMT"/>
              </a:rPr>
              <a:t>để các câu trong đoạn văn sau liên kết với nhau:</a:t>
            </a:r>
          </a:p>
          <a:p>
            <a:pPr algn="l"/>
            <a:endParaRPr lang="en-US" sz="4400" b="0" i="0" u="none" strike="noStrike" baseline="0">
              <a:solidFill>
                <a:srgbClr val="000000"/>
              </a:solidFill>
              <a:latin typeface="ArialMT"/>
            </a:endParaRPr>
          </a:p>
          <a:p>
            <a:pPr algn="l"/>
            <a:endParaRPr lang="en-US" sz="4400" b="0" i="0" u="none" strike="noStrike" baseline="0">
              <a:solidFill>
                <a:srgbClr val="000000"/>
              </a:solidFill>
              <a:latin typeface="ArialMT"/>
            </a:endParaRPr>
          </a:p>
          <a:p>
            <a:pPr algn="l"/>
            <a:r>
              <a:rPr lang="en-US" sz="4400" b="0" i="0" u="none" strike="noStrike" baseline="0">
                <a:solidFill>
                  <a:srgbClr val="000000"/>
                </a:solidFill>
                <a:latin typeface="ArialMT"/>
              </a:rPr>
              <a:t>	Những nhúm hạt nhỏ bé ngày nào giờ đã trở thành những vạt hoa tím </a:t>
            </a:r>
            <a:r>
              <a:rPr lang="vi-VN" sz="4400" b="0" i="0" u="none" strike="noStrike" baseline="0">
                <a:solidFill>
                  <a:srgbClr val="000000"/>
                </a:solidFill>
                <a:latin typeface="ArialMT"/>
              </a:rPr>
              <a:t>bung nở. </a:t>
            </a:r>
            <a:r>
              <a:rPr lang="vi-VN" sz="6000" b="0" i="0" u="none" strike="noStrike" baseline="0">
                <a:solidFill>
                  <a:srgbClr val="FF00FF"/>
                </a:solidFill>
                <a:latin typeface="Wingdings-Regular"/>
              </a:rPr>
              <a:t> </a:t>
            </a:r>
            <a:r>
              <a:rPr lang="vi-VN" sz="4400" b="0" i="0" u="none" strike="noStrike" baseline="0">
                <a:solidFill>
                  <a:srgbClr val="000000"/>
                </a:solidFill>
                <a:latin typeface="ArialMT"/>
              </a:rPr>
              <a:t>đang tươi cười chào đón Uyên. </a:t>
            </a:r>
            <a:r>
              <a:rPr lang="vi-VN" sz="6000" b="0" i="0" u="none" strike="noStrike" baseline="0">
                <a:solidFill>
                  <a:srgbClr val="FF00FF"/>
                </a:solidFill>
                <a:latin typeface="Wingdings-Regular"/>
              </a:rPr>
              <a:t> </a:t>
            </a:r>
            <a:r>
              <a:rPr lang="vi-VN" sz="4400" b="0" i="0" u="none" strike="noStrike" baseline="0">
                <a:solidFill>
                  <a:srgbClr val="000000"/>
                </a:solidFill>
                <a:latin typeface="ArialMT"/>
              </a:rPr>
              <a:t>cúi</a:t>
            </a:r>
            <a:r>
              <a:rPr lang="en-US" sz="4400" b="0" i="0" u="none" strike="noStrike" baseline="0">
                <a:solidFill>
                  <a:srgbClr val="000000"/>
                </a:solidFill>
                <a:latin typeface="ArialMT"/>
              </a:rPr>
              <a:t> </a:t>
            </a:r>
            <a:r>
              <a:rPr lang="vi-VN" sz="4400" b="0" i="0" u="none" strike="noStrike" baseline="0">
                <a:solidFill>
                  <a:srgbClr val="000000"/>
                </a:solidFill>
                <a:latin typeface="ArialMT"/>
              </a:rPr>
              <a:t>xuống, thủ thỉ cảm ơn</a:t>
            </a:r>
            <a:r>
              <a:rPr lang="en-US" sz="4400" b="0" i="0" u="none" strike="noStrike" baseline="0">
                <a:solidFill>
                  <a:srgbClr val="000000"/>
                </a:solidFill>
                <a:latin typeface="ArialMT"/>
              </a:rPr>
              <a:t> </a:t>
            </a:r>
            <a:r>
              <a:rPr lang="vi-VN" sz="6000" b="0" i="0" u="none" strike="noStrike" baseline="0">
                <a:solidFill>
                  <a:srgbClr val="FF00FF"/>
                </a:solidFill>
                <a:latin typeface="Wingdings-Regular"/>
              </a:rPr>
              <a:t> </a:t>
            </a:r>
            <a:r>
              <a:rPr lang="vi-VN" sz="4400" b="0" i="0" u="none" strike="noStrike" baseline="0">
                <a:solidFill>
                  <a:srgbClr val="000000"/>
                </a:solidFill>
                <a:latin typeface="ArialMT"/>
              </a:rPr>
              <a:t>đã đem mùa xuân đến nơi này. </a:t>
            </a:r>
            <a:r>
              <a:rPr lang="vi-VN" sz="6000" b="0" i="0" u="none" strike="noStrike" baseline="0">
                <a:solidFill>
                  <a:srgbClr val="FF00FF"/>
                </a:solidFill>
                <a:latin typeface="Wingdings-Regular"/>
              </a:rPr>
              <a:t> </a:t>
            </a:r>
            <a:r>
              <a:rPr lang="vi-VN" sz="4400" b="0" i="0" u="none" strike="noStrike" baseline="0">
                <a:solidFill>
                  <a:srgbClr val="000000"/>
                </a:solidFill>
                <a:latin typeface="ArialMT"/>
              </a:rPr>
              <a:t>rung rinh trong nắng, thì thầm đáp</a:t>
            </a:r>
            <a:r>
              <a:rPr lang="en-US" sz="4400" b="0" i="0" u="none" strike="noStrike" baseline="0">
                <a:solidFill>
                  <a:srgbClr val="000000"/>
                </a:solidFill>
                <a:latin typeface="ArialMT"/>
              </a:rPr>
              <a:t> </a:t>
            </a:r>
            <a:r>
              <a:rPr lang="vi-VN" sz="4400" b="0" i="0" u="none" strike="noStrike" baseline="0">
                <a:solidFill>
                  <a:srgbClr val="000000"/>
                </a:solidFill>
                <a:latin typeface="ArialMT"/>
              </a:rPr>
              <a:t>lại lời cảm ơn của </a:t>
            </a:r>
            <a:r>
              <a:rPr lang="vi-VN" sz="6000" b="0" i="0" u="none" strike="noStrike" baseline="0">
                <a:solidFill>
                  <a:srgbClr val="FF00FF"/>
                </a:solidFill>
                <a:latin typeface="Wingdings-Regular"/>
              </a:rPr>
              <a:t></a:t>
            </a:r>
            <a:r>
              <a:rPr lang="vi-VN" sz="4400" b="0" i="0" u="none" strike="noStrike" baseline="0">
                <a:solidFill>
                  <a:srgbClr val="000000"/>
                </a:solidFill>
                <a:latin typeface="ArialMT"/>
              </a:rPr>
              <a:t>.</a:t>
            </a:r>
          </a:p>
          <a:p>
            <a:pPr algn="l"/>
            <a:r>
              <a:rPr lang="en-US" sz="4000" b="0" i="1" u="none" strike="noStrike" baseline="0">
                <a:solidFill>
                  <a:srgbClr val="000000"/>
                </a:solidFill>
                <a:latin typeface="Arial-ItalicMT"/>
              </a:rPr>
              <a:t>										</a:t>
            </a:r>
            <a:r>
              <a:rPr lang="vi-VN" sz="4000" b="0" i="1" u="none" strike="noStrike" baseline="0">
                <a:solidFill>
                  <a:srgbClr val="000000"/>
                </a:solidFill>
                <a:latin typeface="Arial-ItalicMT"/>
              </a:rPr>
              <a:t>Theo </a:t>
            </a:r>
            <a:r>
              <a:rPr lang="vi-VN" sz="4000" b="0" i="0" u="none" strike="noStrike" baseline="0">
                <a:solidFill>
                  <a:srgbClr val="000000"/>
                </a:solidFill>
                <a:latin typeface="ArialMT"/>
              </a:rPr>
              <a:t>Lâm Phước An</a:t>
            </a:r>
          </a:p>
          <a:p>
            <a:pPr algn="l"/>
            <a:r>
              <a:rPr lang="vi-VN" sz="4400" b="0" i="0" u="none" strike="noStrike" baseline="0">
                <a:solidFill>
                  <a:srgbClr val="000000"/>
                </a:solidFill>
                <a:latin typeface="ArialMT"/>
              </a:rPr>
              <a:t>b. Cho biết mỗi từ ngữ được chọn ở bài tập a thay thế cho từ ngữ nào</a:t>
            </a:r>
            <a:r>
              <a:rPr lang="en-US" sz="4400" b="0" i="0" u="none" strike="noStrike" baseline="0">
                <a:solidFill>
                  <a:srgbClr val="000000"/>
                </a:solidFill>
                <a:latin typeface="ArialMT"/>
              </a:rPr>
              <a:t> </a:t>
            </a:r>
            <a:r>
              <a:rPr lang="vi-VN" sz="4400" b="0" i="0" u="none" strike="noStrike" baseline="0">
                <a:solidFill>
                  <a:srgbClr val="000000"/>
                </a:solidFill>
                <a:latin typeface="ArialMT"/>
              </a:rPr>
              <a:t>trong câu văn đứng trước.</a:t>
            </a:r>
            <a:endParaRPr kumimoji="0" lang="en-US" sz="36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pic>
        <p:nvPicPr>
          <p:cNvPr id="4" name="Picture 3">
            <a:extLst>
              <a:ext uri="{FF2B5EF4-FFF2-40B4-BE49-F238E27FC236}">
                <a16:creationId xmlns:a16="http://schemas.microsoft.com/office/drawing/2014/main" id="{FC69A7EF-6A26-EEED-5747-9D9B43F861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7714" y="2620179"/>
            <a:ext cx="12556771" cy="1582153"/>
          </a:xfrm>
          <a:prstGeom prst="rect">
            <a:avLst/>
          </a:prstGeom>
        </p:spPr>
      </p:pic>
    </p:spTree>
    <p:extLst>
      <p:ext uri="{BB962C8B-B14F-4D97-AF65-F5344CB8AC3E}">
        <p14:creationId xmlns:p14="http://schemas.microsoft.com/office/powerpoint/2010/main" val="356870953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4F83658D-BCFD-CF8B-5EE8-77C8FFB9D8D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9AC4A8A-9C37-ADD2-1100-890AB666D6B6}"/>
              </a:ext>
            </a:extLst>
          </p:cNvPr>
          <p:cNvSpPr/>
          <p:nvPr/>
        </p:nvSpPr>
        <p:spPr>
          <a:xfrm rot="1406647">
            <a:off x="-1734795" y="-3466887"/>
            <a:ext cx="8451171" cy="6253867"/>
          </a:xfrm>
          <a:custGeom>
            <a:avLst/>
            <a:gdLst/>
            <a:ahLst/>
            <a:cxnLst/>
            <a:rect l="l" t="t" r="r" b="b"/>
            <a:pathLst>
              <a:path w="8451171" h="6253867">
                <a:moveTo>
                  <a:pt x="0" y="0"/>
                </a:moveTo>
                <a:lnTo>
                  <a:pt x="8451171" y="0"/>
                </a:lnTo>
                <a:lnTo>
                  <a:pt x="8451171" y="6253866"/>
                </a:lnTo>
                <a:lnTo>
                  <a:pt x="0" y="6253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829B985F-211D-3F2D-94DD-A19AFC1472BE}"/>
              </a:ext>
            </a:extLst>
          </p:cNvPr>
          <p:cNvSpPr/>
          <p:nvPr/>
        </p:nvSpPr>
        <p:spPr>
          <a:xfrm rot="-1275823">
            <a:off x="11332871" y="8743327"/>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B57EDAC6-5491-A5A4-9695-4079B2CD993F}"/>
              </a:ext>
            </a:extLst>
          </p:cNvPr>
          <p:cNvSpPr/>
          <p:nvPr/>
        </p:nvSpPr>
        <p:spPr>
          <a:xfrm rot="-9005140">
            <a:off x="16473474" y="6827773"/>
            <a:ext cx="1551214" cy="3291701"/>
          </a:xfrm>
          <a:custGeom>
            <a:avLst/>
            <a:gdLst/>
            <a:ahLst/>
            <a:cxnLst/>
            <a:rect l="l" t="t" r="r" b="b"/>
            <a:pathLst>
              <a:path w="1551214" h="3291701">
                <a:moveTo>
                  <a:pt x="0" y="0"/>
                </a:moveTo>
                <a:lnTo>
                  <a:pt x="1551214" y="0"/>
                </a:lnTo>
                <a:lnTo>
                  <a:pt x="1551214" y="3291702"/>
                </a:lnTo>
                <a:lnTo>
                  <a:pt x="0" y="3291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a:extLst>
              <a:ext uri="{FF2B5EF4-FFF2-40B4-BE49-F238E27FC236}">
                <a16:creationId xmlns:a16="http://schemas.microsoft.com/office/drawing/2014/main" id="{88927866-19FB-9A28-DD78-5B8740EC79D1}"/>
              </a:ext>
            </a:extLst>
          </p:cNvPr>
          <p:cNvSpPr/>
          <p:nvPr/>
        </p:nvSpPr>
        <p:spPr>
          <a:xfrm rot="2306362">
            <a:off x="534307" y="201521"/>
            <a:ext cx="1014371" cy="2807946"/>
          </a:xfrm>
          <a:custGeom>
            <a:avLst/>
            <a:gdLst/>
            <a:ahLst/>
            <a:cxnLst/>
            <a:rect l="l" t="t" r="r" b="b"/>
            <a:pathLst>
              <a:path w="1014371" h="2807946">
                <a:moveTo>
                  <a:pt x="0" y="0"/>
                </a:moveTo>
                <a:lnTo>
                  <a:pt x="1014370" y="0"/>
                </a:lnTo>
                <a:lnTo>
                  <a:pt x="1014370" y="2807946"/>
                </a:lnTo>
                <a:lnTo>
                  <a:pt x="0" y="28079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a:extLst>
              <a:ext uri="{FF2B5EF4-FFF2-40B4-BE49-F238E27FC236}">
                <a16:creationId xmlns:a16="http://schemas.microsoft.com/office/drawing/2014/main" id="{B91390B1-F7BA-0C86-D7C5-B4FF88D9E8F5}"/>
              </a:ext>
            </a:extLst>
          </p:cNvPr>
          <p:cNvSpPr/>
          <p:nvPr/>
        </p:nvSpPr>
        <p:spPr>
          <a:xfrm rot="18739984">
            <a:off x="952419" y="2345993"/>
            <a:ext cx="981782" cy="1155037"/>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30">
            <a:extLst>
              <a:ext uri="{FF2B5EF4-FFF2-40B4-BE49-F238E27FC236}">
                <a16:creationId xmlns:a16="http://schemas.microsoft.com/office/drawing/2014/main" id="{B2EB73EF-C89C-6987-73E0-D29D8C09E04F}"/>
              </a:ext>
            </a:extLst>
          </p:cNvPr>
          <p:cNvSpPr/>
          <p:nvPr/>
        </p:nvSpPr>
        <p:spPr>
          <a:xfrm rot="1410093">
            <a:off x="-2195473" y="8620194"/>
            <a:ext cx="9118384" cy="2752094"/>
          </a:xfrm>
          <a:custGeom>
            <a:avLst/>
            <a:gdLst/>
            <a:ahLst/>
            <a:cxnLst/>
            <a:rect l="l" t="t" r="r" b="b"/>
            <a:pathLst>
              <a:path w="9118384" h="2752094">
                <a:moveTo>
                  <a:pt x="0" y="0"/>
                </a:moveTo>
                <a:lnTo>
                  <a:pt x="9118384" y="0"/>
                </a:lnTo>
                <a:lnTo>
                  <a:pt x="9118384" y="2752094"/>
                </a:lnTo>
                <a:lnTo>
                  <a:pt x="0" y="27520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31">
            <a:extLst>
              <a:ext uri="{FF2B5EF4-FFF2-40B4-BE49-F238E27FC236}">
                <a16:creationId xmlns:a16="http://schemas.microsoft.com/office/drawing/2014/main" id="{B54C77D9-016A-E0CE-3D7F-7BB66C09C6FC}"/>
              </a:ext>
            </a:extLst>
          </p:cNvPr>
          <p:cNvSpPr/>
          <p:nvPr/>
        </p:nvSpPr>
        <p:spPr>
          <a:xfrm rot="-9526650">
            <a:off x="12525153" y="-639605"/>
            <a:ext cx="9468294" cy="2857703"/>
          </a:xfrm>
          <a:custGeom>
            <a:avLst/>
            <a:gdLst/>
            <a:ahLst/>
            <a:cxnLst/>
            <a:rect l="l" t="t" r="r" b="b"/>
            <a:pathLst>
              <a:path w="9468294" h="2857703">
                <a:moveTo>
                  <a:pt x="0" y="0"/>
                </a:moveTo>
                <a:lnTo>
                  <a:pt x="9468294" y="0"/>
                </a:lnTo>
                <a:lnTo>
                  <a:pt x="9468294" y="2857703"/>
                </a:lnTo>
                <a:lnTo>
                  <a:pt x="0" y="28577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32">
            <a:extLst>
              <a:ext uri="{FF2B5EF4-FFF2-40B4-BE49-F238E27FC236}">
                <a16:creationId xmlns:a16="http://schemas.microsoft.com/office/drawing/2014/main" id="{76026441-0AA5-9D6C-5988-14C52EB1DE59}"/>
              </a:ext>
            </a:extLst>
          </p:cNvPr>
          <p:cNvSpPr/>
          <p:nvPr/>
        </p:nvSpPr>
        <p:spPr>
          <a:xfrm rot="1008531">
            <a:off x="706828" y="8931677"/>
            <a:ext cx="643744" cy="653245"/>
          </a:xfrm>
          <a:custGeom>
            <a:avLst/>
            <a:gdLst/>
            <a:ahLst/>
            <a:cxnLst/>
            <a:rect l="l" t="t" r="r" b="b"/>
            <a:pathLst>
              <a:path w="643744" h="653245">
                <a:moveTo>
                  <a:pt x="0" y="0"/>
                </a:moveTo>
                <a:lnTo>
                  <a:pt x="643744" y="0"/>
                </a:lnTo>
                <a:lnTo>
                  <a:pt x="643744"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33">
            <a:extLst>
              <a:ext uri="{FF2B5EF4-FFF2-40B4-BE49-F238E27FC236}">
                <a16:creationId xmlns:a16="http://schemas.microsoft.com/office/drawing/2014/main" id="{A9358DD0-4D30-523A-6262-938E41F12D47}"/>
              </a:ext>
            </a:extLst>
          </p:cNvPr>
          <p:cNvSpPr/>
          <p:nvPr/>
        </p:nvSpPr>
        <p:spPr>
          <a:xfrm rot="1008531">
            <a:off x="15836714" y="139192"/>
            <a:ext cx="643744" cy="653245"/>
          </a:xfrm>
          <a:custGeom>
            <a:avLst/>
            <a:gdLst/>
            <a:ahLst/>
            <a:cxnLst/>
            <a:rect l="l" t="t" r="r" b="b"/>
            <a:pathLst>
              <a:path w="643744" h="653245">
                <a:moveTo>
                  <a:pt x="0" y="0"/>
                </a:moveTo>
                <a:lnTo>
                  <a:pt x="643743" y="0"/>
                </a:lnTo>
                <a:lnTo>
                  <a:pt x="643743"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34">
            <a:extLst>
              <a:ext uri="{FF2B5EF4-FFF2-40B4-BE49-F238E27FC236}">
                <a16:creationId xmlns:a16="http://schemas.microsoft.com/office/drawing/2014/main" id="{08E6C50B-F5E2-2A77-FEF2-E20C7A07B656}"/>
              </a:ext>
            </a:extLst>
          </p:cNvPr>
          <p:cNvSpPr/>
          <p:nvPr/>
        </p:nvSpPr>
        <p:spPr>
          <a:xfrm rot="2050089">
            <a:off x="17372138" y="583361"/>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5">
            <a:extLst>
              <a:ext uri="{FF2B5EF4-FFF2-40B4-BE49-F238E27FC236}">
                <a16:creationId xmlns:a16="http://schemas.microsoft.com/office/drawing/2014/main" id="{925F8C4D-4706-5835-3B33-8B96BF2CA35B}"/>
              </a:ext>
            </a:extLst>
          </p:cNvPr>
          <p:cNvSpPr/>
          <p:nvPr/>
        </p:nvSpPr>
        <p:spPr>
          <a:xfrm rot="2050089">
            <a:off x="2884449" y="9565768"/>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28">
            <a:extLst>
              <a:ext uri="{FF2B5EF4-FFF2-40B4-BE49-F238E27FC236}">
                <a16:creationId xmlns:a16="http://schemas.microsoft.com/office/drawing/2014/main" id="{5A2EEBD8-2E5F-4A24-F427-BBD8301B8814}"/>
              </a:ext>
            </a:extLst>
          </p:cNvPr>
          <p:cNvSpPr/>
          <p:nvPr/>
        </p:nvSpPr>
        <p:spPr>
          <a:xfrm rot="7974468">
            <a:off x="16200719" y="4943379"/>
            <a:ext cx="1013482" cy="1192331"/>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reeform 4">
            <a:extLst>
              <a:ext uri="{FF2B5EF4-FFF2-40B4-BE49-F238E27FC236}">
                <a16:creationId xmlns:a16="http://schemas.microsoft.com/office/drawing/2014/main" id="{4CF2E30C-02A1-C4AB-3D52-DCB1E2807173}"/>
              </a:ext>
            </a:extLst>
          </p:cNvPr>
          <p:cNvSpPr/>
          <p:nvPr/>
        </p:nvSpPr>
        <p:spPr>
          <a:xfrm>
            <a:off x="6788937" y="5517733"/>
            <a:ext cx="4710125" cy="4733795"/>
          </a:xfrm>
          <a:custGeom>
            <a:avLst/>
            <a:gdLst/>
            <a:ahLst/>
            <a:cxnLst/>
            <a:rect l="l" t="t" r="r" b="b"/>
            <a:pathLst>
              <a:path w="6064784" h="6095261">
                <a:moveTo>
                  <a:pt x="0" y="0"/>
                </a:moveTo>
                <a:lnTo>
                  <a:pt x="6064784" y="0"/>
                </a:lnTo>
                <a:lnTo>
                  <a:pt x="6064784" y="6095261"/>
                </a:lnTo>
                <a:lnTo>
                  <a:pt x="0" y="6095261"/>
                </a:lnTo>
                <a:lnTo>
                  <a:pt x="0" y="0"/>
                </a:lnTo>
                <a:close/>
              </a:path>
            </a:pathLst>
          </a:custGeom>
          <a:blipFill>
            <a:blip r:embed="rId1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CB692484-4C9D-799D-C169-34437A6C2731}"/>
              </a:ext>
            </a:extLst>
          </p:cNvPr>
          <p:cNvGrpSpPr/>
          <p:nvPr/>
        </p:nvGrpSpPr>
        <p:grpSpPr>
          <a:xfrm>
            <a:off x="2362200" y="3205252"/>
            <a:ext cx="12797952" cy="1938248"/>
            <a:chOff x="2362200" y="3009900"/>
            <a:chExt cx="12797952" cy="1938248"/>
          </a:xfrm>
        </p:grpSpPr>
        <p:sp>
          <p:nvSpPr>
            <p:cNvPr id="6" name="Rectangle 5">
              <a:extLst>
                <a:ext uri="{FF2B5EF4-FFF2-40B4-BE49-F238E27FC236}">
                  <a16:creationId xmlns:a16="http://schemas.microsoft.com/office/drawing/2014/main" id="{91BC06B5-D465-5ACF-6395-5B048BD6C7F2}"/>
                </a:ext>
              </a:extLst>
            </p:cNvPr>
            <p:cNvSpPr/>
            <p:nvPr/>
          </p:nvSpPr>
          <p:spPr>
            <a:xfrm>
              <a:off x="2438400" y="3086100"/>
              <a:ext cx="12721752" cy="1862048"/>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vi-VN" sz="11500" b="0" i="1" u="none" strike="noStrike" kern="1200" cap="none" spc="0" normalizeH="0" baseline="0" noProof="0" dirty="0">
                  <a:ln w="228600">
                    <a:solidFill>
                      <a:srgbClr val="9BBB59">
                        <a:lumMod val="40000"/>
                        <a:lumOff val="60000"/>
                      </a:srgbClr>
                    </a:solidFill>
                  </a:ln>
                  <a:solidFill>
                    <a:srgbClr val="9BBB59">
                      <a:lumMod val="40000"/>
                      <a:lumOff val="60000"/>
                    </a:srgbClr>
                  </a:solidFill>
                  <a:effectLst/>
                  <a:uLnTx/>
                  <a:uFillTx/>
                  <a:latin typeface="iCiel Pony" panose="02000000000000000000" pitchFamily="2" charset="0"/>
                  <a:ea typeface="+mn-ea"/>
                  <a:cs typeface="Arial" panose="020B0604020202020204" pitchFamily="34" charset="0"/>
                </a:rPr>
                <a:t>THẢO </a:t>
              </a:r>
              <a:r>
                <a:rPr kumimoji="0" lang="vi-VN" sz="11500" b="0" i="1" u="none" strike="noStrike" kern="1200" cap="none" spc="0" normalizeH="0" baseline="0" noProof="0">
                  <a:ln w="228600">
                    <a:solidFill>
                      <a:srgbClr val="9BBB59">
                        <a:lumMod val="40000"/>
                        <a:lumOff val="60000"/>
                      </a:srgbClr>
                    </a:solidFill>
                  </a:ln>
                  <a:solidFill>
                    <a:srgbClr val="9BBB59">
                      <a:lumMod val="40000"/>
                      <a:lumOff val="60000"/>
                    </a:srgbClr>
                  </a:solidFill>
                  <a:effectLst/>
                  <a:uLnTx/>
                  <a:uFillTx/>
                  <a:latin typeface="iCiel Pony" panose="02000000000000000000" pitchFamily="2" charset="0"/>
                  <a:ea typeface="+mn-ea"/>
                  <a:cs typeface="Arial" panose="020B0604020202020204" pitchFamily="34" charset="0"/>
                </a:rPr>
                <a:t>LUẬN NHÓM</a:t>
              </a:r>
              <a:endParaRPr kumimoji="0" lang="en-US" sz="11500" b="0" i="1" u="none" strike="noStrike" kern="1200" cap="none" spc="0" normalizeH="0" baseline="0" noProof="0" dirty="0">
                <a:ln w="228600">
                  <a:solidFill>
                    <a:srgbClr val="9BBB59">
                      <a:lumMod val="40000"/>
                      <a:lumOff val="60000"/>
                    </a:srgbClr>
                  </a:solidFill>
                </a:ln>
                <a:solidFill>
                  <a:srgbClr val="9BBB59">
                    <a:lumMod val="40000"/>
                    <a:lumOff val="60000"/>
                  </a:srgbClr>
                </a:solidFill>
                <a:effectLst/>
                <a:uLnTx/>
                <a:uFillTx/>
                <a:latin typeface="iCiel Pony" panose="02000000000000000000" pitchFamily="2" charset="0"/>
                <a:ea typeface="+mn-ea"/>
                <a:cs typeface="Arial" panose="020B0604020202020204" pitchFamily="34" charset="0"/>
              </a:endParaRPr>
            </a:p>
          </p:txBody>
        </p:sp>
        <p:sp>
          <p:nvSpPr>
            <p:cNvPr id="7" name="Rectangle 6">
              <a:extLst>
                <a:ext uri="{FF2B5EF4-FFF2-40B4-BE49-F238E27FC236}">
                  <a16:creationId xmlns:a16="http://schemas.microsoft.com/office/drawing/2014/main" id="{095D4C3E-3328-4E71-692A-66E588D9D563}"/>
                </a:ext>
              </a:extLst>
            </p:cNvPr>
            <p:cNvSpPr/>
            <p:nvPr/>
          </p:nvSpPr>
          <p:spPr>
            <a:xfrm>
              <a:off x="2362200" y="3009900"/>
              <a:ext cx="12721752" cy="1862048"/>
            </a:xfrm>
            <a:prstGeom prst="rect">
              <a:avLst/>
            </a:prstGeom>
          </p:spPr>
          <p:txBody>
            <a:bodyPr wrap="none">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vi-VN" sz="11500" b="0" i="1" u="none" strike="noStrike" kern="1200" cap="none" spc="0" normalizeH="0" baseline="0" noProof="0" dirty="0">
                  <a:ln>
                    <a:noFill/>
                  </a:ln>
                  <a:solidFill>
                    <a:srgbClr val="1F497D">
                      <a:lumMod val="60000"/>
                      <a:lumOff val="40000"/>
                    </a:srgbClr>
                  </a:solidFill>
                  <a:effectLst/>
                  <a:uLnTx/>
                  <a:uFillTx/>
                  <a:latin typeface="iCiel Pony" panose="02000000000000000000" pitchFamily="2" charset="0"/>
                  <a:ea typeface="+mn-ea"/>
                  <a:cs typeface="Arial" panose="020B0604020202020204" pitchFamily="34" charset="0"/>
                </a:rPr>
                <a:t>THẢO </a:t>
              </a:r>
              <a:r>
                <a:rPr kumimoji="0" lang="vi-VN" sz="11500" b="0" i="1" u="none" strike="noStrike" kern="1200" cap="none" spc="0" normalizeH="0" baseline="0" noProof="0">
                  <a:ln>
                    <a:noFill/>
                  </a:ln>
                  <a:solidFill>
                    <a:srgbClr val="1F497D">
                      <a:lumMod val="60000"/>
                      <a:lumOff val="40000"/>
                    </a:srgbClr>
                  </a:solidFill>
                  <a:effectLst/>
                  <a:uLnTx/>
                  <a:uFillTx/>
                  <a:latin typeface="iCiel Pony" panose="02000000000000000000" pitchFamily="2" charset="0"/>
                  <a:ea typeface="+mn-ea"/>
                  <a:cs typeface="Arial" panose="020B0604020202020204" pitchFamily="34" charset="0"/>
                </a:rPr>
                <a:t>LUẬN NHÓM</a:t>
              </a:r>
              <a:endParaRPr kumimoji="0" lang="en-US" sz="11500" b="0" i="1" u="none" strike="noStrike" kern="1200" cap="none" spc="0" normalizeH="0" baseline="0" noProof="0" dirty="0">
                <a:ln>
                  <a:noFill/>
                </a:ln>
                <a:solidFill>
                  <a:srgbClr val="1F497D">
                    <a:lumMod val="60000"/>
                    <a:lumOff val="40000"/>
                  </a:srgbClr>
                </a:solidFill>
                <a:effectLst/>
                <a:uLnTx/>
                <a:uFillTx/>
                <a:latin typeface="iCiel Pony" panose="02000000000000000000" pitchFamily="2" charset="0"/>
                <a:ea typeface="+mn-ea"/>
                <a:cs typeface="Arial" panose="020B0604020202020204" pitchFamily="34" charset="0"/>
              </a:endParaRPr>
            </a:p>
          </p:txBody>
        </p:sp>
      </p:grpSp>
    </p:spTree>
    <p:extLst>
      <p:ext uri="{BB962C8B-B14F-4D97-AF65-F5344CB8AC3E}">
        <p14:creationId xmlns:p14="http://schemas.microsoft.com/office/powerpoint/2010/main" val="2069030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6"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par>
                          <p:cTn id="35" fill="hold">
                            <p:stCondLst>
                              <p:cond delay="2000"/>
                            </p:stCondLst>
                            <p:childTnLst>
                              <p:par>
                                <p:cTn id="36" presetID="32" presetClass="emph" presetSubtype="0" fill="hold" nodeType="afterEffect">
                                  <p:stCondLst>
                                    <p:cond delay="0"/>
                                  </p:stCondLst>
                                  <p:childTnLst>
                                    <p:animRot by="120000">
                                      <p:cBhvr>
                                        <p:cTn id="37" dur="150" fill="hold">
                                          <p:stCondLst>
                                            <p:cond delay="0"/>
                                          </p:stCondLst>
                                        </p:cTn>
                                        <p:tgtEl>
                                          <p:spTgt spid="4"/>
                                        </p:tgtEl>
                                        <p:attrNameLst>
                                          <p:attrName>r</p:attrName>
                                        </p:attrNameLst>
                                      </p:cBhvr>
                                    </p:animRot>
                                    <p:animRot by="-240000">
                                      <p:cBhvr>
                                        <p:cTn id="38" dur="300" fill="hold">
                                          <p:stCondLst>
                                            <p:cond delay="300"/>
                                          </p:stCondLst>
                                        </p:cTn>
                                        <p:tgtEl>
                                          <p:spTgt spid="4"/>
                                        </p:tgtEl>
                                        <p:attrNameLst>
                                          <p:attrName>r</p:attrName>
                                        </p:attrNameLst>
                                      </p:cBhvr>
                                    </p:animRot>
                                    <p:animRot by="240000">
                                      <p:cBhvr>
                                        <p:cTn id="39" dur="300" fill="hold">
                                          <p:stCondLst>
                                            <p:cond delay="600"/>
                                          </p:stCondLst>
                                        </p:cTn>
                                        <p:tgtEl>
                                          <p:spTgt spid="4"/>
                                        </p:tgtEl>
                                        <p:attrNameLst>
                                          <p:attrName>r</p:attrName>
                                        </p:attrNameLst>
                                      </p:cBhvr>
                                    </p:animRot>
                                    <p:animRot by="-240000">
                                      <p:cBhvr>
                                        <p:cTn id="40" dur="300" fill="hold">
                                          <p:stCondLst>
                                            <p:cond delay="900"/>
                                          </p:stCondLst>
                                        </p:cTn>
                                        <p:tgtEl>
                                          <p:spTgt spid="4"/>
                                        </p:tgtEl>
                                        <p:attrNameLst>
                                          <p:attrName>r</p:attrName>
                                        </p:attrNameLst>
                                      </p:cBhvr>
                                    </p:animRot>
                                    <p:animRot by="120000">
                                      <p:cBhvr>
                                        <p:cTn id="41" dur="300" fill="hold">
                                          <p:stCondLst>
                                            <p:cond delay="1200"/>
                                          </p:stCondLst>
                                        </p:cTn>
                                        <p:tgtEl>
                                          <p:spTgt spid="4"/>
                                        </p:tgtEl>
                                        <p:attrNameLst>
                                          <p:attrName>r</p:attrName>
                                        </p:attrNameLst>
                                      </p:cBhvr>
                                    </p:animRo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95CC0794-1A80-C704-A4BE-EEA18E18617F}"/>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05288E16-AA58-4538-B6E1-463CBD8B6C4E}"/>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F776BEE7-F513-3D89-6DD6-069E0FBA1B2F}"/>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724D71FC-83FF-8CF1-6825-4419CE165C6B}"/>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036FC9FB-99CA-ADA1-0BC7-587BD00DB10B}"/>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9E480173-E73F-D95E-2CBA-EA89C2B3E85D}"/>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BF3A7DE3-6BB7-3776-212F-D194AB7ABE55}"/>
              </a:ext>
            </a:extLst>
          </p:cNvPr>
          <p:cNvSpPr/>
          <p:nvPr/>
        </p:nvSpPr>
        <p:spPr>
          <a:xfrm>
            <a:off x="446675" y="266701"/>
            <a:ext cx="17558850" cy="928207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0E782B5E-BC92-7F8A-965D-F764FAA10C4A}"/>
              </a:ext>
            </a:extLst>
          </p:cNvPr>
          <p:cNvSpPr/>
          <p:nvPr/>
        </p:nvSpPr>
        <p:spPr>
          <a:xfrm>
            <a:off x="1100257" y="2596947"/>
            <a:ext cx="15892589" cy="771140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Những nhúm hạt nhỏ bé ngày nào giờ đã trở thành những vạt hoa tím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bung nở. </a:t>
            </a:r>
            <a:r>
              <a:rPr kumimoji="0" lang="vi-VN" sz="4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Những thảm sao nhỏ xinh ấy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đang tươi cười chào đón Uyên. </a:t>
            </a:r>
            <a:r>
              <a:rPr kumimoji="0" lang="vi-VN" sz="4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Cô bé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cúi</a:t>
            </a:r>
            <a:r>
              <a:rPr kumimoji="0" lang="en-US"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xuống, thủ thỉ cảm ơn</a:t>
            </a:r>
            <a:r>
              <a:rPr kumimoji="0" lang="en-US"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vi-VN" sz="4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những người bạn dễ thương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đã đem mùa xuân đến nơi này. </a:t>
            </a:r>
            <a:r>
              <a:rPr kumimoji="0" lang="vi-VN" sz="4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Những vạt hoa biêng biếc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rung rinh trong nắng, thì thầm đáp</a:t>
            </a:r>
            <a:r>
              <a:rPr kumimoji="0" lang="en-US"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lại lời cảm ơn của </a:t>
            </a:r>
            <a:r>
              <a:rPr kumimoji="0" lang="vi-VN" sz="4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người gieo hạt</a:t>
            </a:r>
            <a:r>
              <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800" b="0" i="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endParaRPr kumimoji="0" lang="vi-VN" sz="4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FFC9A59-39DC-9B2E-7AB2-2DE22503A1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870" y="572754"/>
            <a:ext cx="17525176" cy="2208172"/>
          </a:xfrm>
          <a:prstGeom prst="rect">
            <a:avLst/>
          </a:prstGeom>
        </p:spPr>
      </p:pic>
      <p:sp>
        <p:nvSpPr>
          <p:cNvPr id="5" name="Rectangle 4">
            <a:extLst>
              <a:ext uri="{FF2B5EF4-FFF2-40B4-BE49-F238E27FC236}">
                <a16:creationId xmlns:a16="http://schemas.microsoft.com/office/drawing/2014/main" id="{0B444FB4-58D4-71E4-CF44-EE53705081A6}"/>
              </a:ext>
            </a:extLst>
          </p:cNvPr>
          <p:cNvSpPr/>
          <p:nvPr/>
        </p:nvSpPr>
        <p:spPr>
          <a:xfrm>
            <a:off x="8967995" y="3730704"/>
            <a:ext cx="8219748" cy="1107996"/>
          </a:xfrm>
          <a:prstGeom prst="rect">
            <a:avLst/>
          </a:prstGeom>
          <a:solidFill>
            <a:schemeClr val="bg1"/>
          </a:solidFill>
        </p:spPr>
        <p:txBody>
          <a:bodyPr wrap="square">
            <a:spAutoFit/>
          </a:bodyPr>
          <a:lstStyle/>
          <a:p>
            <a:pPr algn="ctr"/>
            <a:r>
              <a:rPr lang="en-US" sz="6600" b="0" i="0" u="none" strike="noStrike" baseline="0">
                <a:solidFill>
                  <a:srgbClr val="FF00FF"/>
                </a:solidFill>
                <a:latin typeface="Wingdings-Regular"/>
              </a:rPr>
              <a:t></a:t>
            </a: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3" name="Rectangle 2">
            <a:extLst>
              <a:ext uri="{FF2B5EF4-FFF2-40B4-BE49-F238E27FC236}">
                <a16:creationId xmlns:a16="http://schemas.microsoft.com/office/drawing/2014/main" id="{20E310B9-A750-9712-106C-FAE3473B6782}"/>
              </a:ext>
            </a:extLst>
          </p:cNvPr>
          <p:cNvSpPr/>
          <p:nvPr/>
        </p:nvSpPr>
        <p:spPr>
          <a:xfrm>
            <a:off x="7948308" y="854214"/>
            <a:ext cx="7386013" cy="707886"/>
          </a:xfrm>
          <a:prstGeom prst="rect">
            <a:avLst/>
          </a:prstGeom>
          <a:solidFill>
            <a:schemeClr val="bg1"/>
          </a:solidFill>
        </p:spPr>
        <p:txBody>
          <a:bodyPr wrap="square">
            <a:spAutoFit/>
          </a:bodyPr>
          <a:lstStyle/>
          <a:p>
            <a:pPr algn="ct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0" name="Rectangle 9">
            <a:extLst>
              <a:ext uri="{FF2B5EF4-FFF2-40B4-BE49-F238E27FC236}">
                <a16:creationId xmlns:a16="http://schemas.microsoft.com/office/drawing/2014/main" id="{84F10D39-3308-DAAC-48DE-94A122DD3B1E}"/>
              </a:ext>
            </a:extLst>
          </p:cNvPr>
          <p:cNvSpPr/>
          <p:nvPr/>
        </p:nvSpPr>
        <p:spPr>
          <a:xfrm>
            <a:off x="10022538" y="4858512"/>
            <a:ext cx="1864662" cy="1107996"/>
          </a:xfrm>
          <a:prstGeom prst="rect">
            <a:avLst/>
          </a:prstGeom>
          <a:solidFill>
            <a:schemeClr val="bg1"/>
          </a:solidFill>
        </p:spPr>
        <p:txBody>
          <a:bodyPr wrap="square">
            <a:spAutoFit/>
          </a:bodyPr>
          <a:lstStyle/>
          <a:p>
            <a:pPr algn="ctr"/>
            <a:r>
              <a:rPr lang="en-US" sz="6600" b="0" i="0" u="none" strike="noStrike" baseline="0">
                <a:solidFill>
                  <a:srgbClr val="FF00FF"/>
                </a:solidFill>
                <a:latin typeface="Wingdings-Regular"/>
              </a:rPr>
              <a:t></a:t>
            </a: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1" name="Rectangle 10">
            <a:extLst>
              <a:ext uri="{FF2B5EF4-FFF2-40B4-BE49-F238E27FC236}">
                <a16:creationId xmlns:a16="http://schemas.microsoft.com/office/drawing/2014/main" id="{85A3AFD2-D1F0-F784-D78A-76D36530CEDB}"/>
              </a:ext>
            </a:extLst>
          </p:cNvPr>
          <p:cNvSpPr/>
          <p:nvPr/>
        </p:nvSpPr>
        <p:spPr>
          <a:xfrm>
            <a:off x="6194255" y="834402"/>
            <a:ext cx="1754053" cy="707886"/>
          </a:xfrm>
          <a:prstGeom prst="rect">
            <a:avLst/>
          </a:prstGeom>
          <a:solidFill>
            <a:schemeClr val="bg1"/>
          </a:solidFill>
        </p:spPr>
        <p:txBody>
          <a:bodyPr wrap="square">
            <a:spAutoFit/>
          </a:bodyPr>
          <a:lstStyle/>
          <a:p>
            <a:pPr algn="ct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3" name="Rectangle 12">
            <a:extLst>
              <a:ext uri="{FF2B5EF4-FFF2-40B4-BE49-F238E27FC236}">
                <a16:creationId xmlns:a16="http://schemas.microsoft.com/office/drawing/2014/main" id="{ECFBD338-F9E3-17D2-7239-19380D3CD95C}"/>
              </a:ext>
            </a:extLst>
          </p:cNvPr>
          <p:cNvSpPr/>
          <p:nvPr/>
        </p:nvSpPr>
        <p:spPr>
          <a:xfrm>
            <a:off x="3466265" y="6126954"/>
            <a:ext cx="8219748" cy="1107996"/>
          </a:xfrm>
          <a:prstGeom prst="rect">
            <a:avLst/>
          </a:prstGeom>
          <a:solidFill>
            <a:schemeClr val="bg1"/>
          </a:solidFill>
        </p:spPr>
        <p:txBody>
          <a:bodyPr wrap="square">
            <a:spAutoFit/>
          </a:bodyPr>
          <a:lstStyle/>
          <a:p>
            <a:pPr algn="ctr"/>
            <a:r>
              <a:rPr lang="en-US" sz="6600" b="0" i="0" u="none" strike="noStrike" baseline="0">
                <a:solidFill>
                  <a:srgbClr val="FF00FF"/>
                </a:solidFill>
                <a:latin typeface="Wingdings-Regular"/>
              </a:rPr>
              <a:t></a:t>
            </a: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4" name="Rectangle 13">
            <a:extLst>
              <a:ext uri="{FF2B5EF4-FFF2-40B4-BE49-F238E27FC236}">
                <a16:creationId xmlns:a16="http://schemas.microsoft.com/office/drawing/2014/main" id="{893AF6F9-7DD0-3649-0C12-6D0D59675AB7}"/>
              </a:ext>
            </a:extLst>
          </p:cNvPr>
          <p:cNvSpPr/>
          <p:nvPr/>
        </p:nvSpPr>
        <p:spPr>
          <a:xfrm>
            <a:off x="8392365" y="1562100"/>
            <a:ext cx="7386013" cy="707886"/>
          </a:xfrm>
          <a:prstGeom prst="rect">
            <a:avLst/>
          </a:prstGeom>
          <a:solidFill>
            <a:schemeClr val="bg1"/>
          </a:solidFill>
        </p:spPr>
        <p:txBody>
          <a:bodyPr wrap="square">
            <a:spAutoFit/>
          </a:bodyPr>
          <a:lstStyle/>
          <a:p>
            <a:pPr algn="ct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5" name="Rectangle 14">
            <a:extLst>
              <a:ext uri="{FF2B5EF4-FFF2-40B4-BE49-F238E27FC236}">
                <a16:creationId xmlns:a16="http://schemas.microsoft.com/office/drawing/2014/main" id="{DF46F527-E55E-EFE7-1C7A-B6E97248D454}"/>
              </a:ext>
            </a:extLst>
          </p:cNvPr>
          <p:cNvSpPr/>
          <p:nvPr/>
        </p:nvSpPr>
        <p:spPr>
          <a:xfrm>
            <a:off x="4899984" y="7007304"/>
            <a:ext cx="7596815" cy="1107996"/>
          </a:xfrm>
          <a:prstGeom prst="rect">
            <a:avLst/>
          </a:prstGeom>
          <a:solidFill>
            <a:schemeClr val="bg1"/>
          </a:solidFill>
        </p:spPr>
        <p:txBody>
          <a:bodyPr wrap="square">
            <a:spAutoFit/>
          </a:bodyPr>
          <a:lstStyle/>
          <a:p>
            <a:pPr algn="ctr"/>
            <a:r>
              <a:rPr lang="en-US" sz="6600" b="0" i="0" u="none" strike="noStrike" baseline="0">
                <a:solidFill>
                  <a:srgbClr val="FF00FF"/>
                </a:solidFill>
                <a:latin typeface="Wingdings-Regular"/>
              </a:rPr>
              <a:t></a:t>
            </a: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6" name="Rectangle 15">
            <a:extLst>
              <a:ext uri="{FF2B5EF4-FFF2-40B4-BE49-F238E27FC236}">
                <a16:creationId xmlns:a16="http://schemas.microsoft.com/office/drawing/2014/main" id="{972DFD69-DA83-A7E4-2C48-1B8CA9AEBDA3}"/>
              </a:ext>
            </a:extLst>
          </p:cNvPr>
          <p:cNvSpPr/>
          <p:nvPr/>
        </p:nvSpPr>
        <p:spPr>
          <a:xfrm>
            <a:off x="1519816" y="1611716"/>
            <a:ext cx="6872549" cy="707886"/>
          </a:xfrm>
          <a:prstGeom prst="rect">
            <a:avLst/>
          </a:prstGeom>
          <a:solidFill>
            <a:schemeClr val="bg1"/>
          </a:solidFill>
        </p:spPr>
        <p:txBody>
          <a:bodyPr wrap="square">
            <a:spAutoFit/>
          </a:bodyPr>
          <a:lstStyle/>
          <a:p>
            <a:pPr algn="ct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7" name="Rectangle 16">
            <a:extLst>
              <a:ext uri="{FF2B5EF4-FFF2-40B4-BE49-F238E27FC236}">
                <a16:creationId xmlns:a16="http://schemas.microsoft.com/office/drawing/2014/main" id="{32B87B1C-BD7C-20E3-49D6-0F1491DDBC78}"/>
              </a:ext>
            </a:extLst>
          </p:cNvPr>
          <p:cNvSpPr/>
          <p:nvPr/>
        </p:nvSpPr>
        <p:spPr>
          <a:xfrm>
            <a:off x="11436342" y="8204540"/>
            <a:ext cx="4254390" cy="1107996"/>
          </a:xfrm>
          <a:prstGeom prst="rect">
            <a:avLst/>
          </a:prstGeom>
          <a:solidFill>
            <a:schemeClr val="bg1"/>
          </a:solidFill>
        </p:spPr>
        <p:txBody>
          <a:bodyPr wrap="square">
            <a:spAutoFit/>
          </a:bodyPr>
          <a:lstStyle/>
          <a:p>
            <a:pPr algn="ctr"/>
            <a:r>
              <a:rPr lang="en-US" sz="6600" b="0" i="0" u="none" strike="noStrike" baseline="0">
                <a:solidFill>
                  <a:srgbClr val="FF00FF"/>
                </a:solidFill>
                <a:latin typeface="Wingdings-Regular"/>
              </a:rPr>
              <a:t></a:t>
            </a: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8" name="Rectangle 17">
            <a:extLst>
              <a:ext uri="{FF2B5EF4-FFF2-40B4-BE49-F238E27FC236}">
                <a16:creationId xmlns:a16="http://schemas.microsoft.com/office/drawing/2014/main" id="{C5E27C2E-2333-4871-8E2F-47DD342D491B}"/>
              </a:ext>
            </a:extLst>
          </p:cNvPr>
          <p:cNvSpPr/>
          <p:nvPr/>
        </p:nvSpPr>
        <p:spPr>
          <a:xfrm>
            <a:off x="1417057" y="869116"/>
            <a:ext cx="6872549" cy="707886"/>
          </a:xfrm>
          <a:prstGeom prst="rect">
            <a:avLst/>
          </a:prstGeom>
          <a:solidFill>
            <a:schemeClr val="bg1"/>
          </a:solidFill>
        </p:spPr>
        <p:txBody>
          <a:bodyPr wrap="square">
            <a:spAutoFit/>
          </a:bodyPr>
          <a:lstStyle/>
          <a:p>
            <a:pPr algn="ctr"/>
            <a:endParaRPr kumimoji="0" lang="en-US" sz="4000" b="0" i="1"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21105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0" nodeType="clickEffect">
                                  <p:stCondLst>
                                    <p:cond delay="0"/>
                                  </p:stCondLst>
                                  <p:childTnLst>
                                    <p:animEffect transition="out" filter="randombar(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0" nodeType="clickEffect">
                                  <p:stCondLst>
                                    <p:cond delay="0"/>
                                  </p:stCondLst>
                                  <p:childTnLst>
                                    <p:animEffect transition="out" filter="randombar(horizont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4"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xit" presetSubtype="10" fill="hold" grpId="0" nodeType="clickEffect">
                                  <p:stCondLst>
                                    <p:cond delay="0"/>
                                  </p:stCondLst>
                                  <p:childTnLst>
                                    <p:animEffect transition="out" filter="randombar(horizontal)">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4"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1"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1164AB53-288B-FC84-0540-17DEF7927073}"/>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FA16072E-5A1A-3052-E9EC-95F66DC642D1}"/>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15811848-8457-3796-A0F7-1BF41A944C8D}"/>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A40830B5-8D53-2AB3-CDE4-6F62768A4155}"/>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34F88A37-3C9E-B59F-4773-1BC9AE5AADA1}"/>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95BC507B-4FCD-BE64-B160-6C06EA77BD23}"/>
              </a:ext>
            </a:extLst>
          </p:cNvPr>
          <p:cNvSpPr/>
          <p:nvPr/>
        </p:nvSpPr>
        <p:spPr>
          <a:xfrm>
            <a:off x="446675" y="266701"/>
            <a:ext cx="17558850" cy="928207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40BA2A00-6B7C-2DBB-BEC7-AB35A4CE6F58}"/>
              </a:ext>
            </a:extLst>
          </p:cNvPr>
          <p:cNvSpPr/>
          <p:nvPr/>
        </p:nvSpPr>
        <p:spPr>
          <a:xfrm>
            <a:off x="1197705" y="348074"/>
            <a:ext cx="15892589" cy="4832092"/>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Những nhúm hạt nhỏ bé ngày nào giờ đã trở thành những vạt hoa tím </a:t>
            </a:r>
            <a:r>
              <a:rPr kumimoji="0" lang="vi-VN"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bung nở. Những thảm sao nhỏ xinh ấy đang tươi cười chào đón Uyên. Cô bé cúi</a:t>
            </a:r>
            <a:r>
              <a:rPr kumimoji="0" lang="en-US"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vi-VN"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xuống, thủ thỉ cảm ơn</a:t>
            </a:r>
            <a:r>
              <a:rPr kumimoji="0" lang="en-US"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vi-VN"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những người bạn dễ thương đã đem mùa xuân đến nơi này. Những vạt hoa biêng biếc rung rinh trong nắng, thì thầm đáp</a:t>
            </a:r>
            <a:r>
              <a:rPr kumimoji="0" lang="en-US"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vi-VN"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lại lời cảm ơn của người gieo hạt.</a:t>
            </a:r>
          </a:p>
          <a:p>
            <a:pPr marL="0" marR="0" lvl="0" indent="0" algn="just" defTabSz="914400" rtl="0" eaLnBrk="1" fontAlgn="auto" latinLnBrk="0" hangingPunct="1">
              <a:spcBef>
                <a:spcPts val="0"/>
              </a:spcBef>
              <a:spcAft>
                <a:spcPts val="0"/>
              </a:spcAft>
              <a:buClrTx/>
              <a:buSzTx/>
              <a:buFontTx/>
              <a:buNone/>
              <a:tabLst/>
              <a:defRPr/>
            </a:pPr>
            <a:r>
              <a:rPr kumimoji="0" lang="en-US" sz="4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endParaRPr kumimoji="0" lang="vi-VN" sz="4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F02A0CC6-2AFA-D398-1235-7CF2E9AD7483}"/>
              </a:ext>
            </a:extLst>
          </p:cNvPr>
          <p:cNvSpPr txBox="1"/>
          <p:nvPr/>
        </p:nvSpPr>
        <p:spPr>
          <a:xfrm>
            <a:off x="1655320" y="4696172"/>
            <a:ext cx="15892589" cy="4832092"/>
          </a:xfrm>
          <a:prstGeom prst="rect">
            <a:avLst/>
          </a:prstGeom>
          <a:noFill/>
        </p:spPr>
        <p:txBody>
          <a:bodyPr wrap="square">
            <a:spAutoFit/>
          </a:bodyPr>
          <a:lstStyle/>
          <a:p>
            <a:r>
              <a:rPr lang="vi-VN" sz="4400">
                <a:solidFill>
                  <a:srgbClr val="C00000"/>
                </a:solidFill>
                <a:latin typeface="ArialMT"/>
              </a:rPr>
              <a:t>- “Những vạt hoa biêng biếc” thay thế cho “những vạt hoa tím”.</a:t>
            </a:r>
          </a:p>
          <a:p>
            <a:r>
              <a:rPr lang="vi-VN" sz="4400">
                <a:solidFill>
                  <a:srgbClr val="C00000"/>
                </a:solidFill>
                <a:latin typeface="ArialMT"/>
              </a:rPr>
              <a:t>- “Cô bé” thay thế cho “Uyên”.</a:t>
            </a:r>
          </a:p>
          <a:p>
            <a:r>
              <a:rPr lang="vi-VN" sz="4400">
                <a:solidFill>
                  <a:srgbClr val="C00000"/>
                </a:solidFill>
                <a:latin typeface="ArialMT"/>
              </a:rPr>
              <a:t>- “Những người bạn dễ thương” thay thế cho “những vạt hoa tím”.</a:t>
            </a:r>
          </a:p>
          <a:p>
            <a:r>
              <a:rPr lang="vi-VN" sz="4400">
                <a:solidFill>
                  <a:srgbClr val="C00000"/>
                </a:solidFill>
                <a:latin typeface="ArialMT"/>
              </a:rPr>
              <a:t>- “Những thảm sao nhỏ xinh ấy” thay thế cho “những người bạn dễ thương”.</a:t>
            </a:r>
          </a:p>
          <a:p>
            <a:r>
              <a:rPr lang="vi-VN" sz="4400">
                <a:solidFill>
                  <a:srgbClr val="C00000"/>
                </a:solidFill>
                <a:latin typeface="ArialMT"/>
              </a:rPr>
              <a:t>- “Người gieo hạt” thay thế cho “cô bé”.</a:t>
            </a:r>
            <a:endParaRPr kumimoji="0" lang="en-US" sz="3600" b="0" i="1" u="none" strike="noStrike" kern="1200" cap="none" spc="0" normalizeH="0" baseline="0" noProof="0" dirty="0">
              <a:ln>
                <a:noFill/>
              </a:ln>
              <a:solidFill>
                <a:srgbClr val="C00000"/>
              </a:solidFill>
              <a:effectLst/>
              <a:uLnTx/>
              <a:uFillTx/>
              <a:latin typeface="Calibri"/>
              <a:cs typeface="Arial" panose="020B0604020202020204" pitchFamily="34" charset="0"/>
            </a:endParaRPr>
          </a:p>
        </p:txBody>
      </p:sp>
    </p:spTree>
    <p:extLst>
      <p:ext uri="{BB962C8B-B14F-4D97-AF65-F5344CB8AC3E}">
        <p14:creationId xmlns:p14="http://schemas.microsoft.com/office/powerpoint/2010/main" val="7441309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111DB73B-94BB-2E40-F989-574E90DC53BA}"/>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76B5DDDC-E7E3-752A-2704-4F432E5563A7}"/>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BD69E3C7-DA87-5ED5-C04D-33C81BBD4F1E}"/>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5D4A7C49-B2A0-04FA-4648-C7410A61041E}"/>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D8FE35C5-3002-9F98-B235-E68D2A0C52C5}"/>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E1A149B1-F691-F8DF-AE69-D26227F24345}"/>
              </a:ext>
            </a:extLst>
          </p:cNvPr>
          <p:cNvSpPr/>
          <p:nvPr/>
        </p:nvSpPr>
        <p:spPr>
          <a:xfrm>
            <a:off x="446675" y="266701"/>
            <a:ext cx="17558850" cy="928207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1501415F-5945-85E8-96DC-DB082A214FC6}"/>
              </a:ext>
            </a:extLst>
          </p:cNvPr>
          <p:cNvSpPr/>
          <p:nvPr/>
        </p:nvSpPr>
        <p:spPr>
          <a:xfrm>
            <a:off x="1221152" y="576515"/>
            <a:ext cx="15892589" cy="1508105"/>
          </a:xfrm>
          <a:prstGeom prst="rect">
            <a:avLst/>
          </a:prstGeom>
        </p:spPr>
        <p:txBody>
          <a:bodyPr wrap="square">
            <a:spAutoFit/>
          </a:bodyPr>
          <a:lstStyle/>
          <a:p>
            <a:pPr algn="l"/>
            <a:r>
              <a:rPr lang="en-US" sz="4800" b="1" i="0" u="none" strike="noStrike" baseline="0">
                <a:solidFill>
                  <a:srgbClr val="FF00FF"/>
                </a:solidFill>
                <a:latin typeface="Arial-Rounded-Bold"/>
              </a:rPr>
              <a:t>4. </a:t>
            </a:r>
            <a:r>
              <a:rPr lang="en-US" sz="4400" b="1" i="0" u="none" strike="noStrike" baseline="0">
                <a:solidFill>
                  <a:srgbClr val="000000"/>
                </a:solidFill>
                <a:latin typeface="Arial-BoldMT"/>
              </a:rPr>
              <a:t>Viết 3 – 4 câu nói về việc trồng cây, trong đó có sử dụng biện pháp thay thế từ ngữ để liên kết các câu.</a:t>
            </a: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ình ảnh Bé Trồng Cây PNG , Ngày Khô Ráo, Con Gái, Trồng Cây PNG trong suốt  và Vector để tải xuống miễn phí">
            <a:extLst>
              <a:ext uri="{FF2B5EF4-FFF2-40B4-BE49-F238E27FC236}">
                <a16:creationId xmlns:a16="http://schemas.microsoft.com/office/drawing/2014/main" id="{B00BA36F-F760-C354-766C-92BB5B25BE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446" y="1545859"/>
            <a:ext cx="11430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346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708870">
            <a:off x="11832114" y="9060660"/>
            <a:ext cx="8811581" cy="2659495"/>
          </a:xfrm>
          <a:custGeom>
            <a:avLst/>
            <a:gdLst/>
            <a:ahLst/>
            <a:cxnLst/>
            <a:rect l="l" t="t" r="r" b="b"/>
            <a:pathLst>
              <a:path w="8811581" h="2659495">
                <a:moveTo>
                  <a:pt x="0" y="0"/>
                </a:moveTo>
                <a:lnTo>
                  <a:pt x="8811581" y="0"/>
                </a:lnTo>
                <a:lnTo>
                  <a:pt x="8811581" y="2659496"/>
                </a:lnTo>
                <a:lnTo>
                  <a:pt x="0" y="2659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3456186">
            <a:off x="7274447" y="-3604318"/>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9926864">
            <a:off x="-2332603" y="-1422231"/>
            <a:ext cx="9424422" cy="2844462"/>
          </a:xfrm>
          <a:custGeom>
            <a:avLst/>
            <a:gdLst/>
            <a:ahLst/>
            <a:cxnLst/>
            <a:rect l="l" t="t" r="r" b="b"/>
            <a:pathLst>
              <a:path w="9424422" h="2844462">
                <a:moveTo>
                  <a:pt x="0" y="0"/>
                </a:moveTo>
                <a:lnTo>
                  <a:pt x="9424421" y="0"/>
                </a:lnTo>
                <a:lnTo>
                  <a:pt x="9424421" y="2844462"/>
                </a:lnTo>
                <a:lnTo>
                  <a:pt x="0" y="28444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96395">
            <a:off x="16992953" y="9313023"/>
            <a:ext cx="639259" cy="648694"/>
          </a:xfrm>
          <a:custGeom>
            <a:avLst/>
            <a:gdLst/>
            <a:ahLst/>
            <a:cxnLst/>
            <a:rect l="l" t="t" r="r" b="b"/>
            <a:pathLst>
              <a:path w="639259" h="648694">
                <a:moveTo>
                  <a:pt x="0" y="0"/>
                </a:moveTo>
                <a:lnTo>
                  <a:pt x="639259" y="0"/>
                </a:lnTo>
                <a:lnTo>
                  <a:pt x="639259" y="648694"/>
                </a:lnTo>
                <a:lnTo>
                  <a:pt x="0" y="6486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96395">
            <a:off x="380474" y="489297"/>
            <a:ext cx="639259" cy="648694"/>
          </a:xfrm>
          <a:custGeom>
            <a:avLst/>
            <a:gdLst/>
            <a:ahLst/>
            <a:cxnLst/>
            <a:rect l="l" t="t" r="r" b="b"/>
            <a:pathLst>
              <a:path w="639259" h="648694">
                <a:moveTo>
                  <a:pt x="0" y="0"/>
                </a:moveTo>
                <a:lnTo>
                  <a:pt x="639258" y="0"/>
                </a:lnTo>
                <a:lnTo>
                  <a:pt x="639258" y="648694"/>
                </a:lnTo>
                <a:lnTo>
                  <a:pt x="0" y="6486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96395">
            <a:off x="2284183" y="72088"/>
            <a:ext cx="565384" cy="573729"/>
          </a:xfrm>
          <a:custGeom>
            <a:avLst/>
            <a:gdLst/>
            <a:ahLst/>
            <a:cxnLst/>
            <a:rect l="l" t="t" r="r" b="b"/>
            <a:pathLst>
              <a:path w="565384" h="573729">
                <a:moveTo>
                  <a:pt x="0" y="0"/>
                </a:moveTo>
                <a:lnTo>
                  <a:pt x="565384" y="0"/>
                </a:lnTo>
                <a:lnTo>
                  <a:pt x="565384" y="573729"/>
                </a:lnTo>
                <a:lnTo>
                  <a:pt x="0" y="573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rot="-96395">
            <a:off x="14684168" y="9683687"/>
            <a:ext cx="565384" cy="573729"/>
          </a:xfrm>
          <a:custGeom>
            <a:avLst/>
            <a:gdLst/>
            <a:ahLst/>
            <a:cxnLst/>
            <a:rect l="l" t="t" r="r" b="b"/>
            <a:pathLst>
              <a:path w="565384" h="573729">
                <a:moveTo>
                  <a:pt x="0" y="0"/>
                </a:moveTo>
                <a:lnTo>
                  <a:pt x="565384" y="0"/>
                </a:lnTo>
                <a:lnTo>
                  <a:pt x="565384" y="573729"/>
                </a:lnTo>
                <a:lnTo>
                  <a:pt x="0" y="57372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rot="7718124">
            <a:off x="252979" y="7403307"/>
            <a:ext cx="3079199" cy="5782532"/>
          </a:xfrm>
          <a:custGeom>
            <a:avLst/>
            <a:gdLst/>
            <a:ahLst/>
            <a:cxnLst/>
            <a:rect l="l" t="t" r="r" b="b"/>
            <a:pathLst>
              <a:path w="3079199" h="5782532">
                <a:moveTo>
                  <a:pt x="0" y="0"/>
                </a:moveTo>
                <a:lnTo>
                  <a:pt x="3079199" y="0"/>
                </a:lnTo>
                <a:lnTo>
                  <a:pt x="3079199" y="5782532"/>
                </a:lnTo>
                <a:lnTo>
                  <a:pt x="0" y="578253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rot="-2140478">
            <a:off x="15592623" y="-1799243"/>
            <a:ext cx="2782724" cy="5225773"/>
          </a:xfrm>
          <a:custGeom>
            <a:avLst/>
            <a:gdLst/>
            <a:ahLst/>
            <a:cxnLst/>
            <a:rect l="l" t="t" r="r" b="b"/>
            <a:pathLst>
              <a:path w="2782724" h="5225773">
                <a:moveTo>
                  <a:pt x="0" y="0"/>
                </a:moveTo>
                <a:lnTo>
                  <a:pt x="2782724" y="0"/>
                </a:lnTo>
                <a:lnTo>
                  <a:pt x="2782724" y="5225773"/>
                </a:lnTo>
                <a:lnTo>
                  <a:pt x="0" y="52257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TextBox 11"/>
          <p:cNvSpPr txBox="1"/>
          <p:nvPr/>
        </p:nvSpPr>
        <p:spPr>
          <a:xfrm>
            <a:off x="-2362200" y="3467100"/>
            <a:ext cx="1367765" cy="676271"/>
          </a:xfrm>
          <a:prstGeom prst="rect">
            <a:avLst/>
          </a:prstGeom>
        </p:spPr>
        <p:txBody>
          <a:bodyPr lIns="0" tIns="0" rIns="0" bIns="0" rtlCol="0" anchor="t">
            <a:spAutoFit/>
          </a:bodyPr>
          <a:lstStyle/>
          <a:p>
            <a:pPr marL="0" lvl="0" indent="0" algn="ctr">
              <a:lnSpc>
                <a:spcPts val="4949"/>
              </a:lnSpc>
              <a:spcBef>
                <a:spcPct val="0"/>
              </a:spcBef>
            </a:pPr>
            <a:r>
              <a:rPr lang="en-US" sz="5499" u="none" strike="noStrike" spc="-351">
                <a:solidFill>
                  <a:srgbClr val="ED9125"/>
                </a:solidFill>
                <a:latin typeface="Milk Tea Font TH Bold"/>
              </a:rPr>
              <a:t>01</a:t>
            </a:r>
          </a:p>
        </p:txBody>
      </p:sp>
      <p:sp>
        <p:nvSpPr>
          <p:cNvPr id="24" name="Freeform 24"/>
          <p:cNvSpPr/>
          <p:nvPr/>
        </p:nvSpPr>
        <p:spPr>
          <a:xfrm rot="-7307064">
            <a:off x="2831756" y="8440460"/>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32" name="Group 31">
            <a:extLst>
              <a:ext uri="{FF2B5EF4-FFF2-40B4-BE49-F238E27FC236}">
                <a16:creationId xmlns:a16="http://schemas.microsoft.com/office/drawing/2014/main" id="{04ACC49C-36CE-441A-783C-CC4AE0433474}"/>
              </a:ext>
            </a:extLst>
          </p:cNvPr>
          <p:cNvGrpSpPr/>
          <p:nvPr/>
        </p:nvGrpSpPr>
        <p:grpSpPr>
          <a:xfrm>
            <a:off x="3936985" y="571500"/>
            <a:ext cx="10414029" cy="1930846"/>
            <a:chOff x="3936985" y="571500"/>
            <a:chExt cx="10414029" cy="1930846"/>
          </a:xfrm>
        </p:grpSpPr>
        <p:sp>
          <p:nvSpPr>
            <p:cNvPr id="30" name="Freeform 10">
              <a:extLst>
                <a:ext uri="{FF2B5EF4-FFF2-40B4-BE49-F238E27FC236}">
                  <a16:creationId xmlns:a16="http://schemas.microsoft.com/office/drawing/2014/main" id="{B9A3F458-7504-E9E1-4082-8DBF6BDA763F}"/>
                </a:ext>
              </a:extLst>
            </p:cNvPr>
            <p:cNvSpPr/>
            <p:nvPr/>
          </p:nvSpPr>
          <p:spPr>
            <a:xfrm>
              <a:off x="3936985" y="571500"/>
              <a:ext cx="10414029" cy="1930846"/>
            </a:xfrm>
            <a:custGeom>
              <a:avLst/>
              <a:gdLst/>
              <a:ahLst/>
              <a:cxnLst/>
              <a:rect l="l" t="t" r="r" b="b"/>
              <a:pathLst>
                <a:path w="511763" h="667299">
                  <a:moveTo>
                    <a:pt x="87655" y="0"/>
                  </a:moveTo>
                  <a:lnTo>
                    <a:pt x="424108" y="0"/>
                  </a:lnTo>
                  <a:cubicBezTo>
                    <a:pt x="447356" y="0"/>
                    <a:pt x="469651" y="9235"/>
                    <a:pt x="486089" y="25674"/>
                  </a:cubicBezTo>
                  <a:cubicBezTo>
                    <a:pt x="502528" y="42112"/>
                    <a:pt x="511763" y="64407"/>
                    <a:pt x="511763" y="87655"/>
                  </a:cubicBezTo>
                  <a:lnTo>
                    <a:pt x="511763" y="579644"/>
                  </a:lnTo>
                  <a:cubicBezTo>
                    <a:pt x="511763" y="602891"/>
                    <a:pt x="502528" y="625187"/>
                    <a:pt x="486089" y="641625"/>
                  </a:cubicBezTo>
                  <a:cubicBezTo>
                    <a:pt x="469651" y="658064"/>
                    <a:pt x="447356" y="667299"/>
                    <a:pt x="424108" y="667299"/>
                  </a:cubicBezTo>
                  <a:lnTo>
                    <a:pt x="87655" y="667299"/>
                  </a:lnTo>
                  <a:cubicBezTo>
                    <a:pt x="64407" y="667299"/>
                    <a:pt x="42112" y="658064"/>
                    <a:pt x="25674" y="641625"/>
                  </a:cubicBezTo>
                  <a:cubicBezTo>
                    <a:pt x="9235" y="625187"/>
                    <a:pt x="0" y="602891"/>
                    <a:pt x="0" y="579644"/>
                  </a:cubicBezTo>
                  <a:lnTo>
                    <a:pt x="0" y="87655"/>
                  </a:lnTo>
                  <a:cubicBezTo>
                    <a:pt x="0" y="64407"/>
                    <a:pt x="9235" y="42112"/>
                    <a:pt x="25674" y="25674"/>
                  </a:cubicBezTo>
                  <a:cubicBezTo>
                    <a:pt x="42112" y="9235"/>
                    <a:pt x="64407" y="0"/>
                    <a:pt x="87655" y="0"/>
                  </a:cubicBezTo>
                  <a:close/>
                </a:path>
              </a:pathLst>
            </a:custGeom>
            <a:solidFill>
              <a:schemeClr val="accent2">
                <a:lumMod val="40000"/>
                <a:lumOff val="60000"/>
              </a:schemeClr>
            </a:solidFill>
            <a:ln w="76200" cap="rnd">
              <a:solidFill>
                <a:srgbClr val="FF0000"/>
              </a:solidFill>
              <a:prstDash val="dash"/>
              <a:round/>
            </a:ln>
          </p:spPr>
          <p:txBody>
            <a:bodyPr/>
            <a:lstStyle/>
            <a:p>
              <a:endParaRPr lang="en-US"/>
            </a:p>
          </p:txBody>
        </p:sp>
        <p:sp>
          <p:nvSpPr>
            <p:cNvPr id="31" name="Rectangle 30">
              <a:extLst>
                <a:ext uri="{FF2B5EF4-FFF2-40B4-BE49-F238E27FC236}">
                  <a16:creationId xmlns:a16="http://schemas.microsoft.com/office/drawing/2014/main" id="{1222E8A6-8F42-C932-D7BD-A53D9AEE1334}"/>
                </a:ext>
              </a:extLst>
            </p:cNvPr>
            <p:cNvSpPr/>
            <p:nvPr/>
          </p:nvSpPr>
          <p:spPr>
            <a:xfrm>
              <a:off x="4321205" y="876300"/>
              <a:ext cx="9645589" cy="1446550"/>
            </a:xfrm>
            <a:prstGeom prst="rect">
              <a:avLst/>
            </a:prstGeom>
          </p:spPr>
          <p:txBody>
            <a:bodyPr wrap="none">
              <a:spAutoFit/>
            </a:bodyPr>
            <a:lstStyle/>
            <a:p>
              <a:pPr lvl="0" fontAlgn="base">
                <a:spcAft>
                  <a:spcPts val="600"/>
                </a:spcAft>
                <a:defRPr/>
              </a:pPr>
              <a:r>
                <a:rPr lang="vi-VN" sz="8800" i="1" dirty="0">
                  <a:ln>
                    <a:solidFill>
                      <a:srgbClr val="0070C0"/>
                    </a:solidFill>
                  </a:ln>
                  <a:solidFill>
                    <a:srgbClr val="FFFF00"/>
                  </a:solidFill>
                  <a:effectLst>
                    <a:glow rad="63500">
                      <a:schemeClr val="accent5">
                        <a:satMod val="175000"/>
                        <a:alpha val="40000"/>
                      </a:schemeClr>
                    </a:glow>
                  </a:effectLst>
                  <a:latin typeface="iCiel Pony" panose="02000000000000000000" pitchFamily="2" charset="0"/>
                  <a:cs typeface="Arial" panose="020B0604020202020204" pitchFamily="34" charset="0"/>
                </a:rPr>
                <a:t>YÊU CẦU CẦN ĐẠT</a:t>
              </a:r>
              <a:endParaRPr lang="en-US" sz="8800" i="1" dirty="0">
                <a:ln>
                  <a:solidFill>
                    <a:srgbClr val="0070C0"/>
                  </a:solidFill>
                </a:ln>
                <a:solidFill>
                  <a:srgbClr val="FFFF00"/>
                </a:solidFill>
                <a:effectLst>
                  <a:glow rad="63500">
                    <a:schemeClr val="accent5">
                      <a:satMod val="175000"/>
                      <a:alpha val="40000"/>
                    </a:schemeClr>
                  </a:glow>
                </a:effectLst>
                <a:latin typeface="iCiel Pony" panose="02000000000000000000" pitchFamily="2" charset="0"/>
                <a:cs typeface="Arial" panose="020B0604020202020204" pitchFamily="34" charset="0"/>
              </a:endParaRPr>
            </a:p>
          </p:txBody>
        </p:sp>
      </p:grpSp>
      <p:grpSp>
        <p:nvGrpSpPr>
          <p:cNvPr id="38" name="Group 37">
            <a:extLst>
              <a:ext uri="{FF2B5EF4-FFF2-40B4-BE49-F238E27FC236}">
                <a16:creationId xmlns:a16="http://schemas.microsoft.com/office/drawing/2014/main" id="{656BF823-D981-88A5-A54F-617C5E2E1C84}"/>
              </a:ext>
            </a:extLst>
          </p:cNvPr>
          <p:cNvGrpSpPr/>
          <p:nvPr/>
        </p:nvGrpSpPr>
        <p:grpSpPr>
          <a:xfrm>
            <a:off x="1905000" y="4152900"/>
            <a:ext cx="14782800" cy="3493264"/>
            <a:chOff x="2438400" y="4381500"/>
            <a:chExt cx="14782800" cy="3493264"/>
          </a:xfrm>
        </p:grpSpPr>
        <p:pic>
          <p:nvPicPr>
            <p:cNvPr id="33" name="Picture 32" descr="A red and white target with a arrow in the center&#10;&#10;Description automatically generated">
              <a:extLst>
                <a:ext uri="{FF2B5EF4-FFF2-40B4-BE49-F238E27FC236}">
                  <a16:creationId xmlns:a16="http://schemas.microsoft.com/office/drawing/2014/main" id="{7DFE969F-B8FD-8B3A-C445-6FB72F30404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38400" y="4475480"/>
              <a:ext cx="1046089" cy="1046089"/>
            </a:xfrm>
            <a:prstGeom prst="rect">
              <a:avLst/>
            </a:prstGeom>
          </p:spPr>
        </p:pic>
        <p:sp>
          <p:nvSpPr>
            <p:cNvPr id="37" name="TextBox 36">
              <a:extLst>
                <a:ext uri="{FF2B5EF4-FFF2-40B4-BE49-F238E27FC236}">
                  <a16:creationId xmlns:a16="http://schemas.microsoft.com/office/drawing/2014/main" id="{F194FB69-5AEF-F98F-6F50-24416576F9F4}"/>
                </a:ext>
              </a:extLst>
            </p:cNvPr>
            <p:cNvSpPr txBox="1"/>
            <p:nvPr/>
          </p:nvSpPr>
          <p:spPr>
            <a:xfrm>
              <a:off x="3886200" y="4381500"/>
              <a:ext cx="13335000" cy="3493264"/>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vi-VN" sz="72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 Nhận diện được cách thay thế từ ngữ để liên kết các câu trong đoạn văn.</a:t>
              </a: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vi-VN" sz="72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 </a:t>
              </a:r>
              <a:endParaRPr kumimoji="0" lang="en-US" sz="72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932E76CC-C2C4-6574-7B91-9815D695E32D}"/>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3C002D7A-3738-0F68-6339-8139F829A759}"/>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A8F53C63-1D70-9143-9002-A0A641C18B6C}"/>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0BCE382B-B1D4-7CF4-6843-18FC27535A06}"/>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82EAFB26-0D9C-8701-FFD1-F75BA3234B3C}"/>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AAC527AC-6905-44E8-D160-A3165064DFB0}"/>
              </a:ext>
            </a:extLst>
          </p:cNvPr>
          <p:cNvSpPr/>
          <p:nvPr/>
        </p:nvSpPr>
        <p:spPr>
          <a:xfrm>
            <a:off x="446675" y="266701"/>
            <a:ext cx="17558850" cy="928207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36E866E3-FC80-6C75-73A0-264DB4829728}"/>
              </a:ext>
            </a:extLst>
          </p:cNvPr>
          <p:cNvSpPr/>
          <p:nvPr/>
        </p:nvSpPr>
        <p:spPr>
          <a:xfrm>
            <a:off x="1197705" y="655827"/>
            <a:ext cx="1589258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5400" b="0"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MẪU:</a:t>
            </a:r>
            <a:r>
              <a:rPr kumimoji="0" lang="en-US" sz="5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5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Trồng cây là một hoạt động quan trọng để bảo vệ môi trường và cải thiện chất lượng không khí. Bằng cách đó, chúng ta có thể tạo ra một môi trường sống tốt hơn cho cả con người và động vật. Ngoài ra, hành động đó còn giúp cân bằng hệ sinh thái và giữ đất trở nên ổn định hơn.</a:t>
            </a:r>
          </a:p>
        </p:txBody>
      </p:sp>
      <p:pic>
        <p:nvPicPr>
          <p:cNvPr id="2050" name="Picture 2" descr="Trẻ Em Trồng Cây Hình ảnh PNG | Vector Và Các Tập Tin PSD | Tải Về Miễn Phí  Trên Pngtree">
            <a:extLst>
              <a:ext uri="{FF2B5EF4-FFF2-40B4-BE49-F238E27FC236}">
                <a16:creationId xmlns:a16="http://schemas.microsoft.com/office/drawing/2014/main" id="{1BCD9C73-E650-7F4D-3247-AC9C4A5593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1" y="4588046"/>
            <a:ext cx="6538374" cy="653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51690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5" name="Freeform 5"/>
          <p:cNvSpPr/>
          <p:nvPr/>
        </p:nvSpPr>
        <p:spPr>
          <a:xfrm rot="10625599">
            <a:off x="-1751284" y="-3899495"/>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rot="331613">
            <a:off x="3511062" y="8112922"/>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rot="-6802950">
            <a:off x="14666595" y="7196327"/>
            <a:ext cx="2860396" cy="5371636"/>
          </a:xfrm>
          <a:custGeom>
            <a:avLst/>
            <a:gdLst/>
            <a:ahLst/>
            <a:cxnLst/>
            <a:rect l="l" t="t" r="r" b="b"/>
            <a:pathLst>
              <a:path w="2860396" h="5371636">
                <a:moveTo>
                  <a:pt x="0" y="0"/>
                </a:moveTo>
                <a:lnTo>
                  <a:pt x="2860396" y="0"/>
                </a:lnTo>
                <a:lnTo>
                  <a:pt x="2860396" y="5371636"/>
                </a:lnTo>
                <a:lnTo>
                  <a:pt x="0" y="53716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Freeform 22"/>
          <p:cNvSpPr/>
          <p:nvPr/>
        </p:nvSpPr>
        <p:spPr>
          <a:xfrm rot="-9937775">
            <a:off x="10097211" y="-669283"/>
            <a:ext cx="12379250" cy="3736283"/>
          </a:xfrm>
          <a:custGeom>
            <a:avLst/>
            <a:gdLst/>
            <a:ahLst/>
            <a:cxnLst/>
            <a:rect l="l" t="t" r="r" b="b"/>
            <a:pathLst>
              <a:path w="12379250" h="3736283">
                <a:moveTo>
                  <a:pt x="0" y="0"/>
                </a:moveTo>
                <a:lnTo>
                  <a:pt x="12379249" y="0"/>
                </a:lnTo>
                <a:lnTo>
                  <a:pt x="12379249" y="3736283"/>
                </a:lnTo>
                <a:lnTo>
                  <a:pt x="0" y="37362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p:cNvSpPr/>
          <p:nvPr/>
        </p:nvSpPr>
        <p:spPr>
          <a:xfrm rot="2603604">
            <a:off x="16370979" y="1609135"/>
            <a:ext cx="580798" cy="589370"/>
          </a:xfrm>
          <a:custGeom>
            <a:avLst/>
            <a:gdLst/>
            <a:ahLst/>
            <a:cxnLst/>
            <a:rect l="l" t="t" r="r" b="b"/>
            <a:pathLst>
              <a:path w="580798" h="589370">
                <a:moveTo>
                  <a:pt x="0" y="0"/>
                </a:moveTo>
                <a:lnTo>
                  <a:pt x="580798" y="0"/>
                </a:lnTo>
                <a:lnTo>
                  <a:pt x="580798" y="589370"/>
                </a:lnTo>
                <a:lnTo>
                  <a:pt x="0" y="5893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4" name="Freeform 24"/>
          <p:cNvSpPr/>
          <p:nvPr/>
        </p:nvSpPr>
        <p:spPr>
          <a:xfrm rot="2603604">
            <a:off x="12924923" y="490534"/>
            <a:ext cx="580798" cy="589370"/>
          </a:xfrm>
          <a:custGeom>
            <a:avLst/>
            <a:gdLst/>
            <a:ahLst/>
            <a:cxnLst/>
            <a:rect l="l" t="t" r="r" b="b"/>
            <a:pathLst>
              <a:path w="580798" h="589370">
                <a:moveTo>
                  <a:pt x="0" y="0"/>
                </a:moveTo>
                <a:lnTo>
                  <a:pt x="580798" y="0"/>
                </a:lnTo>
                <a:lnTo>
                  <a:pt x="580798" y="589371"/>
                </a:lnTo>
                <a:lnTo>
                  <a:pt x="0" y="5893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5"/>
          <p:cNvSpPr/>
          <p:nvPr/>
        </p:nvSpPr>
        <p:spPr>
          <a:xfrm rot="-4991742">
            <a:off x="15039540" y="321350"/>
            <a:ext cx="702359" cy="712726"/>
          </a:xfrm>
          <a:custGeom>
            <a:avLst/>
            <a:gdLst/>
            <a:ahLst/>
            <a:cxnLst/>
            <a:rect l="l" t="t" r="r" b="b"/>
            <a:pathLst>
              <a:path w="702359" h="712726">
                <a:moveTo>
                  <a:pt x="0" y="0"/>
                </a:moveTo>
                <a:lnTo>
                  <a:pt x="702359" y="0"/>
                </a:lnTo>
                <a:lnTo>
                  <a:pt x="702359" y="712725"/>
                </a:lnTo>
                <a:lnTo>
                  <a:pt x="0" y="7127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2" name="Freeform 32"/>
          <p:cNvSpPr/>
          <p:nvPr/>
        </p:nvSpPr>
        <p:spPr>
          <a:xfrm rot="-304850" flipH="1">
            <a:off x="426928" y="1303697"/>
            <a:ext cx="1095976" cy="1085840"/>
          </a:xfrm>
          <a:custGeom>
            <a:avLst/>
            <a:gdLst/>
            <a:ahLst/>
            <a:cxnLst/>
            <a:rect l="l" t="t" r="r" b="b"/>
            <a:pathLst>
              <a:path w="1073066" h="1085840">
                <a:moveTo>
                  <a:pt x="0" y="0"/>
                </a:moveTo>
                <a:lnTo>
                  <a:pt x="1073066" y="0"/>
                </a:lnTo>
                <a:lnTo>
                  <a:pt x="1073066" y="1085840"/>
                </a:lnTo>
                <a:lnTo>
                  <a:pt x="0" y="108584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3" name="Freeform 33"/>
          <p:cNvSpPr/>
          <p:nvPr/>
        </p:nvSpPr>
        <p:spPr>
          <a:xfrm rot="1405588">
            <a:off x="10265746" y="1985967"/>
            <a:ext cx="285218" cy="335550"/>
          </a:xfrm>
          <a:custGeom>
            <a:avLst/>
            <a:gdLst/>
            <a:ahLst/>
            <a:cxnLst/>
            <a:rect l="l" t="t" r="r" b="b"/>
            <a:pathLst>
              <a:path w="285218" h="335550">
                <a:moveTo>
                  <a:pt x="0" y="0"/>
                </a:moveTo>
                <a:lnTo>
                  <a:pt x="285218" y="0"/>
                </a:lnTo>
                <a:lnTo>
                  <a:pt x="285218" y="335550"/>
                </a:lnTo>
                <a:lnTo>
                  <a:pt x="0" y="33555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4" name="Freeform 34"/>
          <p:cNvSpPr/>
          <p:nvPr/>
        </p:nvSpPr>
        <p:spPr>
          <a:xfrm rot="-260929">
            <a:off x="621912" y="8963830"/>
            <a:ext cx="285218" cy="335550"/>
          </a:xfrm>
          <a:custGeom>
            <a:avLst/>
            <a:gdLst/>
            <a:ahLst/>
            <a:cxnLst/>
            <a:rect l="l" t="t" r="r" b="b"/>
            <a:pathLst>
              <a:path w="285218" h="335550">
                <a:moveTo>
                  <a:pt x="0" y="0"/>
                </a:moveTo>
                <a:lnTo>
                  <a:pt x="285218" y="0"/>
                </a:lnTo>
                <a:lnTo>
                  <a:pt x="285218" y="335550"/>
                </a:lnTo>
                <a:lnTo>
                  <a:pt x="0" y="33555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41" name="Rectangle 40">
            <a:extLst>
              <a:ext uri="{FF2B5EF4-FFF2-40B4-BE49-F238E27FC236}">
                <a16:creationId xmlns:a16="http://schemas.microsoft.com/office/drawing/2014/main" id="{244798E7-C6CB-6E96-AC64-BBA225B548C9}"/>
              </a:ext>
            </a:extLst>
          </p:cNvPr>
          <p:cNvSpPr/>
          <p:nvPr/>
        </p:nvSpPr>
        <p:spPr>
          <a:xfrm>
            <a:off x="1828800" y="2247900"/>
            <a:ext cx="4812536" cy="2215991"/>
          </a:xfrm>
          <a:prstGeom prst="rect">
            <a:avLst/>
          </a:prstGeom>
        </p:spPr>
        <p:txBody>
          <a:bodyPr wrap="none">
            <a:spAutoFit/>
          </a:bodyPr>
          <a:lstStyle/>
          <a:p>
            <a:pPr fontAlgn="base">
              <a:spcAft>
                <a:spcPts val="600"/>
              </a:spcAft>
              <a:defRPr/>
            </a:pPr>
            <a:r>
              <a:rPr lang="vi-VN" sz="13800" dirty="0">
                <a:solidFill>
                  <a:srgbClr val="E8663D"/>
                </a:solidFill>
                <a:latin typeface="SVN-Gretoon" panose="02040603050506020204" pitchFamily="18" charset="0"/>
              </a:rPr>
              <a:t>DẶN</a:t>
            </a:r>
            <a:endParaRPr lang="en-US" sz="13800" dirty="0">
              <a:solidFill>
                <a:srgbClr val="E8663D"/>
              </a:solidFill>
              <a:latin typeface="SVN-Gretoon" panose="02040603050506020204" pitchFamily="18" charset="0"/>
            </a:endParaRPr>
          </a:p>
        </p:txBody>
      </p:sp>
      <p:sp>
        <p:nvSpPr>
          <p:cNvPr id="42" name="TextBox 41">
            <a:extLst>
              <a:ext uri="{FF2B5EF4-FFF2-40B4-BE49-F238E27FC236}">
                <a16:creationId xmlns:a16="http://schemas.microsoft.com/office/drawing/2014/main" id="{7FD43ED3-656F-736D-02FA-94D63D44CC7E}"/>
              </a:ext>
            </a:extLst>
          </p:cNvPr>
          <p:cNvSpPr txBox="1"/>
          <p:nvPr/>
        </p:nvSpPr>
        <p:spPr>
          <a:xfrm>
            <a:off x="2362200" y="5753100"/>
            <a:ext cx="3581400" cy="2215991"/>
          </a:xfrm>
          <a:prstGeom prst="rect">
            <a:avLst/>
          </a:prstGeom>
          <a:noFill/>
        </p:spPr>
        <p:txBody>
          <a:bodyPr wrap="square">
            <a:spAutoFit/>
          </a:bodyPr>
          <a:lstStyle/>
          <a:p>
            <a:r>
              <a:rPr kumimoji="0" lang="vi-VN" sz="13800" b="0" i="0" u="none" strike="noStrike" kern="1200" cap="none" spc="0" normalizeH="0" baseline="0" noProof="0">
                <a:ln>
                  <a:noFill/>
                </a:ln>
                <a:solidFill>
                  <a:srgbClr val="ED9125"/>
                </a:solidFill>
                <a:effectLst/>
                <a:uLnTx/>
                <a:uFillTx/>
                <a:latin typeface="SVN-Gretoon" panose="02040603050506020204" pitchFamily="18" charset="0"/>
                <a:ea typeface="+mn-ea"/>
                <a:cs typeface="+mn-cs"/>
              </a:rPr>
              <a:t>DÒ</a:t>
            </a:r>
            <a:endParaRPr lang="en-US" dirty="0">
              <a:solidFill>
                <a:srgbClr val="ED9125"/>
              </a:solidFill>
            </a:endParaRPr>
          </a:p>
        </p:txBody>
      </p:sp>
      <p:grpSp>
        <p:nvGrpSpPr>
          <p:cNvPr id="49" name="Group 48">
            <a:extLst>
              <a:ext uri="{FF2B5EF4-FFF2-40B4-BE49-F238E27FC236}">
                <a16:creationId xmlns:a16="http://schemas.microsoft.com/office/drawing/2014/main" id="{540F61AA-1C3C-A068-9D4E-26A310432A1E}"/>
              </a:ext>
            </a:extLst>
          </p:cNvPr>
          <p:cNvGrpSpPr/>
          <p:nvPr/>
        </p:nvGrpSpPr>
        <p:grpSpPr>
          <a:xfrm>
            <a:off x="10058400" y="2171700"/>
            <a:ext cx="6798272" cy="1066800"/>
            <a:chOff x="10058400" y="2171700"/>
            <a:chExt cx="6798272" cy="1066800"/>
          </a:xfrm>
        </p:grpSpPr>
        <p:grpSp>
          <p:nvGrpSpPr>
            <p:cNvPr id="12" name="Group 12"/>
            <p:cNvGrpSpPr/>
            <p:nvPr/>
          </p:nvGrpSpPr>
          <p:grpSpPr>
            <a:xfrm>
              <a:off x="10058400" y="2171700"/>
              <a:ext cx="6798272" cy="1066800"/>
              <a:chOff x="0" y="0"/>
              <a:chExt cx="1361110" cy="566062"/>
            </a:xfrm>
          </p:grpSpPr>
          <p:sp>
            <p:nvSpPr>
              <p:cNvPr id="13" name="Freeform 13"/>
              <p:cNvSpPr/>
              <p:nvPr/>
            </p:nvSpPr>
            <p:spPr>
              <a:xfrm>
                <a:off x="0" y="0"/>
                <a:ext cx="1361110" cy="566062"/>
              </a:xfrm>
              <a:custGeom>
                <a:avLst/>
                <a:gdLst/>
                <a:ahLst/>
                <a:cxnLst/>
                <a:rect l="l" t="t" r="r" b="b"/>
                <a:pathLst>
                  <a:path w="1361110" h="566062">
                    <a:moveTo>
                      <a:pt x="32957" y="0"/>
                    </a:moveTo>
                    <a:lnTo>
                      <a:pt x="1328153" y="0"/>
                    </a:lnTo>
                    <a:cubicBezTo>
                      <a:pt x="1336894" y="0"/>
                      <a:pt x="1345277" y="3472"/>
                      <a:pt x="1351457" y="9653"/>
                    </a:cubicBezTo>
                    <a:cubicBezTo>
                      <a:pt x="1357638" y="15834"/>
                      <a:pt x="1361110" y="24216"/>
                      <a:pt x="1361110" y="32957"/>
                    </a:cubicBezTo>
                    <a:lnTo>
                      <a:pt x="1361110" y="533105"/>
                    </a:lnTo>
                    <a:cubicBezTo>
                      <a:pt x="1361110" y="541845"/>
                      <a:pt x="1357638" y="550228"/>
                      <a:pt x="1351457" y="556409"/>
                    </a:cubicBezTo>
                    <a:cubicBezTo>
                      <a:pt x="1345277" y="562590"/>
                      <a:pt x="1336894" y="566062"/>
                      <a:pt x="1328153" y="566062"/>
                    </a:cubicBezTo>
                    <a:lnTo>
                      <a:pt x="32957" y="566062"/>
                    </a:lnTo>
                    <a:cubicBezTo>
                      <a:pt x="24216" y="566062"/>
                      <a:pt x="15834" y="562590"/>
                      <a:pt x="9653" y="556409"/>
                    </a:cubicBezTo>
                    <a:cubicBezTo>
                      <a:pt x="3472" y="550228"/>
                      <a:pt x="0" y="541845"/>
                      <a:pt x="0" y="533105"/>
                    </a:cubicBezTo>
                    <a:lnTo>
                      <a:pt x="0" y="32957"/>
                    </a:lnTo>
                    <a:cubicBezTo>
                      <a:pt x="0" y="24216"/>
                      <a:pt x="3472" y="15834"/>
                      <a:pt x="9653" y="9653"/>
                    </a:cubicBezTo>
                    <a:cubicBezTo>
                      <a:pt x="15834" y="3472"/>
                      <a:pt x="24216" y="0"/>
                      <a:pt x="32957" y="0"/>
                    </a:cubicBezTo>
                    <a:close/>
                  </a:path>
                </a:pathLst>
              </a:custGeom>
              <a:solidFill>
                <a:srgbClr val="FDFBFB"/>
              </a:solidFill>
              <a:ln w="28575" cap="rnd">
                <a:solidFill>
                  <a:srgbClr val="5F3F31"/>
                </a:solidFill>
                <a:prstDash val="solid"/>
                <a:round/>
              </a:ln>
            </p:spPr>
            <p:txBody>
              <a:bodyPr/>
              <a:lstStyle/>
              <a:p>
                <a:endParaRPr lang="en-US" dirty="0"/>
              </a:p>
            </p:txBody>
          </p:sp>
          <p:sp>
            <p:nvSpPr>
              <p:cNvPr id="14" name="TextBox 14"/>
              <p:cNvSpPr txBox="1"/>
              <p:nvPr/>
            </p:nvSpPr>
            <p:spPr>
              <a:xfrm>
                <a:off x="0" y="-47625"/>
                <a:ext cx="1361110" cy="613687"/>
              </a:xfrm>
              <a:prstGeom prst="rect">
                <a:avLst/>
              </a:prstGeom>
            </p:spPr>
            <p:txBody>
              <a:bodyPr lIns="50800" tIns="50800" rIns="50800" bIns="50800" rtlCol="0" anchor="ctr"/>
              <a:lstStyle/>
              <a:p>
                <a:pPr algn="ctr">
                  <a:lnSpc>
                    <a:spcPts val="3046"/>
                  </a:lnSpc>
                </a:pPr>
                <a:endParaRPr/>
              </a:p>
            </p:txBody>
          </p:sp>
        </p:grpSp>
        <p:sp>
          <p:nvSpPr>
            <p:cNvPr id="46" name="TextBox 45">
              <a:extLst>
                <a:ext uri="{FF2B5EF4-FFF2-40B4-BE49-F238E27FC236}">
                  <a16:creationId xmlns:a16="http://schemas.microsoft.com/office/drawing/2014/main" id="{DDF761B0-412B-BF4B-22D8-17666B4FD2D3}"/>
                </a:ext>
              </a:extLst>
            </p:cNvPr>
            <p:cNvSpPr txBox="1"/>
            <p:nvPr/>
          </p:nvSpPr>
          <p:spPr>
            <a:xfrm>
              <a:off x="10896600" y="2400300"/>
              <a:ext cx="5140569" cy="671927"/>
            </a:xfrm>
            <a:prstGeom prst="rect">
              <a:avLst/>
            </a:prstGeom>
            <a:noFill/>
          </p:spPr>
          <p:txBody>
            <a:bodyPr wrap="square">
              <a:spAutoFit/>
            </a:bodyPr>
            <a:lstStyle/>
            <a:p>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lang="en-US" dirty="0"/>
            </a:p>
          </p:txBody>
        </p:sp>
      </p:grpSp>
      <p:grpSp>
        <p:nvGrpSpPr>
          <p:cNvPr id="48" name="Group 47">
            <a:extLst>
              <a:ext uri="{FF2B5EF4-FFF2-40B4-BE49-F238E27FC236}">
                <a16:creationId xmlns:a16="http://schemas.microsoft.com/office/drawing/2014/main" id="{79C4C65E-6A5C-631F-DCEA-DE6D082ADB7F}"/>
              </a:ext>
            </a:extLst>
          </p:cNvPr>
          <p:cNvGrpSpPr/>
          <p:nvPr/>
        </p:nvGrpSpPr>
        <p:grpSpPr>
          <a:xfrm>
            <a:off x="8495318" y="1943100"/>
            <a:ext cx="1297364" cy="1195197"/>
            <a:chOff x="8495318" y="1943100"/>
            <a:chExt cx="1297364" cy="1195197"/>
          </a:xfrm>
        </p:grpSpPr>
        <p:sp>
          <p:nvSpPr>
            <p:cNvPr id="29" name="Freeform 29"/>
            <p:cNvSpPr/>
            <p:nvPr/>
          </p:nvSpPr>
          <p:spPr>
            <a:xfrm>
              <a:off x="8495318" y="1943100"/>
              <a:ext cx="1297364" cy="1195197"/>
            </a:xfrm>
            <a:custGeom>
              <a:avLst/>
              <a:gdLst/>
              <a:ahLst/>
              <a:cxnLst/>
              <a:rect l="l" t="t" r="r" b="b"/>
              <a:pathLst>
                <a:path w="709703" h="653814">
                  <a:moveTo>
                    <a:pt x="0" y="0"/>
                  </a:moveTo>
                  <a:lnTo>
                    <a:pt x="709703" y="0"/>
                  </a:lnTo>
                  <a:lnTo>
                    <a:pt x="709703" y="653814"/>
                  </a:lnTo>
                  <a:lnTo>
                    <a:pt x="0" y="65381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47" name="TextBox 46">
              <a:extLst>
                <a:ext uri="{FF2B5EF4-FFF2-40B4-BE49-F238E27FC236}">
                  <a16:creationId xmlns:a16="http://schemas.microsoft.com/office/drawing/2014/main" id="{A715F085-86B9-FAC4-7943-9385953C5D8A}"/>
                </a:ext>
              </a:extLst>
            </p:cNvPr>
            <p:cNvSpPr txBox="1"/>
            <p:nvPr/>
          </p:nvSpPr>
          <p:spPr>
            <a:xfrm>
              <a:off x="8839200" y="2171700"/>
              <a:ext cx="685800" cy="830997"/>
            </a:xfrm>
            <a:prstGeom prst="rect">
              <a:avLst/>
            </a:prstGeom>
            <a:noFill/>
          </p:spPr>
          <p:txBody>
            <a:bodyPr wrap="square">
              <a:spAutoFit/>
            </a:bodyPr>
            <a:lstStyle/>
            <a:p>
              <a:r>
                <a:rPr kumimoji="0" lang="vi-VN" sz="4800" b="1"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1</a:t>
              </a:r>
              <a:endParaRPr lang="en-US" sz="2800" b="1" dirty="0"/>
            </a:p>
          </p:txBody>
        </p:sp>
      </p:grpSp>
      <p:grpSp>
        <p:nvGrpSpPr>
          <p:cNvPr id="50" name="Group 49">
            <a:extLst>
              <a:ext uri="{FF2B5EF4-FFF2-40B4-BE49-F238E27FC236}">
                <a16:creationId xmlns:a16="http://schemas.microsoft.com/office/drawing/2014/main" id="{D1C4CAB0-8F21-8A6B-B3E3-95F1343AF3E0}"/>
              </a:ext>
            </a:extLst>
          </p:cNvPr>
          <p:cNvGrpSpPr/>
          <p:nvPr/>
        </p:nvGrpSpPr>
        <p:grpSpPr>
          <a:xfrm>
            <a:off x="10058400" y="3619500"/>
            <a:ext cx="6798272" cy="1066800"/>
            <a:chOff x="10058400" y="2171700"/>
            <a:chExt cx="6798272" cy="1066800"/>
          </a:xfrm>
        </p:grpSpPr>
        <p:grpSp>
          <p:nvGrpSpPr>
            <p:cNvPr id="51" name="Group 12">
              <a:extLst>
                <a:ext uri="{FF2B5EF4-FFF2-40B4-BE49-F238E27FC236}">
                  <a16:creationId xmlns:a16="http://schemas.microsoft.com/office/drawing/2014/main" id="{F9A2A0D0-C55F-FD7D-3D7F-A7D7B3CCA16C}"/>
                </a:ext>
              </a:extLst>
            </p:cNvPr>
            <p:cNvGrpSpPr/>
            <p:nvPr/>
          </p:nvGrpSpPr>
          <p:grpSpPr>
            <a:xfrm>
              <a:off x="10058400" y="2171700"/>
              <a:ext cx="6798272" cy="1066800"/>
              <a:chOff x="0" y="0"/>
              <a:chExt cx="1361110" cy="566062"/>
            </a:xfrm>
          </p:grpSpPr>
          <p:sp>
            <p:nvSpPr>
              <p:cNvPr id="53" name="Freeform 13">
                <a:extLst>
                  <a:ext uri="{FF2B5EF4-FFF2-40B4-BE49-F238E27FC236}">
                    <a16:creationId xmlns:a16="http://schemas.microsoft.com/office/drawing/2014/main" id="{3A83B92F-5C0C-259B-1A64-D2F35A18DEE2}"/>
                  </a:ext>
                </a:extLst>
              </p:cNvPr>
              <p:cNvSpPr/>
              <p:nvPr/>
            </p:nvSpPr>
            <p:spPr>
              <a:xfrm>
                <a:off x="0" y="0"/>
                <a:ext cx="1361110" cy="566062"/>
              </a:xfrm>
              <a:custGeom>
                <a:avLst/>
                <a:gdLst/>
                <a:ahLst/>
                <a:cxnLst/>
                <a:rect l="l" t="t" r="r" b="b"/>
                <a:pathLst>
                  <a:path w="1361110" h="566062">
                    <a:moveTo>
                      <a:pt x="32957" y="0"/>
                    </a:moveTo>
                    <a:lnTo>
                      <a:pt x="1328153" y="0"/>
                    </a:lnTo>
                    <a:cubicBezTo>
                      <a:pt x="1336894" y="0"/>
                      <a:pt x="1345277" y="3472"/>
                      <a:pt x="1351457" y="9653"/>
                    </a:cubicBezTo>
                    <a:cubicBezTo>
                      <a:pt x="1357638" y="15834"/>
                      <a:pt x="1361110" y="24216"/>
                      <a:pt x="1361110" y="32957"/>
                    </a:cubicBezTo>
                    <a:lnTo>
                      <a:pt x="1361110" y="533105"/>
                    </a:lnTo>
                    <a:cubicBezTo>
                      <a:pt x="1361110" y="541845"/>
                      <a:pt x="1357638" y="550228"/>
                      <a:pt x="1351457" y="556409"/>
                    </a:cubicBezTo>
                    <a:cubicBezTo>
                      <a:pt x="1345277" y="562590"/>
                      <a:pt x="1336894" y="566062"/>
                      <a:pt x="1328153" y="566062"/>
                    </a:cubicBezTo>
                    <a:lnTo>
                      <a:pt x="32957" y="566062"/>
                    </a:lnTo>
                    <a:cubicBezTo>
                      <a:pt x="24216" y="566062"/>
                      <a:pt x="15834" y="562590"/>
                      <a:pt x="9653" y="556409"/>
                    </a:cubicBezTo>
                    <a:cubicBezTo>
                      <a:pt x="3472" y="550228"/>
                      <a:pt x="0" y="541845"/>
                      <a:pt x="0" y="533105"/>
                    </a:cubicBezTo>
                    <a:lnTo>
                      <a:pt x="0" y="32957"/>
                    </a:lnTo>
                    <a:cubicBezTo>
                      <a:pt x="0" y="24216"/>
                      <a:pt x="3472" y="15834"/>
                      <a:pt x="9653" y="9653"/>
                    </a:cubicBezTo>
                    <a:cubicBezTo>
                      <a:pt x="15834" y="3472"/>
                      <a:pt x="24216" y="0"/>
                      <a:pt x="32957" y="0"/>
                    </a:cubicBezTo>
                    <a:close/>
                  </a:path>
                </a:pathLst>
              </a:custGeom>
              <a:solidFill>
                <a:srgbClr val="FDFBFB"/>
              </a:solidFill>
              <a:ln w="28575" cap="rnd">
                <a:solidFill>
                  <a:srgbClr val="5F3F31"/>
                </a:solidFill>
                <a:prstDash val="solid"/>
                <a:round/>
              </a:ln>
            </p:spPr>
            <p:txBody>
              <a:bodyPr/>
              <a:lstStyle/>
              <a:p>
                <a:endParaRPr lang="en-US" dirty="0"/>
              </a:p>
            </p:txBody>
          </p:sp>
          <p:sp>
            <p:nvSpPr>
              <p:cNvPr id="54" name="TextBox 14">
                <a:extLst>
                  <a:ext uri="{FF2B5EF4-FFF2-40B4-BE49-F238E27FC236}">
                    <a16:creationId xmlns:a16="http://schemas.microsoft.com/office/drawing/2014/main" id="{E738FA6D-3742-AF15-1E2C-BCEA44895F09}"/>
                  </a:ext>
                </a:extLst>
              </p:cNvPr>
              <p:cNvSpPr txBox="1"/>
              <p:nvPr/>
            </p:nvSpPr>
            <p:spPr>
              <a:xfrm>
                <a:off x="0" y="-47625"/>
                <a:ext cx="1361110" cy="613687"/>
              </a:xfrm>
              <a:prstGeom prst="rect">
                <a:avLst/>
              </a:prstGeom>
            </p:spPr>
            <p:txBody>
              <a:bodyPr lIns="50800" tIns="50800" rIns="50800" bIns="50800" rtlCol="0" anchor="ctr"/>
              <a:lstStyle/>
              <a:p>
                <a:pPr algn="ctr">
                  <a:lnSpc>
                    <a:spcPts val="3046"/>
                  </a:lnSpc>
                </a:pPr>
                <a:endParaRPr/>
              </a:p>
            </p:txBody>
          </p:sp>
        </p:grpSp>
        <p:sp>
          <p:nvSpPr>
            <p:cNvPr id="52" name="TextBox 51">
              <a:extLst>
                <a:ext uri="{FF2B5EF4-FFF2-40B4-BE49-F238E27FC236}">
                  <a16:creationId xmlns:a16="http://schemas.microsoft.com/office/drawing/2014/main" id="{9A4759EC-976B-8EB3-C304-531A95B19C0E}"/>
                </a:ext>
              </a:extLst>
            </p:cNvPr>
            <p:cNvSpPr txBox="1"/>
            <p:nvPr/>
          </p:nvSpPr>
          <p:spPr>
            <a:xfrm>
              <a:off x="10896600" y="2400300"/>
              <a:ext cx="5140569" cy="671927"/>
            </a:xfrm>
            <a:prstGeom prst="rect">
              <a:avLst/>
            </a:prstGeom>
            <a:noFill/>
          </p:spPr>
          <p:txBody>
            <a:bodyPr wrap="square">
              <a:spAutoFit/>
            </a:bodyPr>
            <a:lstStyle/>
            <a:p>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lang="en-US" dirty="0"/>
            </a:p>
          </p:txBody>
        </p:sp>
      </p:grpSp>
      <p:grpSp>
        <p:nvGrpSpPr>
          <p:cNvPr id="55" name="Group 54">
            <a:extLst>
              <a:ext uri="{FF2B5EF4-FFF2-40B4-BE49-F238E27FC236}">
                <a16:creationId xmlns:a16="http://schemas.microsoft.com/office/drawing/2014/main" id="{4309A77A-59EA-E9F0-5134-FFEC6C4696A3}"/>
              </a:ext>
            </a:extLst>
          </p:cNvPr>
          <p:cNvGrpSpPr/>
          <p:nvPr/>
        </p:nvGrpSpPr>
        <p:grpSpPr>
          <a:xfrm>
            <a:off x="8495318" y="3390900"/>
            <a:ext cx="1297364" cy="1195197"/>
            <a:chOff x="8495318" y="1943100"/>
            <a:chExt cx="1297364" cy="1195197"/>
          </a:xfrm>
        </p:grpSpPr>
        <p:sp>
          <p:nvSpPr>
            <p:cNvPr id="56" name="Freeform 29">
              <a:extLst>
                <a:ext uri="{FF2B5EF4-FFF2-40B4-BE49-F238E27FC236}">
                  <a16:creationId xmlns:a16="http://schemas.microsoft.com/office/drawing/2014/main" id="{6EEF64BB-1064-BC89-AAA9-CEE19BE6CD66}"/>
                </a:ext>
              </a:extLst>
            </p:cNvPr>
            <p:cNvSpPr/>
            <p:nvPr/>
          </p:nvSpPr>
          <p:spPr>
            <a:xfrm>
              <a:off x="8495318" y="1943100"/>
              <a:ext cx="1297364" cy="1195197"/>
            </a:xfrm>
            <a:custGeom>
              <a:avLst/>
              <a:gdLst/>
              <a:ahLst/>
              <a:cxnLst/>
              <a:rect l="l" t="t" r="r" b="b"/>
              <a:pathLst>
                <a:path w="709703" h="653814">
                  <a:moveTo>
                    <a:pt x="0" y="0"/>
                  </a:moveTo>
                  <a:lnTo>
                    <a:pt x="709703" y="0"/>
                  </a:lnTo>
                  <a:lnTo>
                    <a:pt x="709703" y="653814"/>
                  </a:lnTo>
                  <a:lnTo>
                    <a:pt x="0" y="65381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57" name="TextBox 56">
              <a:extLst>
                <a:ext uri="{FF2B5EF4-FFF2-40B4-BE49-F238E27FC236}">
                  <a16:creationId xmlns:a16="http://schemas.microsoft.com/office/drawing/2014/main" id="{BCD337BF-E2C9-EF3F-069E-DAC933948A80}"/>
                </a:ext>
              </a:extLst>
            </p:cNvPr>
            <p:cNvSpPr txBox="1"/>
            <p:nvPr/>
          </p:nvSpPr>
          <p:spPr>
            <a:xfrm>
              <a:off x="8839200" y="2171700"/>
              <a:ext cx="685800" cy="830997"/>
            </a:xfrm>
            <a:prstGeom prst="rect">
              <a:avLst/>
            </a:prstGeom>
            <a:noFill/>
          </p:spPr>
          <p:txBody>
            <a:bodyPr wrap="square">
              <a:spAutoFit/>
            </a:bodyPr>
            <a:lstStyle/>
            <a:p>
              <a:r>
                <a:rPr lang="vi-VN" sz="4800" b="1" i="1" dirty="0">
                  <a:latin typeface="Arial" panose="020B0604020202020204" pitchFamily="34" charset="0"/>
                  <a:cs typeface="Arial" panose="020B0604020202020204" pitchFamily="34" charset="0"/>
                </a:rPr>
                <a:t>2</a:t>
              </a:r>
              <a:endParaRPr lang="en-US" sz="2800" b="1" dirty="0"/>
            </a:p>
          </p:txBody>
        </p:sp>
      </p:grpSp>
      <p:grpSp>
        <p:nvGrpSpPr>
          <p:cNvPr id="58" name="Group 57">
            <a:extLst>
              <a:ext uri="{FF2B5EF4-FFF2-40B4-BE49-F238E27FC236}">
                <a16:creationId xmlns:a16="http://schemas.microsoft.com/office/drawing/2014/main" id="{BEF83F1B-38AF-9EED-56AA-B02918F9E548}"/>
              </a:ext>
            </a:extLst>
          </p:cNvPr>
          <p:cNvGrpSpPr/>
          <p:nvPr/>
        </p:nvGrpSpPr>
        <p:grpSpPr>
          <a:xfrm>
            <a:off x="10058400" y="5067300"/>
            <a:ext cx="6798272" cy="1066800"/>
            <a:chOff x="10058400" y="2171700"/>
            <a:chExt cx="6798272" cy="1066800"/>
          </a:xfrm>
        </p:grpSpPr>
        <p:grpSp>
          <p:nvGrpSpPr>
            <p:cNvPr id="59" name="Group 12">
              <a:extLst>
                <a:ext uri="{FF2B5EF4-FFF2-40B4-BE49-F238E27FC236}">
                  <a16:creationId xmlns:a16="http://schemas.microsoft.com/office/drawing/2014/main" id="{2E9799E5-A6E3-19D1-0D42-DCBBFC736335}"/>
                </a:ext>
              </a:extLst>
            </p:cNvPr>
            <p:cNvGrpSpPr/>
            <p:nvPr/>
          </p:nvGrpSpPr>
          <p:grpSpPr>
            <a:xfrm>
              <a:off x="10058400" y="2171700"/>
              <a:ext cx="6798272" cy="1066800"/>
              <a:chOff x="0" y="0"/>
              <a:chExt cx="1361110" cy="566062"/>
            </a:xfrm>
          </p:grpSpPr>
          <p:sp>
            <p:nvSpPr>
              <p:cNvPr id="61" name="Freeform 13">
                <a:extLst>
                  <a:ext uri="{FF2B5EF4-FFF2-40B4-BE49-F238E27FC236}">
                    <a16:creationId xmlns:a16="http://schemas.microsoft.com/office/drawing/2014/main" id="{D0DFB8C2-1588-DCA9-2B1A-BEB2B084E8A4}"/>
                  </a:ext>
                </a:extLst>
              </p:cNvPr>
              <p:cNvSpPr/>
              <p:nvPr/>
            </p:nvSpPr>
            <p:spPr>
              <a:xfrm>
                <a:off x="0" y="0"/>
                <a:ext cx="1361110" cy="566062"/>
              </a:xfrm>
              <a:custGeom>
                <a:avLst/>
                <a:gdLst/>
                <a:ahLst/>
                <a:cxnLst/>
                <a:rect l="l" t="t" r="r" b="b"/>
                <a:pathLst>
                  <a:path w="1361110" h="566062">
                    <a:moveTo>
                      <a:pt x="32957" y="0"/>
                    </a:moveTo>
                    <a:lnTo>
                      <a:pt x="1328153" y="0"/>
                    </a:lnTo>
                    <a:cubicBezTo>
                      <a:pt x="1336894" y="0"/>
                      <a:pt x="1345277" y="3472"/>
                      <a:pt x="1351457" y="9653"/>
                    </a:cubicBezTo>
                    <a:cubicBezTo>
                      <a:pt x="1357638" y="15834"/>
                      <a:pt x="1361110" y="24216"/>
                      <a:pt x="1361110" y="32957"/>
                    </a:cubicBezTo>
                    <a:lnTo>
                      <a:pt x="1361110" y="533105"/>
                    </a:lnTo>
                    <a:cubicBezTo>
                      <a:pt x="1361110" y="541845"/>
                      <a:pt x="1357638" y="550228"/>
                      <a:pt x="1351457" y="556409"/>
                    </a:cubicBezTo>
                    <a:cubicBezTo>
                      <a:pt x="1345277" y="562590"/>
                      <a:pt x="1336894" y="566062"/>
                      <a:pt x="1328153" y="566062"/>
                    </a:cubicBezTo>
                    <a:lnTo>
                      <a:pt x="32957" y="566062"/>
                    </a:lnTo>
                    <a:cubicBezTo>
                      <a:pt x="24216" y="566062"/>
                      <a:pt x="15834" y="562590"/>
                      <a:pt x="9653" y="556409"/>
                    </a:cubicBezTo>
                    <a:cubicBezTo>
                      <a:pt x="3472" y="550228"/>
                      <a:pt x="0" y="541845"/>
                      <a:pt x="0" y="533105"/>
                    </a:cubicBezTo>
                    <a:lnTo>
                      <a:pt x="0" y="32957"/>
                    </a:lnTo>
                    <a:cubicBezTo>
                      <a:pt x="0" y="24216"/>
                      <a:pt x="3472" y="15834"/>
                      <a:pt x="9653" y="9653"/>
                    </a:cubicBezTo>
                    <a:cubicBezTo>
                      <a:pt x="15834" y="3472"/>
                      <a:pt x="24216" y="0"/>
                      <a:pt x="32957" y="0"/>
                    </a:cubicBezTo>
                    <a:close/>
                  </a:path>
                </a:pathLst>
              </a:custGeom>
              <a:solidFill>
                <a:srgbClr val="FDFBFB"/>
              </a:solidFill>
              <a:ln w="28575" cap="rnd">
                <a:solidFill>
                  <a:srgbClr val="5F3F31"/>
                </a:solidFill>
                <a:prstDash val="solid"/>
                <a:round/>
              </a:ln>
            </p:spPr>
            <p:txBody>
              <a:bodyPr/>
              <a:lstStyle/>
              <a:p>
                <a:endParaRPr lang="en-US" dirty="0"/>
              </a:p>
            </p:txBody>
          </p:sp>
          <p:sp>
            <p:nvSpPr>
              <p:cNvPr id="62" name="TextBox 14">
                <a:extLst>
                  <a:ext uri="{FF2B5EF4-FFF2-40B4-BE49-F238E27FC236}">
                    <a16:creationId xmlns:a16="http://schemas.microsoft.com/office/drawing/2014/main" id="{3C958835-77C4-C6BD-211E-7A938B0F00AE}"/>
                  </a:ext>
                </a:extLst>
              </p:cNvPr>
              <p:cNvSpPr txBox="1"/>
              <p:nvPr/>
            </p:nvSpPr>
            <p:spPr>
              <a:xfrm>
                <a:off x="0" y="-47625"/>
                <a:ext cx="1361110" cy="613687"/>
              </a:xfrm>
              <a:prstGeom prst="rect">
                <a:avLst/>
              </a:prstGeom>
            </p:spPr>
            <p:txBody>
              <a:bodyPr lIns="50800" tIns="50800" rIns="50800" bIns="50800" rtlCol="0" anchor="ctr"/>
              <a:lstStyle/>
              <a:p>
                <a:pPr algn="ctr">
                  <a:lnSpc>
                    <a:spcPts val="3046"/>
                  </a:lnSpc>
                </a:pPr>
                <a:endParaRPr/>
              </a:p>
            </p:txBody>
          </p:sp>
        </p:grpSp>
        <p:sp>
          <p:nvSpPr>
            <p:cNvPr id="60" name="TextBox 59">
              <a:extLst>
                <a:ext uri="{FF2B5EF4-FFF2-40B4-BE49-F238E27FC236}">
                  <a16:creationId xmlns:a16="http://schemas.microsoft.com/office/drawing/2014/main" id="{0AFAFD41-A308-B9A8-E0C9-3A6B3FFB3647}"/>
                </a:ext>
              </a:extLst>
            </p:cNvPr>
            <p:cNvSpPr txBox="1"/>
            <p:nvPr/>
          </p:nvSpPr>
          <p:spPr>
            <a:xfrm>
              <a:off x="10896600" y="2400300"/>
              <a:ext cx="5140569" cy="671927"/>
            </a:xfrm>
            <a:prstGeom prst="rect">
              <a:avLst/>
            </a:prstGeom>
            <a:noFill/>
          </p:spPr>
          <p:txBody>
            <a:bodyPr wrap="square">
              <a:spAutoFit/>
            </a:bodyPr>
            <a:lstStyle/>
            <a:p>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lang="en-US" dirty="0"/>
            </a:p>
          </p:txBody>
        </p:sp>
      </p:grpSp>
      <p:grpSp>
        <p:nvGrpSpPr>
          <p:cNvPr id="63" name="Group 62">
            <a:extLst>
              <a:ext uri="{FF2B5EF4-FFF2-40B4-BE49-F238E27FC236}">
                <a16:creationId xmlns:a16="http://schemas.microsoft.com/office/drawing/2014/main" id="{C02DC427-2327-CFF7-5194-B6B07AFC66EA}"/>
              </a:ext>
            </a:extLst>
          </p:cNvPr>
          <p:cNvGrpSpPr/>
          <p:nvPr/>
        </p:nvGrpSpPr>
        <p:grpSpPr>
          <a:xfrm>
            <a:off x="8495318" y="4838700"/>
            <a:ext cx="1297364" cy="1195197"/>
            <a:chOff x="8495318" y="1943100"/>
            <a:chExt cx="1297364" cy="1195197"/>
          </a:xfrm>
        </p:grpSpPr>
        <p:sp>
          <p:nvSpPr>
            <p:cNvPr id="64" name="Freeform 29">
              <a:extLst>
                <a:ext uri="{FF2B5EF4-FFF2-40B4-BE49-F238E27FC236}">
                  <a16:creationId xmlns:a16="http://schemas.microsoft.com/office/drawing/2014/main" id="{F49AE2DB-82AF-169A-8250-5EC74BCE665F}"/>
                </a:ext>
              </a:extLst>
            </p:cNvPr>
            <p:cNvSpPr/>
            <p:nvPr/>
          </p:nvSpPr>
          <p:spPr>
            <a:xfrm>
              <a:off x="8495318" y="1943100"/>
              <a:ext cx="1297364" cy="1195197"/>
            </a:xfrm>
            <a:custGeom>
              <a:avLst/>
              <a:gdLst/>
              <a:ahLst/>
              <a:cxnLst/>
              <a:rect l="l" t="t" r="r" b="b"/>
              <a:pathLst>
                <a:path w="709703" h="653814">
                  <a:moveTo>
                    <a:pt x="0" y="0"/>
                  </a:moveTo>
                  <a:lnTo>
                    <a:pt x="709703" y="0"/>
                  </a:lnTo>
                  <a:lnTo>
                    <a:pt x="709703" y="653814"/>
                  </a:lnTo>
                  <a:lnTo>
                    <a:pt x="0" y="65381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65" name="TextBox 64">
              <a:extLst>
                <a:ext uri="{FF2B5EF4-FFF2-40B4-BE49-F238E27FC236}">
                  <a16:creationId xmlns:a16="http://schemas.microsoft.com/office/drawing/2014/main" id="{B9903526-6AE6-9B49-EBB4-2234B1E045F0}"/>
                </a:ext>
              </a:extLst>
            </p:cNvPr>
            <p:cNvSpPr txBox="1"/>
            <p:nvPr/>
          </p:nvSpPr>
          <p:spPr>
            <a:xfrm>
              <a:off x="8839200" y="2171700"/>
              <a:ext cx="685800" cy="830997"/>
            </a:xfrm>
            <a:prstGeom prst="rect">
              <a:avLst/>
            </a:prstGeom>
            <a:noFill/>
          </p:spPr>
          <p:txBody>
            <a:bodyPr wrap="square">
              <a:spAutoFit/>
            </a:bodyPr>
            <a:lstStyle/>
            <a:p>
              <a:r>
                <a:rPr lang="vi-VN" sz="4800" b="1" i="1" dirty="0">
                  <a:latin typeface="Arial" panose="020B0604020202020204" pitchFamily="34" charset="0"/>
                  <a:cs typeface="Arial" panose="020B0604020202020204" pitchFamily="34" charset="0"/>
                </a:rPr>
                <a:t>3</a:t>
              </a:r>
              <a:endParaRPr lang="en-US" sz="2800" b="1" dirty="0"/>
            </a:p>
          </p:txBody>
        </p:sp>
      </p:grpSp>
      <p:grpSp>
        <p:nvGrpSpPr>
          <p:cNvPr id="66" name="Group 65">
            <a:extLst>
              <a:ext uri="{FF2B5EF4-FFF2-40B4-BE49-F238E27FC236}">
                <a16:creationId xmlns:a16="http://schemas.microsoft.com/office/drawing/2014/main" id="{F3A62D86-D6CB-7D92-9A71-E6FFD1158EBF}"/>
              </a:ext>
            </a:extLst>
          </p:cNvPr>
          <p:cNvGrpSpPr/>
          <p:nvPr/>
        </p:nvGrpSpPr>
        <p:grpSpPr>
          <a:xfrm>
            <a:off x="10058400" y="6591300"/>
            <a:ext cx="6798272" cy="1066800"/>
            <a:chOff x="10058400" y="2171700"/>
            <a:chExt cx="6798272" cy="1066800"/>
          </a:xfrm>
        </p:grpSpPr>
        <p:grpSp>
          <p:nvGrpSpPr>
            <p:cNvPr id="67" name="Group 12">
              <a:extLst>
                <a:ext uri="{FF2B5EF4-FFF2-40B4-BE49-F238E27FC236}">
                  <a16:creationId xmlns:a16="http://schemas.microsoft.com/office/drawing/2014/main" id="{D4C800BA-40E7-2F4C-70AD-A59099AAAA52}"/>
                </a:ext>
              </a:extLst>
            </p:cNvPr>
            <p:cNvGrpSpPr/>
            <p:nvPr/>
          </p:nvGrpSpPr>
          <p:grpSpPr>
            <a:xfrm>
              <a:off x="10058400" y="2171700"/>
              <a:ext cx="6798272" cy="1066800"/>
              <a:chOff x="0" y="0"/>
              <a:chExt cx="1361110" cy="566062"/>
            </a:xfrm>
          </p:grpSpPr>
          <p:sp>
            <p:nvSpPr>
              <p:cNvPr id="69" name="Freeform 13">
                <a:extLst>
                  <a:ext uri="{FF2B5EF4-FFF2-40B4-BE49-F238E27FC236}">
                    <a16:creationId xmlns:a16="http://schemas.microsoft.com/office/drawing/2014/main" id="{7F19EF23-E152-DD8D-5A2B-87B61A7590ED}"/>
                  </a:ext>
                </a:extLst>
              </p:cNvPr>
              <p:cNvSpPr/>
              <p:nvPr/>
            </p:nvSpPr>
            <p:spPr>
              <a:xfrm>
                <a:off x="0" y="0"/>
                <a:ext cx="1361110" cy="566062"/>
              </a:xfrm>
              <a:custGeom>
                <a:avLst/>
                <a:gdLst/>
                <a:ahLst/>
                <a:cxnLst/>
                <a:rect l="l" t="t" r="r" b="b"/>
                <a:pathLst>
                  <a:path w="1361110" h="566062">
                    <a:moveTo>
                      <a:pt x="32957" y="0"/>
                    </a:moveTo>
                    <a:lnTo>
                      <a:pt x="1328153" y="0"/>
                    </a:lnTo>
                    <a:cubicBezTo>
                      <a:pt x="1336894" y="0"/>
                      <a:pt x="1345277" y="3472"/>
                      <a:pt x="1351457" y="9653"/>
                    </a:cubicBezTo>
                    <a:cubicBezTo>
                      <a:pt x="1357638" y="15834"/>
                      <a:pt x="1361110" y="24216"/>
                      <a:pt x="1361110" y="32957"/>
                    </a:cubicBezTo>
                    <a:lnTo>
                      <a:pt x="1361110" y="533105"/>
                    </a:lnTo>
                    <a:cubicBezTo>
                      <a:pt x="1361110" y="541845"/>
                      <a:pt x="1357638" y="550228"/>
                      <a:pt x="1351457" y="556409"/>
                    </a:cubicBezTo>
                    <a:cubicBezTo>
                      <a:pt x="1345277" y="562590"/>
                      <a:pt x="1336894" y="566062"/>
                      <a:pt x="1328153" y="566062"/>
                    </a:cubicBezTo>
                    <a:lnTo>
                      <a:pt x="32957" y="566062"/>
                    </a:lnTo>
                    <a:cubicBezTo>
                      <a:pt x="24216" y="566062"/>
                      <a:pt x="15834" y="562590"/>
                      <a:pt x="9653" y="556409"/>
                    </a:cubicBezTo>
                    <a:cubicBezTo>
                      <a:pt x="3472" y="550228"/>
                      <a:pt x="0" y="541845"/>
                      <a:pt x="0" y="533105"/>
                    </a:cubicBezTo>
                    <a:lnTo>
                      <a:pt x="0" y="32957"/>
                    </a:lnTo>
                    <a:cubicBezTo>
                      <a:pt x="0" y="24216"/>
                      <a:pt x="3472" y="15834"/>
                      <a:pt x="9653" y="9653"/>
                    </a:cubicBezTo>
                    <a:cubicBezTo>
                      <a:pt x="15834" y="3472"/>
                      <a:pt x="24216" y="0"/>
                      <a:pt x="32957" y="0"/>
                    </a:cubicBezTo>
                    <a:close/>
                  </a:path>
                </a:pathLst>
              </a:custGeom>
              <a:solidFill>
                <a:srgbClr val="FDFBFB"/>
              </a:solidFill>
              <a:ln w="28575" cap="rnd">
                <a:solidFill>
                  <a:srgbClr val="5F3F31"/>
                </a:solidFill>
                <a:prstDash val="solid"/>
                <a:round/>
              </a:ln>
            </p:spPr>
            <p:txBody>
              <a:bodyPr/>
              <a:lstStyle/>
              <a:p>
                <a:endParaRPr lang="en-US" dirty="0"/>
              </a:p>
            </p:txBody>
          </p:sp>
          <p:sp>
            <p:nvSpPr>
              <p:cNvPr id="70" name="TextBox 14">
                <a:extLst>
                  <a:ext uri="{FF2B5EF4-FFF2-40B4-BE49-F238E27FC236}">
                    <a16:creationId xmlns:a16="http://schemas.microsoft.com/office/drawing/2014/main" id="{584C8BD4-7E38-08CC-E883-47DCD498797C}"/>
                  </a:ext>
                </a:extLst>
              </p:cNvPr>
              <p:cNvSpPr txBox="1"/>
              <p:nvPr/>
            </p:nvSpPr>
            <p:spPr>
              <a:xfrm>
                <a:off x="0" y="-47625"/>
                <a:ext cx="1361110" cy="613687"/>
              </a:xfrm>
              <a:prstGeom prst="rect">
                <a:avLst/>
              </a:prstGeom>
            </p:spPr>
            <p:txBody>
              <a:bodyPr lIns="50800" tIns="50800" rIns="50800" bIns="50800" rtlCol="0" anchor="ctr"/>
              <a:lstStyle/>
              <a:p>
                <a:pPr algn="ctr">
                  <a:lnSpc>
                    <a:spcPts val="3046"/>
                  </a:lnSpc>
                </a:pPr>
                <a:endParaRPr/>
              </a:p>
            </p:txBody>
          </p:sp>
        </p:grpSp>
        <p:sp>
          <p:nvSpPr>
            <p:cNvPr id="68" name="TextBox 67">
              <a:extLst>
                <a:ext uri="{FF2B5EF4-FFF2-40B4-BE49-F238E27FC236}">
                  <a16:creationId xmlns:a16="http://schemas.microsoft.com/office/drawing/2014/main" id="{2435475F-D056-14E3-8F86-F73A584E4035}"/>
                </a:ext>
              </a:extLst>
            </p:cNvPr>
            <p:cNvSpPr txBox="1"/>
            <p:nvPr/>
          </p:nvSpPr>
          <p:spPr>
            <a:xfrm>
              <a:off x="10896600" y="2400300"/>
              <a:ext cx="5140569" cy="671927"/>
            </a:xfrm>
            <a:prstGeom prst="rect">
              <a:avLst/>
            </a:prstGeom>
            <a:noFill/>
          </p:spPr>
          <p:txBody>
            <a:bodyPr wrap="square">
              <a:spAutoFit/>
            </a:bodyPr>
            <a:lstStyle/>
            <a:p>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lang="en-US" dirty="0"/>
            </a:p>
          </p:txBody>
        </p:sp>
      </p:grpSp>
      <p:grpSp>
        <p:nvGrpSpPr>
          <p:cNvPr id="71" name="Group 70">
            <a:extLst>
              <a:ext uri="{FF2B5EF4-FFF2-40B4-BE49-F238E27FC236}">
                <a16:creationId xmlns:a16="http://schemas.microsoft.com/office/drawing/2014/main" id="{612D7FCE-2334-2377-5099-71B83C23BDF4}"/>
              </a:ext>
            </a:extLst>
          </p:cNvPr>
          <p:cNvGrpSpPr/>
          <p:nvPr/>
        </p:nvGrpSpPr>
        <p:grpSpPr>
          <a:xfrm>
            <a:off x="8495318" y="6362700"/>
            <a:ext cx="1297364" cy="1195197"/>
            <a:chOff x="8495318" y="1943100"/>
            <a:chExt cx="1297364" cy="1195197"/>
          </a:xfrm>
        </p:grpSpPr>
        <p:sp>
          <p:nvSpPr>
            <p:cNvPr id="72" name="Freeform 29">
              <a:extLst>
                <a:ext uri="{FF2B5EF4-FFF2-40B4-BE49-F238E27FC236}">
                  <a16:creationId xmlns:a16="http://schemas.microsoft.com/office/drawing/2014/main" id="{DE25A1D0-88BC-617C-CAC1-A413C4E95196}"/>
                </a:ext>
              </a:extLst>
            </p:cNvPr>
            <p:cNvSpPr/>
            <p:nvPr/>
          </p:nvSpPr>
          <p:spPr>
            <a:xfrm>
              <a:off x="8495318" y="1943100"/>
              <a:ext cx="1297364" cy="1195197"/>
            </a:xfrm>
            <a:custGeom>
              <a:avLst/>
              <a:gdLst/>
              <a:ahLst/>
              <a:cxnLst/>
              <a:rect l="l" t="t" r="r" b="b"/>
              <a:pathLst>
                <a:path w="709703" h="653814">
                  <a:moveTo>
                    <a:pt x="0" y="0"/>
                  </a:moveTo>
                  <a:lnTo>
                    <a:pt x="709703" y="0"/>
                  </a:lnTo>
                  <a:lnTo>
                    <a:pt x="709703" y="653814"/>
                  </a:lnTo>
                  <a:lnTo>
                    <a:pt x="0" y="65381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73" name="TextBox 72">
              <a:extLst>
                <a:ext uri="{FF2B5EF4-FFF2-40B4-BE49-F238E27FC236}">
                  <a16:creationId xmlns:a16="http://schemas.microsoft.com/office/drawing/2014/main" id="{670DAB1B-8E71-75CC-084C-7D5AC164F2AC}"/>
                </a:ext>
              </a:extLst>
            </p:cNvPr>
            <p:cNvSpPr txBox="1"/>
            <p:nvPr/>
          </p:nvSpPr>
          <p:spPr>
            <a:xfrm>
              <a:off x="8839200" y="2171700"/>
              <a:ext cx="685800" cy="830997"/>
            </a:xfrm>
            <a:prstGeom prst="rect">
              <a:avLst/>
            </a:prstGeom>
            <a:noFill/>
          </p:spPr>
          <p:txBody>
            <a:bodyPr wrap="square">
              <a:spAutoFit/>
            </a:bodyPr>
            <a:lstStyle/>
            <a:p>
              <a:r>
                <a:rPr lang="vi-VN" sz="4800" b="1" i="1" dirty="0">
                  <a:latin typeface="Arial" panose="020B0604020202020204" pitchFamily="34" charset="0"/>
                  <a:cs typeface="Arial" panose="020B0604020202020204" pitchFamily="34" charset="0"/>
                </a:rPr>
                <a:t>4</a:t>
              </a:r>
              <a:endParaRPr lang="en-US" sz="2800" b="1" dirty="0"/>
            </a:p>
          </p:txBody>
        </p:sp>
      </p:grpSp>
      <p:grpSp>
        <p:nvGrpSpPr>
          <p:cNvPr id="74" name="Group 73">
            <a:extLst>
              <a:ext uri="{FF2B5EF4-FFF2-40B4-BE49-F238E27FC236}">
                <a16:creationId xmlns:a16="http://schemas.microsoft.com/office/drawing/2014/main" id="{5E7B280E-529A-AEE5-6D43-66B30D5F76C5}"/>
              </a:ext>
            </a:extLst>
          </p:cNvPr>
          <p:cNvGrpSpPr/>
          <p:nvPr/>
        </p:nvGrpSpPr>
        <p:grpSpPr>
          <a:xfrm>
            <a:off x="10058400" y="8191500"/>
            <a:ext cx="6798272" cy="1066800"/>
            <a:chOff x="10058400" y="2171700"/>
            <a:chExt cx="6798272" cy="1066800"/>
          </a:xfrm>
        </p:grpSpPr>
        <p:grpSp>
          <p:nvGrpSpPr>
            <p:cNvPr id="75" name="Group 12">
              <a:extLst>
                <a:ext uri="{FF2B5EF4-FFF2-40B4-BE49-F238E27FC236}">
                  <a16:creationId xmlns:a16="http://schemas.microsoft.com/office/drawing/2014/main" id="{FDB79393-5F2A-8282-1441-04AA5A514856}"/>
                </a:ext>
              </a:extLst>
            </p:cNvPr>
            <p:cNvGrpSpPr/>
            <p:nvPr/>
          </p:nvGrpSpPr>
          <p:grpSpPr>
            <a:xfrm>
              <a:off x="10058400" y="2171700"/>
              <a:ext cx="6798272" cy="1066800"/>
              <a:chOff x="0" y="0"/>
              <a:chExt cx="1361110" cy="566062"/>
            </a:xfrm>
          </p:grpSpPr>
          <p:sp>
            <p:nvSpPr>
              <p:cNvPr id="77" name="Freeform 13">
                <a:extLst>
                  <a:ext uri="{FF2B5EF4-FFF2-40B4-BE49-F238E27FC236}">
                    <a16:creationId xmlns:a16="http://schemas.microsoft.com/office/drawing/2014/main" id="{12F8C993-6606-EA8C-51EC-5DBDB4805C0E}"/>
                  </a:ext>
                </a:extLst>
              </p:cNvPr>
              <p:cNvSpPr/>
              <p:nvPr/>
            </p:nvSpPr>
            <p:spPr>
              <a:xfrm>
                <a:off x="0" y="0"/>
                <a:ext cx="1361110" cy="566062"/>
              </a:xfrm>
              <a:custGeom>
                <a:avLst/>
                <a:gdLst/>
                <a:ahLst/>
                <a:cxnLst/>
                <a:rect l="l" t="t" r="r" b="b"/>
                <a:pathLst>
                  <a:path w="1361110" h="566062">
                    <a:moveTo>
                      <a:pt x="32957" y="0"/>
                    </a:moveTo>
                    <a:lnTo>
                      <a:pt x="1328153" y="0"/>
                    </a:lnTo>
                    <a:cubicBezTo>
                      <a:pt x="1336894" y="0"/>
                      <a:pt x="1345277" y="3472"/>
                      <a:pt x="1351457" y="9653"/>
                    </a:cubicBezTo>
                    <a:cubicBezTo>
                      <a:pt x="1357638" y="15834"/>
                      <a:pt x="1361110" y="24216"/>
                      <a:pt x="1361110" y="32957"/>
                    </a:cubicBezTo>
                    <a:lnTo>
                      <a:pt x="1361110" y="533105"/>
                    </a:lnTo>
                    <a:cubicBezTo>
                      <a:pt x="1361110" y="541845"/>
                      <a:pt x="1357638" y="550228"/>
                      <a:pt x="1351457" y="556409"/>
                    </a:cubicBezTo>
                    <a:cubicBezTo>
                      <a:pt x="1345277" y="562590"/>
                      <a:pt x="1336894" y="566062"/>
                      <a:pt x="1328153" y="566062"/>
                    </a:cubicBezTo>
                    <a:lnTo>
                      <a:pt x="32957" y="566062"/>
                    </a:lnTo>
                    <a:cubicBezTo>
                      <a:pt x="24216" y="566062"/>
                      <a:pt x="15834" y="562590"/>
                      <a:pt x="9653" y="556409"/>
                    </a:cubicBezTo>
                    <a:cubicBezTo>
                      <a:pt x="3472" y="550228"/>
                      <a:pt x="0" y="541845"/>
                      <a:pt x="0" y="533105"/>
                    </a:cubicBezTo>
                    <a:lnTo>
                      <a:pt x="0" y="32957"/>
                    </a:lnTo>
                    <a:cubicBezTo>
                      <a:pt x="0" y="24216"/>
                      <a:pt x="3472" y="15834"/>
                      <a:pt x="9653" y="9653"/>
                    </a:cubicBezTo>
                    <a:cubicBezTo>
                      <a:pt x="15834" y="3472"/>
                      <a:pt x="24216" y="0"/>
                      <a:pt x="32957" y="0"/>
                    </a:cubicBezTo>
                    <a:close/>
                  </a:path>
                </a:pathLst>
              </a:custGeom>
              <a:solidFill>
                <a:srgbClr val="FDFBFB"/>
              </a:solidFill>
              <a:ln w="28575" cap="rnd">
                <a:solidFill>
                  <a:srgbClr val="5F3F31"/>
                </a:solidFill>
                <a:prstDash val="solid"/>
                <a:round/>
              </a:ln>
            </p:spPr>
            <p:txBody>
              <a:bodyPr/>
              <a:lstStyle/>
              <a:p>
                <a:endParaRPr lang="en-US" dirty="0"/>
              </a:p>
            </p:txBody>
          </p:sp>
          <p:sp>
            <p:nvSpPr>
              <p:cNvPr id="78" name="TextBox 14">
                <a:extLst>
                  <a:ext uri="{FF2B5EF4-FFF2-40B4-BE49-F238E27FC236}">
                    <a16:creationId xmlns:a16="http://schemas.microsoft.com/office/drawing/2014/main" id="{3C227B7F-D09F-63DE-B213-77895516F229}"/>
                  </a:ext>
                </a:extLst>
              </p:cNvPr>
              <p:cNvSpPr txBox="1"/>
              <p:nvPr/>
            </p:nvSpPr>
            <p:spPr>
              <a:xfrm>
                <a:off x="0" y="-47625"/>
                <a:ext cx="1361110" cy="613687"/>
              </a:xfrm>
              <a:prstGeom prst="rect">
                <a:avLst/>
              </a:prstGeom>
            </p:spPr>
            <p:txBody>
              <a:bodyPr lIns="50800" tIns="50800" rIns="50800" bIns="50800" rtlCol="0" anchor="ctr"/>
              <a:lstStyle/>
              <a:p>
                <a:pPr algn="ctr">
                  <a:lnSpc>
                    <a:spcPts val="3046"/>
                  </a:lnSpc>
                </a:pPr>
                <a:endParaRPr/>
              </a:p>
            </p:txBody>
          </p:sp>
        </p:grpSp>
        <p:sp>
          <p:nvSpPr>
            <p:cNvPr id="76" name="TextBox 75">
              <a:extLst>
                <a:ext uri="{FF2B5EF4-FFF2-40B4-BE49-F238E27FC236}">
                  <a16:creationId xmlns:a16="http://schemas.microsoft.com/office/drawing/2014/main" id="{BC93BEE8-55BE-924E-FD18-D239F4D3C8A8}"/>
                </a:ext>
              </a:extLst>
            </p:cNvPr>
            <p:cNvSpPr txBox="1"/>
            <p:nvPr/>
          </p:nvSpPr>
          <p:spPr>
            <a:xfrm>
              <a:off x="10896600" y="2400300"/>
              <a:ext cx="5140569" cy="671927"/>
            </a:xfrm>
            <a:prstGeom prst="rect">
              <a:avLst/>
            </a:prstGeom>
            <a:noFill/>
          </p:spPr>
          <p:txBody>
            <a:bodyPr wrap="square">
              <a:spAutoFit/>
            </a:bodyPr>
            <a:lstStyle/>
            <a:p>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lang="en-US" dirty="0"/>
            </a:p>
          </p:txBody>
        </p:sp>
      </p:grpSp>
      <p:grpSp>
        <p:nvGrpSpPr>
          <p:cNvPr id="79" name="Group 78">
            <a:extLst>
              <a:ext uri="{FF2B5EF4-FFF2-40B4-BE49-F238E27FC236}">
                <a16:creationId xmlns:a16="http://schemas.microsoft.com/office/drawing/2014/main" id="{8F652426-BA13-3D72-23FF-BB6B5E6D1908}"/>
              </a:ext>
            </a:extLst>
          </p:cNvPr>
          <p:cNvGrpSpPr/>
          <p:nvPr/>
        </p:nvGrpSpPr>
        <p:grpSpPr>
          <a:xfrm>
            <a:off x="8495318" y="7962900"/>
            <a:ext cx="1297364" cy="1195197"/>
            <a:chOff x="8495318" y="1943100"/>
            <a:chExt cx="1297364" cy="1195197"/>
          </a:xfrm>
        </p:grpSpPr>
        <p:sp>
          <p:nvSpPr>
            <p:cNvPr id="80" name="Freeform 29">
              <a:extLst>
                <a:ext uri="{FF2B5EF4-FFF2-40B4-BE49-F238E27FC236}">
                  <a16:creationId xmlns:a16="http://schemas.microsoft.com/office/drawing/2014/main" id="{1008C6B2-BDCB-3CA3-8179-38C8D14E6241}"/>
                </a:ext>
              </a:extLst>
            </p:cNvPr>
            <p:cNvSpPr/>
            <p:nvPr/>
          </p:nvSpPr>
          <p:spPr>
            <a:xfrm>
              <a:off x="8495318" y="1943100"/>
              <a:ext cx="1297364" cy="1195197"/>
            </a:xfrm>
            <a:custGeom>
              <a:avLst/>
              <a:gdLst/>
              <a:ahLst/>
              <a:cxnLst/>
              <a:rect l="l" t="t" r="r" b="b"/>
              <a:pathLst>
                <a:path w="709703" h="653814">
                  <a:moveTo>
                    <a:pt x="0" y="0"/>
                  </a:moveTo>
                  <a:lnTo>
                    <a:pt x="709703" y="0"/>
                  </a:lnTo>
                  <a:lnTo>
                    <a:pt x="709703" y="653814"/>
                  </a:lnTo>
                  <a:lnTo>
                    <a:pt x="0" y="65381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81" name="TextBox 80">
              <a:extLst>
                <a:ext uri="{FF2B5EF4-FFF2-40B4-BE49-F238E27FC236}">
                  <a16:creationId xmlns:a16="http://schemas.microsoft.com/office/drawing/2014/main" id="{8D1F22FF-8EC7-D559-F678-F322DE55BAB2}"/>
                </a:ext>
              </a:extLst>
            </p:cNvPr>
            <p:cNvSpPr txBox="1"/>
            <p:nvPr/>
          </p:nvSpPr>
          <p:spPr>
            <a:xfrm>
              <a:off x="8839200" y="2171700"/>
              <a:ext cx="685800" cy="830997"/>
            </a:xfrm>
            <a:prstGeom prst="rect">
              <a:avLst/>
            </a:prstGeom>
            <a:noFill/>
          </p:spPr>
          <p:txBody>
            <a:bodyPr wrap="square">
              <a:spAutoFit/>
            </a:bodyPr>
            <a:lstStyle/>
            <a:p>
              <a:r>
                <a:rPr lang="vi-VN" sz="4800" b="1" i="1" dirty="0">
                  <a:latin typeface="Arial" panose="020B0604020202020204" pitchFamily="34" charset="0"/>
                  <a:cs typeface="Arial" panose="020B0604020202020204" pitchFamily="34" charset="0"/>
                </a:rPr>
                <a:t>5</a:t>
              </a:r>
              <a:endParaRPr lang="en-US" sz="2800" b="1"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362">
                                          <p:stCondLst>
                                            <p:cond delay="0"/>
                                          </p:stCondLst>
                                        </p:cTn>
                                        <p:tgtEl>
                                          <p:spTgt spid="41"/>
                                        </p:tgtEl>
                                      </p:cBhvr>
                                    </p:animEffect>
                                    <p:anim calcmode="lin" valueType="num">
                                      <p:cBhvr>
                                        <p:cTn id="8" dur="1139"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1"/>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1"/>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1"/>
                                        </p:tgtEl>
                                        <p:attrNameLst>
                                          <p:attrName>ppt_y</p:attrName>
                                        </p:attrNameLst>
                                      </p:cBhvr>
                                      <p:tavLst>
                                        <p:tav tm="0" fmla="#ppt_y-sin(pi*$)/81">
                                          <p:val>
                                            <p:fltVal val="0"/>
                                          </p:val>
                                        </p:tav>
                                        <p:tav tm="100000">
                                          <p:val>
                                            <p:fltVal val="1"/>
                                          </p:val>
                                        </p:tav>
                                      </p:tavLst>
                                    </p:anim>
                                    <p:animScale>
                                      <p:cBhvr>
                                        <p:cTn id="13" dur="16">
                                          <p:stCondLst>
                                            <p:cond delay="406"/>
                                          </p:stCondLst>
                                        </p:cTn>
                                        <p:tgtEl>
                                          <p:spTgt spid="41"/>
                                        </p:tgtEl>
                                      </p:cBhvr>
                                      <p:to x="100000" y="60000"/>
                                    </p:animScale>
                                    <p:animScale>
                                      <p:cBhvr>
                                        <p:cTn id="14" dur="104" decel="50000">
                                          <p:stCondLst>
                                            <p:cond delay="423"/>
                                          </p:stCondLst>
                                        </p:cTn>
                                        <p:tgtEl>
                                          <p:spTgt spid="41"/>
                                        </p:tgtEl>
                                      </p:cBhvr>
                                      <p:to x="100000" y="100000"/>
                                    </p:animScale>
                                    <p:animScale>
                                      <p:cBhvr>
                                        <p:cTn id="15" dur="16">
                                          <p:stCondLst>
                                            <p:cond delay="820"/>
                                          </p:stCondLst>
                                        </p:cTn>
                                        <p:tgtEl>
                                          <p:spTgt spid="41"/>
                                        </p:tgtEl>
                                      </p:cBhvr>
                                      <p:to x="100000" y="80000"/>
                                    </p:animScale>
                                    <p:animScale>
                                      <p:cBhvr>
                                        <p:cTn id="16" dur="104" decel="50000">
                                          <p:stCondLst>
                                            <p:cond delay="836"/>
                                          </p:stCondLst>
                                        </p:cTn>
                                        <p:tgtEl>
                                          <p:spTgt spid="41"/>
                                        </p:tgtEl>
                                      </p:cBhvr>
                                      <p:to x="100000" y="100000"/>
                                    </p:animScale>
                                    <p:animScale>
                                      <p:cBhvr>
                                        <p:cTn id="17" dur="16">
                                          <p:stCondLst>
                                            <p:cond delay="1026"/>
                                          </p:stCondLst>
                                        </p:cTn>
                                        <p:tgtEl>
                                          <p:spTgt spid="41"/>
                                        </p:tgtEl>
                                      </p:cBhvr>
                                      <p:to x="100000" y="90000"/>
                                    </p:animScale>
                                    <p:animScale>
                                      <p:cBhvr>
                                        <p:cTn id="18" dur="104" decel="50000">
                                          <p:stCondLst>
                                            <p:cond delay="1042"/>
                                          </p:stCondLst>
                                        </p:cTn>
                                        <p:tgtEl>
                                          <p:spTgt spid="41"/>
                                        </p:tgtEl>
                                      </p:cBhvr>
                                      <p:to x="100000" y="100000"/>
                                    </p:animScale>
                                    <p:animScale>
                                      <p:cBhvr>
                                        <p:cTn id="19" dur="16">
                                          <p:stCondLst>
                                            <p:cond delay="1130"/>
                                          </p:stCondLst>
                                        </p:cTn>
                                        <p:tgtEl>
                                          <p:spTgt spid="41"/>
                                        </p:tgtEl>
                                      </p:cBhvr>
                                      <p:to x="100000" y="95000"/>
                                    </p:animScale>
                                    <p:animScale>
                                      <p:cBhvr>
                                        <p:cTn id="20" dur="104" decel="50000">
                                          <p:stCondLst>
                                            <p:cond delay="1146"/>
                                          </p:stCondLst>
                                        </p:cTn>
                                        <p:tgtEl>
                                          <p:spTgt spid="41"/>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21" fill="hold">
                            <p:stCondLst>
                              <p:cond delay="1250"/>
                            </p:stCondLst>
                            <p:childTnLst>
                              <p:par>
                                <p:cTn id="22" presetID="26" presetClass="entr" presetSubtype="0"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down)">
                                      <p:cBhvr>
                                        <p:cTn id="24" dur="362">
                                          <p:stCondLst>
                                            <p:cond delay="0"/>
                                          </p:stCondLst>
                                        </p:cTn>
                                        <p:tgtEl>
                                          <p:spTgt spid="42"/>
                                        </p:tgtEl>
                                      </p:cBhvr>
                                    </p:animEffect>
                                    <p:anim calcmode="lin" valueType="num">
                                      <p:cBhvr>
                                        <p:cTn id="25" dur="1139"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 dur="415"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7" dur="415" tmFilter="0, 0; 0.125,0.2665; 0.25,0.4; 0.375,0.465; 0.5,0.5;  0.625,0.535; 0.75,0.6; 0.875,0.7335; 1,1">
                                          <p:stCondLst>
                                            <p:cond delay="415"/>
                                          </p:stCondLst>
                                        </p:cTn>
                                        <p:tgtEl>
                                          <p:spTgt spid="42"/>
                                        </p:tgtEl>
                                        <p:attrNameLst>
                                          <p:attrName>ppt_y</p:attrName>
                                        </p:attrNameLst>
                                      </p:cBhvr>
                                      <p:tavLst>
                                        <p:tav tm="0" fmla="#ppt_y-sin(pi*$)/9">
                                          <p:val>
                                            <p:fltVal val="0"/>
                                          </p:val>
                                        </p:tav>
                                        <p:tav tm="100000">
                                          <p:val>
                                            <p:fltVal val="1"/>
                                          </p:val>
                                        </p:tav>
                                      </p:tavLst>
                                    </p:anim>
                                    <p:anim calcmode="lin" valueType="num">
                                      <p:cBhvr>
                                        <p:cTn id="28" dur="207" tmFilter="0, 0; 0.125,0.2665; 0.25,0.4; 0.375,0.465; 0.5,0.5;  0.625,0.535; 0.75,0.6; 0.875,0.7335; 1,1">
                                          <p:stCondLst>
                                            <p:cond delay="828"/>
                                          </p:stCondLst>
                                        </p:cTn>
                                        <p:tgtEl>
                                          <p:spTgt spid="42"/>
                                        </p:tgtEl>
                                        <p:attrNameLst>
                                          <p:attrName>ppt_y</p:attrName>
                                        </p:attrNameLst>
                                      </p:cBhvr>
                                      <p:tavLst>
                                        <p:tav tm="0" fmla="#ppt_y-sin(pi*$)/27">
                                          <p:val>
                                            <p:fltVal val="0"/>
                                          </p:val>
                                        </p:tav>
                                        <p:tav tm="100000">
                                          <p:val>
                                            <p:fltVal val="1"/>
                                          </p:val>
                                        </p:tav>
                                      </p:tavLst>
                                    </p:anim>
                                    <p:anim calcmode="lin" valueType="num">
                                      <p:cBhvr>
                                        <p:cTn id="29" dur="103" tmFilter="0, 0; 0.125,0.2665; 0.25,0.4; 0.375,0.465; 0.5,0.5;  0.625,0.535; 0.75,0.6; 0.875,0.7335; 1,1">
                                          <p:stCondLst>
                                            <p:cond delay="1035"/>
                                          </p:stCondLst>
                                        </p:cTn>
                                        <p:tgtEl>
                                          <p:spTgt spid="42"/>
                                        </p:tgtEl>
                                        <p:attrNameLst>
                                          <p:attrName>ppt_y</p:attrName>
                                        </p:attrNameLst>
                                      </p:cBhvr>
                                      <p:tavLst>
                                        <p:tav tm="0" fmla="#ppt_y-sin(pi*$)/81">
                                          <p:val>
                                            <p:fltVal val="0"/>
                                          </p:val>
                                        </p:tav>
                                        <p:tav tm="100000">
                                          <p:val>
                                            <p:fltVal val="1"/>
                                          </p:val>
                                        </p:tav>
                                      </p:tavLst>
                                    </p:anim>
                                    <p:animScale>
                                      <p:cBhvr>
                                        <p:cTn id="30" dur="16">
                                          <p:stCondLst>
                                            <p:cond delay="406"/>
                                          </p:stCondLst>
                                        </p:cTn>
                                        <p:tgtEl>
                                          <p:spTgt spid="42"/>
                                        </p:tgtEl>
                                      </p:cBhvr>
                                      <p:to x="100000" y="60000"/>
                                    </p:animScale>
                                    <p:animScale>
                                      <p:cBhvr>
                                        <p:cTn id="31" dur="104" decel="50000">
                                          <p:stCondLst>
                                            <p:cond delay="423"/>
                                          </p:stCondLst>
                                        </p:cTn>
                                        <p:tgtEl>
                                          <p:spTgt spid="42"/>
                                        </p:tgtEl>
                                      </p:cBhvr>
                                      <p:to x="100000" y="100000"/>
                                    </p:animScale>
                                    <p:animScale>
                                      <p:cBhvr>
                                        <p:cTn id="32" dur="16">
                                          <p:stCondLst>
                                            <p:cond delay="820"/>
                                          </p:stCondLst>
                                        </p:cTn>
                                        <p:tgtEl>
                                          <p:spTgt spid="42"/>
                                        </p:tgtEl>
                                      </p:cBhvr>
                                      <p:to x="100000" y="80000"/>
                                    </p:animScale>
                                    <p:animScale>
                                      <p:cBhvr>
                                        <p:cTn id="33" dur="104" decel="50000">
                                          <p:stCondLst>
                                            <p:cond delay="836"/>
                                          </p:stCondLst>
                                        </p:cTn>
                                        <p:tgtEl>
                                          <p:spTgt spid="42"/>
                                        </p:tgtEl>
                                      </p:cBhvr>
                                      <p:to x="100000" y="100000"/>
                                    </p:animScale>
                                    <p:animScale>
                                      <p:cBhvr>
                                        <p:cTn id="34" dur="16">
                                          <p:stCondLst>
                                            <p:cond delay="1026"/>
                                          </p:stCondLst>
                                        </p:cTn>
                                        <p:tgtEl>
                                          <p:spTgt spid="42"/>
                                        </p:tgtEl>
                                      </p:cBhvr>
                                      <p:to x="100000" y="90000"/>
                                    </p:animScale>
                                    <p:animScale>
                                      <p:cBhvr>
                                        <p:cTn id="35" dur="104" decel="50000">
                                          <p:stCondLst>
                                            <p:cond delay="1042"/>
                                          </p:stCondLst>
                                        </p:cTn>
                                        <p:tgtEl>
                                          <p:spTgt spid="42"/>
                                        </p:tgtEl>
                                      </p:cBhvr>
                                      <p:to x="100000" y="100000"/>
                                    </p:animScale>
                                    <p:animScale>
                                      <p:cBhvr>
                                        <p:cTn id="36" dur="16">
                                          <p:stCondLst>
                                            <p:cond delay="1130"/>
                                          </p:stCondLst>
                                        </p:cTn>
                                        <p:tgtEl>
                                          <p:spTgt spid="42"/>
                                        </p:tgtEl>
                                      </p:cBhvr>
                                      <p:to x="100000" y="95000"/>
                                    </p:animScale>
                                    <p:animScale>
                                      <p:cBhvr>
                                        <p:cTn id="37" dur="104" decel="50000">
                                          <p:stCondLst>
                                            <p:cond delay="1146"/>
                                          </p:stCondLst>
                                        </p:cTn>
                                        <p:tgtEl>
                                          <p:spTgt spid="42"/>
                                        </p:tgtEl>
                                      </p:cBhvr>
                                      <p:to x="100000" y="100000"/>
                                    </p:animScale>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Effect transition="in" filter="fade">
                                      <p:cBhvr>
                                        <p:cTn id="55" dur="500"/>
                                        <p:tgtEl>
                                          <p:spTgt spid="55"/>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500" fill="hold"/>
                                        <p:tgtEl>
                                          <p:spTgt spid="63"/>
                                        </p:tgtEl>
                                        <p:attrNameLst>
                                          <p:attrName>ppt_w</p:attrName>
                                        </p:attrNameLst>
                                      </p:cBhvr>
                                      <p:tavLst>
                                        <p:tav tm="0">
                                          <p:val>
                                            <p:fltVal val="0"/>
                                          </p:val>
                                        </p:tav>
                                        <p:tav tm="100000">
                                          <p:val>
                                            <p:strVal val="#ppt_w"/>
                                          </p:val>
                                        </p:tav>
                                      </p:tavLst>
                                    </p:anim>
                                    <p:anim calcmode="lin" valueType="num">
                                      <p:cBhvr>
                                        <p:cTn id="65" dur="500" fill="hold"/>
                                        <p:tgtEl>
                                          <p:spTgt spid="63"/>
                                        </p:tgtEl>
                                        <p:attrNameLst>
                                          <p:attrName>ppt_h</p:attrName>
                                        </p:attrNameLst>
                                      </p:cBhvr>
                                      <p:tavLst>
                                        <p:tav tm="0">
                                          <p:val>
                                            <p:fltVal val="0"/>
                                          </p:val>
                                        </p:tav>
                                        <p:tav tm="100000">
                                          <p:val>
                                            <p:strVal val="#ppt_h"/>
                                          </p:val>
                                        </p:tav>
                                      </p:tavLst>
                                    </p:anim>
                                    <p:animEffect transition="in" filter="fade">
                                      <p:cBhvr>
                                        <p:cTn id="66" dur="500"/>
                                        <p:tgtEl>
                                          <p:spTgt spid="63"/>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500"/>
                                        <p:tgtEl>
                                          <p:spTgt spid="5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500" fill="hold"/>
                                        <p:tgtEl>
                                          <p:spTgt spid="71"/>
                                        </p:tgtEl>
                                        <p:attrNameLst>
                                          <p:attrName>ppt_w</p:attrName>
                                        </p:attrNameLst>
                                      </p:cBhvr>
                                      <p:tavLst>
                                        <p:tav tm="0">
                                          <p:val>
                                            <p:fltVal val="0"/>
                                          </p:val>
                                        </p:tav>
                                        <p:tav tm="100000">
                                          <p:val>
                                            <p:strVal val="#ppt_w"/>
                                          </p:val>
                                        </p:tav>
                                      </p:tavLst>
                                    </p:anim>
                                    <p:anim calcmode="lin" valueType="num">
                                      <p:cBhvr>
                                        <p:cTn id="76" dur="500" fill="hold"/>
                                        <p:tgtEl>
                                          <p:spTgt spid="71"/>
                                        </p:tgtEl>
                                        <p:attrNameLst>
                                          <p:attrName>ppt_h</p:attrName>
                                        </p:attrNameLst>
                                      </p:cBhvr>
                                      <p:tavLst>
                                        <p:tav tm="0">
                                          <p:val>
                                            <p:fltVal val="0"/>
                                          </p:val>
                                        </p:tav>
                                        <p:tav tm="100000">
                                          <p:val>
                                            <p:strVal val="#ppt_h"/>
                                          </p:val>
                                        </p:tav>
                                      </p:tavLst>
                                    </p:anim>
                                    <p:animEffect transition="in" filter="fade">
                                      <p:cBhvr>
                                        <p:cTn id="77" dur="500"/>
                                        <p:tgtEl>
                                          <p:spTgt spid="71"/>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wipe(left)">
                                      <p:cBhvr>
                                        <p:cTn id="81" dur="500"/>
                                        <p:tgtEl>
                                          <p:spTgt spid="66"/>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p:cTn id="86" dur="500" fill="hold"/>
                                        <p:tgtEl>
                                          <p:spTgt spid="79"/>
                                        </p:tgtEl>
                                        <p:attrNameLst>
                                          <p:attrName>ppt_w</p:attrName>
                                        </p:attrNameLst>
                                      </p:cBhvr>
                                      <p:tavLst>
                                        <p:tav tm="0">
                                          <p:val>
                                            <p:fltVal val="0"/>
                                          </p:val>
                                        </p:tav>
                                        <p:tav tm="100000">
                                          <p:val>
                                            <p:strVal val="#ppt_w"/>
                                          </p:val>
                                        </p:tav>
                                      </p:tavLst>
                                    </p:anim>
                                    <p:anim calcmode="lin" valueType="num">
                                      <p:cBhvr>
                                        <p:cTn id="87" dur="500" fill="hold"/>
                                        <p:tgtEl>
                                          <p:spTgt spid="79"/>
                                        </p:tgtEl>
                                        <p:attrNameLst>
                                          <p:attrName>ppt_h</p:attrName>
                                        </p:attrNameLst>
                                      </p:cBhvr>
                                      <p:tavLst>
                                        <p:tav tm="0">
                                          <p:val>
                                            <p:fltVal val="0"/>
                                          </p:val>
                                        </p:tav>
                                        <p:tav tm="100000">
                                          <p:val>
                                            <p:strVal val="#ppt_h"/>
                                          </p:val>
                                        </p:tav>
                                      </p:tavLst>
                                    </p:anim>
                                    <p:animEffect transition="in" filter="fade">
                                      <p:cBhvr>
                                        <p:cTn id="88" dur="500"/>
                                        <p:tgtEl>
                                          <p:spTgt spid="79"/>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wipe(left)">
                                      <p:cBhvr>
                                        <p:cTn id="9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856830">
            <a:off x="-4157982" y="2466882"/>
            <a:ext cx="9867306" cy="7301807"/>
          </a:xfrm>
          <a:custGeom>
            <a:avLst/>
            <a:gdLst/>
            <a:ahLst/>
            <a:cxnLst/>
            <a:rect l="l" t="t" r="r" b="b"/>
            <a:pathLst>
              <a:path w="9867306" h="7301807">
                <a:moveTo>
                  <a:pt x="0" y="0"/>
                </a:moveTo>
                <a:lnTo>
                  <a:pt x="9867307" y="0"/>
                </a:lnTo>
                <a:lnTo>
                  <a:pt x="9867307" y="7301806"/>
                </a:lnTo>
                <a:lnTo>
                  <a:pt x="0" y="7301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9068637">
            <a:off x="12201716" y="-1342492"/>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98030">
            <a:off x="15992628" y="4406895"/>
            <a:ext cx="2851744" cy="5355389"/>
          </a:xfrm>
          <a:custGeom>
            <a:avLst/>
            <a:gdLst/>
            <a:ahLst/>
            <a:cxnLst/>
            <a:rect l="l" t="t" r="r" b="b"/>
            <a:pathLst>
              <a:path w="2851744" h="5355389">
                <a:moveTo>
                  <a:pt x="0" y="0"/>
                </a:moveTo>
                <a:lnTo>
                  <a:pt x="2851744" y="0"/>
                </a:lnTo>
                <a:lnTo>
                  <a:pt x="2851744" y="5355389"/>
                </a:lnTo>
                <a:lnTo>
                  <a:pt x="0" y="53553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919000">
            <a:off x="11537395" y="7603411"/>
            <a:ext cx="10851709" cy="3275243"/>
          </a:xfrm>
          <a:custGeom>
            <a:avLst/>
            <a:gdLst/>
            <a:ahLst/>
            <a:cxnLst/>
            <a:rect l="l" t="t" r="r" b="b"/>
            <a:pathLst>
              <a:path w="10851709" h="3275243">
                <a:moveTo>
                  <a:pt x="0" y="0"/>
                </a:moveTo>
                <a:lnTo>
                  <a:pt x="10851709" y="0"/>
                </a:lnTo>
                <a:lnTo>
                  <a:pt x="10851709" y="3275243"/>
                </a:lnTo>
                <a:lnTo>
                  <a:pt x="0" y="32752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962772">
            <a:off x="-4137460" y="7686501"/>
            <a:ext cx="10301111" cy="3109063"/>
          </a:xfrm>
          <a:custGeom>
            <a:avLst/>
            <a:gdLst/>
            <a:ahLst/>
            <a:cxnLst/>
            <a:rect l="l" t="t" r="r" b="b"/>
            <a:pathLst>
              <a:path w="10301111" h="3109063">
                <a:moveTo>
                  <a:pt x="0" y="0"/>
                </a:moveTo>
                <a:lnTo>
                  <a:pt x="10301111" y="0"/>
                </a:lnTo>
                <a:lnTo>
                  <a:pt x="10301111" y="3109062"/>
                </a:lnTo>
                <a:lnTo>
                  <a:pt x="0" y="31090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1405588">
            <a:off x="17333386" y="3630824"/>
            <a:ext cx="582332" cy="685097"/>
          </a:xfrm>
          <a:custGeom>
            <a:avLst/>
            <a:gdLst/>
            <a:ahLst/>
            <a:cxnLst/>
            <a:rect l="l" t="t" r="r" b="b"/>
            <a:pathLst>
              <a:path w="582332" h="685097">
                <a:moveTo>
                  <a:pt x="0" y="0"/>
                </a:moveTo>
                <a:lnTo>
                  <a:pt x="582333" y="0"/>
                </a:lnTo>
                <a:lnTo>
                  <a:pt x="582333" y="685097"/>
                </a:lnTo>
                <a:lnTo>
                  <a:pt x="0" y="6850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277867">
            <a:off x="1770265" y="4015311"/>
            <a:ext cx="385209" cy="453187"/>
          </a:xfrm>
          <a:custGeom>
            <a:avLst/>
            <a:gdLst/>
            <a:ahLst/>
            <a:cxnLst/>
            <a:rect l="l" t="t" r="r" b="b"/>
            <a:pathLst>
              <a:path w="385209" h="453187">
                <a:moveTo>
                  <a:pt x="0" y="0"/>
                </a:moveTo>
                <a:lnTo>
                  <a:pt x="385209" y="0"/>
                </a:lnTo>
                <a:lnTo>
                  <a:pt x="385209" y="453188"/>
                </a:lnTo>
                <a:lnTo>
                  <a:pt x="0" y="45318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304850" flipH="1">
            <a:off x="879557" y="1298126"/>
            <a:ext cx="965318" cy="976810"/>
          </a:xfrm>
          <a:custGeom>
            <a:avLst/>
            <a:gdLst/>
            <a:ahLst/>
            <a:cxnLst/>
            <a:rect l="l" t="t" r="r" b="b"/>
            <a:pathLst>
              <a:path w="965318" h="976810">
                <a:moveTo>
                  <a:pt x="965318" y="0"/>
                </a:moveTo>
                <a:lnTo>
                  <a:pt x="0" y="0"/>
                </a:lnTo>
                <a:lnTo>
                  <a:pt x="0" y="976810"/>
                </a:lnTo>
                <a:lnTo>
                  <a:pt x="965318" y="976810"/>
                </a:lnTo>
                <a:lnTo>
                  <a:pt x="965318"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3" name="Freeform 13"/>
          <p:cNvSpPr/>
          <p:nvPr/>
        </p:nvSpPr>
        <p:spPr>
          <a:xfrm rot="-510743">
            <a:off x="14137588" y="8940455"/>
            <a:ext cx="808571" cy="820506"/>
          </a:xfrm>
          <a:custGeom>
            <a:avLst/>
            <a:gdLst/>
            <a:ahLst/>
            <a:cxnLst/>
            <a:rect l="l" t="t" r="r" b="b"/>
            <a:pathLst>
              <a:path w="808571" h="820506">
                <a:moveTo>
                  <a:pt x="0" y="0"/>
                </a:moveTo>
                <a:lnTo>
                  <a:pt x="808572" y="0"/>
                </a:lnTo>
                <a:lnTo>
                  <a:pt x="808572" y="820506"/>
                </a:lnTo>
                <a:lnTo>
                  <a:pt x="0" y="8205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14"/>
          <p:cNvSpPr/>
          <p:nvPr/>
        </p:nvSpPr>
        <p:spPr>
          <a:xfrm rot="-510743">
            <a:off x="17019522" y="8940455"/>
            <a:ext cx="808571" cy="820506"/>
          </a:xfrm>
          <a:custGeom>
            <a:avLst/>
            <a:gdLst/>
            <a:ahLst/>
            <a:cxnLst/>
            <a:rect l="l" t="t" r="r" b="b"/>
            <a:pathLst>
              <a:path w="808571" h="820506">
                <a:moveTo>
                  <a:pt x="0" y="0"/>
                </a:moveTo>
                <a:lnTo>
                  <a:pt x="808572" y="0"/>
                </a:lnTo>
                <a:lnTo>
                  <a:pt x="808572" y="820506"/>
                </a:lnTo>
                <a:lnTo>
                  <a:pt x="0" y="8205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5" name="Freeform 15"/>
          <p:cNvSpPr/>
          <p:nvPr/>
        </p:nvSpPr>
        <p:spPr>
          <a:xfrm rot="-2052611">
            <a:off x="1809638" y="8495693"/>
            <a:ext cx="767546" cy="778875"/>
          </a:xfrm>
          <a:custGeom>
            <a:avLst/>
            <a:gdLst/>
            <a:ahLst/>
            <a:cxnLst/>
            <a:rect l="l" t="t" r="r" b="b"/>
            <a:pathLst>
              <a:path w="767546" h="778875">
                <a:moveTo>
                  <a:pt x="0" y="0"/>
                </a:moveTo>
                <a:lnTo>
                  <a:pt x="767546" y="0"/>
                </a:lnTo>
                <a:lnTo>
                  <a:pt x="767546" y="778875"/>
                </a:lnTo>
                <a:lnTo>
                  <a:pt x="0" y="77887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Freeform 16"/>
          <p:cNvSpPr/>
          <p:nvPr/>
        </p:nvSpPr>
        <p:spPr>
          <a:xfrm rot="1371029">
            <a:off x="2898021" y="9436882"/>
            <a:ext cx="521639" cy="529338"/>
          </a:xfrm>
          <a:custGeom>
            <a:avLst/>
            <a:gdLst/>
            <a:ahLst/>
            <a:cxnLst/>
            <a:rect l="l" t="t" r="r" b="b"/>
            <a:pathLst>
              <a:path w="521639" h="529338">
                <a:moveTo>
                  <a:pt x="0" y="0"/>
                </a:moveTo>
                <a:lnTo>
                  <a:pt x="521639" y="0"/>
                </a:lnTo>
                <a:lnTo>
                  <a:pt x="521639" y="529338"/>
                </a:lnTo>
                <a:lnTo>
                  <a:pt x="0" y="52933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p:cNvSpPr/>
          <p:nvPr/>
        </p:nvSpPr>
        <p:spPr>
          <a:xfrm rot="1371029">
            <a:off x="409147" y="8888856"/>
            <a:ext cx="521639" cy="529338"/>
          </a:xfrm>
          <a:custGeom>
            <a:avLst/>
            <a:gdLst/>
            <a:ahLst/>
            <a:cxnLst/>
            <a:rect l="l" t="t" r="r" b="b"/>
            <a:pathLst>
              <a:path w="521639" h="529338">
                <a:moveTo>
                  <a:pt x="0" y="0"/>
                </a:moveTo>
                <a:lnTo>
                  <a:pt x="521639" y="0"/>
                </a:lnTo>
                <a:lnTo>
                  <a:pt x="521639" y="529338"/>
                </a:lnTo>
                <a:lnTo>
                  <a:pt x="0" y="52933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8" name="Freeform 18"/>
          <p:cNvSpPr/>
          <p:nvPr/>
        </p:nvSpPr>
        <p:spPr>
          <a:xfrm rot="2912897">
            <a:off x="15601023" y="8454917"/>
            <a:ext cx="549521" cy="557632"/>
          </a:xfrm>
          <a:custGeom>
            <a:avLst/>
            <a:gdLst/>
            <a:ahLst/>
            <a:cxnLst/>
            <a:rect l="l" t="t" r="r" b="b"/>
            <a:pathLst>
              <a:path w="549521" h="557632">
                <a:moveTo>
                  <a:pt x="0" y="0"/>
                </a:moveTo>
                <a:lnTo>
                  <a:pt x="549521" y="0"/>
                </a:lnTo>
                <a:lnTo>
                  <a:pt x="549521" y="557632"/>
                </a:lnTo>
                <a:lnTo>
                  <a:pt x="0" y="55763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E859BC49-AE08-43C4-6C67-E4DE7A8230CA}"/>
              </a:ext>
            </a:extLst>
          </p:cNvPr>
          <p:cNvSpPr/>
          <p:nvPr/>
        </p:nvSpPr>
        <p:spPr>
          <a:xfrm>
            <a:off x="1447801" y="266700"/>
            <a:ext cx="15392399" cy="8359596"/>
          </a:xfrm>
          <a:prstGeom prst="rect">
            <a:avLst/>
          </a:prstGeom>
        </p:spPr>
        <p:txBody>
          <a:bodyPr wrap="square">
            <a:spAutoFit/>
          </a:bodyPr>
          <a:lstStyle/>
          <a:p>
            <a:pPr algn="ctr" fontAlgn="base">
              <a:lnSpc>
                <a:spcPct val="130000"/>
              </a:lnSpc>
              <a:spcAft>
                <a:spcPts val="600"/>
              </a:spcAft>
              <a:defRPr/>
            </a:pPr>
            <a:r>
              <a:rPr lang="vi-VN" sz="13800" dirty="0">
                <a:solidFill>
                  <a:srgbClr val="E8663D"/>
                </a:solidFill>
                <a:latin typeface="SVN-Gretoon" panose="02040603050506020204" pitchFamily="18" charset="0"/>
              </a:rPr>
              <a:t>TẠM BIỆT </a:t>
            </a:r>
          </a:p>
          <a:p>
            <a:pPr algn="ctr" fontAlgn="base">
              <a:lnSpc>
                <a:spcPct val="130000"/>
              </a:lnSpc>
              <a:spcAft>
                <a:spcPts val="600"/>
              </a:spcAft>
              <a:defRPr/>
            </a:pPr>
            <a:r>
              <a:rPr lang="vi-VN" sz="13800" dirty="0">
                <a:solidFill>
                  <a:srgbClr val="00B050"/>
                </a:solidFill>
                <a:latin typeface="SVN-Gretoon" panose="02040603050506020204" pitchFamily="18" charset="0"/>
              </a:rPr>
              <a:t>VÀ</a:t>
            </a:r>
            <a:r>
              <a:rPr lang="vi-VN" sz="13800" dirty="0">
                <a:solidFill>
                  <a:srgbClr val="E8663D"/>
                </a:solidFill>
                <a:latin typeface="SVN-Gretoon" panose="02040603050506020204" pitchFamily="18" charset="0"/>
              </a:rPr>
              <a:t> </a:t>
            </a:r>
          </a:p>
          <a:p>
            <a:pPr algn="ctr" fontAlgn="base">
              <a:lnSpc>
                <a:spcPct val="130000"/>
              </a:lnSpc>
              <a:spcAft>
                <a:spcPts val="600"/>
              </a:spcAft>
              <a:defRPr/>
            </a:pPr>
            <a:r>
              <a:rPr lang="vi-VN" sz="13800" dirty="0">
                <a:solidFill>
                  <a:srgbClr val="ED9125"/>
                </a:solidFill>
                <a:latin typeface="SVN-Gretoon" panose="02040603050506020204" pitchFamily="18" charset="0"/>
              </a:rPr>
              <a:t>HẸN GẶP LẠI!</a:t>
            </a:r>
            <a:endParaRPr lang="en-US" sz="13800" dirty="0">
              <a:solidFill>
                <a:srgbClr val="ED9125"/>
              </a:solidFill>
              <a:latin typeface="SVN-Gretoon" panose="0204060305050602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500"/>
                            </p:stCondLst>
                            <p:childTnLst>
                              <p:par>
                                <p:cTn id="11" presetID="34" presetClass="emph" presetSubtype="0" fill="hold" grpId="1" nodeType="after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0"/>
                                        </p:tgtEl>
                                        <p:attrNameLst>
                                          <p:attrName>ppt_x</p:attrName>
                                          <p:attrName>ppt_y</p:attrName>
                                        </p:attrNameLst>
                                      </p:cBhvr>
                                    </p:animMotion>
                                    <p:animRot by="1500000">
                                      <p:cBhvr>
                                        <p:cTn id="13" dur="125" fill="hold">
                                          <p:stCondLst>
                                            <p:cond delay="0"/>
                                          </p:stCondLst>
                                        </p:cTn>
                                        <p:tgtEl>
                                          <p:spTgt spid="20"/>
                                        </p:tgtEl>
                                        <p:attrNameLst>
                                          <p:attrName>r</p:attrName>
                                        </p:attrNameLst>
                                      </p:cBhvr>
                                    </p:animRot>
                                    <p:animRot by="-1500000">
                                      <p:cBhvr>
                                        <p:cTn id="14" dur="125" fill="hold">
                                          <p:stCondLst>
                                            <p:cond delay="125"/>
                                          </p:stCondLst>
                                        </p:cTn>
                                        <p:tgtEl>
                                          <p:spTgt spid="20"/>
                                        </p:tgtEl>
                                        <p:attrNameLst>
                                          <p:attrName>r</p:attrName>
                                        </p:attrNameLst>
                                      </p:cBhvr>
                                    </p:animRot>
                                    <p:animRot by="-1500000">
                                      <p:cBhvr>
                                        <p:cTn id="15" dur="125" fill="hold">
                                          <p:stCondLst>
                                            <p:cond delay="250"/>
                                          </p:stCondLst>
                                        </p:cTn>
                                        <p:tgtEl>
                                          <p:spTgt spid="20"/>
                                        </p:tgtEl>
                                        <p:attrNameLst>
                                          <p:attrName>r</p:attrName>
                                        </p:attrNameLst>
                                      </p:cBhvr>
                                    </p:animRot>
                                    <p:animRot by="1500000">
                                      <p:cBhvr>
                                        <p:cTn id="16"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5" name="Freeform 5"/>
          <p:cNvSpPr/>
          <p:nvPr/>
        </p:nvSpPr>
        <p:spPr>
          <a:xfrm rot="-224419">
            <a:off x="16117199" y="1336426"/>
            <a:ext cx="341766" cy="402077"/>
          </a:xfrm>
          <a:custGeom>
            <a:avLst/>
            <a:gdLst/>
            <a:ahLst/>
            <a:cxnLst/>
            <a:rect l="l" t="t" r="r" b="b"/>
            <a:pathLst>
              <a:path w="341766" h="402077">
                <a:moveTo>
                  <a:pt x="0" y="0"/>
                </a:moveTo>
                <a:lnTo>
                  <a:pt x="341765" y="0"/>
                </a:lnTo>
                <a:lnTo>
                  <a:pt x="341765" y="402078"/>
                </a:lnTo>
                <a:lnTo>
                  <a:pt x="0" y="4020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405588">
            <a:off x="16961322" y="6037920"/>
            <a:ext cx="249845" cy="293936"/>
          </a:xfrm>
          <a:custGeom>
            <a:avLst/>
            <a:gdLst/>
            <a:ahLst/>
            <a:cxnLst/>
            <a:rect l="l" t="t" r="r" b="b"/>
            <a:pathLst>
              <a:path w="249845" h="293936">
                <a:moveTo>
                  <a:pt x="0" y="0"/>
                </a:moveTo>
                <a:lnTo>
                  <a:pt x="249845" y="0"/>
                </a:lnTo>
                <a:lnTo>
                  <a:pt x="249845" y="293936"/>
                </a:lnTo>
                <a:lnTo>
                  <a:pt x="0" y="2939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405588">
            <a:off x="2276142" y="1406203"/>
            <a:ext cx="249845" cy="293936"/>
          </a:xfrm>
          <a:custGeom>
            <a:avLst/>
            <a:gdLst/>
            <a:ahLst/>
            <a:cxnLst/>
            <a:rect l="l" t="t" r="r" b="b"/>
            <a:pathLst>
              <a:path w="249845" h="293936">
                <a:moveTo>
                  <a:pt x="0" y="0"/>
                </a:moveTo>
                <a:lnTo>
                  <a:pt x="249846" y="0"/>
                </a:lnTo>
                <a:lnTo>
                  <a:pt x="249846" y="293935"/>
                </a:lnTo>
                <a:lnTo>
                  <a:pt x="0" y="2939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1458920">
            <a:off x="10909723" y="2824713"/>
            <a:ext cx="276857" cy="325714"/>
          </a:xfrm>
          <a:custGeom>
            <a:avLst/>
            <a:gdLst/>
            <a:ahLst/>
            <a:cxnLst/>
            <a:rect l="l" t="t" r="r" b="b"/>
            <a:pathLst>
              <a:path w="276857" h="325714">
                <a:moveTo>
                  <a:pt x="0" y="0"/>
                </a:moveTo>
                <a:lnTo>
                  <a:pt x="276857" y="0"/>
                </a:lnTo>
                <a:lnTo>
                  <a:pt x="276857" y="325714"/>
                </a:lnTo>
                <a:lnTo>
                  <a:pt x="0" y="3257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331613">
            <a:off x="3405463" y="8388489"/>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4063404">
            <a:off x="2827529" y="-5198522"/>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3" name="Group 22">
            <a:extLst>
              <a:ext uri="{FF2B5EF4-FFF2-40B4-BE49-F238E27FC236}">
                <a16:creationId xmlns:a16="http://schemas.microsoft.com/office/drawing/2014/main" id="{245F4C3F-BAB5-FC1C-A14B-D854B75B1CC0}"/>
              </a:ext>
            </a:extLst>
          </p:cNvPr>
          <p:cNvGrpSpPr/>
          <p:nvPr/>
        </p:nvGrpSpPr>
        <p:grpSpPr>
          <a:xfrm>
            <a:off x="11448751" y="1737690"/>
            <a:ext cx="5087690" cy="6492493"/>
            <a:chOff x="11448751" y="1737690"/>
            <a:chExt cx="5087690" cy="6492493"/>
          </a:xfrm>
        </p:grpSpPr>
        <p:sp>
          <p:nvSpPr>
            <p:cNvPr id="2" name="Freeform 2"/>
            <p:cNvSpPr/>
            <p:nvPr/>
          </p:nvSpPr>
          <p:spPr>
            <a:xfrm>
              <a:off x="12300089" y="1737690"/>
              <a:ext cx="4236352" cy="6492493"/>
            </a:xfrm>
            <a:custGeom>
              <a:avLst/>
              <a:gdLst/>
              <a:ahLst/>
              <a:cxnLst/>
              <a:rect l="l" t="t" r="r" b="b"/>
              <a:pathLst>
                <a:path w="4236352" h="6492493">
                  <a:moveTo>
                    <a:pt x="0" y="0"/>
                  </a:moveTo>
                  <a:lnTo>
                    <a:pt x="4236352" y="0"/>
                  </a:lnTo>
                  <a:lnTo>
                    <a:pt x="4236352" y="6492493"/>
                  </a:lnTo>
                  <a:lnTo>
                    <a:pt x="0" y="64924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11448751" y="5646132"/>
              <a:ext cx="2186753" cy="2584051"/>
            </a:xfrm>
            <a:custGeom>
              <a:avLst/>
              <a:gdLst/>
              <a:ahLst/>
              <a:cxnLst/>
              <a:rect l="l" t="t" r="r" b="b"/>
              <a:pathLst>
                <a:path w="2186753" h="2584051">
                  <a:moveTo>
                    <a:pt x="0" y="0"/>
                  </a:moveTo>
                  <a:lnTo>
                    <a:pt x="2186753" y="0"/>
                  </a:lnTo>
                  <a:lnTo>
                    <a:pt x="2186753" y="2584051"/>
                  </a:lnTo>
                  <a:lnTo>
                    <a:pt x="0" y="25840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12" name="Freeform 12"/>
          <p:cNvSpPr/>
          <p:nvPr/>
        </p:nvSpPr>
        <p:spPr>
          <a:xfrm>
            <a:off x="-2266071" y="8669129"/>
            <a:ext cx="9756427" cy="2944667"/>
          </a:xfrm>
          <a:custGeom>
            <a:avLst/>
            <a:gdLst/>
            <a:ahLst/>
            <a:cxnLst/>
            <a:rect l="l" t="t" r="r" b="b"/>
            <a:pathLst>
              <a:path w="9756427" h="2944667">
                <a:moveTo>
                  <a:pt x="0" y="0"/>
                </a:moveTo>
                <a:lnTo>
                  <a:pt x="9756426" y="0"/>
                </a:lnTo>
                <a:lnTo>
                  <a:pt x="9756426" y="2944667"/>
                </a:lnTo>
                <a:lnTo>
                  <a:pt x="0" y="294466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p:cNvSpPr/>
          <p:nvPr/>
        </p:nvSpPr>
        <p:spPr>
          <a:xfrm rot="-96395">
            <a:off x="2713289" y="9581660"/>
            <a:ext cx="726961" cy="737691"/>
          </a:xfrm>
          <a:custGeom>
            <a:avLst/>
            <a:gdLst/>
            <a:ahLst/>
            <a:cxnLst/>
            <a:rect l="l" t="t" r="r" b="b"/>
            <a:pathLst>
              <a:path w="726961" h="737691">
                <a:moveTo>
                  <a:pt x="0" y="0"/>
                </a:moveTo>
                <a:lnTo>
                  <a:pt x="726961" y="0"/>
                </a:lnTo>
                <a:lnTo>
                  <a:pt x="726961" y="737691"/>
                </a:lnTo>
                <a:lnTo>
                  <a:pt x="0" y="7376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4" name="Freeform 14"/>
          <p:cNvSpPr/>
          <p:nvPr/>
        </p:nvSpPr>
        <p:spPr>
          <a:xfrm rot="-96395">
            <a:off x="1213009" y="9266607"/>
            <a:ext cx="601142" cy="610015"/>
          </a:xfrm>
          <a:custGeom>
            <a:avLst/>
            <a:gdLst/>
            <a:ahLst/>
            <a:cxnLst/>
            <a:rect l="l" t="t" r="r" b="b"/>
            <a:pathLst>
              <a:path w="601142" h="610015">
                <a:moveTo>
                  <a:pt x="0" y="0"/>
                </a:moveTo>
                <a:lnTo>
                  <a:pt x="601142" y="0"/>
                </a:lnTo>
                <a:lnTo>
                  <a:pt x="601142" y="610015"/>
                </a:lnTo>
                <a:lnTo>
                  <a:pt x="0" y="61001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5" name="Freeform 15"/>
          <p:cNvSpPr/>
          <p:nvPr/>
        </p:nvSpPr>
        <p:spPr>
          <a:xfrm rot="-96395">
            <a:off x="4549901" y="9332184"/>
            <a:ext cx="601142" cy="610015"/>
          </a:xfrm>
          <a:custGeom>
            <a:avLst/>
            <a:gdLst/>
            <a:ahLst/>
            <a:cxnLst/>
            <a:rect l="l" t="t" r="r" b="b"/>
            <a:pathLst>
              <a:path w="601142" h="610015">
                <a:moveTo>
                  <a:pt x="0" y="0"/>
                </a:moveTo>
                <a:lnTo>
                  <a:pt x="601142" y="0"/>
                </a:lnTo>
                <a:lnTo>
                  <a:pt x="601142" y="610014"/>
                </a:lnTo>
                <a:lnTo>
                  <a:pt x="0" y="61001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6" name="Freeform 16"/>
          <p:cNvSpPr/>
          <p:nvPr/>
        </p:nvSpPr>
        <p:spPr>
          <a:xfrm rot="919396" flipH="1">
            <a:off x="1273972" y="1435894"/>
            <a:ext cx="965318" cy="976810"/>
          </a:xfrm>
          <a:custGeom>
            <a:avLst/>
            <a:gdLst/>
            <a:ahLst/>
            <a:cxnLst/>
            <a:rect l="l" t="t" r="r" b="b"/>
            <a:pathLst>
              <a:path w="965318" h="976810">
                <a:moveTo>
                  <a:pt x="965318" y="0"/>
                </a:moveTo>
                <a:lnTo>
                  <a:pt x="0" y="0"/>
                </a:lnTo>
                <a:lnTo>
                  <a:pt x="0" y="976810"/>
                </a:lnTo>
                <a:lnTo>
                  <a:pt x="965318" y="976810"/>
                </a:lnTo>
                <a:lnTo>
                  <a:pt x="965318"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8" name="Rectangle 17">
            <a:extLst>
              <a:ext uri="{FF2B5EF4-FFF2-40B4-BE49-F238E27FC236}">
                <a16:creationId xmlns:a16="http://schemas.microsoft.com/office/drawing/2014/main" id="{159FEAD9-AC37-CE9E-EA4F-6654B7ABC06B}"/>
              </a:ext>
            </a:extLst>
          </p:cNvPr>
          <p:cNvSpPr/>
          <p:nvPr/>
        </p:nvSpPr>
        <p:spPr>
          <a:xfrm>
            <a:off x="1143000" y="3238500"/>
            <a:ext cx="5224507" cy="2215991"/>
          </a:xfrm>
          <a:prstGeom prst="rect">
            <a:avLst/>
          </a:prstGeom>
        </p:spPr>
        <p:txBody>
          <a:bodyPr wrap="none">
            <a:spAutoFit/>
          </a:bodyPr>
          <a:lstStyle/>
          <a:p>
            <a:pPr fontAlgn="base">
              <a:spcAft>
                <a:spcPts val="600"/>
              </a:spcAft>
              <a:defRPr/>
            </a:pPr>
            <a:r>
              <a:rPr lang="vi-VN" sz="13800" dirty="0">
                <a:solidFill>
                  <a:srgbClr val="E8663D"/>
                </a:solidFill>
                <a:latin typeface="SVN-Gretoon" panose="02040603050506020204" pitchFamily="18" charset="0"/>
              </a:rPr>
              <a:t>KHỞI</a:t>
            </a:r>
            <a:endParaRPr lang="en-US" sz="13800" dirty="0">
              <a:solidFill>
                <a:srgbClr val="E8663D"/>
              </a:solidFill>
              <a:latin typeface="SVN-Gretoon" panose="02040603050506020204" pitchFamily="18" charset="0"/>
            </a:endParaRPr>
          </a:p>
        </p:txBody>
      </p:sp>
      <p:sp>
        <p:nvSpPr>
          <p:cNvPr id="22" name="TextBox 21">
            <a:extLst>
              <a:ext uri="{FF2B5EF4-FFF2-40B4-BE49-F238E27FC236}">
                <a16:creationId xmlns:a16="http://schemas.microsoft.com/office/drawing/2014/main" id="{246AC379-EB00-5046-8CBD-92DE509FE6FF}"/>
              </a:ext>
            </a:extLst>
          </p:cNvPr>
          <p:cNvSpPr txBox="1"/>
          <p:nvPr/>
        </p:nvSpPr>
        <p:spPr>
          <a:xfrm>
            <a:off x="4343400" y="6134100"/>
            <a:ext cx="6477000" cy="2215991"/>
          </a:xfrm>
          <a:prstGeom prst="rect">
            <a:avLst/>
          </a:prstGeom>
          <a:noFill/>
        </p:spPr>
        <p:txBody>
          <a:bodyPr wrap="square">
            <a:spAutoFit/>
          </a:bodyPr>
          <a:lstStyle/>
          <a:p>
            <a:r>
              <a:rPr kumimoji="0" lang="vi-VN" sz="13800" b="0" i="0" u="none" strike="noStrike" kern="1200" cap="none" spc="0" normalizeH="0" baseline="0" noProof="0" dirty="0">
                <a:ln>
                  <a:noFill/>
                </a:ln>
                <a:solidFill>
                  <a:srgbClr val="ED9125"/>
                </a:solidFill>
                <a:effectLst/>
                <a:uLnTx/>
                <a:uFillTx/>
                <a:latin typeface="SVN-Gretoon" panose="02040603050506020204" pitchFamily="18" charset="0"/>
                <a:ea typeface="+mn-ea"/>
                <a:cs typeface="+mn-cs"/>
              </a:rPr>
              <a:t>ĐỘNG</a:t>
            </a:r>
            <a:endParaRPr lang="en-US" dirty="0">
              <a:solidFill>
                <a:srgbClr val="ED9125"/>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1000"/>
                            </p:stCondLst>
                            <p:childTnLst>
                              <p:par>
                                <p:cTn id="11" presetID="26" presetClass="entr" presetSubtype="0" fill="hold" grpId="1"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362">
                                          <p:stCondLst>
                                            <p:cond delay="0"/>
                                          </p:stCondLst>
                                        </p:cTn>
                                        <p:tgtEl>
                                          <p:spTgt spid="18"/>
                                        </p:tgtEl>
                                      </p:cBhvr>
                                    </p:animEffect>
                                    <p:anim calcmode="lin" valueType="num">
                                      <p:cBhvr>
                                        <p:cTn id="14" dur="1139"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 dur="415"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 dur="415" tmFilter="0, 0; 0.125,0.2665; 0.25,0.4; 0.375,0.465; 0.5,0.5;  0.625,0.535; 0.75,0.6; 0.875,0.7335; 1,1">
                                          <p:stCondLst>
                                            <p:cond delay="415"/>
                                          </p:stCondLst>
                                        </p:cTn>
                                        <p:tgtEl>
                                          <p:spTgt spid="18"/>
                                        </p:tgtEl>
                                        <p:attrNameLst>
                                          <p:attrName>ppt_y</p:attrName>
                                        </p:attrNameLst>
                                      </p:cBhvr>
                                      <p:tavLst>
                                        <p:tav tm="0" fmla="#ppt_y-sin(pi*$)/9">
                                          <p:val>
                                            <p:fltVal val="0"/>
                                          </p:val>
                                        </p:tav>
                                        <p:tav tm="100000">
                                          <p:val>
                                            <p:fltVal val="1"/>
                                          </p:val>
                                        </p:tav>
                                      </p:tavLst>
                                    </p:anim>
                                    <p:anim calcmode="lin" valueType="num">
                                      <p:cBhvr>
                                        <p:cTn id="17" dur="207" tmFilter="0, 0; 0.125,0.2665; 0.25,0.4; 0.375,0.465; 0.5,0.5;  0.625,0.535; 0.75,0.6; 0.875,0.7335; 1,1">
                                          <p:stCondLst>
                                            <p:cond delay="828"/>
                                          </p:stCondLst>
                                        </p:cTn>
                                        <p:tgtEl>
                                          <p:spTgt spid="18"/>
                                        </p:tgtEl>
                                        <p:attrNameLst>
                                          <p:attrName>ppt_y</p:attrName>
                                        </p:attrNameLst>
                                      </p:cBhvr>
                                      <p:tavLst>
                                        <p:tav tm="0" fmla="#ppt_y-sin(pi*$)/27">
                                          <p:val>
                                            <p:fltVal val="0"/>
                                          </p:val>
                                        </p:tav>
                                        <p:tav tm="100000">
                                          <p:val>
                                            <p:fltVal val="1"/>
                                          </p:val>
                                        </p:tav>
                                      </p:tavLst>
                                    </p:anim>
                                    <p:anim calcmode="lin" valueType="num">
                                      <p:cBhvr>
                                        <p:cTn id="18" dur="103" tmFilter="0, 0; 0.125,0.2665; 0.25,0.4; 0.375,0.465; 0.5,0.5;  0.625,0.535; 0.75,0.6; 0.875,0.7335; 1,1">
                                          <p:stCondLst>
                                            <p:cond delay="1035"/>
                                          </p:stCondLst>
                                        </p:cTn>
                                        <p:tgtEl>
                                          <p:spTgt spid="18"/>
                                        </p:tgtEl>
                                        <p:attrNameLst>
                                          <p:attrName>ppt_y</p:attrName>
                                        </p:attrNameLst>
                                      </p:cBhvr>
                                      <p:tavLst>
                                        <p:tav tm="0" fmla="#ppt_y-sin(pi*$)/81">
                                          <p:val>
                                            <p:fltVal val="0"/>
                                          </p:val>
                                        </p:tav>
                                        <p:tav tm="100000">
                                          <p:val>
                                            <p:fltVal val="1"/>
                                          </p:val>
                                        </p:tav>
                                      </p:tavLst>
                                    </p:anim>
                                    <p:animScale>
                                      <p:cBhvr>
                                        <p:cTn id="19" dur="16">
                                          <p:stCondLst>
                                            <p:cond delay="406"/>
                                          </p:stCondLst>
                                        </p:cTn>
                                        <p:tgtEl>
                                          <p:spTgt spid="18"/>
                                        </p:tgtEl>
                                      </p:cBhvr>
                                      <p:to x="100000" y="60000"/>
                                    </p:animScale>
                                    <p:animScale>
                                      <p:cBhvr>
                                        <p:cTn id="20" dur="104" decel="50000">
                                          <p:stCondLst>
                                            <p:cond delay="423"/>
                                          </p:stCondLst>
                                        </p:cTn>
                                        <p:tgtEl>
                                          <p:spTgt spid="18"/>
                                        </p:tgtEl>
                                      </p:cBhvr>
                                      <p:to x="100000" y="100000"/>
                                    </p:animScale>
                                    <p:animScale>
                                      <p:cBhvr>
                                        <p:cTn id="21" dur="16">
                                          <p:stCondLst>
                                            <p:cond delay="820"/>
                                          </p:stCondLst>
                                        </p:cTn>
                                        <p:tgtEl>
                                          <p:spTgt spid="18"/>
                                        </p:tgtEl>
                                      </p:cBhvr>
                                      <p:to x="100000" y="80000"/>
                                    </p:animScale>
                                    <p:animScale>
                                      <p:cBhvr>
                                        <p:cTn id="22" dur="104" decel="50000">
                                          <p:stCondLst>
                                            <p:cond delay="836"/>
                                          </p:stCondLst>
                                        </p:cTn>
                                        <p:tgtEl>
                                          <p:spTgt spid="18"/>
                                        </p:tgtEl>
                                      </p:cBhvr>
                                      <p:to x="100000" y="100000"/>
                                    </p:animScale>
                                    <p:animScale>
                                      <p:cBhvr>
                                        <p:cTn id="23" dur="16">
                                          <p:stCondLst>
                                            <p:cond delay="1026"/>
                                          </p:stCondLst>
                                        </p:cTn>
                                        <p:tgtEl>
                                          <p:spTgt spid="18"/>
                                        </p:tgtEl>
                                      </p:cBhvr>
                                      <p:to x="100000" y="90000"/>
                                    </p:animScale>
                                    <p:animScale>
                                      <p:cBhvr>
                                        <p:cTn id="24" dur="104" decel="50000">
                                          <p:stCondLst>
                                            <p:cond delay="1042"/>
                                          </p:stCondLst>
                                        </p:cTn>
                                        <p:tgtEl>
                                          <p:spTgt spid="18"/>
                                        </p:tgtEl>
                                      </p:cBhvr>
                                      <p:to x="100000" y="100000"/>
                                    </p:animScale>
                                    <p:animScale>
                                      <p:cBhvr>
                                        <p:cTn id="25" dur="16">
                                          <p:stCondLst>
                                            <p:cond delay="1130"/>
                                          </p:stCondLst>
                                        </p:cTn>
                                        <p:tgtEl>
                                          <p:spTgt spid="18"/>
                                        </p:tgtEl>
                                      </p:cBhvr>
                                      <p:to x="100000" y="95000"/>
                                    </p:animScale>
                                    <p:animScale>
                                      <p:cBhvr>
                                        <p:cTn id="26" dur="104" decel="50000">
                                          <p:stCondLst>
                                            <p:cond delay="1146"/>
                                          </p:stCondLst>
                                        </p:cTn>
                                        <p:tgtEl>
                                          <p:spTgt spid="18"/>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27" fill="hold">
                            <p:stCondLst>
                              <p:cond delay="2250"/>
                            </p:stCondLst>
                            <p:childTnLst>
                              <p:par>
                                <p:cTn id="28" presetID="26"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362">
                                          <p:stCondLst>
                                            <p:cond delay="0"/>
                                          </p:stCondLst>
                                        </p:cTn>
                                        <p:tgtEl>
                                          <p:spTgt spid="22"/>
                                        </p:tgtEl>
                                      </p:cBhvr>
                                    </p:animEffect>
                                    <p:anim calcmode="lin" valueType="num">
                                      <p:cBhvr>
                                        <p:cTn id="31"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2"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3"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34"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35"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36" dur="16">
                                          <p:stCondLst>
                                            <p:cond delay="406"/>
                                          </p:stCondLst>
                                        </p:cTn>
                                        <p:tgtEl>
                                          <p:spTgt spid="22"/>
                                        </p:tgtEl>
                                      </p:cBhvr>
                                      <p:to x="100000" y="60000"/>
                                    </p:animScale>
                                    <p:animScale>
                                      <p:cBhvr>
                                        <p:cTn id="37" dur="104" decel="50000">
                                          <p:stCondLst>
                                            <p:cond delay="423"/>
                                          </p:stCondLst>
                                        </p:cTn>
                                        <p:tgtEl>
                                          <p:spTgt spid="22"/>
                                        </p:tgtEl>
                                      </p:cBhvr>
                                      <p:to x="100000" y="100000"/>
                                    </p:animScale>
                                    <p:animScale>
                                      <p:cBhvr>
                                        <p:cTn id="38" dur="16">
                                          <p:stCondLst>
                                            <p:cond delay="820"/>
                                          </p:stCondLst>
                                        </p:cTn>
                                        <p:tgtEl>
                                          <p:spTgt spid="22"/>
                                        </p:tgtEl>
                                      </p:cBhvr>
                                      <p:to x="100000" y="80000"/>
                                    </p:animScale>
                                    <p:animScale>
                                      <p:cBhvr>
                                        <p:cTn id="39" dur="104" decel="50000">
                                          <p:stCondLst>
                                            <p:cond delay="836"/>
                                          </p:stCondLst>
                                        </p:cTn>
                                        <p:tgtEl>
                                          <p:spTgt spid="22"/>
                                        </p:tgtEl>
                                      </p:cBhvr>
                                      <p:to x="100000" y="100000"/>
                                    </p:animScale>
                                    <p:animScale>
                                      <p:cBhvr>
                                        <p:cTn id="40" dur="16">
                                          <p:stCondLst>
                                            <p:cond delay="1026"/>
                                          </p:stCondLst>
                                        </p:cTn>
                                        <p:tgtEl>
                                          <p:spTgt spid="22"/>
                                        </p:tgtEl>
                                      </p:cBhvr>
                                      <p:to x="100000" y="90000"/>
                                    </p:animScale>
                                    <p:animScale>
                                      <p:cBhvr>
                                        <p:cTn id="41" dur="104" decel="50000">
                                          <p:stCondLst>
                                            <p:cond delay="1042"/>
                                          </p:stCondLst>
                                        </p:cTn>
                                        <p:tgtEl>
                                          <p:spTgt spid="22"/>
                                        </p:tgtEl>
                                      </p:cBhvr>
                                      <p:to x="100000" y="100000"/>
                                    </p:animScale>
                                    <p:animScale>
                                      <p:cBhvr>
                                        <p:cTn id="42" dur="16">
                                          <p:stCondLst>
                                            <p:cond delay="1130"/>
                                          </p:stCondLst>
                                        </p:cTn>
                                        <p:tgtEl>
                                          <p:spTgt spid="22"/>
                                        </p:tgtEl>
                                      </p:cBhvr>
                                      <p:to x="100000" y="95000"/>
                                    </p:animScale>
                                    <p:animScale>
                                      <p:cBhvr>
                                        <p:cTn id="43" dur="104" decel="50000">
                                          <p:stCondLst>
                                            <p:cond delay="1146"/>
                                          </p:stCondLst>
                                        </p:cTn>
                                        <p:tgtEl>
                                          <p:spTgt spid="22"/>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ớp Chúng Ta Đoàn Kết - Nhạc Thiếu Nhi Có Lời">
            <a:hlinkClick r:id="" action="ppaction://media"/>
            <a:extLst>
              <a:ext uri="{FF2B5EF4-FFF2-40B4-BE49-F238E27FC236}">
                <a16:creationId xmlns:a16="http://schemas.microsoft.com/office/drawing/2014/main" id="{54F78339-EC37-9496-D087-5DF1A9AFBA9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33350"/>
            <a:ext cx="17786033" cy="10020300"/>
          </a:xfrm>
          <a:prstGeom prst="rect">
            <a:avLst/>
          </a:prstGeom>
        </p:spPr>
      </p:pic>
    </p:spTree>
    <p:extLst>
      <p:ext uri="{BB962C8B-B14F-4D97-AF65-F5344CB8AC3E}">
        <p14:creationId xmlns:p14="http://schemas.microsoft.com/office/powerpoint/2010/main" val="3315528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4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a:off x="1709654" y="1756394"/>
            <a:ext cx="6012113" cy="6774211"/>
          </a:xfrm>
          <a:custGeom>
            <a:avLst/>
            <a:gdLst/>
            <a:ahLst/>
            <a:cxnLst/>
            <a:rect l="l" t="t" r="r" b="b"/>
            <a:pathLst>
              <a:path w="6012113" h="6774211">
                <a:moveTo>
                  <a:pt x="0" y="0"/>
                </a:moveTo>
                <a:lnTo>
                  <a:pt x="6012113" y="0"/>
                </a:lnTo>
                <a:lnTo>
                  <a:pt x="6012113" y="6774212"/>
                </a:lnTo>
                <a:lnTo>
                  <a:pt x="0" y="67742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224419">
            <a:off x="6395033" y="2398326"/>
            <a:ext cx="390152" cy="459002"/>
          </a:xfrm>
          <a:custGeom>
            <a:avLst/>
            <a:gdLst/>
            <a:ahLst/>
            <a:cxnLst/>
            <a:rect l="l" t="t" r="r" b="b"/>
            <a:pathLst>
              <a:path w="390152" h="459002">
                <a:moveTo>
                  <a:pt x="0" y="0"/>
                </a:moveTo>
                <a:lnTo>
                  <a:pt x="390152" y="0"/>
                </a:lnTo>
                <a:lnTo>
                  <a:pt x="390152" y="459003"/>
                </a:lnTo>
                <a:lnTo>
                  <a:pt x="0" y="4590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1405588">
            <a:off x="7527103" y="7920617"/>
            <a:ext cx="285218" cy="335550"/>
          </a:xfrm>
          <a:custGeom>
            <a:avLst/>
            <a:gdLst/>
            <a:ahLst/>
            <a:cxnLst/>
            <a:rect l="l" t="t" r="r" b="b"/>
            <a:pathLst>
              <a:path w="285218" h="335550">
                <a:moveTo>
                  <a:pt x="0" y="0"/>
                </a:moveTo>
                <a:lnTo>
                  <a:pt x="285217" y="0"/>
                </a:lnTo>
                <a:lnTo>
                  <a:pt x="285217" y="335551"/>
                </a:lnTo>
                <a:lnTo>
                  <a:pt x="0" y="3355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458920">
            <a:off x="1110645" y="3631803"/>
            <a:ext cx="316054" cy="371828"/>
          </a:xfrm>
          <a:custGeom>
            <a:avLst/>
            <a:gdLst/>
            <a:ahLst/>
            <a:cxnLst/>
            <a:rect l="l" t="t" r="r" b="b"/>
            <a:pathLst>
              <a:path w="316054" h="371828">
                <a:moveTo>
                  <a:pt x="0" y="0"/>
                </a:moveTo>
                <a:lnTo>
                  <a:pt x="316054" y="0"/>
                </a:lnTo>
                <a:lnTo>
                  <a:pt x="316054" y="371828"/>
                </a:lnTo>
                <a:lnTo>
                  <a:pt x="0" y="371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331613">
            <a:off x="-769728" y="8502699"/>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rot="4063404">
            <a:off x="10386918" y="-365090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686703">
            <a:off x="14774494" y="2663172"/>
            <a:ext cx="965318" cy="976810"/>
          </a:xfrm>
          <a:custGeom>
            <a:avLst/>
            <a:gdLst/>
            <a:ahLst/>
            <a:cxnLst/>
            <a:rect l="l" t="t" r="r" b="b"/>
            <a:pathLst>
              <a:path w="965318" h="976810">
                <a:moveTo>
                  <a:pt x="0" y="0"/>
                </a:moveTo>
                <a:lnTo>
                  <a:pt x="965318" y="0"/>
                </a:lnTo>
                <a:lnTo>
                  <a:pt x="965318" y="976810"/>
                </a:lnTo>
                <a:lnTo>
                  <a:pt x="0" y="9768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24F6D57E-9B98-C079-C7D3-C21C7499609A}"/>
              </a:ext>
            </a:extLst>
          </p:cNvPr>
          <p:cNvSpPr txBox="1"/>
          <p:nvPr/>
        </p:nvSpPr>
        <p:spPr>
          <a:xfrm>
            <a:off x="8077200" y="2628900"/>
            <a:ext cx="6858000" cy="433965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en-US" sz="13800">
                <a:solidFill>
                  <a:srgbClr val="E8663D"/>
                </a:solidFill>
                <a:latin typeface="SVN-Gretoon" panose="02040603050506020204" pitchFamily="18" charset="0"/>
              </a:rPr>
              <a:t>KHÁM PHÁ</a:t>
            </a:r>
            <a:endParaRPr kumimoji="0" lang="en-US" sz="13800" b="0" i="0" u="none" strike="noStrike" kern="1200" cap="none" spc="0" normalizeH="0" baseline="0" noProof="0" dirty="0">
              <a:ln>
                <a:noFill/>
              </a:ln>
              <a:solidFill>
                <a:srgbClr val="E8663D"/>
              </a:solidFill>
              <a:effectLst/>
              <a:uLnTx/>
              <a:uFillTx/>
              <a:latin typeface="SVN-Gretoon" panose="02040603050506020204" pitchFamily="18"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362">
                                          <p:stCondLst>
                                            <p:cond delay="0"/>
                                          </p:stCondLst>
                                        </p:cTn>
                                        <p:tgtEl>
                                          <p:spTgt spid="14"/>
                                        </p:tgtEl>
                                      </p:cBhvr>
                                    </p:animEffect>
                                    <p:anim calcmode="lin" valueType="num">
                                      <p:cBhvr>
                                        <p:cTn id="14"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17"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18"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19" dur="16">
                                          <p:stCondLst>
                                            <p:cond delay="406"/>
                                          </p:stCondLst>
                                        </p:cTn>
                                        <p:tgtEl>
                                          <p:spTgt spid="14"/>
                                        </p:tgtEl>
                                      </p:cBhvr>
                                      <p:to x="100000" y="60000"/>
                                    </p:animScale>
                                    <p:animScale>
                                      <p:cBhvr>
                                        <p:cTn id="20" dur="104" decel="50000">
                                          <p:stCondLst>
                                            <p:cond delay="423"/>
                                          </p:stCondLst>
                                        </p:cTn>
                                        <p:tgtEl>
                                          <p:spTgt spid="14"/>
                                        </p:tgtEl>
                                      </p:cBhvr>
                                      <p:to x="100000" y="100000"/>
                                    </p:animScale>
                                    <p:animScale>
                                      <p:cBhvr>
                                        <p:cTn id="21" dur="16">
                                          <p:stCondLst>
                                            <p:cond delay="820"/>
                                          </p:stCondLst>
                                        </p:cTn>
                                        <p:tgtEl>
                                          <p:spTgt spid="14"/>
                                        </p:tgtEl>
                                      </p:cBhvr>
                                      <p:to x="100000" y="80000"/>
                                    </p:animScale>
                                    <p:animScale>
                                      <p:cBhvr>
                                        <p:cTn id="22" dur="104" decel="50000">
                                          <p:stCondLst>
                                            <p:cond delay="836"/>
                                          </p:stCondLst>
                                        </p:cTn>
                                        <p:tgtEl>
                                          <p:spTgt spid="14"/>
                                        </p:tgtEl>
                                      </p:cBhvr>
                                      <p:to x="100000" y="100000"/>
                                    </p:animScale>
                                    <p:animScale>
                                      <p:cBhvr>
                                        <p:cTn id="23" dur="16">
                                          <p:stCondLst>
                                            <p:cond delay="1026"/>
                                          </p:stCondLst>
                                        </p:cTn>
                                        <p:tgtEl>
                                          <p:spTgt spid="14"/>
                                        </p:tgtEl>
                                      </p:cBhvr>
                                      <p:to x="100000" y="90000"/>
                                    </p:animScale>
                                    <p:animScale>
                                      <p:cBhvr>
                                        <p:cTn id="24" dur="104" decel="50000">
                                          <p:stCondLst>
                                            <p:cond delay="1042"/>
                                          </p:stCondLst>
                                        </p:cTn>
                                        <p:tgtEl>
                                          <p:spTgt spid="14"/>
                                        </p:tgtEl>
                                      </p:cBhvr>
                                      <p:to x="100000" y="100000"/>
                                    </p:animScale>
                                    <p:animScale>
                                      <p:cBhvr>
                                        <p:cTn id="25" dur="16">
                                          <p:stCondLst>
                                            <p:cond delay="1130"/>
                                          </p:stCondLst>
                                        </p:cTn>
                                        <p:tgtEl>
                                          <p:spTgt spid="14"/>
                                        </p:tgtEl>
                                      </p:cBhvr>
                                      <p:to x="100000" y="95000"/>
                                    </p:animScale>
                                    <p:animScale>
                                      <p:cBhvr>
                                        <p:cTn id="26" dur="104" decel="50000">
                                          <p:stCondLst>
                                            <p:cond delay="1146"/>
                                          </p:stCondLst>
                                        </p:cTn>
                                        <p:tgtEl>
                                          <p:spTgt spid="14"/>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6" name="Freeform 6"/>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 name="Rectangle: Rounded Corners 1">
            <a:extLst>
              <a:ext uri="{FF2B5EF4-FFF2-40B4-BE49-F238E27FC236}">
                <a16:creationId xmlns:a16="http://schemas.microsoft.com/office/drawing/2014/main" id="{A5087519-DE46-B0D1-F80E-499B55FCBAD3}"/>
              </a:ext>
            </a:extLst>
          </p:cNvPr>
          <p:cNvSpPr/>
          <p:nvPr/>
        </p:nvSpPr>
        <p:spPr>
          <a:xfrm>
            <a:off x="446675" y="585971"/>
            <a:ext cx="17558850" cy="896280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3A392B38-1AF7-024C-077D-1B7E2D854590}"/>
              </a:ext>
            </a:extLst>
          </p:cNvPr>
          <p:cNvGrpSpPr/>
          <p:nvPr/>
        </p:nvGrpSpPr>
        <p:grpSpPr>
          <a:xfrm>
            <a:off x="-2971800" y="266700"/>
            <a:ext cx="2133600" cy="2133600"/>
            <a:chOff x="1143000" y="419100"/>
            <a:chExt cx="2133600" cy="2133600"/>
          </a:xfrm>
        </p:grpSpPr>
        <p:sp>
          <p:nvSpPr>
            <p:cNvPr id="47" name="Star: 5 Points 46">
              <a:extLst>
                <a:ext uri="{FF2B5EF4-FFF2-40B4-BE49-F238E27FC236}">
                  <a16:creationId xmlns:a16="http://schemas.microsoft.com/office/drawing/2014/main" id="{ED16F74C-0F34-9EE0-C1D9-BBDC19AE5220}"/>
                </a:ext>
              </a:extLst>
            </p:cNvPr>
            <p:cNvSpPr/>
            <p:nvPr/>
          </p:nvSpPr>
          <p:spPr>
            <a:xfrm>
              <a:off x="1143000" y="419100"/>
              <a:ext cx="2133600" cy="2133600"/>
            </a:xfrm>
            <a:prstGeom prst="star5">
              <a:avLst>
                <a:gd name="adj" fmla="val 2406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57F627D7-6BE3-0217-4D02-C1D2E35A1677}"/>
                </a:ext>
              </a:extLst>
            </p:cNvPr>
            <p:cNvSpPr txBox="1"/>
            <p:nvPr/>
          </p:nvSpPr>
          <p:spPr>
            <a:xfrm>
              <a:off x="1828800" y="952500"/>
              <a:ext cx="803031" cy="1446550"/>
            </a:xfrm>
            <a:prstGeom prst="rect">
              <a:avLst/>
            </a:prstGeom>
            <a:noFill/>
          </p:spPr>
          <p:txBody>
            <a:bodyPr wrap="square">
              <a:spAutoFit/>
            </a:bodyPr>
            <a:lstStyle/>
            <a:p>
              <a:r>
                <a:rPr kumimoji="0" lang="vi-VN" sz="8800" b="0" i="0" u="none" strike="noStrike" kern="1200" cap="none" spc="0" normalizeH="0" baseline="0" noProof="0" dirty="0">
                  <a:ln>
                    <a:solidFill>
                      <a:schemeClr val="tx1"/>
                    </a:solidFill>
                  </a:ln>
                  <a:solidFill>
                    <a:schemeClr val="accent3">
                      <a:lumMod val="20000"/>
                      <a:lumOff val="80000"/>
                    </a:schemeClr>
                  </a:solidFill>
                  <a:effectLst/>
                  <a:uLnTx/>
                  <a:uFillTx/>
                  <a:latin typeface="iCiel Pony" panose="02000000000000000000" pitchFamily="2" charset="0"/>
                  <a:ea typeface="+mn-ea"/>
                  <a:cs typeface="Arial" panose="020B0604020202020204" pitchFamily="34" charset="0"/>
                </a:rPr>
                <a:t>1 </a:t>
              </a:r>
              <a:endParaRPr lang="en-US" sz="4400" dirty="0">
                <a:ln>
                  <a:solidFill>
                    <a:schemeClr val="tx1"/>
                  </a:solidFill>
                </a:ln>
                <a:solidFill>
                  <a:schemeClr val="accent3">
                    <a:lumMod val="20000"/>
                    <a:lumOff val="80000"/>
                  </a:schemeClr>
                </a:solidFill>
              </a:endParaRPr>
            </a:p>
          </p:txBody>
        </p:sp>
      </p:grpSp>
      <p:sp>
        <p:nvSpPr>
          <p:cNvPr id="56" name="Rectangle 55">
            <a:extLst>
              <a:ext uri="{FF2B5EF4-FFF2-40B4-BE49-F238E27FC236}">
                <a16:creationId xmlns:a16="http://schemas.microsoft.com/office/drawing/2014/main" id="{5D3E3C83-0B79-180C-1C78-2BDAD8C1B4BB}"/>
              </a:ext>
            </a:extLst>
          </p:cNvPr>
          <p:cNvSpPr/>
          <p:nvPr/>
        </p:nvSpPr>
        <p:spPr>
          <a:xfrm>
            <a:off x="1056607" y="1022308"/>
            <a:ext cx="16676504" cy="8186857"/>
          </a:xfrm>
          <a:prstGeom prst="rect">
            <a:avLst/>
          </a:prstGeom>
        </p:spPr>
        <p:txBody>
          <a:bodyPr wrap="square">
            <a:spAutoFit/>
          </a:bodyPr>
          <a:lstStyle/>
          <a:p>
            <a:r>
              <a:rPr lang="en-US" sz="5400" b="1">
                <a:solidFill>
                  <a:srgbClr val="FF00FF"/>
                </a:solidFill>
                <a:latin typeface="Arial-Rounded-Bold"/>
              </a:rPr>
              <a:t>1. </a:t>
            </a:r>
            <a:r>
              <a:rPr lang="en-US" sz="4800" b="1">
                <a:solidFill>
                  <a:srgbClr val="000000"/>
                </a:solidFill>
                <a:latin typeface="Arial-BoldMT"/>
              </a:rPr>
              <a:t>Đọc các đoạn văn sau và trả lời câu hỏi:</a:t>
            </a:r>
          </a:p>
          <a:p>
            <a:r>
              <a:rPr lang="en-US" sz="4800">
                <a:solidFill>
                  <a:srgbClr val="000000"/>
                </a:solidFill>
                <a:latin typeface="ArialMT"/>
              </a:rPr>
              <a:t>a. Cây đa Ấn Độ thì liên tục bật ra những búp đỏ hồng, nhọn hoắt. Khi đủ lớn, </a:t>
            </a:r>
            <a:r>
              <a:rPr lang="en-US" sz="4800" b="1">
                <a:solidFill>
                  <a:srgbClr val="000000"/>
                </a:solidFill>
                <a:latin typeface="Arial-BoldMT"/>
              </a:rPr>
              <a:t>nó </a:t>
            </a:r>
            <a:r>
              <a:rPr lang="en-US" sz="4800">
                <a:solidFill>
                  <a:srgbClr val="000000"/>
                </a:solidFill>
                <a:latin typeface="ArialMT"/>
              </a:rPr>
              <a:t>xoè ra thành chiếc lá nâu rõ to, ở trong lại hiện ra cái búp đa mới nhọn hoắt, đỏ hồng,...</a:t>
            </a:r>
          </a:p>
          <a:p>
            <a:r>
              <a:rPr lang="en-US" sz="4400" i="1">
                <a:solidFill>
                  <a:srgbClr val="000000"/>
                </a:solidFill>
                <a:latin typeface="Arial-ItalicMT"/>
              </a:rPr>
              <a:t>								Theo </a:t>
            </a:r>
            <a:r>
              <a:rPr lang="en-US" sz="4400">
                <a:solidFill>
                  <a:srgbClr val="000000"/>
                </a:solidFill>
                <a:latin typeface="ArialMT"/>
              </a:rPr>
              <a:t>Vân Long</a:t>
            </a:r>
          </a:p>
          <a:p>
            <a:r>
              <a:rPr lang="en-US" sz="4800">
                <a:solidFill>
                  <a:srgbClr val="000000"/>
                </a:solidFill>
                <a:latin typeface="ArialMT"/>
              </a:rPr>
              <a:t>b. Trời vừa ấm lên, những đàn én đã trở về. </a:t>
            </a:r>
            <a:r>
              <a:rPr lang="en-US" sz="4800" b="1">
                <a:solidFill>
                  <a:srgbClr val="000000"/>
                </a:solidFill>
                <a:latin typeface="Arial-BoldMT"/>
              </a:rPr>
              <a:t>Loài chim báo hiệu mùa xuân </a:t>
            </a:r>
            <a:r>
              <a:rPr lang="en-US" sz="4800">
                <a:solidFill>
                  <a:srgbClr val="000000"/>
                </a:solidFill>
                <a:latin typeface="ArialMT"/>
              </a:rPr>
              <a:t>đang chao liệng trên nền trời trong xanh.</a:t>
            </a:r>
          </a:p>
          <a:p>
            <a:r>
              <a:rPr lang="en-US" sz="4400" i="1">
                <a:solidFill>
                  <a:srgbClr val="000000"/>
                </a:solidFill>
                <a:latin typeface="Arial-ItalicMT"/>
              </a:rPr>
              <a:t>								</a:t>
            </a:r>
            <a:r>
              <a:rPr lang="vi-VN" sz="4400" i="1">
                <a:solidFill>
                  <a:srgbClr val="000000"/>
                </a:solidFill>
                <a:latin typeface="Arial-ItalicMT"/>
              </a:rPr>
              <a:t>Theo </a:t>
            </a:r>
            <a:r>
              <a:rPr lang="vi-VN" sz="4400">
                <a:solidFill>
                  <a:srgbClr val="000000"/>
                </a:solidFill>
                <a:latin typeface="ArialMT"/>
              </a:rPr>
              <a:t>Vũ Phước Lai</a:t>
            </a:r>
          </a:p>
          <a:p>
            <a:r>
              <a:rPr lang="vi-VN" sz="4800">
                <a:solidFill>
                  <a:srgbClr val="FF0000"/>
                </a:solidFill>
                <a:latin typeface="ArialMT"/>
              </a:rPr>
              <a:t>– Từ in đậm thay thế cho từ ngữ nào trong câu văn đứng trước?</a:t>
            </a:r>
          </a:p>
          <a:p>
            <a:r>
              <a:rPr lang="en-US" sz="4800">
                <a:solidFill>
                  <a:srgbClr val="FF0000"/>
                </a:solidFill>
                <a:latin typeface="ArialMT"/>
              </a:rPr>
              <a:t>– Việc thay thế đó có tác dụng gì?</a:t>
            </a:r>
            <a:endParaRPr lang="en-US" sz="4800" dirty="0">
              <a:solidFill>
                <a:srgbClr val="FF0000"/>
              </a:solidFill>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6">
                                            <p:txEl>
                                              <p:pRg st="5" end="5"/>
                                            </p:txEl>
                                          </p:spTgt>
                                        </p:tgtEl>
                                        <p:attrNameLst>
                                          <p:attrName>style.visibility</p:attrName>
                                        </p:attrNameLst>
                                      </p:cBhvr>
                                      <p:to>
                                        <p:strVal val="visible"/>
                                      </p:to>
                                    </p:set>
                                    <p:animEffect transition="in" filter="randombar(horizontal)">
                                      <p:cBhvr>
                                        <p:cTn id="7" dur="500"/>
                                        <p:tgtEl>
                                          <p:spTgt spid="5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6">
                                            <p:txEl>
                                              <p:pRg st="6" end="6"/>
                                            </p:txEl>
                                          </p:spTgt>
                                        </p:tgtEl>
                                        <p:attrNameLst>
                                          <p:attrName>style.visibility</p:attrName>
                                        </p:attrNameLst>
                                      </p:cBhvr>
                                      <p:to>
                                        <p:strVal val="visible"/>
                                      </p:to>
                                    </p:set>
                                    <p:animEffect transition="in" filter="randombar(horizontal)">
                                      <p:cBhvr>
                                        <p:cTn id="12" dur="500"/>
                                        <p:tgtEl>
                                          <p:spTgt spid="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1406647">
            <a:off x="-1734795" y="-3466887"/>
            <a:ext cx="8451171" cy="6253867"/>
          </a:xfrm>
          <a:custGeom>
            <a:avLst/>
            <a:gdLst/>
            <a:ahLst/>
            <a:cxnLst/>
            <a:rect l="l" t="t" r="r" b="b"/>
            <a:pathLst>
              <a:path w="8451171" h="6253867">
                <a:moveTo>
                  <a:pt x="0" y="0"/>
                </a:moveTo>
                <a:lnTo>
                  <a:pt x="8451171" y="0"/>
                </a:lnTo>
                <a:lnTo>
                  <a:pt x="8451171" y="6253866"/>
                </a:lnTo>
                <a:lnTo>
                  <a:pt x="0" y="6253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275823">
            <a:off x="11332871" y="8743327"/>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rot="-9005140">
            <a:off x="16473474" y="6827773"/>
            <a:ext cx="1551214" cy="3291701"/>
          </a:xfrm>
          <a:custGeom>
            <a:avLst/>
            <a:gdLst/>
            <a:ahLst/>
            <a:cxnLst/>
            <a:rect l="l" t="t" r="r" b="b"/>
            <a:pathLst>
              <a:path w="1551214" h="3291701">
                <a:moveTo>
                  <a:pt x="0" y="0"/>
                </a:moveTo>
                <a:lnTo>
                  <a:pt x="1551214" y="0"/>
                </a:lnTo>
                <a:lnTo>
                  <a:pt x="1551214" y="3291702"/>
                </a:lnTo>
                <a:lnTo>
                  <a:pt x="0" y="3291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27"/>
          <p:cNvSpPr/>
          <p:nvPr/>
        </p:nvSpPr>
        <p:spPr>
          <a:xfrm rot="2306362">
            <a:off x="762907" y="463982"/>
            <a:ext cx="1014371" cy="2807946"/>
          </a:xfrm>
          <a:custGeom>
            <a:avLst/>
            <a:gdLst/>
            <a:ahLst/>
            <a:cxnLst/>
            <a:rect l="l" t="t" r="r" b="b"/>
            <a:pathLst>
              <a:path w="1014371" h="2807946">
                <a:moveTo>
                  <a:pt x="0" y="0"/>
                </a:moveTo>
                <a:lnTo>
                  <a:pt x="1014370" y="0"/>
                </a:lnTo>
                <a:lnTo>
                  <a:pt x="1014370" y="2807946"/>
                </a:lnTo>
                <a:lnTo>
                  <a:pt x="0" y="28079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8" name="Freeform 28"/>
          <p:cNvSpPr/>
          <p:nvPr/>
        </p:nvSpPr>
        <p:spPr>
          <a:xfrm rot="18739984">
            <a:off x="1562021" y="2345992"/>
            <a:ext cx="981782" cy="1155037"/>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0" name="Freeform 30"/>
          <p:cNvSpPr/>
          <p:nvPr/>
        </p:nvSpPr>
        <p:spPr>
          <a:xfrm rot="1410093">
            <a:off x="-2195473" y="8620194"/>
            <a:ext cx="9118384" cy="2752094"/>
          </a:xfrm>
          <a:custGeom>
            <a:avLst/>
            <a:gdLst/>
            <a:ahLst/>
            <a:cxnLst/>
            <a:rect l="l" t="t" r="r" b="b"/>
            <a:pathLst>
              <a:path w="9118384" h="2752094">
                <a:moveTo>
                  <a:pt x="0" y="0"/>
                </a:moveTo>
                <a:lnTo>
                  <a:pt x="9118384" y="0"/>
                </a:lnTo>
                <a:lnTo>
                  <a:pt x="9118384" y="2752094"/>
                </a:lnTo>
                <a:lnTo>
                  <a:pt x="0" y="27520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1" name="Freeform 31"/>
          <p:cNvSpPr/>
          <p:nvPr/>
        </p:nvSpPr>
        <p:spPr>
          <a:xfrm rot="-9526650">
            <a:off x="12525153" y="-639605"/>
            <a:ext cx="9468294" cy="2857703"/>
          </a:xfrm>
          <a:custGeom>
            <a:avLst/>
            <a:gdLst/>
            <a:ahLst/>
            <a:cxnLst/>
            <a:rect l="l" t="t" r="r" b="b"/>
            <a:pathLst>
              <a:path w="9468294" h="2857703">
                <a:moveTo>
                  <a:pt x="0" y="0"/>
                </a:moveTo>
                <a:lnTo>
                  <a:pt x="9468294" y="0"/>
                </a:lnTo>
                <a:lnTo>
                  <a:pt x="9468294" y="2857703"/>
                </a:lnTo>
                <a:lnTo>
                  <a:pt x="0" y="28577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2" name="Freeform 32"/>
          <p:cNvSpPr/>
          <p:nvPr/>
        </p:nvSpPr>
        <p:spPr>
          <a:xfrm rot="1008531">
            <a:off x="706828" y="8931677"/>
            <a:ext cx="643744" cy="653245"/>
          </a:xfrm>
          <a:custGeom>
            <a:avLst/>
            <a:gdLst/>
            <a:ahLst/>
            <a:cxnLst/>
            <a:rect l="l" t="t" r="r" b="b"/>
            <a:pathLst>
              <a:path w="643744" h="653245">
                <a:moveTo>
                  <a:pt x="0" y="0"/>
                </a:moveTo>
                <a:lnTo>
                  <a:pt x="643744" y="0"/>
                </a:lnTo>
                <a:lnTo>
                  <a:pt x="643744"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3" name="Freeform 33"/>
          <p:cNvSpPr/>
          <p:nvPr/>
        </p:nvSpPr>
        <p:spPr>
          <a:xfrm rot="1008531">
            <a:off x="15836714" y="139192"/>
            <a:ext cx="643744" cy="653245"/>
          </a:xfrm>
          <a:custGeom>
            <a:avLst/>
            <a:gdLst/>
            <a:ahLst/>
            <a:cxnLst/>
            <a:rect l="l" t="t" r="r" b="b"/>
            <a:pathLst>
              <a:path w="643744" h="653245">
                <a:moveTo>
                  <a:pt x="0" y="0"/>
                </a:moveTo>
                <a:lnTo>
                  <a:pt x="643743" y="0"/>
                </a:lnTo>
                <a:lnTo>
                  <a:pt x="643743"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4" name="Freeform 34"/>
          <p:cNvSpPr/>
          <p:nvPr/>
        </p:nvSpPr>
        <p:spPr>
          <a:xfrm rot="2050089">
            <a:off x="17372138" y="583361"/>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5" name="Freeform 35"/>
          <p:cNvSpPr/>
          <p:nvPr/>
        </p:nvSpPr>
        <p:spPr>
          <a:xfrm rot="2050089">
            <a:off x="2884449" y="9565768"/>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6" name="Freeform 28">
            <a:extLst>
              <a:ext uri="{FF2B5EF4-FFF2-40B4-BE49-F238E27FC236}">
                <a16:creationId xmlns:a16="http://schemas.microsoft.com/office/drawing/2014/main" id="{58593D1D-F863-328C-1A1E-52ACFA469545}"/>
              </a:ext>
            </a:extLst>
          </p:cNvPr>
          <p:cNvSpPr/>
          <p:nvPr/>
        </p:nvSpPr>
        <p:spPr>
          <a:xfrm rot="7974468">
            <a:off x="16072278" y="5281215"/>
            <a:ext cx="820892" cy="965755"/>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grpSp>
        <p:nvGrpSpPr>
          <p:cNvPr id="40" name="Group 39">
            <a:extLst>
              <a:ext uri="{FF2B5EF4-FFF2-40B4-BE49-F238E27FC236}">
                <a16:creationId xmlns:a16="http://schemas.microsoft.com/office/drawing/2014/main" id="{3CB0671C-D844-CC74-A758-46B784F3D0EE}"/>
              </a:ext>
            </a:extLst>
          </p:cNvPr>
          <p:cNvGrpSpPr/>
          <p:nvPr/>
        </p:nvGrpSpPr>
        <p:grpSpPr>
          <a:xfrm>
            <a:off x="2362200" y="3205252"/>
            <a:ext cx="14003411" cy="1938248"/>
            <a:chOff x="2362200" y="3009900"/>
            <a:chExt cx="14003411" cy="1938248"/>
          </a:xfrm>
        </p:grpSpPr>
        <p:sp>
          <p:nvSpPr>
            <p:cNvPr id="38" name="Rectangle 37">
              <a:extLst>
                <a:ext uri="{FF2B5EF4-FFF2-40B4-BE49-F238E27FC236}">
                  <a16:creationId xmlns:a16="http://schemas.microsoft.com/office/drawing/2014/main" id="{2E4B4EE0-09C7-B5EC-604A-9CA525C51310}"/>
                </a:ext>
              </a:extLst>
            </p:cNvPr>
            <p:cNvSpPr/>
            <p:nvPr/>
          </p:nvSpPr>
          <p:spPr>
            <a:xfrm>
              <a:off x="2438400" y="3086100"/>
              <a:ext cx="13927211" cy="1862048"/>
            </a:xfrm>
            <a:prstGeom prst="rect">
              <a:avLst/>
            </a:prstGeom>
          </p:spPr>
          <p:txBody>
            <a:bodyPr wrap="none">
              <a:spAutoFit/>
            </a:bodyPr>
            <a:lstStyle/>
            <a:p>
              <a:pPr lvl="0" fontAlgn="base">
                <a:spcAft>
                  <a:spcPts val="600"/>
                </a:spcAft>
                <a:defRPr/>
              </a:pPr>
              <a:r>
                <a:rPr lang="vi-VN" sz="11500" i="1" dirty="0">
                  <a:ln w="228600">
                    <a:solidFill>
                      <a:schemeClr val="accent3">
                        <a:lumMod val="40000"/>
                        <a:lumOff val="60000"/>
                      </a:schemeClr>
                    </a:solidFill>
                  </a:ln>
                  <a:solidFill>
                    <a:schemeClr val="accent3">
                      <a:lumMod val="40000"/>
                      <a:lumOff val="60000"/>
                    </a:schemeClr>
                  </a:solidFill>
                  <a:latin typeface="iCiel Pony" panose="02000000000000000000" pitchFamily="2" charset="0"/>
                  <a:cs typeface="Arial" panose="020B0604020202020204" pitchFamily="34" charset="0"/>
                </a:rPr>
                <a:t>THẢO LUẬN NHÓM 2</a:t>
              </a:r>
              <a:endParaRPr lang="en-US" sz="11500" i="1" dirty="0">
                <a:ln w="228600">
                  <a:solidFill>
                    <a:schemeClr val="accent3">
                      <a:lumMod val="40000"/>
                      <a:lumOff val="60000"/>
                    </a:schemeClr>
                  </a:solidFill>
                </a:ln>
                <a:solidFill>
                  <a:schemeClr val="accent3">
                    <a:lumMod val="40000"/>
                    <a:lumOff val="60000"/>
                  </a:schemeClr>
                </a:solidFill>
                <a:latin typeface="iCiel Pony" panose="02000000000000000000" pitchFamily="2" charset="0"/>
                <a:cs typeface="Arial" panose="020B0604020202020204" pitchFamily="34" charset="0"/>
              </a:endParaRPr>
            </a:p>
          </p:txBody>
        </p:sp>
        <p:sp>
          <p:nvSpPr>
            <p:cNvPr id="39" name="Rectangle 38">
              <a:extLst>
                <a:ext uri="{FF2B5EF4-FFF2-40B4-BE49-F238E27FC236}">
                  <a16:creationId xmlns:a16="http://schemas.microsoft.com/office/drawing/2014/main" id="{B61CCEA1-64E7-E31D-3229-A851F832F6EA}"/>
                </a:ext>
              </a:extLst>
            </p:cNvPr>
            <p:cNvSpPr/>
            <p:nvPr/>
          </p:nvSpPr>
          <p:spPr>
            <a:xfrm>
              <a:off x="2362200" y="3009900"/>
              <a:ext cx="13927211" cy="1862048"/>
            </a:xfrm>
            <a:prstGeom prst="rect">
              <a:avLst/>
            </a:prstGeom>
          </p:spPr>
          <p:txBody>
            <a:bodyPr wrap="none">
              <a:spAutoFit/>
            </a:bodyPr>
            <a:lstStyle/>
            <a:p>
              <a:pPr lvl="0" fontAlgn="base">
                <a:spcAft>
                  <a:spcPts val="600"/>
                </a:spcAft>
                <a:defRPr/>
              </a:pPr>
              <a:r>
                <a:rPr lang="vi-VN" sz="11500" i="1" dirty="0">
                  <a:solidFill>
                    <a:schemeClr val="tx2">
                      <a:lumMod val="60000"/>
                      <a:lumOff val="40000"/>
                    </a:schemeClr>
                  </a:solidFill>
                  <a:latin typeface="iCiel Pony" panose="02000000000000000000" pitchFamily="2" charset="0"/>
                  <a:cs typeface="Arial" panose="020B0604020202020204" pitchFamily="34" charset="0"/>
                </a:rPr>
                <a:t>THẢO LUẬN NHÓM 2</a:t>
              </a:r>
              <a:endParaRPr lang="en-US" sz="11500" i="1" dirty="0">
                <a:solidFill>
                  <a:schemeClr val="tx2">
                    <a:lumMod val="60000"/>
                    <a:lumOff val="40000"/>
                  </a:schemeClr>
                </a:solidFill>
                <a:latin typeface="iCiel Pony" panose="02000000000000000000" pitchFamily="2" charset="0"/>
                <a:cs typeface="Arial" panose="020B0604020202020204" pitchFamily="34" charset="0"/>
              </a:endParaRPr>
            </a:p>
          </p:txBody>
        </p:sp>
      </p:grpSp>
      <p:sp>
        <p:nvSpPr>
          <p:cNvPr id="41" name="Freeform 9">
            <a:extLst>
              <a:ext uri="{FF2B5EF4-FFF2-40B4-BE49-F238E27FC236}">
                <a16:creationId xmlns:a16="http://schemas.microsoft.com/office/drawing/2014/main" id="{6A99711D-2BA7-D622-E545-D64CDAA8E012}"/>
              </a:ext>
            </a:extLst>
          </p:cNvPr>
          <p:cNvSpPr/>
          <p:nvPr/>
        </p:nvSpPr>
        <p:spPr>
          <a:xfrm>
            <a:off x="6796040" y="6172200"/>
            <a:ext cx="4695920" cy="4114800"/>
          </a:xfrm>
          <a:custGeom>
            <a:avLst/>
            <a:gdLst/>
            <a:ahLst/>
            <a:cxnLst/>
            <a:rect l="l" t="t" r="r" b="b"/>
            <a:pathLst>
              <a:path w="4695920" h="4114800">
                <a:moveTo>
                  <a:pt x="0" y="0"/>
                </a:moveTo>
                <a:lnTo>
                  <a:pt x="4695920" y="0"/>
                </a:lnTo>
                <a:lnTo>
                  <a:pt x="4695920"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80">
                                          <p:stCondLst>
                                            <p:cond delay="0"/>
                                          </p:stCondLst>
                                        </p:cTn>
                                        <p:tgtEl>
                                          <p:spTgt spid="40"/>
                                        </p:tgtEl>
                                      </p:cBhvr>
                                    </p:animEffect>
                                    <p:anim calcmode="lin" valueType="num">
                                      <p:cBhvr>
                                        <p:cTn id="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 dur="26">
                                          <p:stCondLst>
                                            <p:cond delay="650"/>
                                          </p:stCondLst>
                                        </p:cTn>
                                        <p:tgtEl>
                                          <p:spTgt spid="40"/>
                                        </p:tgtEl>
                                      </p:cBhvr>
                                      <p:to x="100000" y="60000"/>
                                    </p:animScale>
                                    <p:animScale>
                                      <p:cBhvr>
                                        <p:cTn id="14" dur="166" decel="50000">
                                          <p:stCondLst>
                                            <p:cond delay="676"/>
                                          </p:stCondLst>
                                        </p:cTn>
                                        <p:tgtEl>
                                          <p:spTgt spid="40"/>
                                        </p:tgtEl>
                                      </p:cBhvr>
                                      <p:to x="100000" y="100000"/>
                                    </p:animScale>
                                    <p:animScale>
                                      <p:cBhvr>
                                        <p:cTn id="15" dur="26">
                                          <p:stCondLst>
                                            <p:cond delay="1312"/>
                                          </p:stCondLst>
                                        </p:cTn>
                                        <p:tgtEl>
                                          <p:spTgt spid="40"/>
                                        </p:tgtEl>
                                      </p:cBhvr>
                                      <p:to x="100000" y="80000"/>
                                    </p:animScale>
                                    <p:animScale>
                                      <p:cBhvr>
                                        <p:cTn id="16" dur="166" decel="50000">
                                          <p:stCondLst>
                                            <p:cond delay="1338"/>
                                          </p:stCondLst>
                                        </p:cTn>
                                        <p:tgtEl>
                                          <p:spTgt spid="40"/>
                                        </p:tgtEl>
                                      </p:cBhvr>
                                      <p:to x="100000" y="100000"/>
                                    </p:animScale>
                                    <p:animScale>
                                      <p:cBhvr>
                                        <p:cTn id="17" dur="26">
                                          <p:stCondLst>
                                            <p:cond delay="1642"/>
                                          </p:stCondLst>
                                        </p:cTn>
                                        <p:tgtEl>
                                          <p:spTgt spid="40"/>
                                        </p:tgtEl>
                                      </p:cBhvr>
                                      <p:to x="100000" y="90000"/>
                                    </p:animScale>
                                    <p:animScale>
                                      <p:cBhvr>
                                        <p:cTn id="18" dur="166" decel="50000">
                                          <p:stCondLst>
                                            <p:cond delay="1668"/>
                                          </p:stCondLst>
                                        </p:cTn>
                                        <p:tgtEl>
                                          <p:spTgt spid="40"/>
                                        </p:tgtEl>
                                      </p:cBhvr>
                                      <p:to x="100000" y="100000"/>
                                    </p:animScale>
                                    <p:animScale>
                                      <p:cBhvr>
                                        <p:cTn id="19" dur="26">
                                          <p:stCondLst>
                                            <p:cond delay="1808"/>
                                          </p:stCondLst>
                                        </p:cTn>
                                        <p:tgtEl>
                                          <p:spTgt spid="40"/>
                                        </p:tgtEl>
                                      </p:cBhvr>
                                      <p:to x="100000" y="95000"/>
                                    </p:animScale>
                                    <p:animScale>
                                      <p:cBhvr>
                                        <p:cTn id="20" dur="166" decel="50000">
                                          <p:stCondLst>
                                            <p:cond delay="1834"/>
                                          </p:stCondLst>
                                        </p:cTn>
                                        <p:tgtEl>
                                          <p:spTgt spid="40"/>
                                        </p:tgtEl>
                                      </p:cBhvr>
                                      <p:to x="100000" y="100000"/>
                                    </p:animScale>
                                  </p:childTnLst>
                                </p:cTn>
                              </p:par>
                            </p:childTnLst>
                          </p:cTn>
                        </p:par>
                        <p:par>
                          <p:cTn id="21" fill="hold">
                            <p:stCondLst>
                              <p:cond delay="2000"/>
                            </p:stCondLst>
                            <p:childTnLst>
                              <p:par>
                                <p:cTn id="22" presetID="32" presetClass="emph" presetSubtype="0" fill="hold" nodeType="afterEffect">
                                  <p:stCondLst>
                                    <p:cond delay="0"/>
                                  </p:stCondLst>
                                  <p:childTnLst>
                                    <p:animRot by="120000">
                                      <p:cBhvr>
                                        <p:cTn id="23" dur="150" fill="hold">
                                          <p:stCondLst>
                                            <p:cond delay="0"/>
                                          </p:stCondLst>
                                        </p:cTn>
                                        <p:tgtEl>
                                          <p:spTgt spid="40"/>
                                        </p:tgtEl>
                                        <p:attrNameLst>
                                          <p:attrName>r</p:attrName>
                                        </p:attrNameLst>
                                      </p:cBhvr>
                                    </p:animRot>
                                    <p:animRot by="-240000">
                                      <p:cBhvr>
                                        <p:cTn id="24" dur="300" fill="hold">
                                          <p:stCondLst>
                                            <p:cond delay="300"/>
                                          </p:stCondLst>
                                        </p:cTn>
                                        <p:tgtEl>
                                          <p:spTgt spid="40"/>
                                        </p:tgtEl>
                                        <p:attrNameLst>
                                          <p:attrName>r</p:attrName>
                                        </p:attrNameLst>
                                      </p:cBhvr>
                                    </p:animRot>
                                    <p:animRot by="240000">
                                      <p:cBhvr>
                                        <p:cTn id="25" dur="300" fill="hold">
                                          <p:stCondLst>
                                            <p:cond delay="600"/>
                                          </p:stCondLst>
                                        </p:cTn>
                                        <p:tgtEl>
                                          <p:spTgt spid="40"/>
                                        </p:tgtEl>
                                        <p:attrNameLst>
                                          <p:attrName>r</p:attrName>
                                        </p:attrNameLst>
                                      </p:cBhvr>
                                    </p:animRot>
                                    <p:animRot by="-240000">
                                      <p:cBhvr>
                                        <p:cTn id="26" dur="300" fill="hold">
                                          <p:stCondLst>
                                            <p:cond delay="900"/>
                                          </p:stCondLst>
                                        </p:cTn>
                                        <p:tgtEl>
                                          <p:spTgt spid="40"/>
                                        </p:tgtEl>
                                        <p:attrNameLst>
                                          <p:attrName>r</p:attrName>
                                        </p:attrNameLst>
                                      </p:cBhvr>
                                    </p:animRot>
                                    <p:animRot by="120000">
                                      <p:cBhvr>
                                        <p:cTn id="27" dur="300" fill="hold">
                                          <p:stCondLst>
                                            <p:cond delay="1200"/>
                                          </p:stCondLst>
                                        </p:cTn>
                                        <p:tgtEl>
                                          <p:spTgt spid="40"/>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ppt_x"/>
                                          </p:val>
                                        </p:tav>
                                        <p:tav tm="100000">
                                          <p:val>
                                            <p:strVal val="#ppt_x"/>
                                          </p:val>
                                        </p:tav>
                                      </p:tavLst>
                                    </p:anim>
                                    <p:anim calcmode="lin" valueType="num">
                                      <p:cBhvr additive="base">
                                        <p:cTn id="4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1406647">
            <a:off x="-1734795" y="-3466887"/>
            <a:ext cx="8451171" cy="6253867"/>
          </a:xfrm>
          <a:custGeom>
            <a:avLst/>
            <a:gdLst/>
            <a:ahLst/>
            <a:cxnLst/>
            <a:rect l="l" t="t" r="r" b="b"/>
            <a:pathLst>
              <a:path w="8451171" h="6253867">
                <a:moveTo>
                  <a:pt x="0" y="0"/>
                </a:moveTo>
                <a:lnTo>
                  <a:pt x="8451171" y="0"/>
                </a:lnTo>
                <a:lnTo>
                  <a:pt x="8451171" y="6253866"/>
                </a:lnTo>
                <a:lnTo>
                  <a:pt x="0" y="62538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275823">
            <a:off x="11332871" y="8743327"/>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rot="-9005140">
            <a:off x="16473474" y="6827773"/>
            <a:ext cx="1551214" cy="3291701"/>
          </a:xfrm>
          <a:custGeom>
            <a:avLst/>
            <a:gdLst/>
            <a:ahLst/>
            <a:cxnLst/>
            <a:rect l="l" t="t" r="r" b="b"/>
            <a:pathLst>
              <a:path w="1551214" h="3291701">
                <a:moveTo>
                  <a:pt x="0" y="0"/>
                </a:moveTo>
                <a:lnTo>
                  <a:pt x="1551214" y="0"/>
                </a:lnTo>
                <a:lnTo>
                  <a:pt x="1551214" y="3291702"/>
                </a:lnTo>
                <a:lnTo>
                  <a:pt x="0" y="3291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27"/>
          <p:cNvSpPr/>
          <p:nvPr/>
        </p:nvSpPr>
        <p:spPr>
          <a:xfrm rot="2306362">
            <a:off x="534307" y="201521"/>
            <a:ext cx="1014371" cy="2807946"/>
          </a:xfrm>
          <a:custGeom>
            <a:avLst/>
            <a:gdLst/>
            <a:ahLst/>
            <a:cxnLst/>
            <a:rect l="l" t="t" r="r" b="b"/>
            <a:pathLst>
              <a:path w="1014371" h="2807946">
                <a:moveTo>
                  <a:pt x="0" y="0"/>
                </a:moveTo>
                <a:lnTo>
                  <a:pt x="1014370" y="0"/>
                </a:lnTo>
                <a:lnTo>
                  <a:pt x="1014370" y="2807946"/>
                </a:lnTo>
                <a:lnTo>
                  <a:pt x="0" y="28079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8" name="Freeform 28"/>
          <p:cNvSpPr/>
          <p:nvPr/>
        </p:nvSpPr>
        <p:spPr>
          <a:xfrm rot="18739984">
            <a:off x="952419" y="2345993"/>
            <a:ext cx="981782" cy="1155037"/>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0" name="Freeform 30"/>
          <p:cNvSpPr/>
          <p:nvPr/>
        </p:nvSpPr>
        <p:spPr>
          <a:xfrm rot="1410093">
            <a:off x="-2195473" y="8620194"/>
            <a:ext cx="9118384" cy="2752094"/>
          </a:xfrm>
          <a:custGeom>
            <a:avLst/>
            <a:gdLst/>
            <a:ahLst/>
            <a:cxnLst/>
            <a:rect l="l" t="t" r="r" b="b"/>
            <a:pathLst>
              <a:path w="9118384" h="2752094">
                <a:moveTo>
                  <a:pt x="0" y="0"/>
                </a:moveTo>
                <a:lnTo>
                  <a:pt x="9118384" y="0"/>
                </a:lnTo>
                <a:lnTo>
                  <a:pt x="9118384" y="2752094"/>
                </a:lnTo>
                <a:lnTo>
                  <a:pt x="0" y="27520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1" name="Freeform 31"/>
          <p:cNvSpPr/>
          <p:nvPr/>
        </p:nvSpPr>
        <p:spPr>
          <a:xfrm rot="-9526650">
            <a:off x="12525153" y="-639605"/>
            <a:ext cx="9468294" cy="2857703"/>
          </a:xfrm>
          <a:custGeom>
            <a:avLst/>
            <a:gdLst/>
            <a:ahLst/>
            <a:cxnLst/>
            <a:rect l="l" t="t" r="r" b="b"/>
            <a:pathLst>
              <a:path w="9468294" h="2857703">
                <a:moveTo>
                  <a:pt x="0" y="0"/>
                </a:moveTo>
                <a:lnTo>
                  <a:pt x="9468294" y="0"/>
                </a:lnTo>
                <a:lnTo>
                  <a:pt x="9468294" y="2857703"/>
                </a:lnTo>
                <a:lnTo>
                  <a:pt x="0" y="28577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2" name="Freeform 32"/>
          <p:cNvSpPr/>
          <p:nvPr/>
        </p:nvSpPr>
        <p:spPr>
          <a:xfrm rot="1008531">
            <a:off x="706828" y="8931677"/>
            <a:ext cx="643744" cy="653245"/>
          </a:xfrm>
          <a:custGeom>
            <a:avLst/>
            <a:gdLst/>
            <a:ahLst/>
            <a:cxnLst/>
            <a:rect l="l" t="t" r="r" b="b"/>
            <a:pathLst>
              <a:path w="643744" h="653245">
                <a:moveTo>
                  <a:pt x="0" y="0"/>
                </a:moveTo>
                <a:lnTo>
                  <a:pt x="643744" y="0"/>
                </a:lnTo>
                <a:lnTo>
                  <a:pt x="643744"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3" name="Freeform 33"/>
          <p:cNvSpPr/>
          <p:nvPr/>
        </p:nvSpPr>
        <p:spPr>
          <a:xfrm rot="1008531">
            <a:off x="15836714" y="139192"/>
            <a:ext cx="643744" cy="653245"/>
          </a:xfrm>
          <a:custGeom>
            <a:avLst/>
            <a:gdLst/>
            <a:ahLst/>
            <a:cxnLst/>
            <a:rect l="l" t="t" r="r" b="b"/>
            <a:pathLst>
              <a:path w="643744" h="653245">
                <a:moveTo>
                  <a:pt x="0" y="0"/>
                </a:moveTo>
                <a:lnTo>
                  <a:pt x="643743" y="0"/>
                </a:lnTo>
                <a:lnTo>
                  <a:pt x="643743" y="653246"/>
                </a:lnTo>
                <a:lnTo>
                  <a:pt x="0" y="6532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4" name="Freeform 34"/>
          <p:cNvSpPr/>
          <p:nvPr/>
        </p:nvSpPr>
        <p:spPr>
          <a:xfrm rot="2050089">
            <a:off x="17372138" y="583361"/>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5" name="Freeform 35"/>
          <p:cNvSpPr/>
          <p:nvPr/>
        </p:nvSpPr>
        <p:spPr>
          <a:xfrm rot="2050089">
            <a:off x="2884449" y="9565768"/>
            <a:ext cx="568016" cy="576400"/>
          </a:xfrm>
          <a:custGeom>
            <a:avLst/>
            <a:gdLst/>
            <a:ahLst/>
            <a:cxnLst/>
            <a:rect l="l" t="t" r="r" b="b"/>
            <a:pathLst>
              <a:path w="568016" h="576400">
                <a:moveTo>
                  <a:pt x="0" y="0"/>
                </a:moveTo>
                <a:lnTo>
                  <a:pt x="568016" y="0"/>
                </a:lnTo>
                <a:lnTo>
                  <a:pt x="568016" y="576400"/>
                </a:lnTo>
                <a:lnTo>
                  <a:pt x="0" y="576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6" name="Freeform 28">
            <a:extLst>
              <a:ext uri="{FF2B5EF4-FFF2-40B4-BE49-F238E27FC236}">
                <a16:creationId xmlns:a16="http://schemas.microsoft.com/office/drawing/2014/main" id="{58593D1D-F863-328C-1A1E-52ACFA469545}"/>
              </a:ext>
            </a:extLst>
          </p:cNvPr>
          <p:cNvSpPr/>
          <p:nvPr/>
        </p:nvSpPr>
        <p:spPr>
          <a:xfrm rot="7974468">
            <a:off x="16200719" y="4943379"/>
            <a:ext cx="1013482" cy="1192331"/>
          </a:xfrm>
          <a:custGeom>
            <a:avLst/>
            <a:gdLst/>
            <a:ahLst/>
            <a:cxnLst/>
            <a:rect l="l" t="t" r="r" b="b"/>
            <a:pathLst>
              <a:path w="390152" h="459002">
                <a:moveTo>
                  <a:pt x="0" y="0"/>
                </a:moveTo>
                <a:lnTo>
                  <a:pt x="390152" y="0"/>
                </a:lnTo>
                <a:lnTo>
                  <a:pt x="390152" y="459002"/>
                </a:lnTo>
                <a:lnTo>
                  <a:pt x="0" y="4590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37" name="Freeform 3">
            <a:extLst>
              <a:ext uri="{FF2B5EF4-FFF2-40B4-BE49-F238E27FC236}">
                <a16:creationId xmlns:a16="http://schemas.microsoft.com/office/drawing/2014/main" id="{00E3D81E-3D39-08B4-FCC3-E437335AC12D}"/>
              </a:ext>
            </a:extLst>
          </p:cNvPr>
          <p:cNvSpPr/>
          <p:nvPr/>
        </p:nvSpPr>
        <p:spPr>
          <a:xfrm>
            <a:off x="6324600" y="6157546"/>
            <a:ext cx="5178810" cy="4114800"/>
          </a:xfrm>
          <a:custGeom>
            <a:avLst/>
            <a:gdLst/>
            <a:ahLst/>
            <a:cxnLst/>
            <a:rect l="l" t="t" r="r" b="b"/>
            <a:pathLst>
              <a:path w="5178810" h="4114800">
                <a:moveTo>
                  <a:pt x="0" y="0"/>
                </a:moveTo>
                <a:lnTo>
                  <a:pt x="5178810" y="0"/>
                </a:lnTo>
                <a:lnTo>
                  <a:pt x="5178810"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nvGrpSpPr>
          <p:cNvPr id="40" name="Group 39">
            <a:extLst>
              <a:ext uri="{FF2B5EF4-FFF2-40B4-BE49-F238E27FC236}">
                <a16:creationId xmlns:a16="http://schemas.microsoft.com/office/drawing/2014/main" id="{3CB0671C-D844-CC74-A758-46B784F3D0EE}"/>
              </a:ext>
            </a:extLst>
          </p:cNvPr>
          <p:cNvGrpSpPr/>
          <p:nvPr/>
        </p:nvGrpSpPr>
        <p:grpSpPr>
          <a:xfrm>
            <a:off x="1367243" y="3281452"/>
            <a:ext cx="15553514" cy="1876500"/>
            <a:chOff x="2362200" y="3071648"/>
            <a:chExt cx="15553514" cy="1876500"/>
          </a:xfrm>
        </p:grpSpPr>
        <p:sp>
          <p:nvSpPr>
            <p:cNvPr id="38" name="Rectangle 37">
              <a:extLst>
                <a:ext uri="{FF2B5EF4-FFF2-40B4-BE49-F238E27FC236}">
                  <a16:creationId xmlns:a16="http://schemas.microsoft.com/office/drawing/2014/main" id="{2E4B4EE0-09C7-B5EC-604A-9CA525C51310}"/>
                </a:ext>
              </a:extLst>
            </p:cNvPr>
            <p:cNvSpPr/>
            <p:nvPr/>
          </p:nvSpPr>
          <p:spPr>
            <a:xfrm>
              <a:off x="2438400" y="3086100"/>
              <a:ext cx="15477314" cy="1862048"/>
            </a:xfrm>
            <a:prstGeom prst="rect">
              <a:avLst/>
            </a:prstGeom>
          </p:spPr>
          <p:txBody>
            <a:bodyPr wrap="none">
              <a:spAutoFit/>
            </a:bodyPr>
            <a:lstStyle/>
            <a:p>
              <a:pPr lvl="0" fontAlgn="base">
                <a:spcAft>
                  <a:spcPts val="600"/>
                </a:spcAft>
                <a:defRPr/>
              </a:pPr>
              <a:r>
                <a:rPr lang="vi-VN" sz="11500" i="1" dirty="0">
                  <a:ln w="228600">
                    <a:solidFill>
                      <a:schemeClr val="accent6">
                        <a:lumMod val="60000"/>
                        <a:lumOff val="40000"/>
                      </a:schemeClr>
                    </a:solidFill>
                  </a:ln>
                  <a:solidFill>
                    <a:schemeClr val="accent6">
                      <a:lumMod val="60000"/>
                      <a:lumOff val="40000"/>
                    </a:schemeClr>
                  </a:solidFill>
                  <a:latin typeface="iCiel Pony" panose="02000000000000000000" pitchFamily="2" charset="0"/>
                  <a:cs typeface="Arial" panose="020B0604020202020204" pitchFamily="34" charset="0"/>
                </a:rPr>
                <a:t>TRÌNH BÀY TRƯỚC LỚP</a:t>
              </a:r>
            </a:p>
          </p:txBody>
        </p:sp>
        <p:sp>
          <p:nvSpPr>
            <p:cNvPr id="39" name="Rectangle 38">
              <a:extLst>
                <a:ext uri="{FF2B5EF4-FFF2-40B4-BE49-F238E27FC236}">
                  <a16:creationId xmlns:a16="http://schemas.microsoft.com/office/drawing/2014/main" id="{B61CCEA1-64E7-E31D-3229-A851F832F6EA}"/>
                </a:ext>
              </a:extLst>
            </p:cNvPr>
            <p:cNvSpPr/>
            <p:nvPr/>
          </p:nvSpPr>
          <p:spPr>
            <a:xfrm>
              <a:off x="2362200" y="3071648"/>
              <a:ext cx="15477314" cy="1862048"/>
            </a:xfrm>
            <a:prstGeom prst="rect">
              <a:avLst/>
            </a:prstGeom>
          </p:spPr>
          <p:txBody>
            <a:bodyPr wrap="none">
              <a:spAutoFit/>
            </a:bodyPr>
            <a:lstStyle/>
            <a:p>
              <a:pPr lvl="0" fontAlgn="base">
                <a:spcAft>
                  <a:spcPts val="600"/>
                </a:spcAft>
                <a:defRPr/>
              </a:pPr>
              <a:r>
                <a:rPr lang="vi-VN" sz="11500" i="1" dirty="0">
                  <a:solidFill>
                    <a:schemeClr val="accent2">
                      <a:lumMod val="75000"/>
                    </a:schemeClr>
                  </a:solidFill>
                  <a:latin typeface="iCiel Pony" panose="02000000000000000000" pitchFamily="2" charset="0"/>
                  <a:cs typeface="Arial" panose="020B0604020202020204" pitchFamily="34" charset="0"/>
                </a:rPr>
                <a:t>TRÌNH BÀY TRƯỚC LỚP</a:t>
              </a:r>
              <a:endParaRPr lang="en-US" sz="11500" i="1" dirty="0">
                <a:solidFill>
                  <a:schemeClr val="accent2">
                    <a:lumMod val="75000"/>
                  </a:schemeClr>
                </a:solidFill>
                <a:latin typeface="iCiel Pony" panose="02000000000000000000" pitchFamily="2" charset="0"/>
                <a:cs typeface="Arial" panose="020B0604020202020204" pitchFamily="34" charset="0"/>
              </a:endParaRPr>
            </a:p>
          </p:txBody>
        </p:sp>
      </p:grpSp>
    </p:spTree>
    <p:extLst>
      <p:ext uri="{BB962C8B-B14F-4D97-AF65-F5344CB8AC3E}">
        <p14:creationId xmlns:p14="http://schemas.microsoft.com/office/powerpoint/2010/main" val="1516375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80">
                                          <p:stCondLst>
                                            <p:cond delay="0"/>
                                          </p:stCondLst>
                                        </p:cTn>
                                        <p:tgtEl>
                                          <p:spTgt spid="40"/>
                                        </p:tgtEl>
                                      </p:cBhvr>
                                    </p:animEffect>
                                    <p:anim calcmode="lin" valueType="num">
                                      <p:cBhvr>
                                        <p:cTn id="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 dur="26">
                                          <p:stCondLst>
                                            <p:cond delay="650"/>
                                          </p:stCondLst>
                                        </p:cTn>
                                        <p:tgtEl>
                                          <p:spTgt spid="40"/>
                                        </p:tgtEl>
                                      </p:cBhvr>
                                      <p:to x="100000" y="60000"/>
                                    </p:animScale>
                                    <p:animScale>
                                      <p:cBhvr>
                                        <p:cTn id="14" dur="166" decel="50000">
                                          <p:stCondLst>
                                            <p:cond delay="676"/>
                                          </p:stCondLst>
                                        </p:cTn>
                                        <p:tgtEl>
                                          <p:spTgt spid="40"/>
                                        </p:tgtEl>
                                      </p:cBhvr>
                                      <p:to x="100000" y="100000"/>
                                    </p:animScale>
                                    <p:animScale>
                                      <p:cBhvr>
                                        <p:cTn id="15" dur="26">
                                          <p:stCondLst>
                                            <p:cond delay="1312"/>
                                          </p:stCondLst>
                                        </p:cTn>
                                        <p:tgtEl>
                                          <p:spTgt spid="40"/>
                                        </p:tgtEl>
                                      </p:cBhvr>
                                      <p:to x="100000" y="80000"/>
                                    </p:animScale>
                                    <p:animScale>
                                      <p:cBhvr>
                                        <p:cTn id="16" dur="166" decel="50000">
                                          <p:stCondLst>
                                            <p:cond delay="1338"/>
                                          </p:stCondLst>
                                        </p:cTn>
                                        <p:tgtEl>
                                          <p:spTgt spid="40"/>
                                        </p:tgtEl>
                                      </p:cBhvr>
                                      <p:to x="100000" y="100000"/>
                                    </p:animScale>
                                    <p:animScale>
                                      <p:cBhvr>
                                        <p:cTn id="17" dur="26">
                                          <p:stCondLst>
                                            <p:cond delay="1642"/>
                                          </p:stCondLst>
                                        </p:cTn>
                                        <p:tgtEl>
                                          <p:spTgt spid="40"/>
                                        </p:tgtEl>
                                      </p:cBhvr>
                                      <p:to x="100000" y="90000"/>
                                    </p:animScale>
                                    <p:animScale>
                                      <p:cBhvr>
                                        <p:cTn id="18" dur="166" decel="50000">
                                          <p:stCondLst>
                                            <p:cond delay="1668"/>
                                          </p:stCondLst>
                                        </p:cTn>
                                        <p:tgtEl>
                                          <p:spTgt spid="40"/>
                                        </p:tgtEl>
                                      </p:cBhvr>
                                      <p:to x="100000" y="100000"/>
                                    </p:animScale>
                                    <p:animScale>
                                      <p:cBhvr>
                                        <p:cTn id="19" dur="26">
                                          <p:stCondLst>
                                            <p:cond delay="1808"/>
                                          </p:stCondLst>
                                        </p:cTn>
                                        <p:tgtEl>
                                          <p:spTgt spid="40"/>
                                        </p:tgtEl>
                                      </p:cBhvr>
                                      <p:to x="100000" y="95000"/>
                                    </p:animScale>
                                    <p:animScale>
                                      <p:cBhvr>
                                        <p:cTn id="20" dur="166" decel="50000">
                                          <p:stCondLst>
                                            <p:cond delay="1834"/>
                                          </p:stCondLst>
                                        </p:cTn>
                                        <p:tgtEl>
                                          <p:spTgt spid="40"/>
                                        </p:tgtEl>
                                      </p:cBhvr>
                                      <p:to x="100000" y="100000"/>
                                    </p:animScale>
                                  </p:childTnLst>
                                </p:cTn>
                              </p:par>
                            </p:childTnLst>
                          </p:cTn>
                        </p:par>
                        <p:par>
                          <p:cTn id="21" fill="hold">
                            <p:stCondLst>
                              <p:cond delay="2000"/>
                            </p:stCondLst>
                            <p:childTnLst>
                              <p:par>
                                <p:cTn id="22" presetID="32" presetClass="emph" presetSubtype="0" fill="hold" nodeType="afterEffect">
                                  <p:stCondLst>
                                    <p:cond delay="0"/>
                                  </p:stCondLst>
                                  <p:childTnLst>
                                    <p:animRot by="120000">
                                      <p:cBhvr>
                                        <p:cTn id="23" dur="150" fill="hold">
                                          <p:stCondLst>
                                            <p:cond delay="0"/>
                                          </p:stCondLst>
                                        </p:cTn>
                                        <p:tgtEl>
                                          <p:spTgt spid="40"/>
                                        </p:tgtEl>
                                        <p:attrNameLst>
                                          <p:attrName>r</p:attrName>
                                        </p:attrNameLst>
                                      </p:cBhvr>
                                    </p:animRot>
                                    <p:animRot by="-240000">
                                      <p:cBhvr>
                                        <p:cTn id="24" dur="300" fill="hold">
                                          <p:stCondLst>
                                            <p:cond delay="300"/>
                                          </p:stCondLst>
                                        </p:cTn>
                                        <p:tgtEl>
                                          <p:spTgt spid="40"/>
                                        </p:tgtEl>
                                        <p:attrNameLst>
                                          <p:attrName>r</p:attrName>
                                        </p:attrNameLst>
                                      </p:cBhvr>
                                    </p:animRot>
                                    <p:animRot by="240000">
                                      <p:cBhvr>
                                        <p:cTn id="25" dur="300" fill="hold">
                                          <p:stCondLst>
                                            <p:cond delay="600"/>
                                          </p:stCondLst>
                                        </p:cTn>
                                        <p:tgtEl>
                                          <p:spTgt spid="40"/>
                                        </p:tgtEl>
                                        <p:attrNameLst>
                                          <p:attrName>r</p:attrName>
                                        </p:attrNameLst>
                                      </p:cBhvr>
                                    </p:animRot>
                                    <p:animRot by="-240000">
                                      <p:cBhvr>
                                        <p:cTn id="26" dur="300" fill="hold">
                                          <p:stCondLst>
                                            <p:cond delay="900"/>
                                          </p:stCondLst>
                                        </p:cTn>
                                        <p:tgtEl>
                                          <p:spTgt spid="40"/>
                                        </p:tgtEl>
                                        <p:attrNameLst>
                                          <p:attrName>r</p:attrName>
                                        </p:attrNameLst>
                                      </p:cBhvr>
                                    </p:animRot>
                                    <p:animRot by="120000">
                                      <p:cBhvr>
                                        <p:cTn id="27" dur="300" fill="hold">
                                          <p:stCondLst>
                                            <p:cond delay="1200"/>
                                          </p:stCondLst>
                                        </p:cTn>
                                        <p:tgtEl>
                                          <p:spTgt spid="40"/>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par>
                                <p:cTn id="28" presetID="53"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par>
                                <p:cTn id="38" presetID="2" presetClass="entr" presetSubtype="4"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a:extLst>
            <a:ext uri="{FF2B5EF4-FFF2-40B4-BE49-F238E27FC236}">
              <a16:creationId xmlns:a16="http://schemas.microsoft.com/office/drawing/2014/main" id="{19ABCBE2-148A-E3A6-CEAE-20DC794C4169}"/>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C6F1E314-6067-1E07-E97E-09BA5FF58147}"/>
              </a:ext>
            </a:extLst>
          </p:cNvPr>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8A0FC27D-2789-FD83-58E7-6CC5662B8831}"/>
              </a:ext>
            </a:extLst>
          </p:cNvPr>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79A8F995-8999-8D13-E95C-BDE45978B80A}"/>
              </a:ext>
            </a:extLst>
          </p:cNvPr>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B431AA70-F6DC-C6EA-EB50-01691E89492B}"/>
              </a:ext>
            </a:extLst>
          </p:cNvPr>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6E9ED589-938C-C8B7-8D25-33BF79E55D33}"/>
              </a:ext>
            </a:extLst>
          </p:cNvPr>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7B688F9C-1473-3A8C-91B9-5BC1020A6737}"/>
              </a:ext>
            </a:extLst>
          </p:cNvPr>
          <p:cNvSpPr/>
          <p:nvPr/>
        </p:nvSpPr>
        <p:spPr>
          <a:xfrm>
            <a:off x="389976" y="332032"/>
            <a:ext cx="17558850" cy="944575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grpSp>
        <p:nvGrpSpPr>
          <p:cNvPr id="65" name="Group 64">
            <a:extLst>
              <a:ext uri="{FF2B5EF4-FFF2-40B4-BE49-F238E27FC236}">
                <a16:creationId xmlns:a16="http://schemas.microsoft.com/office/drawing/2014/main" id="{8BB268D4-C733-6F86-9A63-E4C35265571E}"/>
              </a:ext>
            </a:extLst>
          </p:cNvPr>
          <p:cNvGrpSpPr/>
          <p:nvPr/>
        </p:nvGrpSpPr>
        <p:grpSpPr>
          <a:xfrm>
            <a:off x="-2971800" y="266700"/>
            <a:ext cx="2133600" cy="2133600"/>
            <a:chOff x="1143000" y="419100"/>
            <a:chExt cx="2133600" cy="2133600"/>
          </a:xfrm>
        </p:grpSpPr>
        <p:sp>
          <p:nvSpPr>
            <p:cNvPr id="47" name="Star: 5 Points 46">
              <a:extLst>
                <a:ext uri="{FF2B5EF4-FFF2-40B4-BE49-F238E27FC236}">
                  <a16:creationId xmlns:a16="http://schemas.microsoft.com/office/drawing/2014/main" id="{05AB331B-8EC1-A10E-6767-A913E98EA135}"/>
                </a:ext>
              </a:extLst>
            </p:cNvPr>
            <p:cNvSpPr/>
            <p:nvPr/>
          </p:nvSpPr>
          <p:spPr>
            <a:xfrm>
              <a:off x="1143000" y="419100"/>
              <a:ext cx="2133600" cy="2133600"/>
            </a:xfrm>
            <a:prstGeom prst="star5">
              <a:avLst>
                <a:gd name="adj" fmla="val 24068"/>
                <a:gd name="hf" fmla="val 105146"/>
                <a:gd name="vf" fmla="val 110557"/>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234547E6-0AF9-5796-679E-34DD91EFB9D2}"/>
                </a:ext>
              </a:extLst>
            </p:cNvPr>
            <p:cNvSpPr txBox="1"/>
            <p:nvPr/>
          </p:nvSpPr>
          <p:spPr>
            <a:xfrm>
              <a:off x="1828800" y="952500"/>
              <a:ext cx="803031"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solidFill>
                      <a:prstClr val="black"/>
                    </a:solidFill>
                  </a:ln>
                  <a:solidFill>
                    <a:srgbClr val="9BBB59">
                      <a:lumMod val="20000"/>
                      <a:lumOff val="80000"/>
                    </a:srgbClr>
                  </a:solidFill>
                  <a:effectLst/>
                  <a:uLnTx/>
                  <a:uFillTx/>
                  <a:latin typeface="iCiel Pony" panose="02000000000000000000" pitchFamily="2" charset="0"/>
                  <a:ea typeface="+mn-ea"/>
                  <a:cs typeface="Arial" panose="020B0604020202020204" pitchFamily="34" charset="0"/>
                </a:rPr>
                <a:t>1 </a:t>
              </a:r>
              <a:endParaRPr kumimoji="0" lang="en-US" sz="4400" b="0" i="0" u="none" strike="noStrike" kern="1200" cap="none" spc="0" normalizeH="0" baseline="0" noProof="0" dirty="0">
                <a:ln>
                  <a:solidFill>
                    <a:prstClr val="black"/>
                  </a:solidFill>
                </a:ln>
                <a:solidFill>
                  <a:srgbClr val="9BBB59">
                    <a:lumMod val="20000"/>
                    <a:lumOff val="80000"/>
                  </a:srgbClr>
                </a:solidFill>
                <a:effectLst/>
                <a:uLnTx/>
                <a:uFillTx/>
                <a:latin typeface="Calibri"/>
                <a:ea typeface="+mn-ea"/>
                <a:cs typeface="+mn-cs"/>
              </a:endParaRPr>
            </a:p>
          </p:txBody>
        </p:sp>
      </p:grpSp>
      <p:sp>
        <p:nvSpPr>
          <p:cNvPr id="56" name="Rectangle 55">
            <a:extLst>
              <a:ext uri="{FF2B5EF4-FFF2-40B4-BE49-F238E27FC236}">
                <a16:creationId xmlns:a16="http://schemas.microsoft.com/office/drawing/2014/main" id="{552E39FD-A8A6-B541-A615-387269837E10}"/>
              </a:ext>
            </a:extLst>
          </p:cNvPr>
          <p:cNvSpPr/>
          <p:nvPr/>
        </p:nvSpPr>
        <p:spPr>
          <a:xfrm>
            <a:off x="999909" y="509208"/>
            <a:ext cx="16676504" cy="38164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FF"/>
                </a:solidFill>
                <a:effectLst/>
                <a:uLnTx/>
                <a:uFillTx/>
                <a:latin typeface="Arial-Rounded-Bold"/>
                <a:ea typeface="+mn-ea"/>
                <a:cs typeface="+mn-cs"/>
              </a:rPr>
              <a:t>1. </a:t>
            </a:r>
            <a:r>
              <a:rPr kumimoji="0" lang="en-US" sz="4800" b="1" i="0" u="none" strike="noStrike" kern="1200" cap="none" spc="0" normalizeH="0" baseline="0" noProof="0">
                <a:ln>
                  <a:noFill/>
                </a:ln>
                <a:solidFill>
                  <a:srgbClr val="000000"/>
                </a:solidFill>
                <a:effectLst/>
                <a:uLnTx/>
                <a:uFillTx/>
                <a:latin typeface="Arial-BoldMT"/>
                <a:ea typeface="+mn-ea"/>
                <a:cs typeface="+mn-cs"/>
              </a:rPr>
              <a:t>Đọc các đoạn văn sau và trả lời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0000"/>
                </a:solidFill>
                <a:effectLst/>
                <a:uLnTx/>
                <a:uFillTx/>
                <a:latin typeface="ArialMT"/>
                <a:ea typeface="+mn-ea"/>
                <a:cs typeface="+mn-cs"/>
              </a:rPr>
              <a:t>a. Cây đa Ấn Độ thì liên tục bật ra những búp đỏ hồng, nhọn hoắt. Khi đủ lớn, </a:t>
            </a:r>
            <a:r>
              <a:rPr kumimoji="0" lang="en-US" sz="4800" b="1" i="0" u="none" strike="noStrike" kern="1200" cap="none" spc="0" normalizeH="0" baseline="0" noProof="0">
                <a:ln>
                  <a:noFill/>
                </a:ln>
                <a:solidFill>
                  <a:srgbClr val="000000"/>
                </a:solidFill>
                <a:effectLst/>
                <a:uLnTx/>
                <a:uFillTx/>
                <a:latin typeface="Arial-BoldMT"/>
                <a:ea typeface="+mn-ea"/>
                <a:cs typeface="+mn-cs"/>
              </a:rPr>
              <a:t>nó </a:t>
            </a:r>
            <a:r>
              <a:rPr kumimoji="0" lang="en-US" sz="4800" b="0" i="0" u="none" strike="noStrike" kern="1200" cap="none" spc="0" normalizeH="0" baseline="0" noProof="0">
                <a:ln>
                  <a:noFill/>
                </a:ln>
                <a:solidFill>
                  <a:srgbClr val="000000"/>
                </a:solidFill>
                <a:effectLst/>
                <a:uLnTx/>
                <a:uFillTx/>
                <a:latin typeface="ArialMT"/>
                <a:ea typeface="+mn-ea"/>
                <a:cs typeface="+mn-cs"/>
              </a:rPr>
              <a:t>xoè ra thành chiếc lá nâu rõ to, ở trong lại hiện ra cái búp đa mới nhọn hoắt, đỏ hồng,...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a:ln>
                  <a:noFill/>
                </a:ln>
                <a:solidFill>
                  <a:srgbClr val="000000"/>
                </a:solidFill>
                <a:effectLst/>
                <a:uLnTx/>
                <a:uFillTx/>
                <a:latin typeface="Arial-ItalicMT"/>
                <a:ea typeface="+mn-ea"/>
                <a:cs typeface="+mn-cs"/>
              </a:rPr>
              <a:t>								Theo </a:t>
            </a:r>
            <a:r>
              <a:rPr kumimoji="0" lang="en-US" sz="4400" b="0" i="0" u="none" strike="noStrike" kern="1200" cap="none" spc="0" normalizeH="0" baseline="0" noProof="0">
                <a:ln>
                  <a:noFill/>
                </a:ln>
                <a:solidFill>
                  <a:srgbClr val="000000"/>
                </a:solidFill>
                <a:effectLst/>
                <a:uLnTx/>
                <a:uFillTx/>
                <a:latin typeface="ArialMT"/>
                <a:ea typeface="+mn-ea"/>
                <a:cs typeface="+mn-cs"/>
              </a:rPr>
              <a:t>Vân Long</a:t>
            </a:r>
          </a:p>
        </p:txBody>
      </p:sp>
      <p:sp>
        <p:nvSpPr>
          <p:cNvPr id="3" name="Oval 2">
            <a:extLst>
              <a:ext uri="{FF2B5EF4-FFF2-40B4-BE49-F238E27FC236}">
                <a16:creationId xmlns:a16="http://schemas.microsoft.com/office/drawing/2014/main" id="{DB5E0DC7-34F3-59D9-300E-9FEA2883B5F3}"/>
              </a:ext>
            </a:extLst>
          </p:cNvPr>
          <p:cNvSpPr/>
          <p:nvPr/>
        </p:nvSpPr>
        <p:spPr>
          <a:xfrm>
            <a:off x="5562709" y="2035797"/>
            <a:ext cx="1076678" cy="76325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Straight Connector 4">
            <a:extLst>
              <a:ext uri="{FF2B5EF4-FFF2-40B4-BE49-F238E27FC236}">
                <a16:creationId xmlns:a16="http://schemas.microsoft.com/office/drawing/2014/main" id="{F4CFA07F-05BB-F550-F95C-F54B3EC00D18}"/>
              </a:ext>
            </a:extLst>
          </p:cNvPr>
          <p:cNvCxnSpPr/>
          <p:nvPr/>
        </p:nvCxnSpPr>
        <p:spPr>
          <a:xfrm>
            <a:off x="1866348" y="2035797"/>
            <a:ext cx="369636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290A870E-9E22-71D8-4DC4-A4BA121E2FEE}"/>
              </a:ext>
            </a:extLst>
          </p:cNvPr>
          <p:cNvSpPr/>
          <p:nvPr/>
        </p:nvSpPr>
        <p:spPr>
          <a:xfrm>
            <a:off x="4224365" y="4880325"/>
            <a:ext cx="2955338" cy="14478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0000"/>
                </a:solidFill>
                <a:effectLst/>
                <a:uLnTx/>
                <a:uFillTx/>
                <a:latin typeface="Calibri"/>
                <a:ea typeface="+mn-ea"/>
                <a:cs typeface="+mn-cs"/>
              </a:rPr>
              <a:t>nó</a:t>
            </a:r>
          </a:p>
        </p:txBody>
      </p:sp>
      <p:sp>
        <p:nvSpPr>
          <p:cNvPr id="11" name="Arrow: Left-Right 10">
            <a:extLst>
              <a:ext uri="{FF2B5EF4-FFF2-40B4-BE49-F238E27FC236}">
                <a16:creationId xmlns:a16="http://schemas.microsoft.com/office/drawing/2014/main" id="{27189D0C-5501-CA9F-4B5A-6F355FE8FBAB}"/>
              </a:ext>
            </a:extLst>
          </p:cNvPr>
          <p:cNvSpPr/>
          <p:nvPr/>
        </p:nvSpPr>
        <p:spPr>
          <a:xfrm>
            <a:off x="7606435" y="5229926"/>
            <a:ext cx="1905000" cy="609243"/>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4934A875-53FD-E9CC-C259-2AB0D85603C7}"/>
              </a:ext>
            </a:extLst>
          </p:cNvPr>
          <p:cNvSpPr/>
          <p:nvPr/>
        </p:nvSpPr>
        <p:spPr>
          <a:xfrm>
            <a:off x="9987193" y="4880325"/>
            <a:ext cx="6776807" cy="14478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FF0000"/>
                </a:solidFill>
                <a:effectLst/>
                <a:uLnTx/>
                <a:uFillTx/>
                <a:latin typeface="Calibri"/>
                <a:ea typeface="+mn-ea"/>
                <a:cs typeface="+mn-cs"/>
              </a:rPr>
              <a:t>Cây đa Ấn Độ</a:t>
            </a:r>
          </a:p>
        </p:txBody>
      </p:sp>
      <p:sp>
        <p:nvSpPr>
          <p:cNvPr id="14" name="Rectangle 13">
            <a:extLst>
              <a:ext uri="{FF2B5EF4-FFF2-40B4-BE49-F238E27FC236}">
                <a16:creationId xmlns:a16="http://schemas.microsoft.com/office/drawing/2014/main" id="{15722A85-D59A-5359-640D-B51D15DD6A3B}"/>
              </a:ext>
            </a:extLst>
          </p:cNvPr>
          <p:cNvSpPr/>
          <p:nvPr/>
        </p:nvSpPr>
        <p:spPr>
          <a:xfrm>
            <a:off x="974509" y="6902882"/>
            <a:ext cx="16676504"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00FF"/>
                </a:solidFill>
                <a:effectLst/>
                <a:uLnTx/>
                <a:uFillTx/>
                <a:latin typeface="Arial-Rounded-Bold"/>
                <a:ea typeface="+mn-ea"/>
                <a:cs typeface="+mn-cs"/>
                <a:sym typeface="Wingdings" panose="05000000000000000000" pitchFamily="2" charset="2"/>
              </a:rPr>
              <a:t></a:t>
            </a:r>
            <a:r>
              <a:rPr kumimoji="0" lang="en-US" sz="5400" b="1" i="0" u="none" strike="noStrike" kern="1200" cap="none" spc="0" normalizeH="0" baseline="0" noProof="0">
                <a:ln>
                  <a:noFill/>
                </a:ln>
                <a:solidFill>
                  <a:srgbClr val="FF00FF"/>
                </a:solidFill>
                <a:effectLst/>
                <a:uLnTx/>
                <a:uFillTx/>
                <a:latin typeface="Arial-Rounded-Bold"/>
                <a:ea typeface="+mn-ea"/>
                <a:cs typeface="+mn-cs"/>
                <a:sym typeface="Wingdings" panose="05000000000000000000" pitchFamily="2" charset="2"/>
              </a:rPr>
              <a:t> </a:t>
            </a:r>
            <a:r>
              <a:rPr kumimoji="0" lang="vi-VN" sz="5400" b="1" i="0" u="none" strike="noStrike" kern="1200" cap="none" spc="0" normalizeH="0" baseline="0" noProof="0">
                <a:ln>
                  <a:noFill/>
                </a:ln>
                <a:solidFill>
                  <a:srgbClr val="FF00FF"/>
                </a:solidFill>
                <a:effectLst/>
                <a:uLnTx/>
                <a:uFillTx/>
                <a:latin typeface="Arial-Rounded-Bold"/>
                <a:ea typeface="+mn-ea"/>
                <a:cs typeface="+mn-cs"/>
              </a:rPr>
              <a:t>Tác dụng:</a:t>
            </a:r>
            <a:r>
              <a:rPr kumimoji="0" lang="vi-VN" sz="5400" b="1" i="0" u="none" strike="noStrike" kern="1200" cap="none" spc="0" normalizeH="0" baseline="0" noProof="0">
                <a:ln>
                  <a:noFill/>
                </a:ln>
                <a:solidFill>
                  <a:srgbClr val="FF0000"/>
                </a:solidFill>
                <a:effectLst/>
                <a:uLnTx/>
                <a:uFillTx/>
                <a:latin typeface="Arial-Rounded-Bold"/>
                <a:ea typeface="+mn-ea"/>
                <a:cs typeface="+mn-cs"/>
              </a:rPr>
              <a:t> liên kết câu văn đứng sau với câu đứng trước và tránh được việc lặp lại từ.</a:t>
            </a:r>
            <a:endParaRPr kumimoji="0" lang="en-US" sz="4400" b="0" i="0" u="none" strike="noStrike" kern="1200" cap="none" spc="0" normalizeH="0" baseline="0" noProof="0">
              <a:ln>
                <a:noFill/>
              </a:ln>
              <a:solidFill>
                <a:srgbClr val="FF0000"/>
              </a:solidFill>
              <a:effectLst/>
              <a:uLnTx/>
              <a:uFillTx/>
              <a:latin typeface="ArialMT"/>
              <a:ea typeface="+mn-ea"/>
              <a:cs typeface="+mn-cs"/>
            </a:endParaRPr>
          </a:p>
        </p:txBody>
      </p:sp>
    </p:spTree>
    <p:extLst>
      <p:ext uri="{BB962C8B-B14F-4D97-AF65-F5344CB8AC3E}">
        <p14:creationId xmlns:p14="http://schemas.microsoft.com/office/powerpoint/2010/main" val="1477141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187</TotalTime>
  <Words>1255</Words>
  <Application>Microsoft Office PowerPoint</Application>
  <PresentationFormat>Custom</PresentationFormat>
  <Paragraphs>91</Paragraphs>
  <Slides>22</Slides>
  <Notes>0</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Arial-BoldMT</vt:lpstr>
      <vt:lpstr>Arial-Rounded-Bold</vt:lpstr>
      <vt:lpstr>Arial</vt:lpstr>
      <vt:lpstr>UTM Duepuntozero</vt:lpstr>
      <vt:lpstr>Arial-ItalicMT</vt:lpstr>
      <vt:lpstr>SVN-Gretoon</vt:lpstr>
      <vt:lpstr>Wingdings-Regular</vt:lpstr>
      <vt:lpstr>iCiel Pony</vt:lpstr>
      <vt:lpstr>Milk Tea Font TH Bold</vt:lpstr>
      <vt:lpstr>Calibri</vt:lpstr>
      <vt:lpstr>HP001 4 hàng</vt:lpstr>
      <vt:lpstr>ArialMT</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Orange Playful Illustration Word Puzzle Game Presentation</dc:title>
  <dc:subject>9Slide.vn</dc:subject>
  <dc:creator>huong</dc:creator>
  <dc:description>9Slide.vn</dc:description>
  <cp:lastModifiedBy>Lại Thị Sen</cp:lastModifiedBy>
  <cp:revision>13</cp:revision>
  <dcterms:created xsi:type="dcterms:W3CDTF">2006-08-16T00:00:00Z</dcterms:created>
  <dcterms:modified xsi:type="dcterms:W3CDTF">2025-04-05T13:29:03Z</dcterms:modified>
  <cp:category>9Slide.vn</cp:category>
  <dc:identifier>DAF3VpGVYnY</dc:identifier>
</cp:coreProperties>
</file>