
<file path=[Content_Types].xml><?xml version="1.0" encoding="utf-8"?>
<Types xmlns="http://schemas.openxmlformats.org/package/2006/content-types">
  <Default Extension="bin" ContentType="application/vnd.ms-office.activeX"/>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activeX/activeX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406" r:id="rId3"/>
    <p:sldId id="612" r:id="rId4"/>
    <p:sldId id="615" r:id="rId5"/>
    <p:sldId id="616" r:id="rId6"/>
    <p:sldId id="657" r:id="rId7"/>
    <p:sldId id="619" r:id="rId8"/>
    <p:sldId id="656" r:id="rId9"/>
    <p:sldId id="618" r:id="rId10"/>
    <p:sldId id="621" r:id="rId11"/>
    <p:sldId id="622" r:id="rId12"/>
    <p:sldId id="658" r:id="rId13"/>
    <p:sldId id="624" r:id="rId14"/>
    <p:sldId id="659" r:id="rId15"/>
    <p:sldId id="660" r:id="rId16"/>
    <p:sldId id="625" r:id="rId17"/>
    <p:sldId id="661" r:id="rId18"/>
    <p:sldId id="662" r:id="rId19"/>
    <p:sldId id="629" r:id="rId20"/>
    <p:sldId id="663" r:id="rId21"/>
    <p:sldId id="664" r:id="rId22"/>
    <p:sldId id="633" r:id="rId23"/>
    <p:sldId id="634" r:id="rId24"/>
    <p:sldId id="635" r:id="rId25"/>
    <p:sldId id="636" r:id="rId26"/>
    <p:sldId id="665" r:id="rId27"/>
    <p:sldId id="637" r:id="rId28"/>
    <p:sldId id="640" r:id="rId29"/>
    <p:sldId id="666" r:id="rId30"/>
    <p:sldId id="667" r:id="rId31"/>
    <p:sldId id="669" r:id="rId32"/>
    <p:sldId id="668" r:id="rId33"/>
    <p:sldId id="647" r:id="rId34"/>
    <p:sldId id="648" r:id="rId35"/>
    <p:sldId id="649" r:id="rId36"/>
    <p:sldId id="651" r:id="rId37"/>
    <p:sldId id="652" r:id="rId38"/>
    <p:sldId id="653" r:id="rId39"/>
    <p:sldId id="654" r:id="rId40"/>
    <p:sldId id="5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AFB2B7-7144-46C6-8AFC-DF11292AA885}"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56561-7E8F-4C69-90C3-207825F7EC40}" type="slidenum">
              <a:rPr lang="en-US" smtClean="0"/>
              <a:t>‹#›</a:t>
            </a:fld>
            <a:endParaRPr lang="en-US"/>
          </a:p>
        </p:txBody>
      </p:sp>
    </p:spTree>
    <p:extLst>
      <p:ext uri="{BB962C8B-B14F-4D97-AF65-F5344CB8AC3E}">
        <p14:creationId xmlns:p14="http://schemas.microsoft.com/office/powerpoint/2010/main" val="184021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p:cNvSpPr>
            <a:spLocks noGrp="1"/>
          </p:cNvSpPr>
          <p:nvPr>
            <p:ph type="sldNum" sz="quarter" idx="5"/>
          </p:nvPr>
        </p:nvSpPr>
        <p:spPr/>
        <p:txBody>
          <a:bodyPr/>
          <a:lstStyle/>
          <a:p>
            <a:fld id="{EEB82800-8971-4ECC-AFF1-2656F66E3BCB}" type="slidenum">
              <a:rPr lang="en-US" smtClean="0"/>
              <a:t>5</a:t>
            </a:fld>
            <a:endParaRPr lang="en-US"/>
          </a:p>
        </p:txBody>
      </p:sp>
    </p:spTree>
    <p:extLst>
      <p:ext uri="{BB962C8B-B14F-4D97-AF65-F5344CB8AC3E}">
        <p14:creationId xmlns:p14="http://schemas.microsoft.com/office/powerpoint/2010/main" val="2593921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C7D04-0CB9-48D7-933C-58EAAC99B8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73CC6-4AE6-B747-65F6-8754358AB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335A0C-541F-A59F-1EA6-E286B5EEED98}"/>
              </a:ext>
            </a:extLst>
          </p:cNvPr>
          <p:cNvSpPr>
            <a:spLocks noGrp="1"/>
          </p:cNvSpPr>
          <p:nvPr>
            <p:ph type="body" idx="1"/>
          </p:nvPr>
        </p:nvSpPr>
        <p:spPr/>
        <p:txBody>
          <a:bodyPr/>
          <a:lstStyle/>
          <a:p>
            <a:r>
              <a:rPr lang="en-US" dirty="0"/>
              <a:t>GV click </a:t>
            </a:r>
            <a:r>
              <a:rPr lang="en-US" dirty="0" err="1"/>
              <a:t>chuột</a:t>
            </a:r>
            <a:r>
              <a:rPr lang="en-US" dirty="0"/>
              <a:t> </a:t>
            </a:r>
            <a:r>
              <a:rPr lang="en-US" dirty="0" err="1"/>
              <a:t>để</a:t>
            </a:r>
            <a:r>
              <a:rPr lang="en-US" dirty="0"/>
              <a:t> </a:t>
            </a:r>
            <a:r>
              <a:rPr lang="en-US" dirty="0" err="1"/>
              <a:t>hiện</a:t>
            </a:r>
            <a:r>
              <a:rPr lang="en-US" dirty="0"/>
              <a:t> </a:t>
            </a:r>
            <a:r>
              <a:rPr lang="en-US" dirty="0" err="1"/>
              <a:t>ra</a:t>
            </a:r>
            <a:r>
              <a:rPr lang="en-US" dirty="0"/>
              <a:t> </a:t>
            </a:r>
            <a:r>
              <a:rPr lang="en-US" dirty="0" err="1"/>
              <a:t>yêu</a:t>
            </a:r>
            <a:r>
              <a:rPr lang="en-US" dirty="0"/>
              <a:t> </a:t>
            </a:r>
            <a:r>
              <a:rPr lang="en-US" dirty="0" err="1"/>
              <a:t>cầu</a:t>
            </a:r>
            <a:endParaRPr lang="en-US" dirty="0"/>
          </a:p>
        </p:txBody>
      </p:sp>
      <p:sp>
        <p:nvSpPr>
          <p:cNvPr id="4" name="Slide Number Placeholder 3">
            <a:extLst>
              <a:ext uri="{FF2B5EF4-FFF2-40B4-BE49-F238E27FC236}">
                <a16:creationId xmlns:a16="http://schemas.microsoft.com/office/drawing/2014/main" id="{C91E4D76-44E3-D76C-2FB2-6D6A75AB24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B82800-8971-4ECC-AFF1-2656F66E3B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093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F6B2B-B32A-0461-234B-3B9C2F0ECD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E13F7D-4DBB-0AF1-A24C-DF8AD64EAF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25D5F-B2CD-6D5D-3C47-594A4F877FDA}"/>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AFD16527-476B-A68E-9211-B9FF970308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C5F5E1-13B9-8842-384F-DF76708B1833}"/>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1768519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B6A0A-E513-7ACE-4016-55D035B673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789259-0800-3ACA-3725-72458066D4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8B9AF-DC70-0A79-38D1-A976589CFD9B}"/>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5CB968E5-B197-F047-5BB0-CDBC90045F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B334D3-0895-EA21-260E-35FD3C5B941B}"/>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16844394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31585-0422-58CC-004B-1A9ED2708B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1D78FA-F631-5A20-D7C2-E2A3440D54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79483E-7A1B-7AF5-B2E3-8A1174DE0C55}"/>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F26ECC3B-68AE-AA7A-4D9F-B967E99A3C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3A2364-675E-1D5F-691C-56C0C6B7F63C}"/>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285400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B9BFD-ACF4-7A22-7152-198E2CB200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60DBC5-1569-5489-CCE5-1AD05D4D2A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F3E676-47E6-0BAE-C6D6-AE23836E6A98}"/>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0F050972-5C35-6ACE-3420-7371899853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9E1343-22A6-026A-50D9-5C8530C060B4}"/>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1695338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B2827-D3E9-D168-D800-0C145C8CE86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CD39AD-7870-93E9-98D5-BC2C0B50EE9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65BE53-8018-CC09-EE44-5751D94E862A}"/>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13FDAF3D-2210-0823-B864-9AE88BD9B8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CCF5D-BE70-5D7D-8E76-8A9F251E1E9A}"/>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3827716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0935-15DD-5D56-04C7-79EC58E0A4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71276-75E7-4D9A-7B2D-68943A01F0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AFBC24-B421-006C-3A56-50CF63E8AC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2FFD44-7917-F97C-7512-67D68D9DB4C5}"/>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6" name="Footer Placeholder 5">
            <a:extLst>
              <a:ext uri="{FF2B5EF4-FFF2-40B4-BE49-F238E27FC236}">
                <a16:creationId xmlns:a16="http://schemas.microsoft.com/office/drawing/2014/main" id="{2A27E6D3-F8C5-13A6-811F-ADDB1A8285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8373E-798F-D246-9A89-986A3DCD0A46}"/>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2717300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C0AE7-83BD-93AB-495A-05E045644E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D6252E-0AE1-2E71-1EEE-2009F86976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5D5FC0-8F7F-27A6-0534-3DEC568A13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2730470-B676-B7E5-E233-E2389A1EC2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D274E1-042D-6CCC-695A-E83F736D76B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805265-85EB-2174-42EC-2E62191A462D}"/>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8" name="Footer Placeholder 7">
            <a:extLst>
              <a:ext uri="{FF2B5EF4-FFF2-40B4-BE49-F238E27FC236}">
                <a16:creationId xmlns:a16="http://schemas.microsoft.com/office/drawing/2014/main" id="{21DC7BA6-835F-4626-F45B-6E9C45124C9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392230-8BEA-BE94-E9D2-7FC1AF94F2BE}"/>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2851695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783F6-3B6C-51EA-AF81-04ACA9322B4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DDE978-EF19-C578-6D81-250693599BB4}"/>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4" name="Footer Placeholder 3">
            <a:extLst>
              <a:ext uri="{FF2B5EF4-FFF2-40B4-BE49-F238E27FC236}">
                <a16:creationId xmlns:a16="http://schemas.microsoft.com/office/drawing/2014/main" id="{1D7539AB-4CC9-7F0B-1F93-5D043E9D49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3768A2-9470-B169-1470-6F227864672F}"/>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1846098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5C096E-392E-8477-B131-B2CD71A36888}"/>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3" name="Footer Placeholder 2">
            <a:extLst>
              <a:ext uri="{FF2B5EF4-FFF2-40B4-BE49-F238E27FC236}">
                <a16:creationId xmlns:a16="http://schemas.microsoft.com/office/drawing/2014/main" id="{4132B52F-968C-5718-088A-610FDFA0AD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CBF2D0-1413-0DDB-B4C2-911DFA9BB838}"/>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243598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E662F-C923-269F-A4A2-566F383BC3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2B5F5D-3A12-05E3-9BFB-9CAF80A4CA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69F74B-286C-704F-5043-D47DCDF48F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6D569-54E7-A90C-4B62-886631F1089D}"/>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6" name="Footer Placeholder 5">
            <a:extLst>
              <a:ext uri="{FF2B5EF4-FFF2-40B4-BE49-F238E27FC236}">
                <a16:creationId xmlns:a16="http://schemas.microsoft.com/office/drawing/2014/main" id="{F1C1D11B-1BC2-66CB-2C89-19FB4D8775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630DDA-BAF8-60EE-B3B6-29D08F990165}"/>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1678640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4F840-8097-4102-74C2-E80108BD2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25EF7DF-218A-FD5A-FE5C-D1996A067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041AFC-A6F0-9E7F-018F-64AABAB5D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C31A23-92DE-C200-D8A3-2D76A6260A85}"/>
              </a:ext>
            </a:extLst>
          </p:cNvPr>
          <p:cNvSpPr>
            <a:spLocks noGrp="1"/>
          </p:cNvSpPr>
          <p:nvPr>
            <p:ph type="dt" sz="half" idx="10"/>
          </p:nvPr>
        </p:nvSpPr>
        <p:spPr/>
        <p:txBody>
          <a:bodyPr/>
          <a:lstStyle/>
          <a:p>
            <a:fld id="{AE99BCBA-0DF9-4FAB-B739-D60B4BCDFCB2}" type="datetimeFigureOut">
              <a:rPr lang="en-US" smtClean="0"/>
              <a:t>4/9/2025</a:t>
            </a:fld>
            <a:endParaRPr lang="en-US"/>
          </a:p>
        </p:txBody>
      </p:sp>
      <p:sp>
        <p:nvSpPr>
          <p:cNvPr id="6" name="Footer Placeholder 5">
            <a:extLst>
              <a:ext uri="{FF2B5EF4-FFF2-40B4-BE49-F238E27FC236}">
                <a16:creationId xmlns:a16="http://schemas.microsoft.com/office/drawing/2014/main" id="{0FB026ED-7385-66D4-8A36-E72D8C34F1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8E9C71-9DE6-4E86-05C8-1C17C6B41806}"/>
              </a:ext>
            </a:extLst>
          </p:cNvPr>
          <p:cNvSpPr>
            <a:spLocks noGrp="1"/>
          </p:cNvSpPr>
          <p:nvPr>
            <p:ph type="sldNum" sz="quarter" idx="12"/>
          </p:nvPr>
        </p:nvSpPr>
        <p:spPr/>
        <p:txBody>
          <a:bodyPr/>
          <a:lstStyle/>
          <a:p>
            <a:fld id="{762CA9A0-64D9-4408-A2D4-D26B1E9E9EA6}" type="slidenum">
              <a:rPr lang="en-US" smtClean="0"/>
              <a:t>‹#›</a:t>
            </a:fld>
            <a:endParaRPr lang="en-US"/>
          </a:p>
        </p:txBody>
      </p:sp>
    </p:spTree>
    <p:extLst>
      <p:ext uri="{BB962C8B-B14F-4D97-AF65-F5344CB8AC3E}">
        <p14:creationId xmlns:p14="http://schemas.microsoft.com/office/powerpoint/2010/main" val="27919840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8271E5-161C-ED9B-7FE4-A68F8A6635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36BBBF-1404-525D-C7AB-0F91823310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0E7124-BEF9-A6BF-03B3-BEBC276AE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99BCBA-0DF9-4FAB-B739-D60B4BCDFCB2}" type="datetimeFigureOut">
              <a:rPr lang="en-US" smtClean="0"/>
              <a:t>4/9/2025</a:t>
            </a:fld>
            <a:endParaRPr lang="en-US"/>
          </a:p>
        </p:txBody>
      </p:sp>
      <p:sp>
        <p:nvSpPr>
          <p:cNvPr id="5" name="Footer Placeholder 4">
            <a:extLst>
              <a:ext uri="{FF2B5EF4-FFF2-40B4-BE49-F238E27FC236}">
                <a16:creationId xmlns:a16="http://schemas.microsoft.com/office/drawing/2014/main" id="{4BE5AB7B-A80C-FB3C-8B2F-8D960C11D8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1ED4FB-375A-1911-A68F-C06F9FA4AC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62CA9A0-64D9-4408-A2D4-D26B1E9E9EA6}" type="slidenum">
              <a:rPr lang="en-US" smtClean="0"/>
              <a:t>‹#›</a:t>
            </a:fld>
            <a:endParaRPr lang="en-US"/>
          </a:p>
        </p:txBody>
      </p:sp>
    </p:spTree>
    <p:extLst>
      <p:ext uri="{BB962C8B-B14F-4D97-AF65-F5344CB8AC3E}">
        <p14:creationId xmlns:p14="http://schemas.microsoft.com/office/powerpoint/2010/main" val="127342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0.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32.sv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4.pn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svg"/></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8" Type="http://schemas.openxmlformats.org/officeDocument/2006/relationships/image" Target="../media/image28.wmf"/><Relationship Id="rId3" Type="http://schemas.openxmlformats.org/officeDocument/2006/relationships/image" Target="../media/image1.jpeg"/><Relationship Id="rId7"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sv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7CBBF-3DE2-4C12-0F62-1A19F0221F8E}"/>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3A69AD22-7794-063C-A38F-26FEF4CF6A4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27589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0FB977BF-FD06-FA5D-5D92-17C675B0D7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lackboard Cartoon Images - Free Download on Freepik">
            <a:extLst>
              <a:ext uri="{FF2B5EF4-FFF2-40B4-BE49-F238E27FC236}">
                <a16:creationId xmlns:a16="http://schemas.microsoft.com/office/drawing/2014/main"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239716" y="369702"/>
            <a:ext cx="8437033" cy="5043219"/>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11" descr="Ảnh có chứa văn bản, Phông chữ, Đồ họa, biểu tượng&#10;&#10;Mô tả được tạo tự động">
            <a:extLst>
              <a:ext uri="{FF2B5EF4-FFF2-40B4-BE49-F238E27FC236}">
                <a16:creationId xmlns:a16="http://schemas.microsoft.com/office/drawing/2014/main" id="{95F44C95-79C4-3EFF-2C5C-DCC682D30CBB}"/>
              </a:ext>
            </a:extLst>
          </p:cNvPr>
          <p:cNvPicPr>
            <a:picLocks noChangeAspect="1"/>
          </p:cNvPicPr>
          <p:nvPr/>
        </p:nvPicPr>
        <p:blipFill>
          <a:blip r:embed="rId4"/>
          <a:stretch>
            <a:fillRect/>
          </a:stretch>
        </p:blipFill>
        <p:spPr>
          <a:xfrm>
            <a:off x="5918522" y="2971710"/>
            <a:ext cx="2696936" cy="1350871"/>
          </a:xfrm>
          <a:prstGeom prst="rect">
            <a:avLst/>
          </a:prstGeom>
        </p:spPr>
      </p:pic>
      <p:pic>
        <p:nvPicPr>
          <p:cNvPr id="6" name="Hình ảnh 7" descr="Ảnh có chứa Đồ họa, Phông chữ, hình mẫu, văn bản&#10;&#10;Mô tả được tạo tự động">
            <a:extLst>
              <a:ext uri="{FF2B5EF4-FFF2-40B4-BE49-F238E27FC236}">
                <a16:creationId xmlns:a16="http://schemas.microsoft.com/office/drawing/2014/main" id="{D4951E5A-129D-2A8F-E631-61D071F8BB40}"/>
              </a:ext>
            </a:extLst>
          </p:cNvPr>
          <p:cNvPicPr>
            <a:picLocks noChangeAspect="1"/>
          </p:cNvPicPr>
          <p:nvPr/>
        </p:nvPicPr>
        <p:blipFill>
          <a:blip r:embed="rId5"/>
          <a:stretch>
            <a:fillRect/>
          </a:stretch>
        </p:blipFill>
        <p:spPr>
          <a:xfrm>
            <a:off x="4213445" y="1613353"/>
            <a:ext cx="2239575" cy="1252281"/>
          </a:xfrm>
          <a:prstGeom prst="rect">
            <a:avLst/>
          </a:prstGeom>
        </p:spPr>
      </p:pic>
      <p:pic>
        <p:nvPicPr>
          <p:cNvPr id="7" name="Hình ảnh 9" descr="Ảnh có chứa biểu tượng, Đồ họa, Phông chữ, văn bản&#10;&#10;Mô tả được tạo tự động">
            <a:extLst>
              <a:ext uri="{FF2B5EF4-FFF2-40B4-BE49-F238E27FC236}">
                <a16:creationId xmlns:a16="http://schemas.microsoft.com/office/drawing/2014/main" id="{1C8C2411-A6D5-A64A-44D9-5532F832CD12}"/>
              </a:ext>
            </a:extLst>
          </p:cNvPr>
          <p:cNvPicPr>
            <a:picLocks noChangeAspect="1"/>
          </p:cNvPicPr>
          <p:nvPr/>
        </p:nvPicPr>
        <p:blipFill>
          <a:blip r:embed="rId6"/>
          <a:stretch>
            <a:fillRect/>
          </a:stretch>
        </p:blipFill>
        <p:spPr>
          <a:xfrm>
            <a:off x="8293511" y="1732483"/>
            <a:ext cx="2519457" cy="1145207"/>
          </a:xfrm>
          <a:prstGeom prst="rect">
            <a:avLst/>
          </a:prstGeom>
        </p:spPr>
      </p:pic>
      <p:sp>
        <p:nvSpPr>
          <p:cNvPr id="8" name="TextBox 9">
            <a:extLst>
              <a:ext uri="{FF2B5EF4-FFF2-40B4-BE49-F238E27FC236}">
                <a16:creationId xmlns:a16="http://schemas.microsoft.com/office/drawing/2014/main" id="{7AD4366B-C7C8-3305-A7C9-8F8F556F6E65}"/>
              </a:ext>
            </a:extLst>
          </p:cNvPr>
          <p:cNvSpPr txBox="1"/>
          <p:nvPr/>
        </p:nvSpPr>
        <p:spPr>
          <a:xfrm>
            <a:off x="4269684" y="631453"/>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i="0" u="none" strike="noStrike" kern="0" normalizeH="0" baseline="0" noProof="0" dirty="0" err="1">
                <a:ln w="0"/>
                <a:solidFill>
                  <a:schemeClr val="bg1"/>
                </a:solidFill>
                <a:uLnTx/>
                <a:uFillTx/>
                <a:latin typeface="#9Slide05 Phobia" panose="02000506000000020003" pitchFamily="2" charset="0"/>
                <a:sym typeface="Arial"/>
              </a:rPr>
              <a:t>Đọc</a:t>
            </a:r>
            <a:r>
              <a:rPr kumimoji="0" lang="en-US" sz="8000" i="0" u="none" strike="noStrike" kern="0" normalizeH="0" baseline="0" noProof="0" dirty="0">
                <a:ln w="0"/>
                <a:solidFill>
                  <a:schemeClr val="bg1"/>
                </a:solidFill>
                <a:uLnTx/>
                <a:uFillTx/>
                <a:latin typeface="#9Slide05 Phobia" panose="02000506000000020003" pitchFamily="2" charset="0"/>
                <a:sym typeface="Arial"/>
              </a:rPr>
              <a:t> </a:t>
            </a:r>
            <a:r>
              <a:rPr kumimoji="0" lang="en-US" sz="8000" i="0" u="none" strike="noStrike" kern="0" normalizeH="0" baseline="0" noProof="0" dirty="0" err="1">
                <a:ln w="0"/>
                <a:solidFill>
                  <a:schemeClr val="bg1"/>
                </a:solidFill>
                <a:uLnTx/>
                <a:uFillTx/>
                <a:latin typeface="#9Slide05 Phobia" panose="02000506000000020003" pitchFamily="2" charset="0"/>
                <a:sym typeface="Arial"/>
              </a:rPr>
              <a:t>mẫu</a:t>
            </a:r>
            <a:endParaRPr kumimoji="0" lang="en-US" sz="8000" i="0" u="none" strike="noStrike" kern="0" normalizeH="0" baseline="0" noProof="0" dirty="0">
              <a:ln w="0"/>
              <a:solidFill>
                <a:schemeClr val="bg1"/>
              </a:solidFill>
              <a:uLnTx/>
              <a:uFillTx/>
              <a:latin typeface="#9Slide05 Phobia" panose="02000506000000020003" pitchFamily="2" charset="0"/>
              <a:sym typeface="Arial"/>
            </a:endParaRPr>
          </a:p>
        </p:txBody>
      </p:sp>
      <p:pic>
        <p:nvPicPr>
          <p:cNvPr id="9" name="Picture 8" descr="A picture containing text&#10;&#10;Description automatically generated">
            <a:extLst>
              <a:ext uri="{FF2B5EF4-FFF2-40B4-BE49-F238E27FC236}">
                <a16:creationId xmlns:a16="http://schemas.microsoft.com/office/drawing/2014/main" id="{B37DA4E5-21A3-C1B5-4959-91843179B2F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0032" y="1732483"/>
            <a:ext cx="3464434" cy="4098522"/>
          </a:xfrm>
          <a:prstGeom prst="rect">
            <a:avLst/>
          </a:prstGeom>
        </p:spPr>
      </p:pic>
    </p:spTree>
    <p:extLst>
      <p:ext uri="{BB962C8B-B14F-4D97-AF65-F5344CB8AC3E}">
        <p14:creationId xmlns:p14="http://schemas.microsoft.com/office/powerpoint/2010/main" val="406613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32" presetClass="emph" presetSubtype="0" fill="hold" nodeType="withEffect">
                                  <p:stCondLst>
                                    <p:cond delay="0"/>
                                  </p:stCondLst>
                                  <p:childTnLst>
                                    <p:animRot by="120000">
                                      <p:cBhvr>
                                        <p:cTn id="24" dur="100" fill="hold">
                                          <p:stCondLst>
                                            <p:cond delay="0"/>
                                          </p:stCondLst>
                                        </p:cTn>
                                        <p:tgtEl>
                                          <p:spTgt spid="9"/>
                                        </p:tgtEl>
                                        <p:attrNameLst>
                                          <p:attrName>r</p:attrName>
                                        </p:attrNameLst>
                                      </p:cBhvr>
                                    </p:animRot>
                                    <p:animRot by="-240000">
                                      <p:cBhvr>
                                        <p:cTn id="25" dur="200" fill="hold">
                                          <p:stCondLst>
                                            <p:cond delay="200"/>
                                          </p:stCondLst>
                                        </p:cTn>
                                        <p:tgtEl>
                                          <p:spTgt spid="9"/>
                                        </p:tgtEl>
                                        <p:attrNameLst>
                                          <p:attrName>r</p:attrName>
                                        </p:attrNameLst>
                                      </p:cBhvr>
                                    </p:animRot>
                                    <p:animRot by="240000">
                                      <p:cBhvr>
                                        <p:cTn id="26" dur="200" fill="hold">
                                          <p:stCondLst>
                                            <p:cond delay="400"/>
                                          </p:stCondLst>
                                        </p:cTn>
                                        <p:tgtEl>
                                          <p:spTgt spid="9"/>
                                        </p:tgtEl>
                                        <p:attrNameLst>
                                          <p:attrName>r</p:attrName>
                                        </p:attrNameLst>
                                      </p:cBhvr>
                                    </p:animRot>
                                    <p:animRot by="-240000">
                                      <p:cBhvr>
                                        <p:cTn id="27" dur="200" fill="hold">
                                          <p:stCondLst>
                                            <p:cond delay="600"/>
                                          </p:stCondLst>
                                        </p:cTn>
                                        <p:tgtEl>
                                          <p:spTgt spid="9"/>
                                        </p:tgtEl>
                                        <p:attrNameLst>
                                          <p:attrName>r</p:attrName>
                                        </p:attrNameLst>
                                      </p:cBhvr>
                                    </p:animRot>
                                    <p:animRot by="120000">
                                      <p:cBhvr>
                                        <p:cTn id="28" dur="200" fill="hold">
                                          <p:stCondLst>
                                            <p:cond delay="800"/>
                                          </p:stCondLst>
                                        </p:cTn>
                                        <p:tgtEl>
                                          <p:spTgt spid="9"/>
                                        </p:tgtEl>
                                        <p:attrNameLst>
                                          <p:attrName>r</p:attrName>
                                        </p:attrNameLst>
                                      </p:cBhvr>
                                    </p:animRot>
                                  </p:childTnLst>
                                </p:cTn>
                              </p:par>
                              <p:par>
                                <p:cTn id="29" presetID="32" presetClass="emph" presetSubtype="0" fill="hold" nodeType="withEffect">
                                  <p:stCondLst>
                                    <p:cond delay="0"/>
                                  </p:stCondLst>
                                  <p:childTnLst>
                                    <p:animRot by="120000">
                                      <p:cBhvr>
                                        <p:cTn id="30" dur="100" fill="hold">
                                          <p:stCondLst>
                                            <p:cond delay="0"/>
                                          </p:stCondLst>
                                        </p:cTn>
                                        <p:tgtEl>
                                          <p:spTgt spid="9"/>
                                        </p:tgtEl>
                                        <p:attrNameLst>
                                          <p:attrName>r</p:attrName>
                                        </p:attrNameLst>
                                      </p:cBhvr>
                                    </p:animRot>
                                    <p:animRot by="-240000">
                                      <p:cBhvr>
                                        <p:cTn id="31" dur="200" fill="hold">
                                          <p:stCondLst>
                                            <p:cond delay="200"/>
                                          </p:stCondLst>
                                        </p:cTn>
                                        <p:tgtEl>
                                          <p:spTgt spid="9"/>
                                        </p:tgtEl>
                                        <p:attrNameLst>
                                          <p:attrName>r</p:attrName>
                                        </p:attrNameLst>
                                      </p:cBhvr>
                                    </p:animRot>
                                    <p:animRot by="240000">
                                      <p:cBhvr>
                                        <p:cTn id="32" dur="200" fill="hold">
                                          <p:stCondLst>
                                            <p:cond delay="400"/>
                                          </p:stCondLst>
                                        </p:cTn>
                                        <p:tgtEl>
                                          <p:spTgt spid="9"/>
                                        </p:tgtEl>
                                        <p:attrNameLst>
                                          <p:attrName>r</p:attrName>
                                        </p:attrNameLst>
                                      </p:cBhvr>
                                    </p:animRot>
                                    <p:animRot by="-240000">
                                      <p:cBhvr>
                                        <p:cTn id="33" dur="200" fill="hold">
                                          <p:stCondLst>
                                            <p:cond delay="600"/>
                                          </p:stCondLst>
                                        </p:cTn>
                                        <p:tgtEl>
                                          <p:spTgt spid="9"/>
                                        </p:tgtEl>
                                        <p:attrNameLst>
                                          <p:attrName>r</p:attrName>
                                        </p:attrNameLst>
                                      </p:cBhvr>
                                    </p:animRot>
                                    <p:animRot by="120000">
                                      <p:cBhvr>
                                        <p:cTn id="34"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4005C06-3ED2-DF9F-259B-53730F50C9C6}"/>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818DEE39-EE4F-4170-BD61-04F99E9E0366}"/>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id="{E518C65F-97A0-CDA8-27C9-9DA9DCFCF27C}"/>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A6F5AFA-3FED-1CF0-7756-70E68179A318}"/>
                </a:ext>
              </a:extLst>
            </p:cNvPr>
            <p:cNvSpPr txBox="1"/>
            <p:nvPr/>
          </p:nvSpPr>
          <p:spPr>
            <a:xfrm>
              <a:off x="820339" y="1654989"/>
              <a:ext cx="10752705" cy="4031873"/>
            </a:xfrm>
            <a:prstGeom prst="rect">
              <a:avLst/>
            </a:prstGeom>
            <a:noFill/>
          </p:spPr>
          <p:txBody>
            <a:bodyPr wrap="square">
              <a:spAutoFit/>
            </a:bodyPr>
            <a:lstStyle/>
            <a:p>
              <a:pPr algn="just" rtl="0"/>
              <a:r>
                <a:rPr lang="en-US"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endParaRPr lang="vi-VN" sz="32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30A7B159-4718-D5EB-4463-D5AC2612E73D}"/>
              </a:ext>
            </a:extLst>
          </p:cNvPr>
          <p:cNvSpPr txBox="1"/>
          <p:nvPr/>
        </p:nvSpPr>
        <p:spPr>
          <a:xfrm>
            <a:off x="2338859" y="244658"/>
            <a:ext cx="7514278" cy="1015663"/>
          </a:xfrm>
          <a:prstGeom prst="rect">
            <a:avLst/>
          </a:prstGeom>
          <a:noFill/>
        </p:spPr>
        <p:txBody>
          <a:bodyPr wrap="square" rtlCol="0">
            <a:spAutoFit/>
          </a:bodyPr>
          <a:lstStyle/>
          <a:p>
            <a:pPr algn="ctr"/>
            <a:r>
              <a:rPr lang="en-US" sz="6000">
                <a:solidFill>
                  <a:srgbClr val="00B050"/>
                </a:solidFill>
                <a:latin typeface="#9Slide05 SVNClementine" panose="020F0502020204030203" pitchFamily="34" charset="0"/>
              </a:rPr>
              <a:t>Miền đất xanh</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2501234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DC7F1-93BE-6E00-C5C0-2E4D60A81F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23E057-CF66-D73D-F9F7-80C14C1EFC2F}"/>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EC67188E-C92D-A046-9154-D285761AAAFE}"/>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id="{266BC3F4-48A1-A72A-966B-94239E741901}"/>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849BEB-04AC-FDC1-5A00-356CFC64B23B}"/>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Trần Hoài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27079727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6ACDDF6-9EE6-AD6B-0DC2-9B46D092CDCB}"/>
              </a:ext>
            </a:extLst>
          </p:cNvPr>
          <p:cNvGrpSpPr/>
          <p:nvPr/>
        </p:nvGrpSpPr>
        <p:grpSpPr>
          <a:xfrm>
            <a:off x="0" y="0"/>
            <a:ext cx="12192000" cy="6858000"/>
            <a:chOff x="0" y="0"/>
            <a:chExt cx="12192000" cy="6858000"/>
          </a:xfrm>
        </p:grpSpPr>
        <p:pic>
          <p:nvPicPr>
            <p:cNvPr id="16" name="Picture 15">
              <a:extLst>
                <a:ext uri="{FF2B5EF4-FFF2-40B4-BE49-F238E27FC236}">
                  <a16:creationId xmlns:a16="http://schemas.microsoft.com/office/drawing/2014/main" id="{44C28470-5F39-7584-E9D1-BB99FD3297B6}"/>
                </a:ext>
              </a:extLst>
            </p:cNvPr>
            <p:cNvPicPr>
              <a:picLocks noChangeAspect="1"/>
            </p:cNvPicPr>
            <p:nvPr/>
          </p:nvPicPr>
          <p:blipFill>
            <a:blip r:embed="rId2"/>
            <a:stretch>
              <a:fillRect/>
            </a:stretch>
          </p:blipFill>
          <p:spPr>
            <a:xfrm>
              <a:off x="0" y="0"/>
              <a:ext cx="12192000" cy="6858000"/>
            </a:xfrm>
            <a:prstGeom prst="rect">
              <a:avLst/>
            </a:prstGeom>
          </p:spPr>
        </p:pic>
        <p:sp>
          <p:nvSpPr>
            <p:cNvPr id="17" name="Rectangle: Rounded Corners 16">
              <a:extLst>
                <a:ext uri="{FF2B5EF4-FFF2-40B4-BE49-F238E27FC236}">
                  <a16:creationId xmlns:a16="http://schemas.microsoft.com/office/drawing/2014/main" id="{D60A604A-038E-C4D1-D35B-EE121D961909}"/>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4" descr="Beautiful Background Pictures (63 Pictures) | lacienciadelcafe.com.ar">
            <a:extLst>
              <a:ext uri="{FF2B5EF4-FFF2-40B4-BE49-F238E27FC236}">
                <a16:creationId xmlns:a16="http://schemas.microsoft.com/office/drawing/2014/main" id="{0FB977BF-FD06-FA5D-5D92-17C675B0D7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Cloud 11">
            <a:extLst>
              <a:ext uri="{FF2B5EF4-FFF2-40B4-BE49-F238E27FC236}">
                <a16:creationId xmlns:a16="http://schemas.microsoft.com/office/drawing/2014/main" id="{DA8BA7F7-1D22-EFB9-68C6-CB0DEEF404E2}"/>
              </a:ext>
            </a:extLst>
          </p:cNvPr>
          <p:cNvSpPr/>
          <p:nvPr/>
        </p:nvSpPr>
        <p:spPr>
          <a:xfrm>
            <a:off x="781051" y="260420"/>
            <a:ext cx="11261272" cy="6102280"/>
          </a:xfrm>
          <a:custGeom>
            <a:avLst/>
            <a:gdLst>
              <a:gd name="connsiteX0" fmla="*/ 1016642 w 11261272"/>
              <a:gd name="connsiteY0" fmla="*/ 2029855 h 6102280"/>
              <a:gd name="connsiteX1" fmla="*/ 1465790 w 11261272"/>
              <a:gd name="connsiteY1" fmla="*/ 975658 h 6102280"/>
              <a:gd name="connsiteX2" fmla="*/ 3650789 w 11261272"/>
              <a:gd name="connsiteY2" fmla="*/ 734816 h 6102280"/>
              <a:gd name="connsiteX3" fmla="*/ 5853776 w 11261272"/>
              <a:gd name="connsiteY3" fmla="*/ 484792 h 6102280"/>
              <a:gd name="connsiteX4" fmla="*/ 6712187 w 11261272"/>
              <a:gd name="connsiteY4" fmla="*/ 28251 h 6102280"/>
              <a:gd name="connsiteX5" fmla="*/ 7776794 w 11261272"/>
              <a:gd name="connsiteY5" fmla="*/ 350457 h 6102280"/>
              <a:gd name="connsiteX6" fmla="*/ 9244409 w 11261272"/>
              <a:gd name="connsiteY6" fmla="*/ 97466 h 6102280"/>
              <a:gd name="connsiteX7" fmla="*/ 9988643 w 11261272"/>
              <a:gd name="connsiteY7" fmla="*/ 787646 h 6102280"/>
              <a:gd name="connsiteX8" fmla="*/ 10943766 w 11261272"/>
              <a:gd name="connsiteY8" fmla="*/ 1457484 h 6102280"/>
              <a:gd name="connsiteX9" fmla="*/ 10901015 w 11261272"/>
              <a:gd name="connsiteY9" fmla="*/ 2183825 h 6102280"/>
              <a:gd name="connsiteX10" fmla="*/ 11213307 w 11261272"/>
              <a:gd name="connsiteY10" fmla="*/ 3294383 h 6102280"/>
              <a:gd name="connsiteX11" fmla="*/ 9750384 w 11261272"/>
              <a:gd name="connsiteY11" fmla="*/ 4266510 h 6102280"/>
              <a:gd name="connsiteX12" fmla="*/ 9226683 w 11261272"/>
              <a:gd name="connsiteY12" fmla="*/ 5099500 h 6102280"/>
              <a:gd name="connsiteX13" fmla="*/ 7443648 w 11261272"/>
              <a:gd name="connsiteY13" fmla="*/ 5200357 h 6102280"/>
              <a:gd name="connsiteX14" fmla="*/ 6169456 w 11261272"/>
              <a:gd name="connsiteY14" fmla="*/ 6089001 h 6102280"/>
              <a:gd name="connsiteX15" fmla="*/ 4295966 w 11261272"/>
              <a:gd name="connsiteY15" fmla="*/ 5546577 h 6102280"/>
              <a:gd name="connsiteX16" fmla="*/ 1512972 w 11261272"/>
              <a:gd name="connsiteY16" fmla="*/ 5010649 h 6102280"/>
              <a:gd name="connsiteX17" fmla="*/ 289352 w 11261272"/>
              <a:gd name="connsiteY17" fmla="*/ 4414265 h 6102280"/>
              <a:gd name="connsiteX18" fmla="*/ 550811 w 11261272"/>
              <a:gd name="connsiteY18" fmla="*/ 3609244 h 6102280"/>
              <a:gd name="connsiteX19" fmla="*/ -1304 w 11261272"/>
              <a:gd name="connsiteY19" fmla="*/ 2783317 h 6102280"/>
              <a:gd name="connsiteX20" fmla="*/ 1006997 w 11261272"/>
              <a:gd name="connsiteY20" fmla="*/ 2049207 h 6102280"/>
              <a:gd name="connsiteX21" fmla="*/ 1016642 w 11261272"/>
              <a:gd name="connsiteY21" fmla="*/ 2029855 h 6102280"/>
              <a:gd name="connsiteX0" fmla="*/ 1223359 w 11261272"/>
              <a:gd name="connsiteY0" fmla="*/ 3697670 h 6102280"/>
              <a:gd name="connsiteX1" fmla="*/ 563063 w 11261272"/>
              <a:gd name="connsiteY1" fmla="*/ 3585089 h 6102280"/>
              <a:gd name="connsiteX2" fmla="*/ 1805974 w 11261272"/>
              <a:gd name="connsiteY2" fmla="*/ 4929709 h 6102280"/>
              <a:gd name="connsiteX3" fmla="*/ 1517143 w 11261272"/>
              <a:gd name="connsiteY3" fmla="*/ 4983528 h 6102280"/>
              <a:gd name="connsiteX4" fmla="*/ 4295445 w 11261272"/>
              <a:gd name="connsiteY4" fmla="*/ 5521715 h 6102280"/>
              <a:gd name="connsiteX5" fmla="*/ 4121312 w 11261272"/>
              <a:gd name="connsiteY5" fmla="*/ 5275929 h 6102280"/>
              <a:gd name="connsiteX6" fmla="*/ 7514552 w 11261272"/>
              <a:gd name="connsiteY6" fmla="*/ 4908803 h 6102280"/>
              <a:gd name="connsiteX7" fmla="*/ 7444952 w 11261272"/>
              <a:gd name="connsiteY7" fmla="*/ 5178462 h 6102280"/>
              <a:gd name="connsiteX8" fmla="*/ 8896665 w 11261272"/>
              <a:gd name="connsiteY8" fmla="*/ 3242401 h 6102280"/>
              <a:gd name="connsiteX9" fmla="*/ 9744128 w 11261272"/>
              <a:gd name="connsiteY9" fmla="*/ 4250407 h 6102280"/>
              <a:gd name="connsiteX10" fmla="*/ 10895802 w 11261272"/>
              <a:gd name="connsiteY10" fmla="*/ 2168852 h 6102280"/>
              <a:gd name="connsiteX11" fmla="*/ 10518340 w 11261272"/>
              <a:gd name="connsiteY11" fmla="*/ 2546854 h 6102280"/>
              <a:gd name="connsiteX12" fmla="*/ 9990208 w 11261272"/>
              <a:gd name="connsiteY12" fmla="*/ 766457 h 6102280"/>
              <a:gd name="connsiteX13" fmla="*/ 10010019 w 11261272"/>
              <a:gd name="connsiteY13" fmla="*/ 945005 h 6102280"/>
              <a:gd name="connsiteX14" fmla="*/ 7579983 w 11261272"/>
              <a:gd name="connsiteY14" fmla="*/ 558245 h 6102280"/>
              <a:gd name="connsiteX15" fmla="*/ 7773405 w 11261272"/>
              <a:gd name="connsiteY15" fmla="*/ 330540 h 6102280"/>
              <a:gd name="connsiteX16" fmla="*/ 5771662 w 11261272"/>
              <a:gd name="connsiteY16" fmla="*/ 666730 h 6102280"/>
              <a:gd name="connsiteX17" fmla="*/ 5865245 w 11261272"/>
              <a:gd name="connsiteY17" fmla="*/ 470384 h 6102280"/>
              <a:gd name="connsiteX18" fmla="*/ 3649486 w 11261272"/>
              <a:gd name="connsiteY18" fmla="*/ 733403 h 6102280"/>
              <a:gd name="connsiteX19" fmla="*/ 3988367 w 11261272"/>
              <a:gd name="connsiteY19" fmla="*/ 923817 h 6102280"/>
              <a:gd name="connsiteX20" fmla="*/ 1075816 w 11261272"/>
              <a:gd name="connsiteY20" fmla="*/ 2230298 h 6102280"/>
              <a:gd name="connsiteX21" fmla="*/ 1016642 w 11261272"/>
              <a:gd name="connsiteY21" fmla="*/ 2029855 h 610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61272" h="6102280" fill="none" extrusionOk="0">
                <a:moveTo>
                  <a:pt x="1016642" y="2029855"/>
                </a:moveTo>
                <a:cubicBezTo>
                  <a:pt x="902072" y="1703879"/>
                  <a:pt x="1039286" y="1261739"/>
                  <a:pt x="1465790" y="975658"/>
                </a:cubicBezTo>
                <a:cubicBezTo>
                  <a:pt x="1868746" y="634078"/>
                  <a:pt x="2969124" y="465107"/>
                  <a:pt x="3650789" y="734816"/>
                </a:cubicBezTo>
                <a:cubicBezTo>
                  <a:pt x="4024270" y="198911"/>
                  <a:pt x="5066744" y="-48503"/>
                  <a:pt x="5853776" y="484792"/>
                </a:cubicBezTo>
                <a:cubicBezTo>
                  <a:pt x="6029046" y="249217"/>
                  <a:pt x="6340038" y="41638"/>
                  <a:pt x="6712187" y="28251"/>
                </a:cubicBezTo>
                <a:cubicBezTo>
                  <a:pt x="7113355" y="-64359"/>
                  <a:pt x="7469480" y="77058"/>
                  <a:pt x="7776794" y="350457"/>
                </a:cubicBezTo>
                <a:cubicBezTo>
                  <a:pt x="8125722" y="111196"/>
                  <a:pt x="8679258" y="-81034"/>
                  <a:pt x="9244409" y="97466"/>
                </a:cubicBezTo>
                <a:cubicBezTo>
                  <a:pt x="9673124" y="205111"/>
                  <a:pt x="9930038" y="503324"/>
                  <a:pt x="9988643" y="787646"/>
                </a:cubicBezTo>
                <a:cubicBezTo>
                  <a:pt x="10369804" y="877563"/>
                  <a:pt x="10847973" y="1058099"/>
                  <a:pt x="10943766" y="1457484"/>
                </a:cubicBezTo>
                <a:cubicBezTo>
                  <a:pt x="11038926" y="1743860"/>
                  <a:pt x="11020416" y="1957284"/>
                  <a:pt x="10901015" y="2183825"/>
                </a:cubicBezTo>
                <a:cubicBezTo>
                  <a:pt x="11209452" y="2428230"/>
                  <a:pt x="11329075" y="2935337"/>
                  <a:pt x="11213307" y="3294383"/>
                </a:cubicBezTo>
                <a:cubicBezTo>
                  <a:pt x="11049210" y="3919685"/>
                  <a:pt x="10477225" y="4186143"/>
                  <a:pt x="9750384" y="4266510"/>
                </a:cubicBezTo>
                <a:cubicBezTo>
                  <a:pt x="9732404" y="4549789"/>
                  <a:pt x="9498196" y="4947292"/>
                  <a:pt x="9226683" y="5099500"/>
                </a:cubicBezTo>
                <a:cubicBezTo>
                  <a:pt x="8693472" y="5439490"/>
                  <a:pt x="8021659" y="5464457"/>
                  <a:pt x="7443648" y="5200357"/>
                </a:cubicBezTo>
                <a:cubicBezTo>
                  <a:pt x="7288349" y="5624036"/>
                  <a:pt x="6753993" y="6096716"/>
                  <a:pt x="6169456" y="6089001"/>
                </a:cubicBezTo>
                <a:cubicBezTo>
                  <a:pt x="5546697" y="6318796"/>
                  <a:pt x="4691039" y="6111268"/>
                  <a:pt x="4295966" y="5546577"/>
                </a:cubicBezTo>
                <a:cubicBezTo>
                  <a:pt x="3162020" y="6014275"/>
                  <a:pt x="1981495" y="5812623"/>
                  <a:pt x="1512972" y="5010649"/>
                </a:cubicBezTo>
                <a:cubicBezTo>
                  <a:pt x="906947" y="5106899"/>
                  <a:pt x="454317" y="4777156"/>
                  <a:pt x="289352" y="4414265"/>
                </a:cubicBezTo>
                <a:cubicBezTo>
                  <a:pt x="188065" y="4055174"/>
                  <a:pt x="278137" y="3837413"/>
                  <a:pt x="550811" y="3609244"/>
                </a:cubicBezTo>
                <a:cubicBezTo>
                  <a:pt x="136659" y="3375019"/>
                  <a:pt x="-67716" y="3120763"/>
                  <a:pt x="-1304" y="2783317"/>
                </a:cubicBezTo>
                <a:cubicBezTo>
                  <a:pt x="98101" y="2501886"/>
                  <a:pt x="480897" y="2038264"/>
                  <a:pt x="1006997" y="2049207"/>
                </a:cubicBezTo>
                <a:cubicBezTo>
                  <a:pt x="1011447" y="2041889"/>
                  <a:pt x="1013269" y="2036991"/>
                  <a:pt x="1016642" y="2029855"/>
                </a:cubicBezTo>
                <a:close/>
              </a:path>
              <a:path w="11261272" h="6102280" fill="none" extrusionOk="0">
                <a:moveTo>
                  <a:pt x="1223359" y="3697670"/>
                </a:moveTo>
                <a:cubicBezTo>
                  <a:pt x="990527" y="3703487"/>
                  <a:pt x="759069" y="3677198"/>
                  <a:pt x="563063" y="3585089"/>
                </a:cubicBezTo>
                <a:moveTo>
                  <a:pt x="1805974" y="4929709"/>
                </a:moveTo>
                <a:cubicBezTo>
                  <a:pt x="1726001" y="4962385"/>
                  <a:pt x="1636586" y="4973019"/>
                  <a:pt x="1517143" y="4983528"/>
                </a:cubicBezTo>
                <a:moveTo>
                  <a:pt x="4295445" y="5521715"/>
                </a:moveTo>
                <a:cubicBezTo>
                  <a:pt x="4211942" y="5455955"/>
                  <a:pt x="4166983" y="5352376"/>
                  <a:pt x="4121312" y="5275929"/>
                </a:cubicBezTo>
                <a:moveTo>
                  <a:pt x="7514552" y="4908803"/>
                </a:moveTo>
                <a:cubicBezTo>
                  <a:pt x="7512052" y="5019404"/>
                  <a:pt x="7468159" y="5101866"/>
                  <a:pt x="7444952" y="5178462"/>
                </a:cubicBezTo>
                <a:moveTo>
                  <a:pt x="8896665" y="3242401"/>
                </a:moveTo>
                <a:cubicBezTo>
                  <a:pt x="9421428" y="3340295"/>
                  <a:pt x="9725356" y="3819334"/>
                  <a:pt x="9744128" y="4250407"/>
                </a:cubicBezTo>
                <a:moveTo>
                  <a:pt x="10895802" y="2168852"/>
                </a:moveTo>
                <a:cubicBezTo>
                  <a:pt x="10817141" y="2319949"/>
                  <a:pt x="10680982" y="2437198"/>
                  <a:pt x="10518340" y="2546854"/>
                </a:cubicBezTo>
                <a:moveTo>
                  <a:pt x="9990208" y="766457"/>
                </a:moveTo>
                <a:cubicBezTo>
                  <a:pt x="10016233" y="819337"/>
                  <a:pt x="10008119" y="893492"/>
                  <a:pt x="10010019" y="945005"/>
                </a:cubicBezTo>
                <a:moveTo>
                  <a:pt x="7579983" y="558245"/>
                </a:moveTo>
                <a:cubicBezTo>
                  <a:pt x="7618441" y="481985"/>
                  <a:pt x="7677240" y="394485"/>
                  <a:pt x="7773405" y="330540"/>
                </a:cubicBezTo>
                <a:moveTo>
                  <a:pt x="5771662" y="666730"/>
                </a:moveTo>
                <a:cubicBezTo>
                  <a:pt x="5785991" y="602654"/>
                  <a:pt x="5825616" y="536354"/>
                  <a:pt x="5865245" y="470384"/>
                </a:cubicBezTo>
                <a:moveTo>
                  <a:pt x="3649486" y="733403"/>
                </a:moveTo>
                <a:cubicBezTo>
                  <a:pt x="3800932" y="795001"/>
                  <a:pt x="3878531" y="841380"/>
                  <a:pt x="3988367" y="923817"/>
                </a:cubicBezTo>
                <a:moveTo>
                  <a:pt x="1075816" y="2230298"/>
                </a:moveTo>
                <a:cubicBezTo>
                  <a:pt x="1042002" y="2161072"/>
                  <a:pt x="1027566" y="2094904"/>
                  <a:pt x="1016642" y="2029855"/>
                </a:cubicBezTo>
              </a:path>
              <a:path w="11261272" h="6102280" stroke="0" extrusionOk="0">
                <a:moveTo>
                  <a:pt x="1016642" y="2029855"/>
                </a:moveTo>
                <a:cubicBezTo>
                  <a:pt x="947680" y="1708358"/>
                  <a:pt x="1043965" y="1229072"/>
                  <a:pt x="1465790" y="975658"/>
                </a:cubicBezTo>
                <a:cubicBezTo>
                  <a:pt x="2031694" y="477632"/>
                  <a:pt x="2890412" y="577909"/>
                  <a:pt x="3650789" y="734816"/>
                </a:cubicBezTo>
                <a:cubicBezTo>
                  <a:pt x="4156016" y="146054"/>
                  <a:pt x="5172306" y="-160392"/>
                  <a:pt x="5853776" y="484792"/>
                </a:cubicBezTo>
                <a:cubicBezTo>
                  <a:pt x="6049179" y="287106"/>
                  <a:pt x="6258009" y="81353"/>
                  <a:pt x="6712187" y="28251"/>
                </a:cubicBezTo>
                <a:cubicBezTo>
                  <a:pt x="7158187" y="20123"/>
                  <a:pt x="7545307" y="121467"/>
                  <a:pt x="7776794" y="350457"/>
                </a:cubicBezTo>
                <a:cubicBezTo>
                  <a:pt x="8061793" y="74411"/>
                  <a:pt x="8837682" y="-42365"/>
                  <a:pt x="9244409" y="97466"/>
                </a:cubicBezTo>
                <a:cubicBezTo>
                  <a:pt x="9585224" y="282154"/>
                  <a:pt x="9909431" y="535945"/>
                  <a:pt x="9988643" y="787646"/>
                </a:cubicBezTo>
                <a:cubicBezTo>
                  <a:pt x="10409172" y="849176"/>
                  <a:pt x="10773002" y="1183514"/>
                  <a:pt x="10943766" y="1457484"/>
                </a:cubicBezTo>
                <a:cubicBezTo>
                  <a:pt x="11053148" y="1741972"/>
                  <a:pt x="11030607" y="1940756"/>
                  <a:pt x="10901015" y="2183825"/>
                </a:cubicBezTo>
                <a:cubicBezTo>
                  <a:pt x="11250119" y="2573858"/>
                  <a:pt x="11353367" y="2866459"/>
                  <a:pt x="11213307" y="3294383"/>
                </a:cubicBezTo>
                <a:cubicBezTo>
                  <a:pt x="11005156" y="3929220"/>
                  <a:pt x="10503582" y="4280485"/>
                  <a:pt x="9750384" y="4266510"/>
                </a:cubicBezTo>
                <a:cubicBezTo>
                  <a:pt x="9774930" y="4549805"/>
                  <a:pt x="9624834" y="4853579"/>
                  <a:pt x="9226683" y="5099500"/>
                </a:cubicBezTo>
                <a:cubicBezTo>
                  <a:pt x="8622099" y="5473592"/>
                  <a:pt x="8054755" y="5483168"/>
                  <a:pt x="7443648" y="5200357"/>
                </a:cubicBezTo>
                <a:cubicBezTo>
                  <a:pt x="7198459" y="5647101"/>
                  <a:pt x="6768485" y="6029786"/>
                  <a:pt x="6169456" y="6089001"/>
                </a:cubicBezTo>
                <a:cubicBezTo>
                  <a:pt x="5549772" y="6151527"/>
                  <a:pt x="4743817" y="5987491"/>
                  <a:pt x="4295966" y="5546577"/>
                </a:cubicBezTo>
                <a:cubicBezTo>
                  <a:pt x="3348877" y="5968089"/>
                  <a:pt x="2052904" y="5768853"/>
                  <a:pt x="1512972" y="5010649"/>
                </a:cubicBezTo>
                <a:cubicBezTo>
                  <a:pt x="940587" y="5011123"/>
                  <a:pt x="439424" y="4870379"/>
                  <a:pt x="289352" y="4414265"/>
                </a:cubicBezTo>
                <a:cubicBezTo>
                  <a:pt x="183836" y="4151165"/>
                  <a:pt x="314640" y="3757405"/>
                  <a:pt x="550811" y="3609244"/>
                </a:cubicBezTo>
                <a:cubicBezTo>
                  <a:pt x="102984" y="3400605"/>
                  <a:pt x="-105753" y="3100003"/>
                  <a:pt x="-1304" y="2783317"/>
                </a:cubicBezTo>
                <a:cubicBezTo>
                  <a:pt x="145551" y="2466845"/>
                  <a:pt x="474840" y="2009115"/>
                  <a:pt x="1006997" y="2049207"/>
                </a:cubicBezTo>
                <a:cubicBezTo>
                  <a:pt x="1008740" y="2043326"/>
                  <a:pt x="1013371" y="2036580"/>
                  <a:pt x="1016642" y="2029855"/>
                </a:cubicBezTo>
                <a:close/>
              </a:path>
              <a:path w="11261272" h="6102280" fill="none" stroke="0" extrusionOk="0">
                <a:moveTo>
                  <a:pt x="1223359" y="3697670"/>
                </a:moveTo>
                <a:cubicBezTo>
                  <a:pt x="979144" y="3674420"/>
                  <a:pt x="729523" y="3680890"/>
                  <a:pt x="563063" y="3585089"/>
                </a:cubicBezTo>
                <a:moveTo>
                  <a:pt x="1805974" y="4929709"/>
                </a:moveTo>
                <a:cubicBezTo>
                  <a:pt x="1697796" y="4949916"/>
                  <a:pt x="1622300" y="4984123"/>
                  <a:pt x="1517143" y="4983528"/>
                </a:cubicBezTo>
                <a:moveTo>
                  <a:pt x="4295445" y="5521715"/>
                </a:moveTo>
                <a:cubicBezTo>
                  <a:pt x="4209831" y="5456101"/>
                  <a:pt x="4164864" y="5361533"/>
                  <a:pt x="4121312" y="5275929"/>
                </a:cubicBezTo>
                <a:moveTo>
                  <a:pt x="7514552" y="4908803"/>
                </a:moveTo>
                <a:cubicBezTo>
                  <a:pt x="7494995" y="4981336"/>
                  <a:pt x="7467395" y="5075824"/>
                  <a:pt x="7444952" y="5178462"/>
                </a:cubicBezTo>
                <a:moveTo>
                  <a:pt x="8896665" y="3242401"/>
                </a:moveTo>
                <a:cubicBezTo>
                  <a:pt x="9403969" y="3427552"/>
                  <a:pt x="9691120" y="3759664"/>
                  <a:pt x="9744128" y="4250407"/>
                </a:cubicBezTo>
                <a:moveTo>
                  <a:pt x="10895802" y="2168852"/>
                </a:moveTo>
                <a:cubicBezTo>
                  <a:pt x="10850828" y="2314757"/>
                  <a:pt x="10688510" y="2406051"/>
                  <a:pt x="10518340" y="2546854"/>
                </a:cubicBezTo>
                <a:moveTo>
                  <a:pt x="9990208" y="766457"/>
                </a:moveTo>
                <a:cubicBezTo>
                  <a:pt x="9994702" y="833910"/>
                  <a:pt x="10016825" y="873327"/>
                  <a:pt x="10010019" y="945005"/>
                </a:cubicBezTo>
                <a:moveTo>
                  <a:pt x="7579983" y="558245"/>
                </a:moveTo>
                <a:cubicBezTo>
                  <a:pt x="7644513" y="467754"/>
                  <a:pt x="7693707" y="390649"/>
                  <a:pt x="7773405" y="330540"/>
                </a:cubicBezTo>
                <a:moveTo>
                  <a:pt x="5771662" y="666730"/>
                </a:moveTo>
                <a:cubicBezTo>
                  <a:pt x="5786868" y="601087"/>
                  <a:pt x="5820224" y="535621"/>
                  <a:pt x="5865245" y="470384"/>
                </a:cubicBezTo>
                <a:moveTo>
                  <a:pt x="3649486" y="733403"/>
                </a:moveTo>
                <a:cubicBezTo>
                  <a:pt x="3756757" y="809721"/>
                  <a:pt x="3905612" y="859522"/>
                  <a:pt x="3988367" y="923817"/>
                </a:cubicBezTo>
                <a:moveTo>
                  <a:pt x="1075816" y="2230298"/>
                </a:moveTo>
                <a:cubicBezTo>
                  <a:pt x="1045533" y="2165439"/>
                  <a:pt x="1036353" y="2084651"/>
                  <a:pt x="1016642" y="2029855"/>
                </a:cubicBezTo>
              </a:path>
            </a:pathLst>
          </a:custGeom>
          <a:solidFill>
            <a:schemeClr val="bg1"/>
          </a:solidFill>
          <a:ln>
            <a:noFill/>
            <a:extLst>
              <a:ext uri="{C807C97D-BFC1-408E-A445-0C87EB9F89A2}">
                <ask:lineSketchStyleProps xmlns:ask="http://schemas.microsoft.com/office/drawing/2018/sketchyshapes" sd="1090976289">
                  <a:prstGeom prst="cloud">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63FCB8F-D66F-0C6A-5810-7D60299C4FFF}"/>
              </a:ext>
            </a:extLst>
          </p:cNvPr>
          <p:cNvSpPr txBox="1"/>
          <p:nvPr/>
        </p:nvSpPr>
        <p:spPr>
          <a:xfrm>
            <a:off x="1885951" y="1522591"/>
            <a:ext cx="9087662" cy="3785652"/>
          </a:xfrm>
          <a:prstGeom prst="rect">
            <a:avLst/>
          </a:prstGeom>
          <a:noFill/>
        </p:spPr>
        <p:txBody>
          <a:bodyPr wrap="square">
            <a:spAutoFit/>
          </a:bodyPr>
          <a:lstStyle/>
          <a:p>
            <a:pPr algn="just"/>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Toàn bài đọc với giọng nhẹ nhàng, tha thiết, rành mạch.</a:t>
            </a:r>
          </a:p>
          <a:p>
            <a:pPr algn="just"/>
            <a:r>
              <a:rPr lang="en-US" sz="4000" b="1">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4000" b="1">
                <a:solidFill>
                  <a:srgbClr val="0070C0"/>
                </a:solidFill>
                <a:latin typeface="Calibri" panose="020F0502020204030204" pitchFamily="34" charset="0"/>
                <a:ea typeface="Calibri" panose="020F0502020204030204" pitchFamily="34" charset="0"/>
                <a:cs typeface="Calibri" panose="020F0502020204030204" pitchFamily="34" charset="0"/>
              </a:rPr>
              <a:t>Nhấn giọng ở những từ ngữ nói về cảnh thiên nhiên ở Khe Sanh, về hoạt động, suy nghĩ, cảm xúc của người dân nơi đây và tác giả</a:t>
            </a:r>
            <a:endParaRPr lang="vi-VN" sz="4000" b="1" dirty="0" err="1">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
        <p:nvSpPr>
          <p:cNvPr id="14" name="TextBox 9">
            <a:extLst>
              <a:ext uri="{FF2B5EF4-FFF2-40B4-BE49-F238E27FC236}">
                <a16:creationId xmlns:a16="http://schemas.microsoft.com/office/drawing/2014/main" id="{7EE16E35-0FF8-D86A-D1B0-5C909FA08BE7}"/>
              </a:ext>
            </a:extLst>
          </p:cNvPr>
          <p:cNvSpPr txBox="1"/>
          <p:nvPr/>
        </p:nvSpPr>
        <p:spPr>
          <a:xfrm>
            <a:off x="3866232" y="747926"/>
            <a:ext cx="5906749"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Giọng</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đọc</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toàn</a:t>
            </a:r>
            <a:r>
              <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 </a:t>
            </a:r>
            <a:r>
              <a:rPr kumimoji="0" lang="en-US" sz="6000" i="0" u="none" strike="noStrike" kern="0" normalizeH="0" baseline="0" noProof="0" dirty="0" err="1">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rPr>
              <a:t>bài</a:t>
            </a:r>
            <a:endParaRPr kumimoji="0" lang="en-US" sz="6000" i="0" u="none" strike="noStrike" kern="0" normalizeH="0" baseline="0" noProof="0" dirty="0">
              <a:ln w="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uLnTx/>
              <a:uFillTx/>
              <a:latin typeface="#9Slide05 Phobia" panose="02000506000000020003" pitchFamily="2" charset="0"/>
              <a:sym typeface="Arial"/>
            </a:endParaRPr>
          </a:p>
        </p:txBody>
      </p:sp>
    </p:spTree>
    <p:extLst>
      <p:ext uri="{BB962C8B-B14F-4D97-AF65-F5344CB8AC3E}">
        <p14:creationId xmlns:p14="http://schemas.microsoft.com/office/powerpoint/2010/main" val="31675139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6D0A1-A36E-3F89-3906-F885F96FB9DB}"/>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6808B69E-2F16-E9A4-8B58-E6D15D3361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334783D-2C8E-14FC-BC3B-00D353DEE705}"/>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16D47EFD-68DB-8E93-8723-F3319D2F2C49}"/>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mn-cs"/>
              </a:rPr>
              <a:t>Luyện đọc từ khó</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p:txBody>
      </p:sp>
      <p:sp>
        <p:nvSpPr>
          <p:cNvPr id="3" name="Scroll: Horizontal 2">
            <a:extLst>
              <a:ext uri="{FF2B5EF4-FFF2-40B4-BE49-F238E27FC236}">
                <a16:creationId xmlns:a16="http://schemas.microsoft.com/office/drawing/2014/main" id="{D0FAB7BC-A8B9-A543-9263-83DE7AA28C8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lãng đãng</a:t>
            </a:r>
            <a:endParaRPr kumimoji="0" lang="en-US" sz="6000" b="1" i="0" u="none" strike="noStrike" kern="1200" cap="none" spc="0" normalizeH="0" baseline="0" noProof="0" dirty="0" err="1">
              <a:ln>
                <a:noFill/>
              </a:ln>
              <a:solidFill>
                <a:srgbClr val="002060"/>
              </a:solidFill>
              <a:effectLst/>
              <a:uLnTx/>
              <a:uFillTx/>
              <a:latin typeface="Calibri" panose="020F0502020204030204"/>
            </a:endParaRPr>
          </a:p>
        </p:txBody>
      </p:sp>
      <p:sp>
        <p:nvSpPr>
          <p:cNvPr id="4" name="Scroll: Horizontal 3">
            <a:extLst>
              <a:ext uri="{FF2B5EF4-FFF2-40B4-BE49-F238E27FC236}">
                <a16:creationId xmlns:a16="http://schemas.microsoft.com/office/drawing/2014/main" id="{ECF06C01-555B-F995-A2CB-E1C51C78E1C9}"/>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6000" b="1">
                <a:solidFill>
                  <a:srgbClr val="002060"/>
                </a:solidFill>
              </a:rPr>
              <a:t>trĩu hạt</a:t>
            </a:r>
            <a:endParaRPr kumimoji="0" lang="en-US" sz="6000" b="1" i="0" u="none" strike="noStrike" kern="1200" cap="none" spc="0" normalizeH="0" baseline="0" noProof="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981972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CB3CF-E032-8546-23A5-2B8A0A47DBEE}"/>
            </a:ext>
          </a:extLst>
        </p:cNvPr>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A5636F47-8FBA-3653-C9F2-283E5B878F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91792B5-036C-D773-30C3-9FABE879978D}"/>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0DB85139-19BA-AFE5-CAC1-80EBA9002C5B}"/>
              </a:ext>
            </a:extLst>
          </p:cNvPr>
          <p:cNvSpPr txBox="1"/>
          <p:nvPr/>
        </p:nvSpPr>
        <p:spPr>
          <a:xfrm>
            <a:off x="2338860" y="223915"/>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FFFF00"/>
                </a:solidFill>
                <a:effectLst/>
                <a:uLnTx/>
                <a:uFillTx/>
                <a:latin typeface="#9Slide05 SVNClementine" panose="020F0502020204030203" pitchFamily="34" charset="0"/>
                <a:ea typeface="+mn-ea"/>
                <a:cs typeface="+mn-cs"/>
              </a:rPr>
              <a:t>Luyện đọc câu</a:t>
            </a:r>
            <a:r>
              <a:rPr kumimoji="0" lang="en-US" sz="6000" b="0" i="0" u="none" strike="noStrike" kern="1200" cap="none" spc="0" normalizeH="0" noProof="0">
                <a:ln>
                  <a:noFill/>
                </a:ln>
                <a:solidFill>
                  <a:srgbClr val="FFFF00"/>
                </a:solidFill>
                <a:effectLst/>
                <a:uLnTx/>
                <a:uFillTx/>
                <a:latin typeface="#9Slide05 SVNClementine" panose="020F0502020204030203" pitchFamily="34" charset="0"/>
                <a:ea typeface="+mn-ea"/>
                <a:cs typeface="+mn-cs"/>
              </a:rPr>
              <a:t> dài</a:t>
            </a:r>
            <a:endParaRPr kumimoji="0" lang="en-US" sz="6000" b="0" i="0" u="none" strike="noStrike" kern="1200" cap="none" spc="0" normalizeH="0" baseline="0" noProof="0" dirty="0">
              <a:ln>
                <a:noFill/>
              </a:ln>
              <a:solidFill>
                <a:srgbClr val="FFFF00"/>
              </a:solidFill>
              <a:effectLst/>
              <a:uLnTx/>
              <a:uFillTx/>
              <a:latin typeface="#9Slide05 SVNClementine" panose="020F0502020204030203" pitchFamily="34" charset="0"/>
              <a:ea typeface="+mn-ea"/>
              <a:cs typeface="+mn-cs"/>
            </a:endParaRPr>
          </a:p>
        </p:txBody>
      </p:sp>
      <p:sp>
        <p:nvSpPr>
          <p:cNvPr id="5" name="Rectangle: Rounded Corners 4">
            <a:extLst>
              <a:ext uri="{FF2B5EF4-FFF2-40B4-BE49-F238E27FC236}">
                <a16:creationId xmlns:a16="http://schemas.microsoft.com/office/drawing/2014/main" id="{1BBC0C4D-BE86-17DA-1157-824ABD07C97A}"/>
              </a:ext>
            </a:extLst>
          </p:cNvPr>
          <p:cNvSpPr/>
          <p:nvPr/>
        </p:nvSpPr>
        <p:spPr>
          <a:xfrm>
            <a:off x="454479" y="1297572"/>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73F2B504-0C31-7702-3EC8-620B8C129A3F}"/>
              </a:ext>
            </a:extLst>
          </p:cNvPr>
          <p:cNvSpPr txBox="1"/>
          <p:nvPr/>
        </p:nvSpPr>
        <p:spPr>
          <a:xfrm>
            <a:off x="719647" y="1657843"/>
            <a:ext cx="10752705" cy="2062103"/>
          </a:xfrm>
          <a:prstGeom prst="rect">
            <a:avLst/>
          </a:prstGeom>
          <a:noFill/>
        </p:spPr>
        <p:txBody>
          <a:bodyPr wrap="square">
            <a:spAutoFit/>
          </a:bodyPr>
          <a:lstStyle/>
          <a:p>
            <a:pPr algn="just" rtl="0"/>
            <a:r>
              <a:rPr lang="en-US"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vi-VN" sz="32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Khi ấy,/ chúng tôi đã ước ao/ về một đô thị sẽ mọc lên/ trên mảnh đất đầy thương tích chiến tranh,/ nơi đồng đội của tôi hằng ngày dò dẫm gỡ mìn,/ huỷ bom để trả lại sự bình yên cho đất.//;</a:t>
            </a:r>
            <a:endPar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3F1D2AC-131A-5D21-B5D4-C87A63C66B3B}"/>
              </a:ext>
            </a:extLst>
          </p:cNvPr>
          <p:cNvSpPr txBox="1"/>
          <p:nvPr/>
        </p:nvSpPr>
        <p:spPr>
          <a:xfrm>
            <a:off x="719647" y="3793843"/>
            <a:ext cx="10752705" cy="2062103"/>
          </a:xfrm>
          <a:prstGeom prst="rect">
            <a:avLst/>
          </a:prstGeom>
          <a:noFill/>
        </p:spPr>
        <p:txBody>
          <a:bodyPr wrap="square">
            <a:spAutoFit/>
          </a:bodyPr>
          <a:lstStyle/>
          <a:p>
            <a:pPr algn="just"/>
            <a:r>
              <a:rPr lang="en-US" sz="3200" b="1">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a:solidFill>
                  <a:srgbClr val="000000"/>
                </a:solidFill>
                <a:latin typeface="Calibri" panose="020F0502020204030204" pitchFamily="34" charset="0"/>
                <a:ea typeface="Calibri" panose="020F0502020204030204" pitchFamily="34" charset="0"/>
                <a:cs typeface="Calibri" panose="020F0502020204030204" pitchFamily="34" charset="0"/>
              </a:rPr>
              <a:t>Giống như những người lính đã đi qua chiến tranh/ luôn mang ước vọng hoà bình,/ mỗi người dân Khe Sanh đều thường trực ước vọng được đổi đời/ trên mảnh đất quê hương,/ từ giọt mồ hôi mặn chát của mình.//;...</a:t>
            </a:r>
            <a:endParaRPr lang="vi-VN" sz="3200" b="1"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383185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Beautiful Background Pictures (63 Pictures) | lacienciadelcafe.com.ar">
            <a:extLst>
              <a:ext uri="{FF2B5EF4-FFF2-40B4-BE49-F238E27FC236}">
                <a16:creationId xmlns:a16="http://schemas.microsoft.com/office/drawing/2014/main" id="{2E74365F-985E-FF3C-14BF-372AD952D6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3988D1-611D-57AE-1284-CFC2A3E58CB2}"/>
              </a:ext>
            </a:extLst>
          </p:cNvPr>
          <p:cNvPicPr>
            <a:picLocks noChangeAspect="1"/>
          </p:cNvPicPr>
          <p:nvPr/>
        </p:nvPicPr>
        <p:blipFill>
          <a:blip r:embed="rId3"/>
          <a:stretch>
            <a:fillRect/>
          </a:stretch>
        </p:blipFill>
        <p:spPr>
          <a:xfrm>
            <a:off x="0" y="2746889"/>
            <a:ext cx="12192000" cy="4327345"/>
          </a:xfrm>
          <a:prstGeom prst="rect">
            <a:avLst/>
          </a:prstGeom>
        </p:spPr>
      </p:pic>
      <p:sp>
        <p:nvSpPr>
          <p:cNvPr id="15" name="TextBox 14">
            <a:extLst>
              <a:ext uri="{FF2B5EF4-FFF2-40B4-BE49-F238E27FC236}">
                <a16:creationId xmlns:a16="http://schemas.microsoft.com/office/drawing/2014/main" id="{30A7B159-4718-D5EB-4463-D5AC2612E73D}"/>
              </a:ext>
            </a:extLst>
          </p:cNvPr>
          <p:cNvSpPr txBox="1"/>
          <p:nvPr/>
        </p:nvSpPr>
        <p:spPr>
          <a:xfrm>
            <a:off x="2338860" y="223915"/>
            <a:ext cx="7514278" cy="1015663"/>
          </a:xfrm>
          <a:prstGeom prst="rect">
            <a:avLst/>
          </a:prstGeom>
          <a:noFill/>
        </p:spPr>
        <p:txBody>
          <a:bodyPr wrap="square" rtlCol="0">
            <a:spAutoFit/>
          </a:bodyPr>
          <a:lstStyle/>
          <a:p>
            <a:pPr algn="ctr"/>
            <a:r>
              <a:rPr lang="en-US" sz="6000" dirty="0" err="1">
                <a:solidFill>
                  <a:srgbClr val="FFFF00"/>
                </a:solidFill>
                <a:latin typeface="#9Slide05 SVNClementine" panose="020F0502020204030203" pitchFamily="34" charset="0"/>
              </a:rPr>
              <a:t>Bài</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đọc</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gồm</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có</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mấy</a:t>
            </a:r>
            <a:r>
              <a:rPr lang="en-US" sz="6000" dirty="0">
                <a:solidFill>
                  <a:srgbClr val="FFFF00"/>
                </a:solidFill>
                <a:latin typeface="#9Slide05 SVNClementine" panose="020F0502020204030203" pitchFamily="34" charset="0"/>
              </a:rPr>
              <a:t> </a:t>
            </a:r>
            <a:r>
              <a:rPr lang="en-US" sz="6000" dirty="0" err="1">
                <a:solidFill>
                  <a:srgbClr val="FFFF00"/>
                </a:solidFill>
                <a:latin typeface="#9Slide05 SVNClementine" panose="020F0502020204030203" pitchFamily="34" charset="0"/>
              </a:rPr>
              <a:t>đoạn</a:t>
            </a:r>
            <a:r>
              <a:rPr lang="en-US" sz="6000" dirty="0">
                <a:solidFill>
                  <a:srgbClr val="FFFF00"/>
                </a:solidFill>
                <a:latin typeface="#9Slide05 SVNClementine" panose="020F0502020204030203" pitchFamily="34" charset="0"/>
              </a:rPr>
              <a:t>?</a:t>
            </a:r>
          </a:p>
        </p:txBody>
      </p:sp>
      <p:sp>
        <p:nvSpPr>
          <p:cNvPr id="3" name="Scroll: Horizontal 2">
            <a:extLst>
              <a:ext uri="{FF2B5EF4-FFF2-40B4-BE49-F238E27FC236}">
                <a16:creationId xmlns:a16="http://schemas.microsoft.com/office/drawing/2014/main" id="{9E072320-01CC-AD45-316E-B95A76CED40B}"/>
              </a:ext>
            </a:extLst>
          </p:cNvPr>
          <p:cNvSpPr/>
          <p:nvPr/>
        </p:nvSpPr>
        <p:spPr>
          <a:xfrm>
            <a:off x="1226994" y="1454260"/>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1:</a:t>
            </a:r>
          </a:p>
          <a:p>
            <a:pPr algn="ctr"/>
            <a:r>
              <a:rPr lang="en-US" sz="3200" b="1">
                <a:solidFill>
                  <a:srgbClr val="002060"/>
                </a:solidFill>
              </a:rPr>
              <a:t>Từ đầu đến “đang xanh trở lại”.</a:t>
            </a:r>
            <a:endParaRPr lang="en-US" sz="3200" b="1" dirty="0" err="1">
              <a:solidFill>
                <a:srgbClr val="002060"/>
              </a:solidFill>
            </a:endParaRPr>
          </a:p>
        </p:txBody>
      </p:sp>
      <p:sp>
        <p:nvSpPr>
          <p:cNvPr id="4" name="Scroll: Horizontal 3">
            <a:extLst>
              <a:ext uri="{FF2B5EF4-FFF2-40B4-BE49-F238E27FC236}">
                <a16:creationId xmlns:a16="http://schemas.microsoft.com/office/drawing/2014/main" id="{C45683D1-9510-72A6-D885-1695FFAF5218}"/>
              </a:ext>
            </a:extLst>
          </p:cNvPr>
          <p:cNvSpPr/>
          <p:nvPr/>
        </p:nvSpPr>
        <p:spPr>
          <a:xfrm>
            <a:off x="6582909" y="1239578"/>
            <a:ext cx="4458113"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rPr>
              <a:t>Đoạn 2: </a:t>
            </a:r>
          </a:p>
          <a:p>
            <a:pPr algn="ctr"/>
            <a:r>
              <a:rPr lang="en-US" sz="3200" b="1">
                <a:solidFill>
                  <a:srgbClr val="002060"/>
                </a:solidFill>
              </a:rPr>
              <a:t>Còn lại</a:t>
            </a:r>
          </a:p>
        </p:txBody>
      </p:sp>
    </p:spTree>
    <p:extLst>
      <p:ext uri="{BB962C8B-B14F-4D97-AF65-F5344CB8AC3E}">
        <p14:creationId xmlns:p14="http://schemas.microsoft.com/office/powerpoint/2010/main" val="1342603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740FC-9271-8D2B-A0F3-FD73FAB1C0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7AFA02E-AB34-8EF5-94C5-650661808DFE}"/>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5D49B206-59C4-7225-63C4-81F42A137558}"/>
              </a:ext>
            </a:extLst>
          </p:cNvPr>
          <p:cNvGrpSpPr/>
          <p:nvPr/>
        </p:nvGrpSpPr>
        <p:grpSpPr>
          <a:xfrm>
            <a:off x="454478" y="244658"/>
            <a:ext cx="11283043" cy="5432152"/>
            <a:chOff x="555171" y="718457"/>
            <a:chExt cx="11283043" cy="5432152"/>
          </a:xfrm>
        </p:grpSpPr>
        <p:sp>
          <p:nvSpPr>
            <p:cNvPr id="6" name="Rectangle: Rounded Corners 5">
              <a:extLst>
                <a:ext uri="{FF2B5EF4-FFF2-40B4-BE49-F238E27FC236}">
                  <a16:creationId xmlns:a16="http://schemas.microsoft.com/office/drawing/2014/main" id="{77FF7158-F60B-4374-1490-1F07CDDDC440}"/>
                </a:ext>
              </a:extLst>
            </p:cNvPr>
            <p:cNvSpPr/>
            <p:nvPr/>
          </p:nvSpPr>
          <p:spPr>
            <a:xfrm>
              <a:off x="555171" y="718457"/>
              <a:ext cx="11283043" cy="5432152"/>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7470ED6-236D-7200-EEBC-4E521C08D142}"/>
                </a:ext>
              </a:extLst>
            </p:cNvPr>
            <p:cNvSpPr txBox="1"/>
            <p:nvPr/>
          </p:nvSpPr>
          <p:spPr>
            <a:xfrm>
              <a:off x="820339" y="1654989"/>
              <a:ext cx="10752705" cy="403187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Khe Sanh có nhiều hồ, đầm tự nhiên, nước trong xanh, đồi thông reo vi vút. Buổi sáng, sương mù bay lãng đãng quấn quanh những vườn cà phê trĩu hạt, những núi đồi trùng điệp. Buổi trưa nắng chói chang, hai chàng thanh niên dân tộc Vân Kiều vui vẻ trò chuyện cùng chúng tôi. Hai anh là những chủ nhân của rừng chuối xanh bạt ngàn xung quanh cứ điểm Làng Vây. Kể từ khi tiếng súng lặng yên trên vùng đất này, Khe Sanh đang xanh trở lại.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1643D912-5A71-0589-6D0D-F59CA16ED5BA}"/>
              </a:ext>
            </a:extLst>
          </p:cNvPr>
          <p:cNvSpPr txBox="1"/>
          <p:nvPr/>
        </p:nvSpPr>
        <p:spPr>
          <a:xfrm>
            <a:off x="2338859" y="244658"/>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Miền đất xanh</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
        <p:nvSpPr>
          <p:cNvPr id="4" name="TextBox 3">
            <a:extLst>
              <a:ext uri="{FF2B5EF4-FFF2-40B4-BE49-F238E27FC236}">
                <a16:creationId xmlns:a16="http://schemas.microsoft.com/office/drawing/2014/main" id="{42DB41D9-8758-A9FA-5E6F-4AB302717078}"/>
              </a:ext>
            </a:extLst>
          </p:cNvPr>
          <p:cNvSpPr txBox="1"/>
          <p:nvPr/>
        </p:nvSpPr>
        <p:spPr>
          <a:xfrm>
            <a:off x="836732" y="296326"/>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B050"/>
                </a:solidFill>
                <a:latin typeface="#9Slide05 SVNClementine" panose="020F0502020204030203" pitchFamily="34" charset="0"/>
              </a:rPr>
              <a:t>Đoạn 1</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2833455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E33A9-4561-114B-45C8-48BF64F2EFE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AA2AAE9-816D-230D-EB41-66D9E2D99E34}"/>
              </a:ext>
            </a:extLst>
          </p:cNvPr>
          <p:cNvPicPr>
            <a:picLocks noChangeAspect="1"/>
          </p:cNvPicPr>
          <p:nvPr/>
        </p:nvPicPr>
        <p:blipFill>
          <a:blip r:embed="rId2"/>
          <a:stretch>
            <a:fillRect/>
          </a:stretch>
        </p:blipFill>
        <p:spPr>
          <a:xfrm>
            <a:off x="0" y="2746889"/>
            <a:ext cx="12192000" cy="4327345"/>
          </a:xfrm>
          <a:prstGeom prst="rect">
            <a:avLst/>
          </a:prstGeom>
        </p:spPr>
      </p:pic>
      <p:grpSp>
        <p:nvGrpSpPr>
          <p:cNvPr id="14" name="Group 13">
            <a:extLst>
              <a:ext uri="{FF2B5EF4-FFF2-40B4-BE49-F238E27FC236}">
                <a16:creationId xmlns:a16="http://schemas.microsoft.com/office/drawing/2014/main" id="{10C361AB-23DA-879F-A76F-C02D37D5599D}"/>
              </a:ext>
            </a:extLst>
          </p:cNvPr>
          <p:cNvGrpSpPr/>
          <p:nvPr/>
        </p:nvGrpSpPr>
        <p:grpSpPr>
          <a:xfrm>
            <a:off x="353785" y="241666"/>
            <a:ext cx="11484429" cy="6597284"/>
            <a:chOff x="353785" y="718457"/>
            <a:chExt cx="11484429" cy="6597284"/>
          </a:xfrm>
        </p:grpSpPr>
        <p:sp>
          <p:nvSpPr>
            <p:cNvPr id="6" name="Rectangle: Rounded Corners 5">
              <a:extLst>
                <a:ext uri="{FF2B5EF4-FFF2-40B4-BE49-F238E27FC236}">
                  <a16:creationId xmlns:a16="http://schemas.microsoft.com/office/drawing/2014/main" id="{41CBA795-9F86-B988-3298-2D68283719BF}"/>
                </a:ext>
              </a:extLst>
            </p:cNvPr>
            <p:cNvSpPr/>
            <p:nvPr/>
          </p:nvSpPr>
          <p:spPr>
            <a:xfrm>
              <a:off x="353785" y="718457"/>
              <a:ext cx="11484429" cy="6597284"/>
            </a:xfrm>
            <a:prstGeom prst="roundRect">
              <a:avLst/>
            </a:prstGeom>
            <a:solidFill>
              <a:schemeClr val="bg1"/>
            </a:solidFill>
            <a:ln>
              <a:solidFill>
                <a:schemeClr val="accent1"/>
              </a:solid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40B3117-3A14-1FEC-5DCF-36DCE416E704}"/>
                </a:ext>
              </a:extLst>
            </p:cNvPr>
            <p:cNvSpPr txBox="1"/>
            <p:nvPr/>
          </p:nvSpPr>
          <p:spPr>
            <a:xfrm>
              <a:off x="719646" y="734515"/>
              <a:ext cx="10752705" cy="649408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Nhớ hôm chia tay đồng đội, trên đường về Đông Hà, chúng tôi đi qua những quả đồi trọc, trơ vết cháy rừng nham nhở. Khi ấy, chúng tôi đã ước ao về một đô thị sẽ mọc lên trên mảnh đất đầy thương tích chiến tranh, nơi đồng đội của tôi hằng ngày dò dẫm gỡ mìn, huỷ bom để trả lại sự bình yên cho đất. Giống như những người lính đã đi qua chiến tranh luôn mang ước vọng hoà bình, mỗi người dân Khe Sanh đều thường trực ước vọng được đổi đời trên mảnh đất quê hương, từ giọt mồ hôi mặn chát của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Ước vọng ấy chưa bao giờ nguôi ngoai và đang dần trở thành hiện thực. Khe Sanh đã xanh lại như là một điều tự nhiên của đời sống, không thể nào khác...</a:t>
              </a:r>
              <a:endPar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32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Theo Trần Hoài</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0536A37C-9393-5BE8-D93B-703315955B24}"/>
              </a:ext>
            </a:extLst>
          </p:cNvPr>
          <p:cNvSpPr txBox="1"/>
          <p:nvPr/>
        </p:nvSpPr>
        <p:spPr>
          <a:xfrm>
            <a:off x="5408732" y="5940929"/>
            <a:ext cx="254977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a:solidFill>
                  <a:srgbClr val="00B050"/>
                </a:solidFill>
                <a:latin typeface="#9Slide05 SVNClementine" panose="020F0502020204030203" pitchFamily="34" charset="0"/>
              </a:rPr>
              <a:t>Đoạn 2</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spTree>
    <p:extLst>
      <p:ext uri="{BB962C8B-B14F-4D97-AF65-F5344CB8AC3E}">
        <p14:creationId xmlns:p14="http://schemas.microsoft.com/office/powerpoint/2010/main" val="3687499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D20998C-2BD6-0F61-DFE4-322D615085EA}"/>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702EB696-CA6F-C317-AAF5-FFE3C945B1BC}"/>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7AD4366B-C7C8-3305-A7C9-8F8F556F6E65}"/>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i="0" u="none" strike="noStrike" kern="0" normalizeH="0" baseline="0" noProof="0" dirty="0" err="1">
                <a:ln w="0"/>
                <a:solidFill>
                  <a:schemeClr val="bg1"/>
                </a:solidFill>
                <a:uLnTx/>
                <a:uFillTx/>
                <a:latin typeface="#9Slide05 Phobia" panose="02000506000000020003" pitchFamily="2" charset="0"/>
                <a:sym typeface="Arial"/>
              </a:rPr>
              <a:t>Giải</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nghĩa</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từ</a:t>
            </a:r>
            <a:r>
              <a:rPr kumimoji="0" lang="en-US" sz="8000" i="0" u="none" strike="noStrike" kern="0" normalizeH="0" noProof="0" dirty="0">
                <a:ln w="0"/>
                <a:solidFill>
                  <a:schemeClr val="bg1"/>
                </a:solidFill>
                <a:uLnTx/>
                <a:uFillTx/>
                <a:latin typeface="#9Slide05 Phobia" panose="02000506000000020003" pitchFamily="2" charset="0"/>
                <a:sym typeface="Arial"/>
              </a:rPr>
              <a:t> </a:t>
            </a:r>
            <a:r>
              <a:rPr kumimoji="0" lang="en-US" sz="8000" i="0" u="none" strike="noStrike" kern="0" normalizeH="0" noProof="0" dirty="0" err="1">
                <a:ln w="0"/>
                <a:solidFill>
                  <a:schemeClr val="bg1"/>
                </a:solidFill>
                <a:uLnTx/>
                <a:uFillTx/>
                <a:latin typeface="#9Slide05 Phobia" panose="02000506000000020003" pitchFamily="2" charset="0"/>
                <a:sym typeface="Arial"/>
              </a:rPr>
              <a:t>khó</a:t>
            </a:r>
            <a:endParaRPr kumimoji="0" lang="en-US" sz="8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656A4CD6-35A1-6AB0-6B5C-08CADD91B2C9}"/>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Khe Sanh: </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47EEF1CB-CF26-34DA-F77A-F87CE0748951}"/>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a:solidFill>
                  <a:srgbClr val="002060"/>
                </a:solidFill>
              </a:rPr>
              <a:t>địa danh thuộc huyện Hướng Hoá, tỉnh Quảng Trị, nơi từng bị tàn phá nặng nề trong những năm chiến tranh chống đế quốc Mỹ.</a:t>
            </a:r>
            <a:endParaRPr lang="en-US" sz="3200" b="1" dirty="0">
              <a:solidFill>
                <a:srgbClr val="002060"/>
              </a:solidFill>
            </a:endParaRPr>
          </a:p>
        </p:txBody>
      </p:sp>
    </p:spTree>
    <p:extLst>
      <p:ext uri="{BB962C8B-B14F-4D97-AF65-F5344CB8AC3E}">
        <p14:creationId xmlns:p14="http://schemas.microsoft.com/office/powerpoint/2010/main" val="29615921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77179419-A6B2-EDD0-0701-EFDB554E27F8}"/>
              </a:ext>
            </a:extLst>
          </p:cNvPr>
          <p:cNvGrpSpPr/>
          <p:nvPr/>
        </p:nvGrpSpPr>
        <p:grpSpPr>
          <a:xfrm>
            <a:off x="2433929" y="986657"/>
            <a:ext cx="7770492" cy="4223846"/>
            <a:chOff x="2433929" y="986657"/>
            <a:chExt cx="7770492" cy="4223846"/>
          </a:xfrm>
        </p:grpSpPr>
        <p:sp>
          <p:nvSpPr>
            <p:cNvPr id="2" name="Rectangle: Rounded Corners 2">
              <a:extLst>
                <a:ext uri="{FF2B5EF4-FFF2-40B4-BE49-F238E27FC236}">
                  <a16:creationId xmlns:a16="http://schemas.microsoft.com/office/drawing/2014/main" id="{34E5BB60-537F-7E8C-F86B-7AE268DC4457}"/>
                </a:ext>
              </a:extLst>
            </p:cNvPr>
            <p:cNvSpPr/>
            <p:nvPr/>
          </p:nvSpPr>
          <p:spPr>
            <a:xfrm>
              <a:off x="2433929" y="986657"/>
              <a:ext cx="7770492" cy="4223846"/>
            </a:xfrm>
            <a:custGeom>
              <a:avLst/>
              <a:gdLst>
                <a:gd name="connsiteX0" fmla="*/ 0 w 7770492"/>
                <a:gd name="connsiteY0" fmla="*/ 703988 h 4223846"/>
                <a:gd name="connsiteX1" fmla="*/ 703988 w 7770492"/>
                <a:gd name="connsiteY1" fmla="*/ 0 h 4223846"/>
                <a:gd name="connsiteX2" fmla="*/ 7066504 w 7770492"/>
                <a:gd name="connsiteY2" fmla="*/ 0 h 4223846"/>
                <a:gd name="connsiteX3" fmla="*/ 7770492 w 7770492"/>
                <a:gd name="connsiteY3" fmla="*/ 703988 h 4223846"/>
                <a:gd name="connsiteX4" fmla="*/ 7770492 w 7770492"/>
                <a:gd name="connsiteY4" fmla="*/ 3519858 h 4223846"/>
                <a:gd name="connsiteX5" fmla="*/ 7066504 w 7770492"/>
                <a:gd name="connsiteY5" fmla="*/ 4223846 h 4223846"/>
                <a:gd name="connsiteX6" fmla="*/ 703988 w 7770492"/>
                <a:gd name="connsiteY6" fmla="*/ 4223846 h 4223846"/>
                <a:gd name="connsiteX7" fmla="*/ 0 w 7770492"/>
                <a:gd name="connsiteY7" fmla="*/ 3519858 h 4223846"/>
                <a:gd name="connsiteX8" fmla="*/ 0 w 7770492"/>
                <a:gd name="connsiteY8" fmla="*/ 703988 h 4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0492" h="4223846" fill="none" extrusionOk="0">
                  <a:moveTo>
                    <a:pt x="0" y="703988"/>
                  </a:moveTo>
                  <a:cubicBezTo>
                    <a:pt x="-21531" y="311703"/>
                    <a:pt x="327192" y="9819"/>
                    <a:pt x="703988" y="0"/>
                  </a:cubicBezTo>
                  <a:cubicBezTo>
                    <a:pt x="2424989" y="130954"/>
                    <a:pt x="5305181" y="43574"/>
                    <a:pt x="7066504" y="0"/>
                  </a:cubicBezTo>
                  <a:cubicBezTo>
                    <a:pt x="7468321" y="20047"/>
                    <a:pt x="7773964" y="319439"/>
                    <a:pt x="7770492" y="703988"/>
                  </a:cubicBezTo>
                  <a:cubicBezTo>
                    <a:pt x="7620053" y="1850070"/>
                    <a:pt x="7856371" y="2137540"/>
                    <a:pt x="7770492" y="3519858"/>
                  </a:cubicBezTo>
                  <a:cubicBezTo>
                    <a:pt x="7720246" y="3916911"/>
                    <a:pt x="7399529" y="4185361"/>
                    <a:pt x="7066504" y="4223846"/>
                  </a:cubicBezTo>
                  <a:cubicBezTo>
                    <a:pt x="4415859" y="4379043"/>
                    <a:pt x="3699244" y="4386866"/>
                    <a:pt x="703988" y="4223846"/>
                  </a:cubicBezTo>
                  <a:cubicBezTo>
                    <a:pt x="320547" y="4151327"/>
                    <a:pt x="-35135" y="3929176"/>
                    <a:pt x="0" y="3519858"/>
                  </a:cubicBezTo>
                  <a:cubicBezTo>
                    <a:pt x="64656" y="2542915"/>
                    <a:pt x="-17807" y="2043283"/>
                    <a:pt x="0" y="703988"/>
                  </a:cubicBezTo>
                  <a:close/>
                </a:path>
                <a:path w="7770492" h="4223846" stroke="0" extrusionOk="0">
                  <a:moveTo>
                    <a:pt x="0" y="703988"/>
                  </a:moveTo>
                  <a:cubicBezTo>
                    <a:pt x="-22158" y="301519"/>
                    <a:pt x="245509" y="26151"/>
                    <a:pt x="703988" y="0"/>
                  </a:cubicBezTo>
                  <a:cubicBezTo>
                    <a:pt x="3590999" y="132882"/>
                    <a:pt x="5674487" y="-84951"/>
                    <a:pt x="7066504" y="0"/>
                  </a:cubicBezTo>
                  <a:cubicBezTo>
                    <a:pt x="7451896" y="3330"/>
                    <a:pt x="7764340" y="349191"/>
                    <a:pt x="7770492" y="703988"/>
                  </a:cubicBezTo>
                  <a:cubicBezTo>
                    <a:pt x="7790679" y="1699950"/>
                    <a:pt x="7922972" y="2300988"/>
                    <a:pt x="7770492" y="3519858"/>
                  </a:cubicBezTo>
                  <a:cubicBezTo>
                    <a:pt x="7833430" y="3916126"/>
                    <a:pt x="7476019" y="4181219"/>
                    <a:pt x="7066504" y="4223846"/>
                  </a:cubicBezTo>
                  <a:cubicBezTo>
                    <a:pt x="5635090" y="4311485"/>
                    <a:pt x="2880875" y="4151167"/>
                    <a:pt x="703988" y="4223846"/>
                  </a:cubicBezTo>
                  <a:cubicBezTo>
                    <a:pt x="313022" y="4203208"/>
                    <a:pt x="-6272" y="3917376"/>
                    <a:pt x="0" y="3519858"/>
                  </a:cubicBezTo>
                  <a:cubicBezTo>
                    <a:pt x="-38581" y="2154828"/>
                    <a:pt x="63341" y="1570148"/>
                    <a:pt x="0" y="703988"/>
                  </a:cubicBezTo>
                  <a:close/>
                </a:path>
              </a:pathLst>
            </a:custGeom>
            <a:solidFill>
              <a:schemeClr val="bg1">
                <a:alpha val="92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E7DF9DE-D3C3-08EF-67A7-7DA5A3206E25}"/>
                </a:ext>
              </a:extLst>
            </p:cNvPr>
            <p:cNvSpPr txBox="1"/>
            <p:nvPr/>
          </p:nvSpPr>
          <p:spPr>
            <a:xfrm>
              <a:off x="3110082" y="1076705"/>
              <a:ext cx="6418185" cy="769441"/>
            </a:xfrm>
            <a:prstGeom prst="rect">
              <a:avLst/>
            </a:prstGeom>
            <a:noFill/>
          </p:spPr>
          <p:txBody>
            <a:bodyPr wrap="square" rtlCol="0">
              <a:spAutoFit/>
            </a:bodyPr>
            <a:lstStyle/>
            <a:p>
              <a:r>
                <a:rPr lang="en-US" sz="4400" b="1" dirty="0" err="1">
                  <a:solidFill>
                    <a:srgbClr val="002060"/>
                  </a:solidFill>
                  <a:latin typeface="UTM Edwardian" panose="02040603050506020204" pitchFamily="18" charset="0"/>
                </a:rPr>
                <a:t>Thứ</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ngày</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tháng</a:t>
              </a:r>
              <a:r>
                <a:rPr lang="en-US" sz="4400" b="1" dirty="0">
                  <a:solidFill>
                    <a:srgbClr val="002060"/>
                  </a:solidFill>
                  <a:latin typeface="UTM Edwardian" panose="02040603050506020204" pitchFamily="18" charset="0"/>
                </a:rPr>
                <a:t> … </a:t>
              </a:r>
              <a:r>
                <a:rPr lang="en-US" sz="4400" b="1" dirty="0" err="1">
                  <a:solidFill>
                    <a:srgbClr val="002060"/>
                  </a:solidFill>
                  <a:latin typeface="UTM Edwardian" panose="02040603050506020204" pitchFamily="18" charset="0"/>
                </a:rPr>
                <a:t>năm</a:t>
              </a:r>
              <a:r>
                <a:rPr lang="en-US" sz="4400" b="1" dirty="0">
                  <a:solidFill>
                    <a:srgbClr val="002060"/>
                  </a:solidFill>
                  <a:latin typeface="UTM Edwardian" panose="02040603050506020204" pitchFamily="18" charset="0"/>
                </a:rPr>
                <a:t> …</a:t>
              </a:r>
              <a:endParaRPr lang="vi-VN" sz="4400" b="1" dirty="0">
                <a:solidFill>
                  <a:srgbClr val="002060"/>
                </a:solidFill>
              </a:endParaRPr>
            </a:p>
          </p:txBody>
        </p:sp>
        <p:sp>
          <p:nvSpPr>
            <p:cNvPr id="5" name="TextBox 2">
              <a:extLst>
                <a:ext uri="{FF2B5EF4-FFF2-40B4-BE49-F238E27FC236}">
                  <a16:creationId xmlns:a16="http://schemas.microsoft.com/office/drawing/2014/main" id="{F1075CA2-E63E-A869-C94F-55A3D8A770D0}"/>
                </a:ext>
              </a:extLst>
            </p:cNvPr>
            <p:cNvSpPr txBox="1"/>
            <p:nvPr/>
          </p:nvSpPr>
          <p:spPr>
            <a:xfrm>
              <a:off x="4396066" y="2001806"/>
              <a:ext cx="3846215" cy="830997"/>
            </a:xfrm>
            <a:prstGeom prst="rect">
              <a:avLst/>
            </a:prstGeom>
            <a:noFill/>
            <a:effectLst>
              <a:glow rad="228600">
                <a:schemeClr val="accent3">
                  <a:satMod val="175000"/>
                  <a:alpha val="40000"/>
                </a:schemeClr>
              </a:glow>
            </a:effectLst>
          </p:spPr>
          <p:txBody>
            <a:bodyPr wrap="square" rtlCol="0">
              <a:spAutoFit/>
            </a:bodyPr>
            <a:lstStyle/>
            <a:p>
              <a:pPr algn="ct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Tiếng</a:t>
              </a:r>
              <a:r>
                <a:rPr lang="en-US" sz="48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 </a:t>
              </a:r>
              <a:r>
                <a:rPr lang="en-US" sz="4800" dirty="0" err="1">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rPr>
                <a:t>Việt</a:t>
              </a:r>
              <a:endParaRPr lang="en-US" sz="6600" dirty="0">
                <a:ln w="19050">
                  <a:solidFill>
                    <a:srgbClr val="C00000"/>
                  </a:solidFill>
                  <a:prstDash val="solid"/>
                </a:ln>
                <a:solidFill>
                  <a:srgbClr val="FF9999"/>
                </a:solidFill>
                <a:effectLst>
                  <a:glow rad="76200">
                    <a:schemeClr val="bg1"/>
                  </a:glow>
                  <a:outerShdw blurRad="38100" dist="38100" dir="2700000" algn="tl">
                    <a:srgbClr val="000000">
                      <a:alpha val="43137"/>
                    </a:srgbClr>
                  </a:outerShdw>
                </a:effectLst>
                <a:latin typeface="#9Slide05 SVNClementine" panose="020F0502020204030203" pitchFamily="34" charset="0"/>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34F69AA5-8352-E11B-B8B8-582DDB3B0B9D}"/>
                </a:ext>
              </a:extLst>
            </p:cNvPr>
            <p:cNvSpPr txBox="1"/>
            <p:nvPr/>
          </p:nvSpPr>
          <p:spPr>
            <a:xfrm>
              <a:off x="5080516" y="3213421"/>
              <a:ext cx="2477316" cy="584775"/>
            </a:xfrm>
            <a:prstGeom prst="rect">
              <a:avLst/>
            </a:prstGeom>
            <a:noFill/>
          </p:spPr>
          <p:txBody>
            <a:bodyPr wrap="square">
              <a:spAutoFit/>
            </a:bodyPr>
            <a:lstStyle/>
            <a:p>
              <a:pPr algn="ctr"/>
              <a:r>
                <a:rPr lang="en-US" sz="3200" b="1" dirty="0" err="1">
                  <a:solidFill>
                    <a:srgbClr val="FE860E"/>
                  </a:solidFill>
                  <a:latin typeface="UTM Duepuntozero" panose="02040603050506020204" pitchFamily="18" charset="0"/>
                </a:rPr>
                <a:t>Bài</a:t>
              </a:r>
              <a:r>
                <a:rPr lang="en-US" sz="3200" b="1" dirty="0">
                  <a:solidFill>
                    <a:srgbClr val="FE860E"/>
                  </a:solidFill>
                  <a:latin typeface="UTM Duepuntozero" panose="02040603050506020204" pitchFamily="18" charset="0"/>
                </a:rPr>
                <a:t> 4 – </a:t>
              </a:r>
              <a:r>
                <a:rPr lang="en-US" sz="3200" b="1" dirty="0" err="1">
                  <a:solidFill>
                    <a:srgbClr val="FE860E"/>
                  </a:solidFill>
                  <a:latin typeface="UTM Duepuntozero" panose="02040603050506020204" pitchFamily="18" charset="0"/>
                </a:rPr>
                <a:t>Tiết</a:t>
              </a:r>
              <a:r>
                <a:rPr lang="en-US" sz="3200" b="1" dirty="0">
                  <a:solidFill>
                    <a:srgbClr val="FE860E"/>
                  </a:solidFill>
                  <a:latin typeface="UTM Duepuntozero" panose="02040603050506020204" pitchFamily="18" charset="0"/>
                </a:rPr>
                <a:t> 1</a:t>
              </a:r>
            </a:p>
          </p:txBody>
        </p:sp>
        <p:sp>
          <p:nvSpPr>
            <p:cNvPr id="9" name="TextBox 8">
              <a:extLst>
                <a:ext uri="{FF2B5EF4-FFF2-40B4-BE49-F238E27FC236}">
                  <a16:creationId xmlns:a16="http://schemas.microsoft.com/office/drawing/2014/main" id="{0F664CB5-2DB9-DB15-DF8C-C9A61ABCF391}"/>
                </a:ext>
              </a:extLst>
            </p:cNvPr>
            <p:cNvSpPr txBox="1"/>
            <p:nvPr/>
          </p:nvSpPr>
          <p:spPr>
            <a:xfrm>
              <a:off x="2433929" y="3706157"/>
              <a:ext cx="7514278" cy="1015663"/>
            </a:xfrm>
            <a:prstGeom prst="rect">
              <a:avLst/>
            </a:prstGeom>
            <a:noFill/>
          </p:spPr>
          <p:txBody>
            <a:bodyPr wrap="square" rtlCol="0">
              <a:spAutoFit/>
            </a:bodyPr>
            <a:lstStyle/>
            <a:p>
              <a:pPr algn="ctr"/>
              <a:r>
                <a:rPr lang="en-US" sz="6000">
                  <a:solidFill>
                    <a:srgbClr val="00B050"/>
                  </a:solidFill>
                  <a:latin typeface="#9Slide05 SVNClementine" panose="020F0502020204030203" pitchFamily="34" charset="0"/>
                </a:rPr>
                <a:t>Miền đất xanh</a:t>
              </a:r>
              <a:endParaRPr lang="en-US" sz="6000" dirty="0">
                <a:solidFill>
                  <a:srgbClr val="00B050"/>
                </a:solidFill>
                <a:latin typeface="#9Slide05 SVNClementine" panose="020F0502020204030203" pitchFamily="34" charset="0"/>
              </a:endParaRPr>
            </a:p>
          </p:txBody>
        </p:sp>
      </p:grpSp>
    </p:spTree>
    <p:extLst>
      <p:ext uri="{BB962C8B-B14F-4D97-AF65-F5344CB8AC3E}">
        <p14:creationId xmlns:p14="http://schemas.microsoft.com/office/powerpoint/2010/main" val="20945614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2D90D-145F-5498-AB69-DBAF9C3FCE9A}"/>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CC7B697-627E-38E0-D6EF-57221868099E}"/>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55E6CEB4-C4B9-371D-17E6-E8037CBC6E1D}"/>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0FD4ADD0-3199-4F8C-A989-B1B72311A259}"/>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Giải</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nghĩa</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từ</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khó</a:t>
            </a:r>
            <a:endPar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9C1EAC11-C8A1-B846-9650-F8BC8A69E222}"/>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Cứ điểm Làng Vây:</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E7FDE29B-54EA-653A-798E-9F2FF4214415}"/>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a:solidFill>
                  <a:srgbClr val="002060"/>
                </a:solidFill>
              </a:rPr>
              <a:t>một căn cứ quân sự được quân đội Mỹ xây dựng ở Khe Sanh.</a:t>
            </a:r>
          </a:p>
        </p:txBody>
      </p:sp>
    </p:spTree>
    <p:extLst>
      <p:ext uri="{BB962C8B-B14F-4D97-AF65-F5344CB8AC3E}">
        <p14:creationId xmlns:p14="http://schemas.microsoft.com/office/powerpoint/2010/main" val="825048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A39CF8-4EE9-387C-2C9D-2ABA92B4594D}"/>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C892480C-2285-528A-CE17-1AC971F52685}"/>
              </a:ext>
            </a:extLst>
          </p:cNvPr>
          <p:cNvPicPr>
            <a:picLocks noChangeAspect="1"/>
          </p:cNvPicPr>
          <p:nvPr/>
        </p:nvPicPr>
        <p:blipFill>
          <a:blip r:embed="rId2"/>
          <a:stretch>
            <a:fillRect/>
          </a:stretch>
        </p:blipFill>
        <p:spPr>
          <a:xfrm>
            <a:off x="0" y="0"/>
            <a:ext cx="12192000" cy="6858000"/>
          </a:xfrm>
          <a:prstGeom prst="rect">
            <a:avLst/>
          </a:prstGeom>
        </p:spPr>
      </p:pic>
      <p:pic>
        <p:nvPicPr>
          <p:cNvPr id="1026" name="Picture 2" descr="Blackboard Cartoon Images - Free Download on Freepik">
            <a:extLst>
              <a:ext uri="{FF2B5EF4-FFF2-40B4-BE49-F238E27FC236}">
                <a16:creationId xmlns:a16="http://schemas.microsoft.com/office/drawing/2014/main" id="{C5E5C36D-3F96-2F60-A782-D8ED3DA11A22}"/>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7713"/>
          <a:stretch/>
        </p:blipFill>
        <p:spPr bwMode="auto">
          <a:xfrm>
            <a:off x="396763" y="70444"/>
            <a:ext cx="11670094" cy="66046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9">
            <a:extLst>
              <a:ext uri="{FF2B5EF4-FFF2-40B4-BE49-F238E27FC236}">
                <a16:creationId xmlns:a16="http://schemas.microsoft.com/office/drawing/2014/main" id="{751D9E17-58EE-5F13-9304-FD9BC1932341}"/>
              </a:ext>
            </a:extLst>
          </p:cNvPr>
          <p:cNvSpPr txBox="1"/>
          <p:nvPr/>
        </p:nvSpPr>
        <p:spPr>
          <a:xfrm>
            <a:off x="2763695" y="689642"/>
            <a:ext cx="5906749" cy="1323439"/>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Giải</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nghĩa</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từ</a:t>
            </a:r>
            <a:r>
              <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 </a:t>
            </a:r>
            <a:r>
              <a:rPr kumimoji="0" lang="en-US" sz="8000" b="0" i="0" u="none" strike="noStrike" kern="0" cap="none" spc="0" normalizeH="0" baseline="0" noProof="0" dirty="0" err="1">
                <a:ln w="0"/>
                <a:solidFill>
                  <a:prstClr val="white"/>
                </a:solidFill>
                <a:effectLst/>
                <a:uLnTx/>
                <a:uFillTx/>
                <a:latin typeface="#9Slide05 Phobia" panose="02000506000000020003" pitchFamily="2" charset="0"/>
                <a:ea typeface="+mn-ea"/>
                <a:cs typeface="+mn-cs"/>
                <a:sym typeface="Arial"/>
              </a:rPr>
              <a:t>khó</a:t>
            </a:r>
            <a:endParaRPr kumimoji="0" lang="en-US" sz="8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9259875C-0081-EFE9-4E6A-209C81D0005A}"/>
              </a:ext>
            </a:extLst>
          </p:cNvPr>
          <p:cNvSpPr txBox="1"/>
          <p:nvPr/>
        </p:nvSpPr>
        <p:spPr>
          <a:xfrm>
            <a:off x="4089272" y="2080085"/>
            <a:ext cx="7556268" cy="754053"/>
          </a:xfrm>
          <a:prstGeom prst="rect">
            <a:avLst/>
          </a:prstGeom>
          <a:noFill/>
        </p:spPr>
        <p:txBody>
          <a:bodyPr wrap="square">
            <a:spAutoFit/>
          </a:bodyPr>
          <a:lstStyle/>
          <a:p>
            <a:pPr lvl="0">
              <a:defRPr/>
            </a:pPr>
            <a:r>
              <a:rPr lang="en-US" sz="4300" b="1">
                <a:solidFill>
                  <a:srgbClr val="FFFF00"/>
                </a:solidFill>
              </a:rPr>
              <a:t>Đông Hà:</a:t>
            </a:r>
            <a:endParaRPr kumimoji="0" lang="en-US" sz="43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
        <p:nvSpPr>
          <p:cNvPr id="15" name="Scroll: Horizontal 14">
            <a:extLst>
              <a:ext uri="{FF2B5EF4-FFF2-40B4-BE49-F238E27FC236}">
                <a16:creationId xmlns:a16="http://schemas.microsoft.com/office/drawing/2014/main" id="{96928802-22AE-9566-E332-0B9F91EA44C4}"/>
              </a:ext>
            </a:extLst>
          </p:cNvPr>
          <p:cNvSpPr/>
          <p:nvPr/>
        </p:nvSpPr>
        <p:spPr>
          <a:xfrm>
            <a:off x="1295400" y="2901142"/>
            <a:ext cx="9630015" cy="2585258"/>
          </a:xfrm>
          <a:prstGeom prst="horizontalScroll">
            <a:avLst/>
          </a:prstGeom>
          <a:solidFill>
            <a:schemeClr val="accent4">
              <a:lumMod val="20000"/>
              <a:lumOff val="80000"/>
            </a:schemeClr>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Arial" panose="020B0604020202020204" pitchFamily="34" charset="0"/>
                <a:ea typeface="+mn-ea"/>
                <a:cs typeface="+mn-cs"/>
              </a:rPr>
              <a:t>thành phố thuộc tỉnh Quảng Trị.</a:t>
            </a:r>
          </a:p>
        </p:txBody>
      </p:sp>
    </p:spTree>
    <p:extLst>
      <p:ext uri="{BB962C8B-B14F-4D97-AF65-F5344CB8AC3E}">
        <p14:creationId xmlns:p14="http://schemas.microsoft.com/office/powerpoint/2010/main" val="11599155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4191208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15180058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id="{41F85861-BD4B-A90F-D732-B5074D652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E831AD0D-F23F-1675-A4D3-28685CB2E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id="{E8C8208F-36E9-E007-1419-05A7B7869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6E40E344-D4A4-D463-91C0-4A7BE5A9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r:id="rId1" imgW="3733920" imgH="1085760"/>
        </mc:Choice>
        <mc:Fallback>
          <p:control r:id="rId1" imgW="3733920" imgH="1085760">
            <p:pic>
              <p:nvPicPr>
                <p:cNvPr id="14" name="TextBox1">
                  <a:extLst>
                    <a:ext uri="{FF2B5EF4-FFF2-40B4-BE49-F238E27FC236}">
                      <a16:creationId xmlns:a16="http://schemas.microsoft.com/office/drawing/2014/main" id="{91E9C4EC-07AA-BDE6-BD16-DEE0B3F8A899}"/>
                    </a:ext>
                  </a:extLst>
                </p:cNvPr>
                <p:cNvPicPr>
                  <a:picLocks/>
                </p:cNvPicPr>
                <p:nvPr/>
              </p:nvPicPr>
              <p:blipFill>
                <a:blip r:embed="rId8"/>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1445399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09722" y="2102873"/>
              <a:ext cx="5598007" cy="2862322"/>
            </a:xfrm>
            <a:prstGeom prst="rect">
              <a:avLst/>
            </a:prstGeom>
            <a:noFill/>
          </p:spPr>
          <p:txBody>
            <a:bodyPr wrap="none" rtlCol="0">
              <a:spAutoFit/>
            </a:bodyPr>
            <a:lstStyle/>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hiểu</a:t>
              </a:r>
              <a:endPar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289352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7AD72-6C7A-A4BF-8EBB-7B1D52B19577}"/>
            </a:ext>
          </a:extLst>
        </p:cNvPr>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FAE717A8-6E22-3021-CD42-412E4CF41F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93901270-D597-D6AC-3C65-BA0E24E06BF8}"/>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0E07AA3-D89A-0B23-CFCE-389C4C742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850" y="1762805"/>
            <a:ext cx="11392780" cy="3332389"/>
          </a:xfrm>
          <a:prstGeom prst="rect">
            <a:avLst/>
          </a:prstGeom>
        </p:spPr>
      </p:pic>
    </p:spTree>
    <p:extLst>
      <p:ext uri="{BB962C8B-B14F-4D97-AF65-F5344CB8AC3E}">
        <p14:creationId xmlns:p14="http://schemas.microsoft.com/office/powerpoint/2010/main" val="28269309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DBE1116-F175-A597-B48E-C042CC36D40E}"/>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DB4DFA3F-DA52-78E5-4BDB-E75E9CEC7B51}"/>
              </a:ext>
            </a:extLst>
          </p:cNvPr>
          <p:cNvSpPr/>
          <p:nvPr/>
        </p:nvSpPr>
        <p:spPr>
          <a:xfrm>
            <a:off x="412080" y="466312"/>
            <a:ext cx="11589419" cy="2859924"/>
          </a:xfrm>
          <a:custGeom>
            <a:avLst/>
            <a:gdLst>
              <a:gd name="connsiteX0" fmla="*/ 0 w 11589419"/>
              <a:gd name="connsiteY0" fmla="*/ 476664 h 2859924"/>
              <a:gd name="connsiteX1" fmla="*/ 476664 w 11589419"/>
              <a:gd name="connsiteY1" fmla="*/ 0 h 2859924"/>
              <a:gd name="connsiteX2" fmla="*/ 917985 w 11589419"/>
              <a:gd name="connsiteY2" fmla="*/ 0 h 2859924"/>
              <a:gd name="connsiteX3" fmla="*/ 1402954 w 11589419"/>
              <a:gd name="connsiteY3" fmla="*/ 0 h 2859924"/>
              <a:gd name="connsiteX4" fmla="*/ 1931570 w 11589419"/>
              <a:gd name="connsiteY4" fmla="*/ 0 h 2859924"/>
              <a:gd name="connsiteX5" fmla="*/ 1931570 w 11589419"/>
              <a:gd name="connsiteY5" fmla="*/ 0 h 2859924"/>
              <a:gd name="connsiteX6" fmla="*/ 2482067 w 11589419"/>
              <a:gd name="connsiteY6" fmla="*/ 0 h 2859924"/>
              <a:gd name="connsiteX7" fmla="*/ 2974618 w 11589419"/>
              <a:gd name="connsiteY7" fmla="*/ 0 h 2859924"/>
              <a:gd name="connsiteX8" fmla="*/ 3554089 w 11589419"/>
              <a:gd name="connsiteY8" fmla="*/ 0 h 2859924"/>
              <a:gd name="connsiteX9" fmla="*/ 4133560 w 11589419"/>
              <a:gd name="connsiteY9" fmla="*/ 0 h 2859924"/>
              <a:gd name="connsiteX10" fmla="*/ 4828925 w 11589419"/>
              <a:gd name="connsiteY10" fmla="*/ 0 h 2859924"/>
              <a:gd name="connsiteX11" fmla="*/ 5589967 w 11589419"/>
              <a:gd name="connsiteY11" fmla="*/ 0 h 2859924"/>
              <a:gd name="connsiteX12" fmla="*/ 6351008 w 11589419"/>
              <a:gd name="connsiteY12" fmla="*/ 0 h 2859924"/>
              <a:gd name="connsiteX13" fmla="*/ 6923535 w 11589419"/>
              <a:gd name="connsiteY13" fmla="*/ 0 h 2859924"/>
              <a:gd name="connsiteX14" fmla="*/ 7433223 w 11589419"/>
              <a:gd name="connsiteY14" fmla="*/ 0 h 2859924"/>
              <a:gd name="connsiteX15" fmla="*/ 8068588 w 11589419"/>
              <a:gd name="connsiteY15" fmla="*/ 0 h 2859924"/>
              <a:gd name="connsiteX16" fmla="*/ 8892468 w 11589419"/>
              <a:gd name="connsiteY16" fmla="*/ 0 h 2859924"/>
              <a:gd name="connsiteX17" fmla="*/ 9402157 w 11589419"/>
              <a:gd name="connsiteY17" fmla="*/ 0 h 2859924"/>
              <a:gd name="connsiteX18" fmla="*/ 10037522 w 11589419"/>
              <a:gd name="connsiteY18" fmla="*/ 0 h 2859924"/>
              <a:gd name="connsiteX19" fmla="*/ 11112755 w 11589419"/>
              <a:gd name="connsiteY19" fmla="*/ 0 h 2859924"/>
              <a:gd name="connsiteX20" fmla="*/ 11589419 w 11589419"/>
              <a:gd name="connsiteY20" fmla="*/ 476664 h 2859924"/>
              <a:gd name="connsiteX21" fmla="*/ 11589419 w 11589419"/>
              <a:gd name="connsiteY21" fmla="*/ 1072477 h 2859924"/>
              <a:gd name="connsiteX22" fmla="*/ 11589419 w 11589419"/>
              <a:gd name="connsiteY22" fmla="*/ 1668289 h 2859924"/>
              <a:gd name="connsiteX23" fmla="*/ 11589419 w 11589419"/>
              <a:gd name="connsiteY23" fmla="*/ 1668289 h 2859924"/>
              <a:gd name="connsiteX24" fmla="*/ 11589419 w 11589419"/>
              <a:gd name="connsiteY24" fmla="*/ 2032929 h 2859924"/>
              <a:gd name="connsiteX25" fmla="*/ 11589419 w 11589419"/>
              <a:gd name="connsiteY25" fmla="*/ 2383270 h 2859924"/>
              <a:gd name="connsiteX26" fmla="*/ 11589419 w 11589419"/>
              <a:gd name="connsiteY26" fmla="*/ 2383260 h 2859924"/>
              <a:gd name="connsiteX27" fmla="*/ 11112755 w 11589419"/>
              <a:gd name="connsiteY27" fmla="*/ 2859924 h 2859924"/>
              <a:gd name="connsiteX28" fmla="*/ 10351713 w 11589419"/>
              <a:gd name="connsiteY28" fmla="*/ 2859924 h 2859924"/>
              <a:gd name="connsiteX29" fmla="*/ 9842025 w 11589419"/>
              <a:gd name="connsiteY29" fmla="*/ 2859924 h 2859924"/>
              <a:gd name="connsiteX30" fmla="*/ 9206660 w 11589419"/>
              <a:gd name="connsiteY30" fmla="*/ 2859924 h 2859924"/>
              <a:gd name="connsiteX31" fmla="*/ 8696971 w 11589419"/>
              <a:gd name="connsiteY31" fmla="*/ 2859924 h 2859924"/>
              <a:gd name="connsiteX32" fmla="*/ 8187283 w 11589419"/>
              <a:gd name="connsiteY32" fmla="*/ 2859924 h 2859924"/>
              <a:gd name="connsiteX33" fmla="*/ 7489080 w 11589419"/>
              <a:gd name="connsiteY33" fmla="*/ 2859924 h 2859924"/>
              <a:gd name="connsiteX34" fmla="*/ 6790876 w 11589419"/>
              <a:gd name="connsiteY34" fmla="*/ 2859924 h 2859924"/>
              <a:gd name="connsiteX35" fmla="*/ 6155511 w 11589419"/>
              <a:gd name="connsiteY35" fmla="*/ 2859924 h 2859924"/>
              <a:gd name="connsiteX36" fmla="*/ 5645823 w 11589419"/>
              <a:gd name="connsiteY36" fmla="*/ 2859924 h 2859924"/>
              <a:gd name="connsiteX37" fmla="*/ 4828925 w 11589419"/>
              <a:gd name="connsiteY37" fmla="*/ 2859924 h 2859924"/>
              <a:gd name="connsiteX38" fmla="*/ 4269733 w 11589419"/>
              <a:gd name="connsiteY38" fmla="*/ 2964055 h 2859924"/>
              <a:gd name="connsiteX39" fmla="*/ 3679475 w 11589419"/>
              <a:gd name="connsiteY39" fmla="*/ 3073971 h 2859924"/>
              <a:gd name="connsiteX40" fmla="*/ 3058151 w 11589419"/>
              <a:gd name="connsiteY40" fmla="*/ 3189672 h 2859924"/>
              <a:gd name="connsiteX41" fmla="*/ 2467893 w 11589419"/>
              <a:gd name="connsiteY41" fmla="*/ 3299588 h 2859924"/>
              <a:gd name="connsiteX42" fmla="*/ 1722304 w 11589419"/>
              <a:gd name="connsiteY42" fmla="*/ 3438429 h 2859924"/>
              <a:gd name="connsiteX43" fmla="*/ 1931570 w 11589419"/>
              <a:gd name="connsiteY43" fmla="*/ 2859924 h 2859924"/>
              <a:gd name="connsiteX44" fmla="*/ 1490249 w 11589419"/>
              <a:gd name="connsiteY44" fmla="*/ 2859924 h 2859924"/>
              <a:gd name="connsiteX45" fmla="*/ 976182 w 11589419"/>
              <a:gd name="connsiteY45" fmla="*/ 2859924 h 2859924"/>
              <a:gd name="connsiteX46" fmla="*/ 476664 w 11589419"/>
              <a:gd name="connsiteY46" fmla="*/ 2859924 h 2859924"/>
              <a:gd name="connsiteX47" fmla="*/ 0 w 11589419"/>
              <a:gd name="connsiteY47" fmla="*/ 2383260 h 2859924"/>
              <a:gd name="connsiteX48" fmla="*/ 0 w 11589419"/>
              <a:gd name="connsiteY48" fmla="*/ 2383270 h 2859924"/>
              <a:gd name="connsiteX49" fmla="*/ 0 w 11589419"/>
              <a:gd name="connsiteY49" fmla="*/ 2040079 h 2859924"/>
              <a:gd name="connsiteX50" fmla="*/ 0 w 11589419"/>
              <a:gd name="connsiteY50" fmla="*/ 1668289 h 2859924"/>
              <a:gd name="connsiteX51" fmla="*/ 0 w 11589419"/>
              <a:gd name="connsiteY51" fmla="*/ 1668289 h 2859924"/>
              <a:gd name="connsiteX52" fmla="*/ 0 w 11589419"/>
              <a:gd name="connsiteY52" fmla="*/ 1060560 h 2859924"/>
              <a:gd name="connsiteX53" fmla="*/ 0 w 11589419"/>
              <a:gd name="connsiteY53" fmla="*/ 476664 h 2859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589419" h="2859924" fill="none" extrusionOk="0">
                <a:moveTo>
                  <a:pt x="0" y="476664"/>
                </a:moveTo>
                <a:cubicBezTo>
                  <a:pt x="26627" y="170536"/>
                  <a:pt x="233782" y="-18406"/>
                  <a:pt x="476664" y="0"/>
                </a:cubicBezTo>
                <a:cubicBezTo>
                  <a:pt x="615775" y="-6944"/>
                  <a:pt x="757004" y="16389"/>
                  <a:pt x="917985" y="0"/>
                </a:cubicBezTo>
                <a:cubicBezTo>
                  <a:pt x="1078966" y="-16389"/>
                  <a:pt x="1234576" y="6625"/>
                  <a:pt x="1402954" y="0"/>
                </a:cubicBezTo>
                <a:cubicBezTo>
                  <a:pt x="1571332" y="-6625"/>
                  <a:pt x="1762972" y="-16749"/>
                  <a:pt x="1931570" y="0"/>
                </a:cubicBezTo>
                <a:lnTo>
                  <a:pt x="1931570" y="0"/>
                </a:lnTo>
                <a:cubicBezTo>
                  <a:pt x="2055128" y="-20065"/>
                  <a:pt x="2287783" y="-3326"/>
                  <a:pt x="2482067" y="0"/>
                </a:cubicBezTo>
                <a:cubicBezTo>
                  <a:pt x="2676351" y="3326"/>
                  <a:pt x="2838923" y="7427"/>
                  <a:pt x="2974618" y="0"/>
                </a:cubicBezTo>
                <a:cubicBezTo>
                  <a:pt x="3110313" y="-7427"/>
                  <a:pt x="3385319" y="-19430"/>
                  <a:pt x="3554089" y="0"/>
                </a:cubicBezTo>
                <a:cubicBezTo>
                  <a:pt x="3722859" y="19430"/>
                  <a:pt x="3852995" y="-17969"/>
                  <a:pt x="4133560" y="0"/>
                </a:cubicBezTo>
                <a:cubicBezTo>
                  <a:pt x="4414125" y="17969"/>
                  <a:pt x="4502062" y="1792"/>
                  <a:pt x="4828925" y="0"/>
                </a:cubicBezTo>
                <a:cubicBezTo>
                  <a:pt x="5193159" y="-2236"/>
                  <a:pt x="5336061" y="14906"/>
                  <a:pt x="5589967" y="0"/>
                </a:cubicBezTo>
                <a:cubicBezTo>
                  <a:pt x="5843873" y="-14906"/>
                  <a:pt x="6147632" y="-29094"/>
                  <a:pt x="6351008" y="0"/>
                </a:cubicBezTo>
                <a:cubicBezTo>
                  <a:pt x="6554384" y="29094"/>
                  <a:pt x="6737490" y="-25964"/>
                  <a:pt x="6923535" y="0"/>
                </a:cubicBezTo>
                <a:cubicBezTo>
                  <a:pt x="7109580" y="25964"/>
                  <a:pt x="7291075" y="12499"/>
                  <a:pt x="7433223" y="0"/>
                </a:cubicBezTo>
                <a:cubicBezTo>
                  <a:pt x="7575371" y="-12499"/>
                  <a:pt x="7849082" y="-16444"/>
                  <a:pt x="8068588" y="0"/>
                </a:cubicBezTo>
                <a:cubicBezTo>
                  <a:pt x="8288095" y="16444"/>
                  <a:pt x="8625274" y="19776"/>
                  <a:pt x="8892468" y="0"/>
                </a:cubicBezTo>
                <a:cubicBezTo>
                  <a:pt x="9159662" y="-19776"/>
                  <a:pt x="9154698" y="-11416"/>
                  <a:pt x="9402157" y="0"/>
                </a:cubicBezTo>
                <a:cubicBezTo>
                  <a:pt x="9649616" y="11416"/>
                  <a:pt x="9815624" y="-25327"/>
                  <a:pt x="10037522" y="0"/>
                </a:cubicBezTo>
                <a:cubicBezTo>
                  <a:pt x="10259421" y="25327"/>
                  <a:pt x="10604755" y="52245"/>
                  <a:pt x="11112755" y="0"/>
                </a:cubicBezTo>
                <a:cubicBezTo>
                  <a:pt x="11414936" y="-12507"/>
                  <a:pt x="11604496" y="259155"/>
                  <a:pt x="11589419" y="476664"/>
                </a:cubicBezTo>
                <a:cubicBezTo>
                  <a:pt x="11578550" y="647818"/>
                  <a:pt x="11616843" y="928097"/>
                  <a:pt x="11589419" y="1072477"/>
                </a:cubicBezTo>
                <a:cubicBezTo>
                  <a:pt x="11561995" y="1216857"/>
                  <a:pt x="11590863" y="1544563"/>
                  <a:pt x="11589419" y="1668289"/>
                </a:cubicBezTo>
                <a:lnTo>
                  <a:pt x="11589419" y="1668289"/>
                </a:lnTo>
                <a:cubicBezTo>
                  <a:pt x="11592172" y="1818879"/>
                  <a:pt x="11595583" y="1872457"/>
                  <a:pt x="11589419" y="2032929"/>
                </a:cubicBezTo>
                <a:cubicBezTo>
                  <a:pt x="11583255" y="2193401"/>
                  <a:pt x="11578713" y="2287683"/>
                  <a:pt x="11589419" y="2383270"/>
                </a:cubicBezTo>
                <a:cubicBezTo>
                  <a:pt x="11589419" y="2383265"/>
                  <a:pt x="11589419" y="2383262"/>
                  <a:pt x="11589419" y="2383260"/>
                </a:cubicBezTo>
                <a:cubicBezTo>
                  <a:pt x="11541931" y="2603362"/>
                  <a:pt x="11334411" y="2841035"/>
                  <a:pt x="11112755" y="2859924"/>
                </a:cubicBezTo>
                <a:cubicBezTo>
                  <a:pt x="10848271" y="2836545"/>
                  <a:pt x="10570149" y="2837387"/>
                  <a:pt x="10351713" y="2859924"/>
                </a:cubicBezTo>
                <a:cubicBezTo>
                  <a:pt x="10133277" y="2882461"/>
                  <a:pt x="9971078" y="2853642"/>
                  <a:pt x="9842025" y="2859924"/>
                </a:cubicBezTo>
                <a:cubicBezTo>
                  <a:pt x="9712972" y="2866206"/>
                  <a:pt x="9439732" y="2870537"/>
                  <a:pt x="9206660" y="2859924"/>
                </a:cubicBezTo>
                <a:cubicBezTo>
                  <a:pt x="8973589" y="2849311"/>
                  <a:pt x="8820112" y="2870630"/>
                  <a:pt x="8696971" y="2859924"/>
                </a:cubicBezTo>
                <a:cubicBezTo>
                  <a:pt x="8573830" y="2849218"/>
                  <a:pt x="8426976" y="2850659"/>
                  <a:pt x="8187283" y="2859924"/>
                </a:cubicBezTo>
                <a:cubicBezTo>
                  <a:pt x="7947590" y="2869189"/>
                  <a:pt x="7716085" y="2882081"/>
                  <a:pt x="7489080" y="2859924"/>
                </a:cubicBezTo>
                <a:cubicBezTo>
                  <a:pt x="7262075" y="2837767"/>
                  <a:pt x="7021009" y="2884320"/>
                  <a:pt x="6790876" y="2859924"/>
                </a:cubicBezTo>
                <a:cubicBezTo>
                  <a:pt x="6560743" y="2835528"/>
                  <a:pt x="6340356" y="2854798"/>
                  <a:pt x="6155511" y="2859924"/>
                </a:cubicBezTo>
                <a:cubicBezTo>
                  <a:pt x="5970667" y="2865050"/>
                  <a:pt x="5822860" y="2868184"/>
                  <a:pt x="5645823" y="2859924"/>
                </a:cubicBezTo>
                <a:cubicBezTo>
                  <a:pt x="5468786" y="2851664"/>
                  <a:pt x="5118082" y="2840109"/>
                  <a:pt x="4828925" y="2859924"/>
                </a:cubicBezTo>
                <a:cubicBezTo>
                  <a:pt x="4633640" y="2912655"/>
                  <a:pt x="4480043" y="2933912"/>
                  <a:pt x="4269733" y="2964055"/>
                </a:cubicBezTo>
                <a:cubicBezTo>
                  <a:pt x="4059423" y="2994198"/>
                  <a:pt x="3946799" y="2999009"/>
                  <a:pt x="3679475" y="3073971"/>
                </a:cubicBezTo>
                <a:cubicBezTo>
                  <a:pt x="3412151" y="3148933"/>
                  <a:pt x="3297559" y="3163886"/>
                  <a:pt x="3058151" y="3189672"/>
                </a:cubicBezTo>
                <a:cubicBezTo>
                  <a:pt x="2818743" y="3215458"/>
                  <a:pt x="2711623" y="3259867"/>
                  <a:pt x="2467893" y="3299588"/>
                </a:cubicBezTo>
                <a:cubicBezTo>
                  <a:pt x="2224163" y="3339309"/>
                  <a:pt x="1963570" y="3355497"/>
                  <a:pt x="1722304" y="3438429"/>
                </a:cubicBezTo>
                <a:cubicBezTo>
                  <a:pt x="1785244" y="3223073"/>
                  <a:pt x="1883720" y="2979120"/>
                  <a:pt x="1931570" y="2859924"/>
                </a:cubicBezTo>
                <a:cubicBezTo>
                  <a:pt x="1818798" y="2843155"/>
                  <a:pt x="1697796" y="2852218"/>
                  <a:pt x="1490249" y="2859924"/>
                </a:cubicBezTo>
                <a:cubicBezTo>
                  <a:pt x="1282702" y="2867630"/>
                  <a:pt x="1199632" y="2852578"/>
                  <a:pt x="976182" y="2859924"/>
                </a:cubicBezTo>
                <a:cubicBezTo>
                  <a:pt x="752732" y="2867270"/>
                  <a:pt x="635376" y="2838503"/>
                  <a:pt x="476664" y="2859924"/>
                </a:cubicBezTo>
                <a:cubicBezTo>
                  <a:pt x="151331" y="2871602"/>
                  <a:pt x="-23720" y="2601985"/>
                  <a:pt x="0" y="2383260"/>
                </a:cubicBezTo>
                <a:cubicBezTo>
                  <a:pt x="1" y="2383263"/>
                  <a:pt x="1" y="2383268"/>
                  <a:pt x="0" y="2383270"/>
                </a:cubicBezTo>
                <a:cubicBezTo>
                  <a:pt x="9951" y="2251237"/>
                  <a:pt x="-13764" y="2172740"/>
                  <a:pt x="0" y="2040079"/>
                </a:cubicBezTo>
                <a:cubicBezTo>
                  <a:pt x="13764" y="1907418"/>
                  <a:pt x="408" y="1837395"/>
                  <a:pt x="0" y="1668289"/>
                </a:cubicBezTo>
                <a:lnTo>
                  <a:pt x="0" y="1668289"/>
                </a:lnTo>
                <a:cubicBezTo>
                  <a:pt x="-28408" y="1376932"/>
                  <a:pt x="8403" y="1348759"/>
                  <a:pt x="0" y="1060560"/>
                </a:cubicBezTo>
                <a:cubicBezTo>
                  <a:pt x="-8403" y="772361"/>
                  <a:pt x="3619" y="678019"/>
                  <a:pt x="0" y="476664"/>
                </a:cubicBezTo>
                <a:close/>
              </a:path>
              <a:path w="11589419" h="2859924" stroke="0" extrusionOk="0">
                <a:moveTo>
                  <a:pt x="0" y="476664"/>
                </a:moveTo>
                <a:cubicBezTo>
                  <a:pt x="-23332" y="204592"/>
                  <a:pt x="175552" y="39243"/>
                  <a:pt x="476664" y="0"/>
                </a:cubicBezTo>
                <a:cubicBezTo>
                  <a:pt x="686640" y="12838"/>
                  <a:pt x="745736" y="16717"/>
                  <a:pt x="932535" y="0"/>
                </a:cubicBezTo>
                <a:cubicBezTo>
                  <a:pt x="1119334" y="-16717"/>
                  <a:pt x="1214744" y="5548"/>
                  <a:pt x="1446601" y="0"/>
                </a:cubicBezTo>
                <a:cubicBezTo>
                  <a:pt x="1678458" y="-5548"/>
                  <a:pt x="1736954" y="-7941"/>
                  <a:pt x="1931570" y="0"/>
                </a:cubicBezTo>
                <a:lnTo>
                  <a:pt x="1931570" y="0"/>
                </a:lnTo>
                <a:cubicBezTo>
                  <a:pt x="2129188" y="5049"/>
                  <a:pt x="2298322" y="8332"/>
                  <a:pt x="2453094" y="0"/>
                </a:cubicBezTo>
                <a:cubicBezTo>
                  <a:pt x="2607866" y="-8332"/>
                  <a:pt x="2784828" y="612"/>
                  <a:pt x="3061538" y="0"/>
                </a:cubicBezTo>
                <a:cubicBezTo>
                  <a:pt x="3338248" y="-612"/>
                  <a:pt x="3364516" y="818"/>
                  <a:pt x="3583062" y="0"/>
                </a:cubicBezTo>
                <a:cubicBezTo>
                  <a:pt x="3801608" y="-818"/>
                  <a:pt x="3869223" y="963"/>
                  <a:pt x="4075613" y="0"/>
                </a:cubicBezTo>
                <a:cubicBezTo>
                  <a:pt x="4282003" y="-963"/>
                  <a:pt x="4590692" y="-6279"/>
                  <a:pt x="4828925" y="0"/>
                </a:cubicBezTo>
                <a:cubicBezTo>
                  <a:pt x="5169619" y="-28632"/>
                  <a:pt x="5250389" y="15388"/>
                  <a:pt x="5589967" y="0"/>
                </a:cubicBezTo>
                <a:cubicBezTo>
                  <a:pt x="5929545" y="-15388"/>
                  <a:pt x="5971465" y="-10908"/>
                  <a:pt x="6225332" y="0"/>
                </a:cubicBezTo>
                <a:cubicBezTo>
                  <a:pt x="6479199" y="10908"/>
                  <a:pt x="6632267" y="23635"/>
                  <a:pt x="6860697" y="0"/>
                </a:cubicBezTo>
                <a:cubicBezTo>
                  <a:pt x="7089127" y="-23635"/>
                  <a:pt x="7331308" y="-5966"/>
                  <a:pt x="7621738" y="0"/>
                </a:cubicBezTo>
                <a:cubicBezTo>
                  <a:pt x="7912168" y="5966"/>
                  <a:pt x="7991534" y="20897"/>
                  <a:pt x="8194265" y="0"/>
                </a:cubicBezTo>
                <a:cubicBezTo>
                  <a:pt x="8396996" y="-20897"/>
                  <a:pt x="8563866" y="14102"/>
                  <a:pt x="8703954" y="0"/>
                </a:cubicBezTo>
                <a:cubicBezTo>
                  <a:pt x="8844042" y="-14102"/>
                  <a:pt x="9208654" y="31748"/>
                  <a:pt x="9402157" y="0"/>
                </a:cubicBezTo>
                <a:cubicBezTo>
                  <a:pt x="9595660" y="-31748"/>
                  <a:pt x="9793175" y="-7539"/>
                  <a:pt x="9974684" y="0"/>
                </a:cubicBezTo>
                <a:cubicBezTo>
                  <a:pt x="10156193" y="7539"/>
                  <a:pt x="10834932" y="25915"/>
                  <a:pt x="11112755" y="0"/>
                </a:cubicBezTo>
                <a:cubicBezTo>
                  <a:pt x="11376237" y="12440"/>
                  <a:pt x="11609709" y="204052"/>
                  <a:pt x="11589419" y="476664"/>
                </a:cubicBezTo>
                <a:cubicBezTo>
                  <a:pt x="11582256" y="766439"/>
                  <a:pt x="11606359" y="925738"/>
                  <a:pt x="11589419" y="1084393"/>
                </a:cubicBezTo>
                <a:cubicBezTo>
                  <a:pt x="11572479" y="1243048"/>
                  <a:pt x="11591319" y="1439352"/>
                  <a:pt x="11589419" y="1668289"/>
                </a:cubicBezTo>
                <a:lnTo>
                  <a:pt x="11589419" y="1668289"/>
                </a:lnTo>
                <a:cubicBezTo>
                  <a:pt x="11590634" y="1761220"/>
                  <a:pt x="11576850" y="1915388"/>
                  <a:pt x="11589419" y="2032929"/>
                </a:cubicBezTo>
                <a:cubicBezTo>
                  <a:pt x="11601988" y="2150470"/>
                  <a:pt x="11581898" y="2268350"/>
                  <a:pt x="11589419" y="2383270"/>
                </a:cubicBezTo>
                <a:cubicBezTo>
                  <a:pt x="11589419" y="2383265"/>
                  <a:pt x="11589419" y="2383264"/>
                  <a:pt x="11589419" y="2383260"/>
                </a:cubicBezTo>
                <a:cubicBezTo>
                  <a:pt x="11542756" y="2686332"/>
                  <a:pt x="11330229" y="2893090"/>
                  <a:pt x="11112755" y="2859924"/>
                </a:cubicBezTo>
                <a:cubicBezTo>
                  <a:pt x="10866062" y="2875153"/>
                  <a:pt x="10721686" y="2832955"/>
                  <a:pt x="10414552" y="2859924"/>
                </a:cubicBezTo>
                <a:cubicBezTo>
                  <a:pt x="10107418" y="2886893"/>
                  <a:pt x="10067475" y="2860865"/>
                  <a:pt x="9779187" y="2859924"/>
                </a:cubicBezTo>
                <a:cubicBezTo>
                  <a:pt x="9490900" y="2858983"/>
                  <a:pt x="9318584" y="2899593"/>
                  <a:pt x="8955307" y="2859924"/>
                </a:cubicBezTo>
                <a:cubicBezTo>
                  <a:pt x="8592030" y="2820255"/>
                  <a:pt x="8299482" y="2878395"/>
                  <a:pt x="8131427" y="2859924"/>
                </a:cubicBezTo>
                <a:cubicBezTo>
                  <a:pt x="7963372" y="2841453"/>
                  <a:pt x="7538907" y="2848186"/>
                  <a:pt x="7370385" y="2859924"/>
                </a:cubicBezTo>
                <a:cubicBezTo>
                  <a:pt x="7201863" y="2871662"/>
                  <a:pt x="6953802" y="2885006"/>
                  <a:pt x="6797858" y="2859924"/>
                </a:cubicBezTo>
                <a:cubicBezTo>
                  <a:pt x="6641914" y="2834842"/>
                  <a:pt x="6310631" y="2874106"/>
                  <a:pt x="6036817" y="2859924"/>
                </a:cubicBezTo>
                <a:cubicBezTo>
                  <a:pt x="5763003" y="2845742"/>
                  <a:pt x="5275521" y="2877647"/>
                  <a:pt x="4828925" y="2859924"/>
                </a:cubicBezTo>
                <a:cubicBezTo>
                  <a:pt x="4720652" y="2896378"/>
                  <a:pt x="4462025" y="2952692"/>
                  <a:pt x="4300799" y="2958270"/>
                </a:cubicBezTo>
                <a:cubicBezTo>
                  <a:pt x="4139573" y="2963848"/>
                  <a:pt x="3920031" y="3055557"/>
                  <a:pt x="3710541" y="3068186"/>
                </a:cubicBezTo>
                <a:cubicBezTo>
                  <a:pt x="3501051" y="3080815"/>
                  <a:pt x="3290412" y="3161941"/>
                  <a:pt x="3151350" y="3172317"/>
                </a:cubicBezTo>
                <a:cubicBezTo>
                  <a:pt x="3012288" y="3182693"/>
                  <a:pt x="2749387" y="3239141"/>
                  <a:pt x="2592158" y="3276448"/>
                </a:cubicBezTo>
                <a:cubicBezTo>
                  <a:pt x="2434929" y="3313755"/>
                  <a:pt x="1993136" y="3397826"/>
                  <a:pt x="1722304" y="3438429"/>
                </a:cubicBezTo>
                <a:cubicBezTo>
                  <a:pt x="1795432" y="3255582"/>
                  <a:pt x="1858741" y="3102596"/>
                  <a:pt x="1931570" y="2859924"/>
                </a:cubicBezTo>
                <a:cubicBezTo>
                  <a:pt x="1814385" y="2866046"/>
                  <a:pt x="1582184" y="2847228"/>
                  <a:pt x="1446601" y="2859924"/>
                </a:cubicBezTo>
                <a:cubicBezTo>
                  <a:pt x="1311018" y="2872620"/>
                  <a:pt x="1207269" y="2847782"/>
                  <a:pt x="976182" y="2859924"/>
                </a:cubicBezTo>
                <a:cubicBezTo>
                  <a:pt x="745095" y="2872066"/>
                  <a:pt x="636173" y="2842177"/>
                  <a:pt x="476664" y="2859924"/>
                </a:cubicBezTo>
                <a:cubicBezTo>
                  <a:pt x="233659" y="2831369"/>
                  <a:pt x="30629" y="2623325"/>
                  <a:pt x="0" y="2383260"/>
                </a:cubicBezTo>
                <a:cubicBezTo>
                  <a:pt x="1" y="2383263"/>
                  <a:pt x="1" y="2383265"/>
                  <a:pt x="0" y="2383270"/>
                </a:cubicBezTo>
                <a:cubicBezTo>
                  <a:pt x="9637" y="2259474"/>
                  <a:pt x="-13554" y="2162966"/>
                  <a:pt x="0" y="2047229"/>
                </a:cubicBezTo>
                <a:cubicBezTo>
                  <a:pt x="13554" y="1931492"/>
                  <a:pt x="-244" y="1750718"/>
                  <a:pt x="0" y="1668289"/>
                </a:cubicBezTo>
                <a:lnTo>
                  <a:pt x="0" y="1668289"/>
                </a:lnTo>
                <a:cubicBezTo>
                  <a:pt x="8754" y="1546459"/>
                  <a:pt x="22960" y="1217102"/>
                  <a:pt x="0" y="1072477"/>
                </a:cubicBezTo>
                <a:cubicBezTo>
                  <a:pt x="-22960" y="927852"/>
                  <a:pt x="-11583" y="680304"/>
                  <a:pt x="0" y="476664"/>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000" b="1">
                <a:solidFill>
                  <a:srgbClr val="002060"/>
                </a:solidFill>
                <a:latin typeface="Calibri" panose="020F0502020204030204" pitchFamily="34" charset="0"/>
                <a:ea typeface="Calibri" panose="020F0502020204030204" pitchFamily="34" charset="0"/>
                <a:cs typeface="Calibri" panose="020F0502020204030204" pitchFamily="34" charset="0"/>
              </a:rPr>
              <a:t>1. </a:t>
            </a:r>
            <a:r>
              <a:rPr lang="vi-VN" sz="3000" b="1">
                <a:solidFill>
                  <a:srgbClr val="002060"/>
                </a:solidFill>
                <a:latin typeface="Calibri" panose="020F0502020204030204" pitchFamily="34" charset="0"/>
                <a:ea typeface="Calibri" panose="020F0502020204030204" pitchFamily="34" charset="0"/>
                <a:cs typeface="Calibri" panose="020F0502020204030204" pitchFamily="34" charset="0"/>
              </a:rPr>
              <a:t>Trong đoạn văn đầu, vẻ đẹp của Khe Sanh được tả bằng những từ ngữ, hình ảnh nào?</a:t>
            </a: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b="1">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ctr"/>
            <a:endParaRPr lang="en-US" sz="3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D5E37440-73DC-2992-77A9-C80F399631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6F015F17-5FDA-D24D-2B48-F67053D695A1}"/>
              </a:ext>
            </a:extLst>
          </p:cNvPr>
          <p:cNvGrpSpPr/>
          <p:nvPr/>
        </p:nvGrpSpPr>
        <p:grpSpPr>
          <a:xfrm>
            <a:off x="729608" y="3475865"/>
            <a:ext cx="10376542" cy="3382135"/>
            <a:chOff x="428878" y="2876202"/>
            <a:chExt cx="10376542" cy="3382135"/>
          </a:xfrm>
        </p:grpSpPr>
        <p:pic>
          <p:nvPicPr>
            <p:cNvPr id="2" name="Graphic 1">
              <a:extLst>
                <a:ext uri="{FF2B5EF4-FFF2-40B4-BE49-F238E27FC236}">
                  <a16:creationId xmlns:a16="http://schemas.microsoft.com/office/drawing/2014/main" id="{BACE39B0-14E8-9E0D-A110-79B51FAE2E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9127C3F8-F2A3-57C0-6123-21FF459C4BA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000" b="1">
                  <a:solidFill>
                    <a:srgbClr val="002060"/>
                  </a:solidFill>
                  <a:latin typeface="Calibri" panose="020F0502020204030204" pitchFamily="34" charset="0"/>
                  <a:ea typeface="Calibri" panose="020F0502020204030204" pitchFamily="34" charset="0"/>
                  <a:cs typeface="Calibri" panose="020F0502020204030204" pitchFamily="34" charset="0"/>
                </a:rPr>
                <a:t>Có nhiều hồ, đầm tự nhiên, nước trong xanh, đồi thông reo vi vút; Buổi sáng, sương mù bay lãng đãng quấn quanh những vườn cà phê, những núi đồi trùng điệp; Buổi trưa nắng chói chang. Vẻ đẹp do con người mang lại: Những vườn cà phê trĩu hạt, rừng chuối xanh bạt ngàn, mọi người vui vẻ trò chuyện.</a:t>
              </a:r>
              <a:endParaRPr lang="en-US" sz="3000" b="1" dirty="0">
                <a:solidFill>
                  <a:srgbClr val="002060"/>
                </a:solidFill>
              </a:endParaRPr>
            </a:p>
          </p:txBody>
        </p:sp>
      </p:grpSp>
      <p:pic>
        <p:nvPicPr>
          <p:cNvPr id="8" name="Picture 7">
            <a:extLst>
              <a:ext uri="{FF2B5EF4-FFF2-40B4-BE49-F238E27FC236}">
                <a16:creationId xmlns:a16="http://schemas.microsoft.com/office/drawing/2014/main" id="{F319112A-0D1C-C5A5-E356-42C1952588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608" y="2273743"/>
            <a:ext cx="10885184" cy="740193"/>
          </a:xfrm>
          <a:prstGeom prst="rect">
            <a:avLst/>
          </a:prstGeom>
        </p:spPr>
      </p:pic>
    </p:spTree>
    <p:extLst>
      <p:ext uri="{BB962C8B-B14F-4D97-AF65-F5344CB8AC3E}">
        <p14:creationId xmlns:p14="http://schemas.microsoft.com/office/powerpoint/2010/main" val="1371061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D68F868-C0FC-1E09-C1C0-E617DC31398F}"/>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Nội dung đoạn 1 là gì?</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3595224" y="1997839"/>
            <a:ext cx="5001549" cy="2862322"/>
          </a:xfrm>
          <a:prstGeom prst="rect">
            <a:avLst/>
          </a:prstGeom>
          <a:noFill/>
        </p:spPr>
        <p:txBody>
          <a:bodyPr wrap="square">
            <a:spAutoFit/>
          </a:bodyPr>
          <a:lstStyle/>
          <a:p>
            <a:pPr lvl="0" algn="ctr">
              <a:defRPr/>
            </a:pPr>
            <a:r>
              <a:rPr lang="vi-VN" sz="6000" b="1">
                <a:solidFill>
                  <a:srgbClr val="FFFF00"/>
                </a:solidFill>
                <a:latin typeface="Calibri" panose="020F0502020204030204"/>
              </a:rPr>
              <a:t>Khe Sanh đang dần xanh trở lại.</a:t>
            </a:r>
            <a:endParaRPr kumimoji="0" lang="en-US" sz="60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pic>
        <p:nvPicPr>
          <p:cNvPr id="18" name="Graphic 17">
            <a:extLst>
              <a:ext uri="{FF2B5EF4-FFF2-40B4-BE49-F238E27FC236}">
                <a16:creationId xmlns:a16="http://schemas.microsoft.com/office/drawing/2014/main" id="{93230A9A-24F7-56A7-5A17-04860D3F97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779618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051FE-A87F-D5CC-C9B6-25699CE6305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C612EF2-B637-D8D1-8261-2A651CDB0800}"/>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4D483C10-042F-4606-C025-B9073732F465}"/>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2.	Những người lính đã làm gì để trả lại sự bình yên cho Khe Sanh?</a:t>
            </a:r>
            <a:endPar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E5690B49-9DB9-8CE3-ACAD-8BBA9687A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9A572DF5-20DB-7728-A531-6743403A3EB2}"/>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id="{4B4FE405-B883-5E37-E337-0D2BBCA1718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CEA81758-175D-C65B-6BCE-3A63D512148E}"/>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Trong chiến tranh, họ chiến đấu quên mình để bảo vệ sự bình yên cho Khe Sanh. Khi tiếng súng lặng yên, họ hằng ngày dò dẫm gỡ mìn, huỷ bom, trả lại sự bình yên cho đất </a:t>
              </a: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nước.</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852188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6" t="29653" r="11314" b="1444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0B553F6F-660C-1083-59FA-BEBE22B11DD5}"/>
              </a:ext>
            </a:extLst>
          </p:cNvPr>
          <p:cNvSpPr/>
          <p:nvPr/>
        </p:nvSpPr>
        <p:spPr>
          <a:xfrm>
            <a:off x="592430" y="524508"/>
            <a:ext cx="10640964" cy="588518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88137C5A-7BD7-B05C-F711-934253464C31}"/>
              </a:ext>
            </a:extLst>
          </p:cNvPr>
          <p:cNvGrpSpPr/>
          <p:nvPr/>
        </p:nvGrpSpPr>
        <p:grpSpPr>
          <a:xfrm>
            <a:off x="203316" y="1393699"/>
            <a:ext cx="10859635" cy="4675164"/>
            <a:chOff x="203316" y="1281315"/>
            <a:chExt cx="10859635" cy="4675164"/>
          </a:xfrm>
        </p:grpSpPr>
        <p:sp>
          <p:nvSpPr>
            <p:cNvPr id="3" name="TextBox 2">
              <a:extLst>
                <a:ext uri="{FF2B5EF4-FFF2-40B4-BE49-F238E27FC236}">
                  <a16:creationId xmlns:a16="http://schemas.microsoft.com/office/drawing/2014/main" id="{8CE4F9A1-B162-C999-F780-B2CBC4D27857}"/>
                </a:ext>
              </a:extLst>
            </p:cNvPr>
            <p:cNvSpPr txBox="1"/>
            <p:nvPr/>
          </p:nvSpPr>
          <p:spPr>
            <a:xfrm>
              <a:off x="958606" y="1555274"/>
              <a:ext cx="10104345" cy="4401205"/>
            </a:xfrm>
            <a:prstGeom prst="rect">
              <a:avLst/>
            </a:prstGeom>
            <a:noFill/>
          </p:spPr>
          <p:txBody>
            <a:bodyPr wrap="square">
              <a:spAutoFit/>
            </a:bodyPr>
            <a:lstStyle/>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Trao đổi được với bạn về những điều gợi ra từ tên bài đọc “Miền đất xanh”.</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Nêu được phỏng đoán về nội dung bài đọc qua tên bài, hoạt động khởi động và tranh </a:t>
              </a:r>
              <a:r>
                <a:rPr lang="en-US" sz="280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minh hoạ.</a:t>
              </a:r>
            </a:p>
            <a:p>
              <a:pPr algn="just"/>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Đọc trôi chảy bài đọc, ngắt nghỉ đúng dấu câu, đúng logic ngữ nghĩa; trả lời được các câu hỏi tìm hiểu bài. Hiểu được nội dung của bài đọc: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Sự nỗ lực của những người lính và người dân Khe Sanh để giúp vùng đất này xanh trở lại sau những năm tháng chiến tranh.</a:t>
              </a:r>
              <a:r>
                <a:rPr lang="vi-VN" sz="2800">
                  <a:solidFill>
                    <a:srgbClr val="002060"/>
                  </a:solidFill>
                  <a:latin typeface="Calibri" panose="020F0502020204030204" pitchFamily="34" charset="0"/>
                  <a:ea typeface="Calibri" panose="020F0502020204030204" pitchFamily="34" charset="0"/>
                  <a:cs typeface="Calibri" panose="020F0502020204030204" pitchFamily="34" charset="0"/>
                </a:rPr>
                <a:t> Từ đó, rút ra ý nghĩa: </a:t>
              </a:r>
              <a:r>
                <a:rPr lang="vi-VN" sz="2800" i="1">
                  <a:solidFill>
                    <a:srgbClr val="002060"/>
                  </a:solidFill>
                  <a:latin typeface="Calibri" panose="020F0502020204030204" pitchFamily="34" charset="0"/>
                  <a:ea typeface="Calibri" panose="020F0502020204030204" pitchFamily="34" charset="0"/>
                  <a:cs typeface="Calibri" panose="020F0502020204030204" pitchFamily="34" charset="0"/>
                </a:rPr>
                <a:t>Khát vọng, ước mơ của tác giả, của những người lính và người dân về một Khe Sanh hoà bình, bình yên và phát triển. </a:t>
              </a:r>
              <a:endParaRPr lang="vi-VN" sz="2800" i="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701C028-E64C-A950-1A80-4F2D3B8DF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98304" y="1281315"/>
              <a:ext cx="778228" cy="903535"/>
            </a:xfrm>
            <a:prstGeom prst="rect">
              <a:avLst/>
            </a:prstGeom>
          </p:spPr>
        </p:pic>
        <p:pic>
          <p:nvPicPr>
            <p:cNvPr id="6" name="Picture 5">
              <a:extLst>
                <a:ext uri="{FF2B5EF4-FFF2-40B4-BE49-F238E27FC236}">
                  <a16:creationId xmlns:a16="http://schemas.microsoft.com/office/drawing/2014/main" id="{20AC23F6-9EA7-67E4-6A32-1F717B0E9D3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0821" y="3054041"/>
              <a:ext cx="778228" cy="903535"/>
            </a:xfrm>
            <a:prstGeom prst="rect">
              <a:avLst/>
            </a:prstGeom>
          </p:spPr>
        </p:pic>
        <p:pic>
          <p:nvPicPr>
            <p:cNvPr id="7" name="Picture 6">
              <a:extLst>
                <a:ext uri="{FF2B5EF4-FFF2-40B4-BE49-F238E27FC236}">
                  <a16:creationId xmlns:a16="http://schemas.microsoft.com/office/drawing/2014/main" id="{030389D8-5328-A810-A5B9-AB2377D9552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03316" y="2156790"/>
              <a:ext cx="778228" cy="903535"/>
            </a:xfrm>
            <a:prstGeom prst="rect">
              <a:avLst/>
            </a:prstGeom>
          </p:spPr>
        </p:pic>
      </p:grpSp>
      <p:sp>
        <p:nvSpPr>
          <p:cNvPr id="9" name="TextBox 8">
            <a:extLst>
              <a:ext uri="{FF2B5EF4-FFF2-40B4-BE49-F238E27FC236}">
                <a16:creationId xmlns:a16="http://schemas.microsoft.com/office/drawing/2014/main" id="{D37533DE-98D0-4B18-8752-3F3A876724C7}"/>
              </a:ext>
            </a:extLst>
          </p:cNvPr>
          <p:cNvSpPr txBox="1"/>
          <p:nvPr/>
        </p:nvSpPr>
        <p:spPr>
          <a:xfrm>
            <a:off x="2338861" y="673076"/>
            <a:ext cx="7514278" cy="1015663"/>
          </a:xfrm>
          <a:prstGeom prst="rect">
            <a:avLst/>
          </a:prstGeom>
          <a:noFill/>
        </p:spPr>
        <p:txBody>
          <a:bodyPr wrap="square" rtlCol="0">
            <a:spAutoFit/>
          </a:bodyPr>
          <a:lstStyle/>
          <a:p>
            <a:pPr algn="ct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Yêu</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cầu</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cần</a:t>
            </a:r>
            <a:r>
              <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 </a:t>
            </a:r>
            <a:r>
              <a:rPr lang="en-US" sz="6000" dirty="0" err="1">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rPr>
              <a:t>đạt</a:t>
            </a:r>
            <a:endParaRPr lang="en-US" sz="6000"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t="100000" r="100000"/>
                </a:path>
                <a:tileRect l="-100000" b="-100000"/>
              </a:gradFill>
              <a:latin typeface="#9Slide05 SVNClementine" panose="020F0502020204030203" pitchFamily="34" charset="0"/>
            </a:endParaRPr>
          </a:p>
        </p:txBody>
      </p:sp>
      <p:pic>
        <p:nvPicPr>
          <p:cNvPr id="1028" name="Picture 4" descr="Icon Objectives Stock Illustrations – 2,502 Icon Objectives Stock - Clip  Art Library">
            <a:extLst>
              <a:ext uri="{FF2B5EF4-FFF2-40B4-BE49-F238E27FC236}">
                <a16:creationId xmlns:a16="http://schemas.microsoft.com/office/drawing/2014/main" id="{4BFA7EA4-9A8F-05E4-078C-BF380838EB21}"/>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604" b="12510"/>
          <a:stretch/>
        </p:blipFill>
        <p:spPr bwMode="auto">
          <a:xfrm>
            <a:off x="2511381" y="374024"/>
            <a:ext cx="1243355" cy="1219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930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C535C-242E-5596-029F-4508D04A0B8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4D8A947-AAE6-EA01-7D82-1CA668482283}"/>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41D58691-AA3C-C97E-8E6B-73DA096EC929}"/>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3.	Câu văn cuối bài muốn nói về điều gì?</a:t>
            </a:r>
          </a:p>
        </p:txBody>
      </p:sp>
      <p:pic>
        <p:nvPicPr>
          <p:cNvPr id="5" name="Graphic 4">
            <a:extLst>
              <a:ext uri="{FF2B5EF4-FFF2-40B4-BE49-F238E27FC236}">
                <a16:creationId xmlns:a16="http://schemas.microsoft.com/office/drawing/2014/main" id="{04427F88-58A4-D69C-D861-C7291478A52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83061BB8-1CA7-A21D-F0BC-DA99FEBE54C1}"/>
              </a:ext>
            </a:extLst>
          </p:cNvPr>
          <p:cNvGrpSpPr/>
          <p:nvPr/>
        </p:nvGrpSpPr>
        <p:grpSpPr>
          <a:xfrm>
            <a:off x="729609" y="3175391"/>
            <a:ext cx="10376542" cy="3382135"/>
            <a:chOff x="428878" y="2876202"/>
            <a:chExt cx="10376542" cy="3382135"/>
          </a:xfrm>
        </p:grpSpPr>
        <p:pic>
          <p:nvPicPr>
            <p:cNvPr id="2" name="Graphic 1">
              <a:extLst>
                <a:ext uri="{FF2B5EF4-FFF2-40B4-BE49-F238E27FC236}">
                  <a16:creationId xmlns:a16="http://schemas.microsoft.com/office/drawing/2014/main" id="{E67191C3-21DD-2D2A-FB5F-A9FE157363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6D8AFC77-3E87-E07B-CAC5-A15C508C5403}"/>
                </a:ext>
              </a:extLst>
            </p:cNvPr>
            <p:cNvSpPr/>
            <p:nvPr/>
          </p:nvSpPr>
          <p:spPr>
            <a:xfrm>
              <a:off x="428878" y="2876202"/>
              <a:ext cx="10376542" cy="3131953"/>
            </a:xfrm>
            <a:custGeom>
              <a:avLst/>
              <a:gdLst>
                <a:gd name="connsiteX0" fmla="*/ 0 w 10376542"/>
                <a:gd name="connsiteY0" fmla="*/ 522003 h 3131953"/>
                <a:gd name="connsiteX1" fmla="*/ 522003 w 10376542"/>
                <a:gd name="connsiteY1" fmla="*/ 0 h 3131953"/>
                <a:gd name="connsiteX2" fmla="*/ 1213376 w 10376542"/>
                <a:gd name="connsiteY2" fmla="*/ 0 h 3131953"/>
                <a:gd name="connsiteX3" fmla="*/ 1960058 w 10376542"/>
                <a:gd name="connsiteY3" fmla="*/ 0 h 3131953"/>
                <a:gd name="connsiteX4" fmla="*/ 2762050 w 10376542"/>
                <a:gd name="connsiteY4" fmla="*/ 0 h 3131953"/>
                <a:gd name="connsiteX5" fmla="*/ 3453422 w 10376542"/>
                <a:gd name="connsiteY5" fmla="*/ 0 h 3131953"/>
                <a:gd name="connsiteX6" fmla="*/ 4144795 w 10376542"/>
                <a:gd name="connsiteY6" fmla="*/ 0 h 3131953"/>
                <a:gd name="connsiteX7" fmla="*/ 4946787 w 10376542"/>
                <a:gd name="connsiteY7" fmla="*/ 0 h 3131953"/>
                <a:gd name="connsiteX8" fmla="*/ 6052983 w 10376542"/>
                <a:gd name="connsiteY8" fmla="*/ 0 h 3131953"/>
                <a:gd name="connsiteX9" fmla="*/ 6052983 w 10376542"/>
                <a:gd name="connsiteY9" fmla="*/ 0 h 3131953"/>
                <a:gd name="connsiteX10" fmla="*/ 6675575 w 10376542"/>
                <a:gd name="connsiteY10" fmla="*/ 0 h 3131953"/>
                <a:gd name="connsiteX11" fmla="*/ 7272226 w 10376542"/>
                <a:gd name="connsiteY11" fmla="*/ 0 h 3131953"/>
                <a:gd name="connsiteX12" fmla="*/ 7842936 w 10376542"/>
                <a:gd name="connsiteY12" fmla="*/ 0 h 3131953"/>
                <a:gd name="connsiteX13" fmla="*/ 8647118 w 10376542"/>
                <a:gd name="connsiteY13" fmla="*/ 0 h 3131953"/>
                <a:gd name="connsiteX14" fmla="*/ 9250829 w 10376542"/>
                <a:gd name="connsiteY14" fmla="*/ 0 h 3131953"/>
                <a:gd name="connsiteX15" fmla="*/ 9854539 w 10376542"/>
                <a:gd name="connsiteY15" fmla="*/ 0 h 3131953"/>
                <a:gd name="connsiteX16" fmla="*/ 10376542 w 10376542"/>
                <a:gd name="connsiteY16" fmla="*/ 522003 h 3131953"/>
                <a:gd name="connsiteX17" fmla="*/ 10376542 w 10376542"/>
                <a:gd name="connsiteY17" fmla="*/ 1148389 h 3131953"/>
                <a:gd name="connsiteX18" fmla="*/ 10376542 w 10376542"/>
                <a:gd name="connsiteY18" fmla="*/ 1826973 h 3131953"/>
                <a:gd name="connsiteX19" fmla="*/ 10376542 w 10376542"/>
                <a:gd name="connsiteY19" fmla="*/ 1859722 h 3131953"/>
                <a:gd name="connsiteX20" fmla="*/ 10376542 w 10376542"/>
                <a:gd name="connsiteY20" fmla="*/ 2227339 h 3131953"/>
                <a:gd name="connsiteX21" fmla="*/ 10376542 w 10376542"/>
                <a:gd name="connsiteY21" fmla="*/ 2609961 h 3131953"/>
                <a:gd name="connsiteX22" fmla="*/ 10376542 w 10376542"/>
                <a:gd name="connsiteY22" fmla="*/ 2609950 h 3131953"/>
                <a:gd name="connsiteX23" fmla="*/ 9854539 w 10376542"/>
                <a:gd name="connsiteY23" fmla="*/ 3131953 h 3131953"/>
                <a:gd name="connsiteX24" fmla="*/ 9274977 w 10376542"/>
                <a:gd name="connsiteY24" fmla="*/ 3131953 h 3131953"/>
                <a:gd name="connsiteX25" fmla="*/ 8647118 w 10376542"/>
                <a:gd name="connsiteY25" fmla="*/ 3131953 h 3131953"/>
                <a:gd name="connsiteX26" fmla="*/ 8076408 w 10376542"/>
                <a:gd name="connsiteY26" fmla="*/ 3131953 h 3131953"/>
                <a:gd name="connsiteX27" fmla="*/ 7453816 w 10376542"/>
                <a:gd name="connsiteY27" fmla="*/ 3131953 h 3131953"/>
                <a:gd name="connsiteX28" fmla="*/ 6753399 w 10376542"/>
                <a:gd name="connsiteY28" fmla="*/ 3131953 h 3131953"/>
                <a:gd name="connsiteX29" fmla="*/ 6052983 w 10376542"/>
                <a:gd name="connsiteY29" fmla="*/ 3131953 h 3131953"/>
                <a:gd name="connsiteX30" fmla="*/ 6052983 w 10376542"/>
                <a:gd name="connsiteY30" fmla="*/ 3131953 h 3131953"/>
                <a:gd name="connsiteX31" fmla="*/ 5306301 w 10376542"/>
                <a:gd name="connsiteY31" fmla="*/ 3131953 h 3131953"/>
                <a:gd name="connsiteX32" fmla="*/ 4780858 w 10376542"/>
                <a:gd name="connsiteY32" fmla="*/ 3131953 h 3131953"/>
                <a:gd name="connsiteX33" fmla="*/ 4144795 w 10376542"/>
                <a:gd name="connsiteY33" fmla="*/ 3131953 h 3131953"/>
                <a:gd name="connsiteX34" fmla="*/ 3619352 w 10376542"/>
                <a:gd name="connsiteY34" fmla="*/ 3131953 h 3131953"/>
                <a:gd name="connsiteX35" fmla="*/ 3093909 w 10376542"/>
                <a:gd name="connsiteY35" fmla="*/ 3131953 h 3131953"/>
                <a:gd name="connsiteX36" fmla="*/ 2402536 w 10376542"/>
                <a:gd name="connsiteY36" fmla="*/ 3131953 h 3131953"/>
                <a:gd name="connsiteX37" fmla="*/ 1711164 w 10376542"/>
                <a:gd name="connsiteY37" fmla="*/ 3131953 h 3131953"/>
                <a:gd name="connsiteX38" fmla="*/ 522003 w 10376542"/>
                <a:gd name="connsiteY38" fmla="*/ 3131953 h 3131953"/>
                <a:gd name="connsiteX39" fmla="*/ 0 w 10376542"/>
                <a:gd name="connsiteY39" fmla="*/ 2609950 h 3131953"/>
                <a:gd name="connsiteX40" fmla="*/ 0 w 10376542"/>
                <a:gd name="connsiteY40" fmla="*/ 2609961 h 3131953"/>
                <a:gd name="connsiteX41" fmla="*/ 0 w 10376542"/>
                <a:gd name="connsiteY41" fmla="*/ 2241957 h 3131953"/>
                <a:gd name="connsiteX42" fmla="*/ 0 w 10376542"/>
                <a:gd name="connsiteY42" fmla="*/ 1826973 h 3131953"/>
                <a:gd name="connsiteX43" fmla="*/ 0 w 10376542"/>
                <a:gd name="connsiteY43" fmla="*/ 1826973 h 3131953"/>
                <a:gd name="connsiteX44" fmla="*/ 0 w 10376542"/>
                <a:gd name="connsiteY44" fmla="*/ 1187538 h 3131953"/>
                <a:gd name="connsiteX45" fmla="*/ 0 w 10376542"/>
                <a:gd name="connsiteY45" fmla="*/ 522003 h 313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376542" h="3131953" fill="none" extrusionOk="0">
                  <a:moveTo>
                    <a:pt x="0" y="522003"/>
                  </a:moveTo>
                  <a:cubicBezTo>
                    <a:pt x="-49895" y="266811"/>
                    <a:pt x="232917" y="20172"/>
                    <a:pt x="522003" y="0"/>
                  </a:cubicBezTo>
                  <a:cubicBezTo>
                    <a:pt x="724830" y="-420"/>
                    <a:pt x="886707" y="-25435"/>
                    <a:pt x="1213376" y="0"/>
                  </a:cubicBezTo>
                  <a:cubicBezTo>
                    <a:pt x="1540045" y="25435"/>
                    <a:pt x="1761760" y="-35034"/>
                    <a:pt x="1960058" y="0"/>
                  </a:cubicBezTo>
                  <a:cubicBezTo>
                    <a:pt x="2158356" y="35034"/>
                    <a:pt x="2489143" y="1939"/>
                    <a:pt x="2762050" y="0"/>
                  </a:cubicBezTo>
                  <a:cubicBezTo>
                    <a:pt x="3034957" y="-1939"/>
                    <a:pt x="3286626" y="-7745"/>
                    <a:pt x="3453422" y="0"/>
                  </a:cubicBezTo>
                  <a:cubicBezTo>
                    <a:pt x="3620218" y="7745"/>
                    <a:pt x="3862143" y="9024"/>
                    <a:pt x="4144795" y="0"/>
                  </a:cubicBezTo>
                  <a:cubicBezTo>
                    <a:pt x="4427447" y="-9024"/>
                    <a:pt x="4780832" y="12003"/>
                    <a:pt x="4946787" y="0"/>
                  </a:cubicBezTo>
                  <a:cubicBezTo>
                    <a:pt x="5112742" y="-12003"/>
                    <a:pt x="5622173" y="19488"/>
                    <a:pt x="6052983" y="0"/>
                  </a:cubicBezTo>
                  <a:lnTo>
                    <a:pt x="6052983" y="0"/>
                  </a:lnTo>
                  <a:cubicBezTo>
                    <a:pt x="6317014" y="-26250"/>
                    <a:pt x="6407221" y="24089"/>
                    <a:pt x="6675575" y="0"/>
                  </a:cubicBezTo>
                  <a:cubicBezTo>
                    <a:pt x="6943929" y="-24089"/>
                    <a:pt x="7091004" y="23258"/>
                    <a:pt x="7272226" y="0"/>
                  </a:cubicBezTo>
                  <a:cubicBezTo>
                    <a:pt x="7453448" y="-23258"/>
                    <a:pt x="7564894" y="8664"/>
                    <a:pt x="7842936" y="0"/>
                  </a:cubicBezTo>
                  <a:cubicBezTo>
                    <a:pt x="8120978" y="-8664"/>
                    <a:pt x="8345702" y="3654"/>
                    <a:pt x="8647118" y="0"/>
                  </a:cubicBezTo>
                  <a:cubicBezTo>
                    <a:pt x="8792223" y="29593"/>
                    <a:pt x="8961648" y="-3728"/>
                    <a:pt x="9250829" y="0"/>
                  </a:cubicBezTo>
                  <a:cubicBezTo>
                    <a:pt x="9540010" y="3728"/>
                    <a:pt x="9583968" y="13518"/>
                    <a:pt x="9854539" y="0"/>
                  </a:cubicBezTo>
                  <a:cubicBezTo>
                    <a:pt x="10129374" y="-18739"/>
                    <a:pt x="10371002" y="174551"/>
                    <a:pt x="10376542" y="522003"/>
                  </a:cubicBezTo>
                  <a:cubicBezTo>
                    <a:pt x="10365938" y="669932"/>
                    <a:pt x="10357210" y="969497"/>
                    <a:pt x="10376542" y="1148389"/>
                  </a:cubicBezTo>
                  <a:cubicBezTo>
                    <a:pt x="10395874" y="1327281"/>
                    <a:pt x="10387804" y="1630509"/>
                    <a:pt x="10376542" y="1826973"/>
                  </a:cubicBezTo>
                  <a:cubicBezTo>
                    <a:pt x="10376065" y="1841987"/>
                    <a:pt x="10378096" y="1845158"/>
                    <a:pt x="10376542" y="1859722"/>
                  </a:cubicBezTo>
                  <a:cubicBezTo>
                    <a:pt x="10385997" y="1985281"/>
                    <a:pt x="10370698" y="2058732"/>
                    <a:pt x="10376542" y="2227339"/>
                  </a:cubicBezTo>
                  <a:cubicBezTo>
                    <a:pt x="10382386" y="2395946"/>
                    <a:pt x="10380072" y="2439735"/>
                    <a:pt x="10376542" y="2609961"/>
                  </a:cubicBezTo>
                  <a:cubicBezTo>
                    <a:pt x="10376542" y="2609957"/>
                    <a:pt x="10376542" y="2609952"/>
                    <a:pt x="10376542" y="2609950"/>
                  </a:cubicBezTo>
                  <a:cubicBezTo>
                    <a:pt x="10377919" y="2883215"/>
                    <a:pt x="10199020" y="3091219"/>
                    <a:pt x="9854539" y="3131953"/>
                  </a:cubicBezTo>
                  <a:cubicBezTo>
                    <a:pt x="9687449" y="3105714"/>
                    <a:pt x="9488046" y="3160043"/>
                    <a:pt x="9274977" y="3131953"/>
                  </a:cubicBezTo>
                  <a:cubicBezTo>
                    <a:pt x="9061908" y="3103863"/>
                    <a:pt x="8779275" y="3160613"/>
                    <a:pt x="8647118" y="3131953"/>
                  </a:cubicBezTo>
                  <a:cubicBezTo>
                    <a:pt x="8416802" y="3116701"/>
                    <a:pt x="8230116" y="3134222"/>
                    <a:pt x="8076408" y="3131953"/>
                  </a:cubicBezTo>
                  <a:cubicBezTo>
                    <a:pt x="7922700" y="3129685"/>
                    <a:pt x="7721602" y="3129148"/>
                    <a:pt x="7453816" y="3131953"/>
                  </a:cubicBezTo>
                  <a:cubicBezTo>
                    <a:pt x="7186030" y="3134758"/>
                    <a:pt x="6912434" y="3166791"/>
                    <a:pt x="6753399" y="3131953"/>
                  </a:cubicBezTo>
                  <a:cubicBezTo>
                    <a:pt x="6594364" y="3097115"/>
                    <a:pt x="6280050" y="3110814"/>
                    <a:pt x="6052983" y="3131953"/>
                  </a:cubicBezTo>
                  <a:lnTo>
                    <a:pt x="6052983" y="3131953"/>
                  </a:lnTo>
                  <a:cubicBezTo>
                    <a:pt x="5762133" y="3098722"/>
                    <a:pt x="5656986" y="3159991"/>
                    <a:pt x="5306301" y="3131953"/>
                  </a:cubicBezTo>
                  <a:cubicBezTo>
                    <a:pt x="4955616" y="3103915"/>
                    <a:pt x="4935707" y="3142894"/>
                    <a:pt x="4780858" y="3131953"/>
                  </a:cubicBezTo>
                  <a:cubicBezTo>
                    <a:pt x="4626009" y="3121012"/>
                    <a:pt x="4414465" y="3152476"/>
                    <a:pt x="4144795" y="3131953"/>
                  </a:cubicBezTo>
                  <a:cubicBezTo>
                    <a:pt x="3875125" y="3111430"/>
                    <a:pt x="3755190" y="3144506"/>
                    <a:pt x="3619352" y="3131953"/>
                  </a:cubicBezTo>
                  <a:cubicBezTo>
                    <a:pt x="3483514" y="3119400"/>
                    <a:pt x="3329576" y="3123655"/>
                    <a:pt x="3093909" y="3131953"/>
                  </a:cubicBezTo>
                  <a:cubicBezTo>
                    <a:pt x="2858242" y="3140251"/>
                    <a:pt x="2645106" y="3124917"/>
                    <a:pt x="2402536" y="3131953"/>
                  </a:cubicBezTo>
                  <a:cubicBezTo>
                    <a:pt x="2159966" y="3138989"/>
                    <a:pt x="1892755" y="3128917"/>
                    <a:pt x="1711164" y="3131953"/>
                  </a:cubicBezTo>
                  <a:cubicBezTo>
                    <a:pt x="1529573" y="3134989"/>
                    <a:pt x="968474" y="3186585"/>
                    <a:pt x="522003" y="3131953"/>
                  </a:cubicBezTo>
                  <a:cubicBezTo>
                    <a:pt x="197554" y="3177542"/>
                    <a:pt x="11414" y="2964539"/>
                    <a:pt x="0" y="2609950"/>
                  </a:cubicBezTo>
                  <a:cubicBezTo>
                    <a:pt x="0" y="2609953"/>
                    <a:pt x="0" y="2609959"/>
                    <a:pt x="0" y="2609961"/>
                  </a:cubicBezTo>
                  <a:cubicBezTo>
                    <a:pt x="-67" y="2483099"/>
                    <a:pt x="-7122" y="2382255"/>
                    <a:pt x="0" y="2241957"/>
                  </a:cubicBezTo>
                  <a:cubicBezTo>
                    <a:pt x="7122" y="2101659"/>
                    <a:pt x="-5876" y="1967680"/>
                    <a:pt x="0" y="1826973"/>
                  </a:cubicBezTo>
                  <a:lnTo>
                    <a:pt x="0" y="1826973"/>
                  </a:lnTo>
                  <a:cubicBezTo>
                    <a:pt x="12182" y="1546066"/>
                    <a:pt x="-14946" y="1404162"/>
                    <a:pt x="0" y="1187538"/>
                  </a:cubicBezTo>
                  <a:cubicBezTo>
                    <a:pt x="14946" y="970914"/>
                    <a:pt x="10236" y="696055"/>
                    <a:pt x="0" y="522003"/>
                  </a:cubicBezTo>
                  <a:close/>
                </a:path>
                <a:path w="10376542" h="3131953" stroke="0" extrusionOk="0">
                  <a:moveTo>
                    <a:pt x="0" y="522003"/>
                  </a:moveTo>
                  <a:cubicBezTo>
                    <a:pt x="-6942" y="231085"/>
                    <a:pt x="193384" y="41801"/>
                    <a:pt x="522003" y="0"/>
                  </a:cubicBezTo>
                  <a:cubicBezTo>
                    <a:pt x="657485" y="-25711"/>
                    <a:pt x="888517" y="11691"/>
                    <a:pt x="1102756" y="0"/>
                  </a:cubicBezTo>
                  <a:cubicBezTo>
                    <a:pt x="1316995" y="-11691"/>
                    <a:pt x="1680702" y="6232"/>
                    <a:pt x="1904748" y="0"/>
                  </a:cubicBezTo>
                  <a:cubicBezTo>
                    <a:pt x="2128794" y="-6232"/>
                    <a:pt x="2279261" y="15293"/>
                    <a:pt x="2596121" y="0"/>
                  </a:cubicBezTo>
                  <a:cubicBezTo>
                    <a:pt x="2912981" y="-15293"/>
                    <a:pt x="3047252" y="-15031"/>
                    <a:pt x="3176873" y="0"/>
                  </a:cubicBezTo>
                  <a:cubicBezTo>
                    <a:pt x="3306494" y="15031"/>
                    <a:pt x="3655702" y="9553"/>
                    <a:pt x="3812936" y="0"/>
                  </a:cubicBezTo>
                  <a:cubicBezTo>
                    <a:pt x="3970170" y="-9553"/>
                    <a:pt x="4391200" y="-25649"/>
                    <a:pt x="4614928" y="0"/>
                  </a:cubicBezTo>
                  <a:cubicBezTo>
                    <a:pt x="4838656" y="25649"/>
                    <a:pt x="5158883" y="-3766"/>
                    <a:pt x="5416920" y="0"/>
                  </a:cubicBezTo>
                  <a:cubicBezTo>
                    <a:pt x="5674957" y="3766"/>
                    <a:pt x="5741000" y="-31599"/>
                    <a:pt x="6052983" y="0"/>
                  </a:cubicBezTo>
                  <a:lnTo>
                    <a:pt x="6052983" y="0"/>
                  </a:lnTo>
                  <a:cubicBezTo>
                    <a:pt x="6219329" y="-22935"/>
                    <a:pt x="6469483" y="-17536"/>
                    <a:pt x="6753399" y="0"/>
                  </a:cubicBezTo>
                  <a:cubicBezTo>
                    <a:pt x="7037315" y="17536"/>
                    <a:pt x="7120629" y="5563"/>
                    <a:pt x="7453816" y="0"/>
                  </a:cubicBezTo>
                  <a:cubicBezTo>
                    <a:pt x="7787003" y="-5563"/>
                    <a:pt x="7778496" y="-26644"/>
                    <a:pt x="8050467" y="0"/>
                  </a:cubicBezTo>
                  <a:cubicBezTo>
                    <a:pt x="8322438" y="26644"/>
                    <a:pt x="8406246" y="-24526"/>
                    <a:pt x="8647118" y="0"/>
                  </a:cubicBezTo>
                  <a:cubicBezTo>
                    <a:pt x="8866175" y="9287"/>
                    <a:pt x="9059609" y="-21219"/>
                    <a:pt x="9214606" y="0"/>
                  </a:cubicBezTo>
                  <a:cubicBezTo>
                    <a:pt x="9369603" y="21219"/>
                    <a:pt x="9627927" y="6084"/>
                    <a:pt x="9854539" y="0"/>
                  </a:cubicBezTo>
                  <a:cubicBezTo>
                    <a:pt x="10140356" y="43401"/>
                    <a:pt x="10378014" y="183912"/>
                    <a:pt x="10376542" y="522003"/>
                  </a:cubicBezTo>
                  <a:cubicBezTo>
                    <a:pt x="10348109" y="683196"/>
                    <a:pt x="10400863" y="833016"/>
                    <a:pt x="10376542" y="1135339"/>
                  </a:cubicBezTo>
                  <a:cubicBezTo>
                    <a:pt x="10352221" y="1437662"/>
                    <a:pt x="10357191" y="1622432"/>
                    <a:pt x="10376542" y="1826973"/>
                  </a:cubicBezTo>
                  <a:cubicBezTo>
                    <a:pt x="10376814" y="1843244"/>
                    <a:pt x="10375899" y="1851876"/>
                    <a:pt x="10376542" y="1859722"/>
                  </a:cubicBezTo>
                  <a:cubicBezTo>
                    <a:pt x="10367839" y="1960673"/>
                    <a:pt x="10371985" y="2041051"/>
                    <a:pt x="10376542" y="2219837"/>
                  </a:cubicBezTo>
                  <a:cubicBezTo>
                    <a:pt x="10381099" y="2398623"/>
                    <a:pt x="10389758" y="2482189"/>
                    <a:pt x="10376542" y="2609961"/>
                  </a:cubicBezTo>
                  <a:cubicBezTo>
                    <a:pt x="10376542" y="2609956"/>
                    <a:pt x="10376542" y="2609951"/>
                    <a:pt x="10376542" y="2609950"/>
                  </a:cubicBezTo>
                  <a:cubicBezTo>
                    <a:pt x="10387489" y="2891443"/>
                    <a:pt x="10119440" y="3144755"/>
                    <a:pt x="9854539" y="3131953"/>
                  </a:cubicBezTo>
                  <a:cubicBezTo>
                    <a:pt x="9642347" y="3116368"/>
                    <a:pt x="9555963" y="3156841"/>
                    <a:pt x="9287051" y="3131953"/>
                  </a:cubicBezTo>
                  <a:cubicBezTo>
                    <a:pt x="9018139" y="3107065"/>
                    <a:pt x="8954434" y="3134311"/>
                    <a:pt x="8647118" y="3131953"/>
                  </a:cubicBezTo>
                  <a:cubicBezTo>
                    <a:pt x="8505275" y="3138581"/>
                    <a:pt x="8254232" y="3112380"/>
                    <a:pt x="8050467" y="3131953"/>
                  </a:cubicBezTo>
                  <a:cubicBezTo>
                    <a:pt x="7846702" y="3151526"/>
                    <a:pt x="7553236" y="3148808"/>
                    <a:pt x="7401933" y="3131953"/>
                  </a:cubicBezTo>
                  <a:cubicBezTo>
                    <a:pt x="7250630" y="3115098"/>
                    <a:pt x="7021339" y="3125045"/>
                    <a:pt x="6727458" y="3131953"/>
                  </a:cubicBezTo>
                  <a:cubicBezTo>
                    <a:pt x="6433577" y="3138861"/>
                    <a:pt x="6208193" y="3146333"/>
                    <a:pt x="6052983" y="3131953"/>
                  </a:cubicBezTo>
                  <a:lnTo>
                    <a:pt x="6052983" y="3131953"/>
                  </a:lnTo>
                  <a:cubicBezTo>
                    <a:pt x="5870961" y="3106920"/>
                    <a:pt x="5560457" y="3151505"/>
                    <a:pt x="5416920" y="3131953"/>
                  </a:cubicBezTo>
                  <a:cubicBezTo>
                    <a:pt x="5273383" y="3112401"/>
                    <a:pt x="5011510" y="3158970"/>
                    <a:pt x="4780858" y="3131953"/>
                  </a:cubicBezTo>
                  <a:cubicBezTo>
                    <a:pt x="4550206" y="3104936"/>
                    <a:pt x="4417842" y="3136014"/>
                    <a:pt x="4255415" y="3131953"/>
                  </a:cubicBezTo>
                  <a:cubicBezTo>
                    <a:pt x="4092988" y="3127892"/>
                    <a:pt x="3713164" y="3093287"/>
                    <a:pt x="3453422" y="3131953"/>
                  </a:cubicBezTo>
                  <a:cubicBezTo>
                    <a:pt x="3193680" y="3170619"/>
                    <a:pt x="3162926" y="3114172"/>
                    <a:pt x="2927979" y="3131953"/>
                  </a:cubicBezTo>
                  <a:cubicBezTo>
                    <a:pt x="2693032" y="3149734"/>
                    <a:pt x="2600393" y="3127804"/>
                    <a:pt x="2347226" y="3131953"/>
                  </a:cubicBezTo>
                  <a:cubicBezTo>
                    <a:pt x="2094059" y="3136102"/>
                    <a:pt x="1971712" y="3151470"/>
                    <a:pt x="1711164" y="3131953"/>
                  </a:cubicBezTo>
                  <a:cubicBezTo>
                    <a:pt x="1450616" y="3112436"/>
                    <a:pt x="1076520" y="3092766"/>
                    <a:pt x="522003" y="3131953"/>
                  </a:cubicBezTo>
                  <a:cubicBezTo>
                    <a:pt x="237362" y="3120352"/>
                    <a:pt x="-881" y="2867073"/>
                    <a:pt x="0" y="2609950"/>
                  </a:cubicBezTo>
                  <a:cubicBezTo>
                    <a:pt x="0" y="2609955"/>
                    <a:pt x="0" y="2609956"/>
                    <a:pt x="0" y="2609961"/>
                  </a:cubicBezTo>
                  <a:cubicBezTo>
                    <a:pt x="14879" y="2468137"/>
                    <a:pt x="18230" y="2320833"/>
                    <a:pt x="0" y="2226297"/>
                  </a:cubicBezTo>
                  <a:cubicBezTo>
                    <a:pt x="-18230" y="2131761"/>
                    <a:pt x="19108" y="2016051"/>
                    <a:pt x="0" y="1826973"/>
                  </a:cubicBezTo>
                  <a:lnTo>
                    <a:pt x="0" y="1826973"/>
                  </a:lnTo>
                  <a:cubicBezTo>
                    <a:pt x="25191" y="1549231"/>
                    <a:pt x="-13177" y="1426099"/>
                    <a:pt x="0" y="1187538"/>
                  </a:cubicBezTo>
                  <a:cubicBezTo>
                    <a:pt x="13177" y="948978"/>
                    <a:pt x="20329" y="689626"/>
                    <a:pt x="0" y="522003"/>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Ca ngợi nỗ lực, sự bền bỉ và lòng quyết tâm của những người lính, những người dân để giúp Khe Sanh xanh trở lại và ngày càng phát triển với ước vọng một đô thị sẽ mọc lên</a:t>
              </a:r>
              <a:endPar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6964327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EFD4A-0912-A831-1D7B-134B16C50F0F}"/>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F58F57CC-B8BC-EA1D-F25E-57448A69CE4A}"/>
              </a:ext>
            </a:extLst>
          </p:cNvPr>
          <p:cNvPicPr>
            <a:picLocks noChangeAspect="1"/>
          </p:cNvPicPr>
          <p:nvPr/>
        </p:nvPicPr>
        <p:blipFill rotWithShape="1">
          <a:blip r:embed="rId2"/>
          <a:srcRect t="4463" b="13712"/>
          <a:stretch/>
        </p:blipFill>
        <p:spPr>
          <a:xfrm>
            <a:off x="0" y="1"/>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540EFC58-59A9-4777-313B-58701E82359A}"/>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1877483" y="735463"/>
            <a:ext cx="8437033" cy="5087822"/>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99DC38FF-814F-4358-C11B-F9A55FA5834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62554" y="2992215"/>
            <a:ext cx="1432670" cy="3479863"/>
          </a:xfrm>
          <a:prstGeom prst="rect">
            <a:avLst/>
          </a:prstGeom>
        </p:spPr>
      </p:pic>
      <p:sp>
        <p:nvSpPr>
          <p:cNvPr id="3" name="TextBox 9">
            <a:extLst>
              <a:ext uri="{FF2B5EF4-FFF2-40B4-BE49-F238E27FC236}">
                <a16:creationId xmlns:a16="http://schemas.microsoft.com/office/drawing/2014/main" id="{698B89A6-7616-8AE0-63A8-C8566AA6C9EF}"/>
              </a:ext>
            </a:extLst>
          </p:cNvPr>
          <p:cNvSpPr txBox="1"/>
          <p:nvPr/>
        </p:nvSpPr>
        <p:spPr>
          <a:xfrm>
            <a:off x="462517" y="103161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Nội dung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đoạn </a:t>
            </a:r>
            <a:r>
              <a:rPr kumimoji="0" lang="en-US"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2 </a:t>
            </a:r>
            <a:r>
              <a:rPr kumimoji="0" lang="vi-VN" sz="6000" b="0" i="0" u="none" strike="noStrike" kern="0" cap="none" spc="0" normalizeH="0" baseline="0" noProof="0">
                <a:ln w="0"/>
                <a:solidFill>
                  <a:prstClr val="white"/>
                </a:solidFill>
                <a:effectLst/>
                <a:uLnTx/>
                <a:uFillTx/>
                <a:latin typeface="#9Slide05 Phobia" panose="02000506000000020003" pitchFamily="2" charset="0"/>
                <a:ea typeface="+mn-ea"/>
                <a:cs typeface="+mn-cs"/>
                <a:sym typeface="Arial"/>
              </a:rPr>
              <a:t>là </a:t>
            </a:r>
            <a:r>
              <a:rPr kumimoji="0" lang="vi-VN"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rPr>
              <a:t>gì?</a:t>
            </a:r>
            <a:endParaRPr kumimoji="0" lang="en-US" sz="6000" b="0" i="0" u="none" strike="noStrike" kern="0" cap="none" spc="0" normalizeH="0" baseline="0" noProof="0" dirty="0">
              <a:ln w="0"/>
              <a:solidFill>
                <a:prstClr val="white"/>
              </a:solidFill>
              <a:effectLst/>
              <a:uLnTx/>
              <a:uFillTx/>
              <a:latin typeface="#9Slide05 Phobia" panose="02000506000000020003" pitchFamily="2" charset="0"/>
              <a:ea typeface="+mn-ea"/>
              <a:cs typeface="+mn-cs"/>
              <a:sym typeface="Arial"/>
            </a:endParaRPr>
          </a:p>
        </p:txBody>
      </p:sp>
      <p:sp>
        <p:nvSpPr>
          <p:cNvPr id="14" name="TextBox 13">
            <a:extLst>
              <a:ext uri="{FF2B5EF4-FFF2-40B4-BE49-F238E27FC236}">
                <a16:creationId xmlns:a16="http://schemas.microsoft.com/office/drawing/2014/main" id="{AC1DC57C-90BE-499A-15DF-C3BF7DFB14EF}"/>
              </a:ext>
            </a:extLst>
          </p:cNvPr>
          <p:cNvSpPr txBox="1"/>
          <p:nvPr/>
        </p:nvSpPr>
        <p:spPr>
          <a:xfrm>
            <a:off x="3298072" y="1829813"/>
            <a:ext cx="6032658" cy="3046988"/>
          </a:xfrm>
          <a:prstGeom prst="rect">
            <a:avLst/>
          </a:prstGeom>
          <a:noFill/>
        </p:spPr>
        <p:txBody>
          <a:bodyPr wrap="square">
            <a:spAutoFit/>
          </a:bodyPr>
          <a:lstStyle/>
          <a:p>
            <a:pPr lvl="0" algn="ctr">
              <a:defRPr/>
            </a:pPr>
            <a:r>
              <a:rPr lang="vi-VN" sz="4800" b="1">
                <a:solidFill>
                  <a:srgbClr val="FFFF00"/>
                </a:solidFill>
                <a:latin typeface="Calibri" panose="020F0502020204030204"/>
              </a:rPr>
              <a:t>Công cuộc trả lại bình yên cho Khe Sanh và ước vọng của người dân nơi đây.</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pic>
        <p:nvPicPr>
          <p:cNvPr id="18" name="Graphic 17">
            <a:extLst>
              <a:ext uri="{FF2B5EF4-FFF2-40B4-BE49-F238E27FC236}">
                <a16:creationId xmlns:a16="http://schemas.microsoft.com/office/drawing/2014/main" id="{1862FFC4-BF4A-8755-CD09-307C5C6719B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37999" y="2520951"/>
            <a:ext cx="1791483" cy="2828657"/>
          </a:xfrm>
          <a:prstGeom prst="rect">
            <a:avLst/>
          </a:prstGeom>
        </p:spPr>
      </p:pic>
    </p:spTree>
    <p:extLst>
      <p:ext uri="{BB962C8B-B14F-4D97-AF65-F5344CB8AC3E}">
        <p14:creationId xmlns:p14="http://schemas.microsoft.com/office/powerpoint/2010/main" val="1575590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5947D-FDE0-DB94-6C44-865A39B6C00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A298819-44DB-00D6-F6DE-52FB7C0D6366}"/>
              </a:ext>
            </a:extLst>
          </p:cNvPr>
          <p:cNvPicPr>
            <a:picLocks noChangeAspect="1"/>
          </p:cNvPicPr>
          <p:nvPr/>
        </p:nvPicPr>
        <p:blipFill rotWithShape="1">
          <a:blip r:embed="rId3"/>
          <a:srcRect t="4463" b="13712"/>
          <a:stretch/>
        </p:blipFill>
        <p:spPr>
          <a:xfrm>
            <a:off x="0" y="1"/>
            <a:ext cx="12192000" cy="6858000"/>
          </a:xfrm>
          <a:prstGeom prst="rect">
            <a:avLst/>
          </a:prstGeom>
        </p:spPr>
      </p:pic>
      <p:sp>
        <p:nvSpPr>
          <p:cNvPr id="4" name="Speech Bubble: Rectangle with Corners Rounded 3">
            <a:extLst>
              <a:ext uri="{FF2B5EF4-FFF2-40B4-BE49-F238E27FC236}">
                <a16:creationId xmlns:a16="http://schemas.microsoft.com/office/drawing/2014/main" id="{A8986CBD-096F-63C2-A1B6-55A0D12E23B2}"/>
              </a:ext>
            </a:extLst>
          </p:cNvPr>
          <p:cNvSpPr/>
          <p:nvPr/>
        </p:nvSpPr>
        <p:spPr>
          <a:xfrm>
            <a:off x="412081" y="466312"/>
            <a:ext cx="10694070" cy="1572038"/>
          </a:xfrm>
          <a:custGeom>
            <a:avLst/>
            <a:gdLst>
              <a:gd name="connsiteX0" fmla="*/ 0 w 10694070"/>
              <a:gd name="connsiteY0" fmla="*/ 262012 h 1572038"/>
              <a:gd name="connsiteX1" fmla="*/ 262012 w 10694070"/>
              <a:gd name="connsiteY1" fmla="*/ 0 h 1572038"/>
              <a:gd name="connsiteX2" fmla="*/ 783993 w 10694070"/>
              <a:gd name="connsiteY2" fmla="*/ 0 h 1572038"/>
              <a:gd name="connsiteX3" fmla="*/ 1290771 w 10694070"/>
              <a:gd name="connsiteY3" fmla="*/ 0 h 1572038"/>
              <a:gd name="connsiteX4" fmla="*/ 1782345 w 10694070"/>
              <a:gd name="connsiteY4" fmla="*/ 0 h 1572038"/>
              <a:gd name="connsiteX5" fmla="*/ 1782345 w 10694070"/>
              <a:gd name="connsiteY5" fmla="*/ 0 h 1572038"/>
              <a:gd name="connsiteX6" fmla="*/ 2370519 w 10694070"/>
              <a:gd name="connsiteY6" fmla="*/ 0 h 1572038"/>
              <a:gd name="connsiteX7" fmla="*/ 3092369 w 10694070"/>
              <a:gd name="connsiteY7" fmla="*/ 0 h 1572038"/>
              <a:gd name="connsiteX8" fmla="*/ 3707278 w 10694070"/>
              <a:gd name="connsiteY8" fmla="*/ 0 h 1572038"/>
              <a:gd name="connsiteX9" fmla="*/ 4455863 w 10694070"/>
              <a:gd name="connsiteY9" fmla="*/ 0 h 1572038"/>
              <a:gd name="connsiteX10" fmla="*/ 4940599 w 10694070"/>
              <a:gd name="connsiteY10" fmla="*/ 0 h 1572038"/>
              <a:gd name="connsiteX11" fmla="*/ 5544859 w 10694070"/>
              <a:gd name="connsiteY11" fmla="*/ 0 h 1572038"/>
              <a:gd name="connsiteX12" fmla="*/ 6149118 w 10694070"/>
              <a:gd name="connsiteY12" fmla="*/ 0 h 1572038"/>
              <a:gd name="connsiteX13" fmla="*/ 6932664 w 10694070"/>
              <a:gd name="connsiteY13" fmla="*/ 0 h 1572038"/>
              <a:gd name="connsiteX14" fmla="*/ 7596685 w 10694070"/>
              <a:gd name="connsiteY14" fmla="*/ 0 h 1572038"/>
              <a:gd name="connsiteX15" fmla="*/ 8260707 w 10694070"/>
              <a:gd name="connsiteY15" fmla="*/ 0 h 1572038"/>
              <a:gd name="connsiteX16" fmla="*/ 8805205 w 10694070"/>
              <a:gd name="connsiteY16" fmla="*/ 0 h 1572038"/>
              <a:gd name="connsiteX17" fmla="*/ 9528989 w 10694070"/>
              <a:gd name="connsiteY17" fmla="*/ 0 h 1572038"/>
              <a:gd name="connsiteX18" fmla="*/ 10432058 w 10694070"/>
              <a:gd name="connsiteY18" fmla="*/ 0 h 1572038"/>
              <a:gd name="connsiteX19" fmla="*/ 10694070 w 10694070"/>
              <a:gd name="connsiteY19" fmla="*/ 262012 h 1572038"/>
              <a:gd name="connsiteX20" fmla="*/ 10694070 w 10694070"/>
              <a:gd name="connsiteY20" fmla="*/ 917022 h 1572038"/>
              <a:gd name="connsiteX21" fmla="*/ 10694070 w 10694070"/>
              <a:gd name="connsiteY21" fmla="*/ 917022 h 1572038"/>
              <a:gd name="connsiteX22" fmla="*/ 10694070 w 10694070"/>
              <a:gd name="connsiteY22" fmla="*/ 1310032 h 1572038"/>
              <a:gd name="connsiteX23" fmla="*/ 10694070 w 10694070"/>
              <a:gd name="connsiteY23" fmla="*/ 1310026 h 1572038"/>
              <a:gd name="connsiteX24" fmla="*/ 10432058 w 10694070"/>
              <a:gd name="connsiteY24" fmla="*/ 1572038 h 1572038"/>
              <a:gd name="connsiteX25" fmla="*/ 9648512 w 10694070"/>
              <a:gd name="connsiteY25" fmla="*/ 1572038 h 1572038"/>
              <a:gd name="connsiteX26" fmla="*/ 9163777 w 10694070"/>
              <a:gd name="connsiteY26" fmla="*/ 1572038 h 1572038"/>
              <a:gd name="connsiteX27" fmla="*/ 8679041 w 10694070"/>
              <a:gd name="connsiteY27" fmla="*/ 1572038 h 1572038"/>
              <a:gd name="connsiteX28" fmla="*/ 8015019 w 10694070"/>
              <a:gd name="connsiteY28" fmla="*/ 1572038 h 1572038"/>
              <a:gd name="connsiteX29" fmla="*/ 7470521 w 10694070"/>
              <a:gd name="connsiteY29" fmla="*/ 1572038 h 1572038"/>
              <a:gd name="connsiteX30" fmla="*/ 6746738 w 10694070"/>
              <a:gd name="connsiteY30" fmla="*/ 1572038 h 1572038"/>
              <a:gd name="connsiteX31" fmla="*/ 6262002 w 10694070"/>
              <a:gd name="connsiteY31" fmla="*/ 1572038 h 1572038"/>
              <a:gd name="connsiteX32" fmla="*/ 5657742 w 10694070"/>
              <a:gd name="connsiteY32" fmla="*/ 1572038 h 1572038"/>
              <a:gd name="connsiteX33" fmla="*/ 4455863 w 10694070"/>
              <a:gd name="connsiteY33" fmla="*/ 1572038 h 1572038"/>
              <a:gd name="connsiteX34" fmla="*/ 3853873 w 10694070"/>
              <a:gd name="connsiteY34" fmla="*/ 1638816 h 1572038"/>
              <a:gd name="connsiteX35" fmla="*/ 3251884 w 10694070"/>
              <a:gd name="connsiteY35" fmla="*/ 1705595 h 1572038"/>
              <a:gd name="connsiteX36" fmla="*/ 2649894 w 10694070"/>
              <a:gd name="connsiteY36" fmla="*/ 1772373 h 1572038"/>
              <a:gd name="connsiteX37" fmla="*/ 2162569 w 10694070"/>
              <a:gd name="connsiteY37" fmla="*/ 1826432 h 1572038"/>
              <a:gd name="connsiteX38" fmla="*/ 1589246 w 10694070"/>
              <a:gd name="connsiteY38" fmla="*/ 1890030 h 1572038"/>
              <a:gd name="connsiteX39" fmla="*/ 1782345 w 10694070"/>
              <a:gd name="connsiteY39" fmla="*/ 1572038 h 1572038"/>
              <a:gd name="connsiteX40" fmla="*/ 1260364 w 10694070"/>
              <a:gd name="connsiteY40" fmla="*/ 1572038 h 1572038"/>
              <a:gd name="connsiteX41" fmla="*/ 753586 w 10694070"/>
              <a:gd name="connsiteY41" fmla="*/ 1572038 h 1572038"/>
              <a:gd name="connsiteX42" fmla="*/ 262012 w 10694070"/>
              <a:gd name="connsiteY42" fmla="*/ 1572038 h 1572038"/>
              <a:gd name="connsiteX43" fmla="*/ 0 w 10694070"/>
              <a:gd name="connsiteY43" fmla="*/ 1310026 h 1572038"/>
              <a:gd name="connsiteX44" fmla="*/ 0 w 10694070"/>
              <a:gd name="connsiteY44" fmla="*/ 1310032 h 1572038"/>
              <a:gd name="connsiteX45" fmla="*/ 0 w 10694070"/>
              <a:gd name="connsiteY45" fmla="*/ 917022 h 1572038"/>
              <a:gd name="connsiteX46" fmla="*/ 0 w 10694070"/>
              <a:gd name="connsiteY46" fmla="*/ 917022 h 1572038"/>
              <a:gd name="connsiteX47" fmla="*/ 0 w 10694070"/>
              <a:gd name="connsiteY47" fmla="*/ 262012 h 1572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694070" h="1572038" fill="none" extrusionOk="0">
                <a:moveTo>
                  <a:pt x="0" y="262012"/>
                </a:moveTo>
                <a:cubicBezTo>
                  <a:pt x="-23463" y="132378"/>
                  <a:pt x="109565" y="29074"/>
                  <a:pt x="262012" y="0"/>
                </a:cubicBezTo>
                <a:cubicBezTo>
                  <a:pt x="461065" y="-7419"/>
                  <a:pt x="571465" y="2186"/>
                  <a:pt x="783993" y="0"/>
                </a:cubicBezTo>
                <a:cubicBezTo>
                  <a:pt x="996521" y="-2186"/>
                  <a:pt x="1112970" y="14756"/>
                  <a:pt x="1290771" y="0"/>
                </a:cubicBezTo>
                <a:cubicBezTo>
                  <a:pt x="1468572" y="-14756"/>
                  <a:pt x="1601146" y="3895"/>
                  <a:pt x="1782345" y="0"/>
                </a:cubicBezTo>
                <a:lnTo>
                  <a:pt x="1782345" y="0"/>
                </a:lnTo>
                <a:cubicBezTo>
                  <a:pt x="1946415" y="9178"/>
                  <a:pt x="2164782" y="7342"/>
                  <a:pt x="2370519" y="0"/>
                </a:cubicBezTo>
                <a:cubicBezTo>
                  <a:pt x="2576256" y="-7342"/>
                  <a:pt x="2792056" y="32705"/>
                  <a:pt x="3092369" y="0"/>
                </a:cubicBezTo>
                <a:cubicBezTo>
                  <a:pt x="3392682" y="-32705"/>
                  <a:pt x="3413401" y="-23002"/>
                  <a:pt x="3707278" y="0"/>
                </a:cubicBezTo>
                <a:cubicBezTo>
                  <a:pt x="4001155" y="23002"/>
                  <a:pt x="4235566" y="-16163"/>
                  <a:pt x="4455863" y="0"/>
                </a:cubicBezTo>
                <a:cubicBezTo>
                  <a:pt x="4656065" y="-1370"/>
                  <a:pt x="4755842" y="23006"/>
                  <a:pt x="4940599" y="0"/>
                </a:cubicBezTo>
                <a:cubicBezTo>
                  <a:pt x="5125356" y="-23006"/>
                  <a:pt x="5308102" y="-11693"/>
                  <a:pt x="5544859" y="0"/>
                </a:cubicBezTo>
                <a:cubicBezTo>
                  <a:pt x="5781616" y="11693"/>
                  <a:pt x="5872653" y="8496"/>
                  <a:pt x="6149118" y="0"/>
                </a:cubicBezTo>
                <a:cubicBezTo>
                  <a:pt x="6425583" y="-8496"/>
                  <a:pt x="6688863" y="9688"/>
                  <a:pt x="6932664" y="0"/>
                </a:cubicBezTo>
                <a:cubicBezTo>
                  <a:pt x="7176465" y="-9688"/>
                  <a:pt x="7284755" y="9554"/>
                  <a:pt x="7596685" y="0"/>
                </a:cubicBezTo>
                <a:cubicBezTo>
                  <a:pt x="7908615" y="-9554"/>
                  <a:pt x="8056919" y="-11656"/>
                  <a:pt x="8260707" y="0"/>
                </a:cubicBezTo>
                <a:cubicBezTo>
                  <a:pt x="8464495" y="11656"/>
                  <a:pt x="8671960" y="2978"/>
                  <a:pt x="8805205" y="0"/>
                </a:cubicBezTo>
                <a:cubicBezTo>
                  <a:pt x="8938450" y="-2978"/>
                  <a:pt x="9209067" y="30769"/>
                  <a:pt x="9528989" y="0"/>
                </a:cubicBezTo>
                <a:cubicBezTo>
                  <a:pt x="9848911" y="-30769"/>
                  <a:pt x="10089019" y="38829"/>
                  <a:pt x="10432058" y="0"/>
                </a:cubicBezTo>
                <a:cubicBezTo>
                  <a:pt x="10573621" y="-33546"/>
                  <a:pt x="10711467" y="140194"/>
                  <a:pt x="10694070" y="262012"/>
                </a:cubicBezTo>
                <a:cubicBezTo>
                  <a:pt x="10663140" y="455846"/>
                  <a:pt x="10697223" y="662589"/>
                  <a:pt x="10694070" y="917022"/>
                </a:cubicBezTo>
                <a:lnTo>
                  <a:pt x="10694070" y="917022"/>
                </a:lnTo>
                <a:cubicBezTo>
                  <a:pt x="10677353" y="1104700"/>
                  <a:pt x="10697946" y="1184861"/>
                  <a:pt x="10694070" y="1310032"/>
                </a:cubicBezTo>
                <a:lnTo>
                  <a:pt x="10694070" y="1310026"/>
                </a:lnTo>
                <a:cubicBezTo>
                  <a:pt x="10692974" y="1449492"/>
                  <a:pt x="10575162" y="1591739"/>
                  <a:pt x="10432058" y="1572038"/>
                </a:cubicBezTo>
                <a:cubicBezTo>
                  <a:pt x="10057306" y="1584699"/>
                  <a:pt x="9897094" y="1540870"/>
                  <a:pt x="9648512" y="1572038"/>
                </a:cubicBezTo>
                <a:cubicBezTo>
                  <a:pt x="9399930" y="1603206"/>
                  <a:pt x="9291536" y="1561009"/>
                  <a:pt x="9163777" y="1572038"/>
                </a:cubicBezTo>
                <a:cubicBezTo>
                  <a:pt x="9036019" y="1583067"/>
                  <a:pt x="8800102" y="1575235"/>
                  <a:pt x="8679041" y="1572038"/>
                </a:cubicBezTo>
                <a:cubicBezTo>
                  <a:pt x="8557980" y="1568841"/>
                  <a:pt x="8241655" y="1590747"/>
                  <a:pt x="8015019" y="1572038"/>
                </a:cubicBezTo>
                <a:cubicBezTo>
                  <a:pt x="7788383" y="1553329"/>
                  <a:pt x="7673051" y="1577689"/>
                  <a:pt x="7470521" y="1572038"/>
                </a:cubicBezTo>
                <a:cubicBezTo>
                  <a:pt x="7267991" y="1566387"/>
                  <a:pt x="6981034" y="1579483"/>
                  <a:pt x="6746738" y="1572038"/>
                </a:cubicBezTo>
                <a:cubicBezTo>
                  <a:pt x="6512442" y="1564593"/>
                  <a:pt x="6403788" y="1549600"/>
                  <a:pt x="6262002" y="1572038"/>
                </a:cubicBezTo>
                <a:cubicBezTo>
                  <a:pt x="6120216" y="1594476"/>
                  <a:pt x="5926402" y="1590626"/>
                  <a:pt x="5657742" y="1572038"/>
                </a:cubicBezTo>
                <a:cubicBezTo>
                  <a:pt x="5389082" y="1553450"/>
                  <a:pt x="5055074" y="1604194"/>
                  <a:pt x="4455863" y="1572038"/>
                </a:cubicBezTo>
                <a:cubicBezTo>
                  <a:pt x="4333607" y="1596545"/>
                  <a:pt x="4022102" y="1601465"/>
                  <a:pt x="3853873" y="1638816"/>
                </a:cubicBezTo>
                <a:cubicBezTo>
                  <a:pt x="3685644" y="1676168"/>
                  <a:pt x="3549822" y="1656728"/>
                  <a:pt x="3251884" y="1705595"/>
                </a:cubicBezTo>
                <a:cubicBezTo>
                  <a:pt x="2953946" y="1754462"/>
                  <a:pt x="2775639" y="1769217"/>
                  <a:pt x="2649894" y="1772373"/>
                </a:cubicBezTo>
                <a:cubicBezTo>
                  <a:pt x="2524149" y="1775529"/>
                  <a:pt x="2381915" y="1786474"/>
                  <a:pt x="2162569" y="1826432"/>
                </a:cubicBezTo>
                <a:cubicBezTo>
                  <a:pt x="1943223" y="1866390"/>
                  <a:pt x="1714659" y="1855729"/>
                  <a:pt x="1589246" y="1890030"/>
                </a:cubicBezTo>
                <a:cubicBezTo>
                  <a:pt x="1644222" y="1795709"/>
                  <a:pt x="1712199" y="1721120"/>
                  <a:pt x="1782345" y="1572038"/>
                </a:cubicBezTo>
                <a:cubicBezTo>
                  <a:pt x="1636171" y="1553387"/>
                  <a:pt x="1424644" y="1590002"/>
                  <a:pt x="1260364" y="1572038"/>
                </a:cubicBezTo>
                <a:cubicBezTo>
                  <a:pt x="1096084" y="1554074"/>
                  <a:pt x="973007" y="1580127"/>
                  <a:pt x="753586" y="1572038"/>
                </a:cubicBezTo>
                <a:cubicBezTo>
                  <a:pt x="534165" y="1563949"/>
                  <a:pt x="403299" y="1587574"/>
                  <a:pt x="262012" y="1572038"/>
                </a:cubicBezTo>
                <a:cubicBezTo>
                  <a:pt x="103879" y="1588969"/>
                  <a:pt x="3490" y="1475000"/>
                  <a:pt x="0" y="1310026"/>
                </a:cubicBezTo>
                <a:lnTo>
                  <a:pt x="0" y="1310032"/>
                </a:lnTo>
                <a:cubicBezTo>
                  <a:pt x="14063" y="1173494"/>
                  <a:pt x="-10251" y="1026551"/>
                  <a:pt x="0" y="917022"/>
                </a:cubicBezTo>
                <a:lnTo>
                  <a:pt x="0" y="917022"/>
                </a:lnTo>
                <a:cubicBezTo>
                  <a:pt x="26223" y="692327"/>
                  <a:pt x="23470" y="420447"/>
                  <a:pt x="0" y="262012"/>
                </a:cubicBezTo>
                <a:close/>
              </a:path>
              <a:path w="10694070" h="1572038" stroke="0" extrusionOk="0">
                <a:moveTo>
                  <a:pt x="0" y="262012"/>
                </a:moveTo>
                <a:cubicBezTo>
                  <a:pt x="-14693" y="111754"/>
                  <a:pt x="114434" y="2978"/>
                  <a:pt x="262012" y="0"/>
                </a:cubicBezTo>
                <a:cubicBezTo>
                  <a:pt x="400784" y="19808"/>
                  <a:pt x="509449" y="-13491"/>
                  <a:pt x="738383" y="0"/>
                </a:cubicBezTo>
                <a:cubicBezTo>
                  <a:pt x="967317" y="13491"/>
                  <a:pt x="1135123" y="25853"/>
                  <a:pt x="1275567" y="0"/>
                </a:cubicBezTo>
                <a:cubicBezTo>
                  <a:pt x="1416011" y="-25853"/>
                  <a:pt x="1598175" y="-8836"/>
                  <a:pt x="1782345" y="0"/>
                </a:cubicBezTo>
                <a:lnTo>
                  <a:pt x="1782345" y="0"/>
                </a:lnTo>
                <a:cubicBezTo>
                  <a:pt x="1974764" y="14964"/>
                  <a:pt x="2157302" y="28733"/>
                  <a:pt x="2397254" y="0"/>
                </a:cubicBezTo>
                <a:cubicBezTo>
                  <a:pt x="2637206" y="-28733"/>
                  <a:pt x="2756104" y="-20895"/>
                  <a:pt x="3092369" y="0"/>
                </a:cubicBezTo>
                <a:cubicBezTo>
                  <a:pt x="3428634" y="20895"/>
                  <a:pt x="3528705" y="-26710"/>
                  <a:pt x="3707278" y="0"/>
                </a:cubicBezTo>
                <a:cubicBezTo>
                  <a:pt x="3885851" y="26710"/>
                  <a:pt x="4219799" y="-33652"/>
                  <a:pt x="4455863" y="0"/>
                </a:cubicBezTo>
                <a:cubicBezTo>
                  <a:pt x="4799699" y="-16061"/>
                  <a:pt x="4886470" y="-8680"/>
                  <a:pt x="5239409" y="0"/>
                </a:cubicBezTo>
                <a:cubicBezTo>
                  <a:pt x="5592348" y="8680"/>
                  <a:pt x="5657547" y="-19064"/>
                  <a:pt x="5843668" y="0"/>
                </a:cubicBezTo>
                <a:cubicBezTo>
                  <a:pt x="6029789" y="19064"/>
                  <a:pt x="6222794" y="7654"/>
                  <a:pt x="6447928" y="0"/>
                </a:cubicBezTo>
                <a:cubicBezTo>
                  <a:pt x="6673062" y="-7654"/>
                  <a:pt x="6892014" y="12572"/>
                  <a:pt x="7052188" y="0"/>
                </a:cubicBezTo>
                <a:cubicBezTo>
                  <a:pt x="7212362" y="-12572"/>
                  <a:pt x="7582336" y="12433"/>
                  <a:pt x="7775971" y="0"/>
                </a:cubicBezTo>
                <a:cubicBezTo>
                  <a:pt x="7969606" y="-12433"/>
                  <a:pt x="8108748" y="5722"/>
                  <a:pt x="8320469" y="0"/>
                </a:cubicBezTo>
                <a:cubicBezTo>
                  <a:pt x="8532190" y="-5722"/>
                  <a:pt x="8607673" y="-11588"/>
                  <a:pt x="8805205" y="0"/>
                </a:cubicBezTo>
                <a:cubicBezTo>
                  <a:pt x="9002737" y="11588"/>
                  <a:pt x="9156306" y="30511"/>
                  <a:pt x="9469227" y="0"/>
                </a:cubicBezTo>
                <a:cubicBezTo>
                  <a:pt x="9782148" y="-30511"/>
                  <a:pt x="10015980" y="29804"/>
                  <a:pt x="10432058" y="0"/>
                </a:cubicBezTo>
                <a:cubicBezTo>
                  <a:pt x="10603171" y="-4481"/>
                  <a:pt x="10698225" y="87130"/>
                  <a:pt x="10694070" y="262012"/>
                </a:cubicBezTo>
                <a:cubicBezTo>
                  <a:pt x="10661462" y="433124"/>
                  <a:pt x="10685471" y="641145"/>
                  <a:pt x="10694070" y="917022"/>
                </a:cubicBezTo>
                <a:lnTo>
                  <a:pt x="10694070" y="917022"/>
                </a:lnTo>
                <a:cubicBezTo>
                  <a:pt x="10691255" y="1057920"/>
                  <a:pt x="10708910" y="1184552"/>
                  <a:pt x="10694070" y="1310032"/>
                </a:cubicBezTo>
                <a:lnTo>
                  <a:pt x="10694070" y="1310026"/>
                </a:lnTo>
                <a:cubicBezTo>
                  <a:pt x="10683632" y="1455210"/>
                  <a:pt x="10558553" y="1582584"/>
                  <a:pt x="10432058" y="1572038"/>
                </a:cubicBezTo>
                <a:cubicBezTo>
                  <a:pt x="10282571" y="1546023"/>
                  <a:pt x="9903013" y="1596521"/>
                  <a:pt x="9768036" y="1572038"/>
                </a:cubicBezTo>
                <a:cubicBezTo>
                  <a:pt x="9633059" y="1547555"/>
                  <a:pt x="9314153" y="1550552"/>
                  <a:pt x="9104015" y="1572038"/>
                </a:cubicBezTo>
                <a:cubicBezTo>
                  <a:pt x="8893877" y="1593524"/>
                  <a:pt x="8774468" y="1557449"/>
                  <a:pt x="8559517" y="1572038"/>
                </a:cubicBezTo>
                <a:cubicBezTo>
                  <a:pt x="8344566" y="1586627"/>
                  <a:pt x="8136665" y="1587087"/>
                  <a:pt x="8015019" y="1572038"/>
                </a:cubicBezTo>
                <a:cubicBezTo>
                  <a:pt x="7893373" y="1556989"/>
                  <a:pt x="7597375" y="1553209"/>
                  <a:pt x="7350997" y="1572038"/>
                </a:cubicBezTo>
                <a:cubicBezTo>
                  <a:pt x="7104619" y="1590867"/>
                  <a:pt x="7063711" y="1547864"/>
                  <a:pt x="6866262" y="1572038"/>
                </a:cubicBezTo>
                <a:cubicBezTo>
                  <a:pt x="6668814" y="1596212"/>
                  <a:pt x="6554259" y="1554467"/>
                  <a:pt x="6321764" y="1572038"/>
                </a:cubicBezTo>
                <a:cubicBezTo>
                  <a:pt x="6089269" y="1589609"/>
                  <a:pt x="5867431" y="1563604"/>
                  <a:pt x="5657742" y="1572038"/>
                </a:cubicBezTo>
                <a:cubicBezTo>
                  <a:pt x="5448053" y="1580472"/>
                  <a:pt x="4791874" y="1581807"/>
                  <a:pt x="4455863" y="1572038"/>
                </a:cubicBezTo>
                <a:cubicBezTo>
                  <a:pt x="4336455" y="1613551"/>
                  <a:pt x="4114054" y="1607323"/>
                  <a:pt x="3882540" y="1635636"/>
                </a:cubicBezTo>
                <a:cubicBezTo>
                  <a:pt x="3651027" y="1663950"/>
                  <a:pt x="3438468" y="1670063"/>
                  <a:pt x="3280550" y="1702415"/>
                </a:cubicBezTo>
                <a:cubicBezTo>
                  <a:pt x="3122632" y="1734767"/>
                  <a:pt x="2984029" y="1757716"/>
                  <a:pt x="2735893" y="1762833"/>
                </a:cubicBezTo>
                <a:cubicBezTo>
                  <a:pt x="2487757" y="1767950"/>
                  <a:pt x="2436362" y="1819655"/>
                  <a:pt x="2248568" y="1816892"/>
                </a:cubicBezTo>
                <a:cubicBezTo>
                  <a:pt x="2060774" y="1814129"/>
                  <a:pt x="1773565" y="1893376"/>
                  <a:pt x="1589246" y="1890030"/>
                </a:cubicBezTo>
                <a:cubicBezTo>
                  <a:pt x="1625545" y="1813042"/>
                  <a:pt x="1735208" y="1661006"/>
                  <a:pt x="1782345" y="1572038"/>
                </a:cubicBezTo>
                <a:cubicBezTo>
                  <a:pt x="1644386" y="1587583"/>
                  <a:pt x="1406475" y="1568128"/>
                  <a:pt x="1305974" y="1572038"/>
                </a:cubicBezTo>
                <a:cubicBezTo>
                  <a:pt x="1205473" y="1575948"/>
                  <a:pt x="960751" y="1570965"/>
                  <a:pt x="783993" y="1572038"/>
                </a:cubicBezTo>
                <a:cubicBezTo>
                  <a:pt x="607235" y="1573111"/>
                  <a:pt x="515598" y="1569140"/>
                  <a:pt x="262012" y="1572038"/>
                </a:cubicBezTo>
                <a:cubicBezTo>
                  <a:pt x="128681" y="1595489"/>
                  <a:pt x="-13480" y="1462163"/>
                  <a:pt x="0" y="1310026"/>
                </a:cubicBezTo>
                <a:lnTo>
                  <a:pt x="0" y="1310032"/>
                </a:lnTo>
                <a:cubicBezTo>
                  <a:pt x="-18700" y="1149260"/>
                  <a:pt x="-6232" y="1111649"/>
                  <a:pt x="0" y="917022"/>
                </a:cubicBezTo>
                <a:lnTo>
                  <a:pt x="0" y="917022"/>
                </a:lnTo>
                <a:cubicBezTo>
                  <a:pt x="-18349" y="679531"/>
                  <a:pt x="-4002" y="559114"/>
                  <a:pt x="0" y="262012"/>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35139"/>
                      <a:gd name="adj2" fmla="val 70228"/>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4.</a:t>
            </a:r>
            <a:r>
              <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Những chi tiết, hình ảnh nào trong bài gây ấn tượng đối với em? Vì sao</a:t>
            </a:r>
            <a:r>
              <a:rPr kumimoji="0" lang="en-US"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4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5" name="Graphic 4">
            <a:extLst>
              <a:ext uri="{FF2B5EF4-FFF2-40B4-BE49-F238E27FC236}">
                <a16:creationId xmlns:a16="http://schemas.microsoft.com/office/drawing/2014/main" id="{327DFA36-817A-5C56-9032-CDC9E23E5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27833" y="3077346"/>
            <a:ext cx="1647793" cy="3252223"/>
          </a:xfrm>
          <a:prstGeom prst="rect">
            <a:avLst/>
          </a:prstGeom>
        </p:spPr>
      </p:pic>
      <p:grpSp>
        <p:nvGrpSpPr>
          <p:cNvPr id="7" name="Group 6">
            <a:extLst>
              <a:ext uri="{FF2B5EF4-FFF2-40B4-BE49-F238E27FC236}">
                <a16:creationId xmlns:a16="http://schemas.microsoft.com/office/drawing/2014/main" id="{8ABF68C6-6612-90E2-A3D4-C548A5FC8632}"/>
              </a:ext>
            </a:extLst>
          </p:cNvPr>
          <p:cNvGrpSpPr/>
          <p:nvPr/>
        </p:nvGrpSpPr>
        <p:grpSpPr>
          <a:xfrm>
            <a:off x="412081" y="2504661"/>
            <a:ext cx="11417968" cy="4195325"/>
            <a:chOff x="111351" y="2063012"/>
            <a:chExt cx="11417968" cy="4195325"/>
          </a:xfrm>
        </p:grpSpPr>
        <p:pic>
          <p:nvPicPr>
            <p:cNvPr id="2" name="Graphic 1">
              <a:extLst>
                <a:ext uri="{FF2B5EF4-FFF2-40B4-BE49-F238E27FC236}">
                  <a16:creationId xmlns:a16="http://schemas.microsoft.com/office/drawing/2014/main" id="{524E6876-ABC2-8723-2583-0DA63E3BF9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7162" y="3158836"/>
              <a:ext cx="1963017" cy="3099501"/>
            </a:xfrm>
            <a:prstGeom prst="rect">
              <a:avLst/>
            </a:prstGeom>
          </p:spPr>
        </p:pic>
        <p:sp>
          <p:nvSpPr>
            <p:cNvPr id="6" name="Speech Bubble: Rectangle with Corners Rounded 5">
              <a:extLst>
                <a:ext uri="{FF2B5EF4-FFF2-40B4-BE49-F238E27FC236}">
                  <a16:creationId xmlns:a16="http://schemas.microsoft.com/office/drawing/2014/main" id="{9E7E5D26-DF6E-045D-18C1-8C367E0C87BE}"/>
                </a:ext>
              </a:extLst>
            </p:cNvPr>
            <p:cNvSpPr/>
            <p:nvPr/>
          </p:nvSpPr>
          <p:spPr>
            <a:xfrm>
              <a:off x="111351" y="2063012"/>
              <a:ext cx="11417968" cy="3945144"/>
            </a:xfrm>
            <a:custGeom>
              <a:avLst/>
              <a:gdLst>
                <a:gd name="connsiteX0" fmla="*/ 0 w 11417968"/>
                <a:gd name="connsiteY0" fmla="*/ 657537 h 3945144"/>
                <a:gd name="connsiteX1" fmla="*/ 657537 w 11417968"/>
                <a:gd name="connsiteY1" fmla="*/ 0 h 3945144"/>
                <a:gd name="connsiteX2" fmla="*/ 1144442 w 11417968"/>
                <a:gd name="connsiteY2" fmla="*/ 0 h 3945144"/>
                <a:gd name="connsiteX3" fmla="*/ 1751407 w 11417968"/>
                <a:gd name="connsiteY3" fmla="*/ 0 h 3945144"/>
                <a:gd name="connsiteX4" fmla="*/ 2358371 w 11417968"/>
                <a:gd name="connsiteY4" fmla="*/ 0 h 3945144"/>
                <a:gd name="connsiteX5" fmla="*/ 3145424 w 11417968"/>
                <a:gd name="connsiteY5" fmla="*/ 0 h 3945144"/>
                <a:gd name="connsiteX6" fmla="*/ 3812418 w 11417968"/>
                <a:gd name="connsiteY6" fmla="*/ 0 h 3945144"/>
                <a:gd name="connsiteX7" fmla="*/ 4479411 w 11417968"/>
                <a:gd name="connsiteY7" fmla="*/ 0 h 3945144"/>
                <a:gd name="connsiteX8" fmla="*/ 5026346 w 11417968"/>
                <a:gd name="connsiteY8" fmla="*/ 0 h 3945144"/>
                <a:gd name="connsiteX9" fmla="*/ 5753369 w 11417968"/>
                <a:gd name="connsiteY9" fmla="*/ 0 h 3945144"/>
                <a:gd name="connsiteX10" fmla="*/ 6660481 w 11417968"/>
                <a:gd name="connsiteY10" fmla="*/ 0 h 3945144"/>
                <a:gd name="connsiteX11" fmla="*/ 6660481 w 11417968"/>
                <a:gd name="connsiteY11" fmla="*/ 0 h 3945144"/>
                <a:gd name="connsiteX12" fmla="*/ 7288469 w 11417968"/>
                <a:gd name="connsiteY12" fmla="*/ 0 h 3945144"/>
                <a:gd name="connsiteX13" fmla="*/ 7830823 w 11417968"/>
                <a:gd name="connsiteY13" fmla="*/ 0 h 3945144"/>
                <a:gd name="connsiteX14" fmla="*/ 8430266 w 11417968"/>
                <a:gd name="connsiteY14" fmla="*/ 0 h 3945144"/>
                <a:gd name="connsiteX15" fmla="*/ 8944075 w 11417968"/>
                <a:gd name="connsiteY15" fmla="*/ 0 h 3945144"/>
                <a:gd name="connsiteX16" fmla="*/ 9514973 w 11417968"/>
                <a:gd name="connsiteY16" fmla="*/ 0 h 3945144"/>
                <a:gd name="connsiteX17" fmla="*/ 10150157 w 11417968"/>
                <a:gd name="connsiteY17" fmla="*/ 0 h 3945144"/>
                <a:gd name="connsiteX18" fmla="*/ 10760431 w 11417968"/>
                <a:gd name="connsiteY18" fmla="*/ 0 h 3945144"/>
                <a:gd name="connsiteX19" fmla="*/ 11417968 w 11417968"/>
                <a:gd name="connsiteY19" fmla="*/ 657537 h 3945144"/>
                <a:gd name="connsiteX20" fmla="*/ 11417968 w 11417968"/>
                <a:gd name="connsiteY20" fmla="*/ 1205469 h 3945144"/>
                <a:gd name="connsiteX21" fmla="*/ 11417968 w 11417968"/>
                <a:gd name="connsiteY21" fmla="*/ 1720526 h 3945144"/>
                <a:gd name="connsiteX22" fmla="*/ 11417968 w 11417968"/>
                <a:gd name="connsiteY22" fmla="*/ 2301334 h 3945144"/>
                <a:gd name="connsiteX23" fmla="*/ 11417968 w 11417968"/>
                <a:gd name="connsiteY23" fmla="*/ 2342587 h 3945144"/>
                <a:gd name="connsiteX24" fmla="*/ 11417968 w 11417968"/>
                <a:gd name="connsiteY24" fmla="*/ 2805653 h 3945144"/>
                <a:gd name="connsiteX25" fmla="*/ 11417968 w 11417968"/>
                <a:gd name="connsiteY25" fmla="*/ 3287620 h 3945144"/>
                <a:gd name="connsiteX26" fmla="*/ 11417968 w 11417968"/>
                <a:gd name="connsiteY26" fmla="*/ 3287607 h 3945144"/>
                <a:gd name="connsiteX27" fmla="*/ 10760431 w 11417968"/>
                <a:gd name="connsiteY27" fmla="*/ 3945144 h 3945144"/>
                <a:gd name="connsiteX28" fmla="*/ 10150157 w 11417968"/>
                <a:gd name="connsiteY28" fmla="*/ 3945144 h 3945144"/>
                <a:gd name="connsiteX29" fmla="*/ 9514973 w 11417968"/>
                <a:gd name="connsiteY29" fmla="*/ 3945144 h 3945144"/>
                <a:gd name="connsiteX30" fmla="*/ 8886985 w 11417968"/>
                <a:gd name="connsiteY30" fmla="*/ 3945144 h 3945144"/>
                <a:gd name="connsiteX31" fmla="*/ 8258997 w 11417968"/>
                <a:gd name="connsiteY31" fmla="*/ 3945144 h 3945144"/>
                <a:gd name="connsiteX32" fmla="*/ 7659553 w 11417968"/>
                <a:gd name="connsiteY32" fmla="*/ 3945144 h 3945144"/>
                <a:gd name="connsiteX33" fmla="*/ 7174290 w 11417968"/>
                <a:gd name="connsiteY33" fmla="*/ 3945144 h 3945144"/>
                <a:gd name="connsiteX34" fmla="*/ 6660481 w 11417968"/>
                <a:gd name="connsiteY34" fmla="*/ 3945144 h 3945144"/>
                <a:gd name="connsiteX35" fmla="*/ 6660481 w 11417968"/>
                <a:gd name="connsiteY35" fmla="*/ 3945144 h 3945144"/>
                <a:gd name="connsiteX36" fmla="*/ 6053517 w 11417968"/>
                <a:gd name="connsiteY36" fmla="*/ 3945144 h 3945144"/>
                <a:gd name="connsiteX37" fmla="*/ 5326493 w 11417968"/>
                <a:gd name="connsiteY37" fmla="*/ 3945144 h 3945144"/>
                <a:gd name="connsiteX38" fmla="*/ 4779559 w 11417968"/>
                <a:gd name="connsiteY38" fmla="*/ 3945144 h 3945144"/>
                <a:gd name="connsiteX39" fmla="*/ 4052535 w 11417968"/>
                <a:gd name="connsiteY39" fmla="*/ 3945144 h 3945144"/>
                <a:gd name="connsiteX40" fmla="*/ 3505600 w 11417968"/>
                <a:gd name="connsiteY40" fmla="*/ 3945144 h 3945144"/>
                <a:gd name="connsiteX41" fmla="*/ 2898636 w 11417968"/>
                <a:gd name="connsiteY41" fmla="*/ 3945144 h 3945144"/>
                <a:gd name="connsiteX42" fmla="*/ 2231642 w 11417968"/>
                <a:gd name="connsiteY42" fmla="*/ 3945144 h 3945144"/>
                <a:gd name="connsiteX43" fmla="*/ 1504619 w 11417968"/>
                <a:gd name="connsiteY43" fmla="*/ 3945144 h 3945144"/>
                <a:gd name="connsiteX44" fmla="*/ 657537 w 11417968"/>
                <a:gd name="connsiteY44" fmla="*/ 3945144 h 3945144"/>
                <a:gd name="connsiteX45" fmla="*/ 0 w 11417968"/>
                <a:gd name="connsiteY45" fmla="*/ 3287607 h 3945144"/>
                <a:gd name="connsiteX46" fmla="*/ 0 w 11417968"/>
                <a:gd name="connsiteY46" fmla="*/ 3287620 h 3945144"/>
                <a:gd name="connsiteX47" fmla="*/ 0 w 11417968"/>
                <a:gd name="connsiteY47" fmla="*/ 2784614 h 3945144"/>
                <a:gd name="connsiteX48" fmla="*/ 0 w 11417968"/>
                <a:gd name="connsiteY48" fmla="*/ 2301334 h 3945144"/>
                <a:gd name="connsiteX49" fmla="*/ 0 w 11417968"/>
                <a:gd name="connsiteY49" fmla="*/ 2301334 h 3945144"/>
                <a:gd name="connsiteX50" fmla="*/ 0 w 11417968"/>
                <a:gd name="connsiteY50" fmla="*/ 1753402 h 3945144"/>
                <a:gd name="connsiteX51" fmla="*/ 0 w 11417968"/>
                <a:gd name="connsiteY51" fmla="*/ 1254783 h 3945144"/>
                <a:gd name="connsiteX52" fmla="*/ 0 w 11417968"/>
                <a:gd name="connsiteY52" fmla="*/ 657537 h 3945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1417968" h="3945144" fill="none" extrusionOk="0">
                  <a:moveTo>
                    <a:pt x="0" y="657537"/>
                  </a:moveTo>
                  <a:cubicBezTo>
                    <a:pt x="-11051" y="299983"/>
                    <a:pt x="292325" y="-37075"/>
                    <a:pt x="657537" y="0"/>
                  </a:cubicBezTo>
                  <a:cubicBezTo>
                    <a:pt x="757444" y="-1833"/>
                    <a:pt x="980107" y="21644"/>
                    <a:pt x="1144442" y="0"/>
                  </a:cubicBezTo>
                  <a:cubicBezTo>
                    <a:pt x="1308778" y="-21644"/>
                    <a:pt x="1502445" y="-3440"/>
                    <a:pt x="1751407" y="0"/>
                  </a:cubicBezTo>
                  <a:cubicBezTo>
                    <a:pt x="2000369" y="3440"/>
                    <a:pt x="2211209" y="26019"/>
                    <a:pt x="2358371" y="0"/>
                  </a:cubicBezTo>
                  <a:cubicBezTo>
                    <a:pt x="2505533" y="-26019"/>
                    <a:pt x="2752966" y="-16185"/>
                    <a:pt x="3145424" y="0"/>
                  </a:cubicBezTo>
                  <a:cubicBezTo>
                    <a:pt x="3537882" y="16185"/>
                    <a:pt x="3579240" y="19090"/>
                    <a:pt x="3812418" y="0"/>
                  </a:cubicBezTo>
                  <a:cubicBezTo>
                    <a:pt x="4045596" y="-19090"/>
                    <a:pt x="4191308" y="5655"/>
                    <a:pt x="4479411" y="0"/>
                  </a:cubicBezTo>
                  <a:cubicBezTo>
                    <a:pt x="4767514" y="-5655"/>
                    <a:pt x="4876163" y="2370"/>
                    <a:pt x="5026346" y="0"/>
                  </a:cubicBezTo>
                  <a:cubicBezTo>
                    <a:pt x="5176529" y="-2370"/>
                    <a:pt x="5573917" y="-14513"/>
                    <a:pt x="5753369" y="0"/>
                  </a:cubicBezTo>
                  <a:cubicBezTo>
                    <a:pt x="5932821" y="14513"/>
                    <a:pt x="6274871" y="4037"/>
                    <a:pt x="6660481" y="0"/>
                  </a:cubicBezTo>
                  <a:lnTo>
                    <a:pt x="6660481" y="0"/>
                  </a:lnTo>
                  <a:cubicBezTo>
                    <a:pt x="6900447" y="-17090"/>
                    <a:pt x="7078873" y="-18931"/>
                    <a:pt x="7288469" y="0"/>
                  </a:cubicBezTo>
                  <a:cubicBezTo>
                    <a:pt x="7498065" y="18931"/>
                    <a:pt x="7676291" y="-11761"/>
                    <a:pt x="7830823" y="0"/>
                  </a:cubicBezTo>
                  <a:cubicBezTo>
                    <a:pt x="7985355" y="11761"/>
                    <a:pt x="8249242" y="12584"/>
                    <a:pt x="8430266" y="0"/>
                  </a:cubicBezTo>
                  <a:cubicBezTo>
                    <a:pt x="8611290" y="-12584"/>
                    <a:pt x="8791185" y="-12528"/>
                    <a:pt x="8944075" y="0"/>
                  </a:cubicBezTo>
                  <a:cubicBezTo>
                    <a:pt x="9096965" y="12528"/>
                    <a:pt x="9237427" y="1853"/>
                    <a:pt x="9514973" y="0"/>
                  </a:cubicBezTo>
                  <a:cubicBezTo>
                    <a:pt x="9791421" y="27692"/>
                    <a:pt x="9855517" y="25299"/>
                    <a:pt x="10150157" y="0"/>
                  </a:cubicBezTo>
                  <a:cubicBezTo>
                    <a:pt x="10444797" y="-25299"/>
                    <a:pt x="10600014" y="-20779"/>
                    <a:pt x="10760431" y="0"/>
                  </a:cubicBezTo>
                  <a:cubicBezTo>
                    <a:pt x="11154799" y="-10031"/>
                    <a:pt x="11442241" y="368036"/>
                    <a:pt x="11417968" y="657537"/>
                  </a:cubicBezTo>
                  <a:cubicBezTo>
                    <a:pt x="11427909" y="797681"/>
                    <a:pt x="11400055" y="970159"/>
                    <a:pt x="11417968" y="1205469"/>
                  </a:cubicBezTo>
                  <a:cubicBezTo>
                    <a:pt x="11435881" y="1440779"/>
                    <a:pt x="11422230" y="1547057"/>
                    <a:pt x="11417968" y="1720526"/>
                  </a:cubicBezTo>
                  <a:cubicBezTo>
                    <a:pt x="11413706" y="1893995"/>
                    <a:pt x="11446451" y="2152498"/>
                    <a:pt x="11417968" y="2301334"/>
                  </a:cubicBezTo>
                  <a:cubicBezTo>
                    <a:pt x="11417979" y="2313528"/>
                    <a:pt x="11416189" y="2326362"/>
                    <a:pt x="11417968" y="2342587"/>
                  </a:cubicBezTo>
                  <a:cubicBezTo>
                    <a:pt x="11409676" y="2550702"/>
                    <a:pt x="11419902" y="2608189"/>
                    <a:pt x="11417968" y="2805653"/>
                  </a:cubicBezTo>
                  <a:cubicBezTo>
                    <a:pt x="11416034" y="3003117"/>
                    <a:pt x="11423877" y="3046983"/>
                    <a:pt x="11417968" y="3287620"/>
                  </a:cubicBezTo>
                  <a:cubicBezTo>
                    <a:pt x="11417968" y="3287614"/>
                    <a:pt x="11417969" y="3287613"/>
                    <a:pt x="11417968" y="3287607"/>
                  </a:cubicBezTo>
                  <a:cubicBezTo>
                    <a:pt x="11400573" y="3662888"/>
                    <a:pt x="11081597" y="4013104"/>
                    <a:pt x="10760431" y="3945144"/>
                  </a:cubicBezTo>
                  <a:cubicBezTo>
                    <a:pt x="10484276" y="3969850"/>
                    <a:pt x="10362931" y="3916392"/>
                    <a:pt x="10150157" y="3945144"/>
                  </a:cubicBezTo>
                  <a:cubicBezTo>
                    <a:pt x="9937383" y="3973896"/>
                    <a:pt x="9769948" y="3944713"/>
                    <a:pt x="9514973" y="3945144"/>
                  </a:cubicBezTo>
                  <a:cubicBezTo>
                    <a:pt x="9241931" y="3973177"/>
                    <a:pt x="9169947" y="3965983"/>
                    <a:pt x="8886985" y="3945144"/>
                  </a:cubicBezTo>
                  <a:cubicBezTo>
                    <a:pt x="8604023" y="3924305"/>
                    <a:pt x="8522237" y="3963951"/>
                    <a:pt x="8258997" y="3945144"/>
                  </a:cubicBezTo>
                  <a:cubicBezTo>
                    <a:pt x="7995757" y="3926337"/>
                    <a:pt x="7935505" y="3956870"/>
                    <a:pt x="7659553" y="3945144"/>
                  </a:cubicBezTo>
                  <a:cubicBezTo>
                    <a:pt x="7383601" y="3933418"/>
                    <a:pt x="7351619" y="3943956"/>
                    <a:pt x="7174290" y="3945144"/>
                  </a:cubicBezTo>
                  <a:cubicBezTo>
                    <a:pt x="6996961" y="3946332"/>
                    <a:pt x="6879818" y="3963640"/>
                    <a:pt x="6660481" y="3945144"/>
                  </a:cubicBezTo>
                  <a:lnTo>
                    <a:pt x="6660481" y="3945144"/>
                  </a:lnTo>
                  <a:cubicBezTo>
                    <a:pt x="6457387" y="3917033"/>
                    <a:pt x="6324190" y="3938557"/>
                    <a:pt x="6053517" y="3945144"/>
                  </a:cubicBezTo>
                  <a:cubicBezTo>
                    <a:pt x="5782844" y="3951731"/>
                    <a:pt x="5687135" y="3955831"/>
                    <a:pt x="5326493" y="3945144"/>
                  </a:cubicBezTo>
                  <a:cubicBezTo>
                    <a:pt x="4965851" y="3934457"/>
                    <a:pt x="4976135" y="3961756"/>
                    <a:pt x="4779559" y="3945144"/>
                  </a:cubicBezTo>
                  <a:cubicBezTo>
                    <a:pt x="4582983" y="3928532"/>
                    <a:pt x="4230043" y="3918431"/>
                    <a:pt x="4052535" y="3945144"/>
                  </a:cubicBezTo>
                  <a:cubicBezTo>
                    <a:pt x="3875027" y="3971857"/>
                    <a:pt x="3711688" y="3950679"/>
                    <a:pt x="3505600" y="3945144"/>
                  </a:cubicBezTo>
                  <a:cubicBezTo>
                    <a:pt x="3299512" y="3939609"/>
                    <a:pt x="3196467" y="3936816"/>
                    <a:pt x="2898636" y="3945144"/>
                  </a:cubicBezTo>
                  <a:cubicBezTo>
                    <a:pt x="2600805" y="3953472"/>
                    <a:pt x="2535816" y="3929592"/>
                    <a:pt x="2231642" y="3945144"/>
                  </a:cubicBezTo>
                  <a:cubicBezTo>
                    <a:pt x="1927468" y="3960696"/>
                    <a:pt x="1680565" y="3976739"/>
                    <a:pt x="1504619" y="3945144"/>
                  </a:cubicBezTo>
                  <a:cubicBezTo>
                    <a:pt x="1328673" y="3913549"/>
                    <a:pt x="911614" y="3975531"/>
                    <a:pt x="657537" y="3945144"/>
                  </a:cubicBezTo>
                  <a:cubicBezTo>
                    <a:pt x="320630" y="3942336"/>
                    <a:pt x="-15601" y="3669942"/>
                    <a:pt x="0" y="3287607"/>
                  </a:cubicBezTo>
                  <a:cubicBezTo>
                    <a:pt x="0" y="3287611"/>
                    <a:pt x="0" y="3287614"/>
                    <a:pt x="0" y="3287620"/>
                  </a:cubicBezTo>
                  <a:cubicBezTo>
                    <a:pt x="-8780" y="3049433"/>
                    <a:pt x="4784" y="2998511"/>
                    <a:pt x="0" y="2784614"/>
                  </a:cubicBezTo>
                  <a:cubicBezTo>
                    <a:pt x="-4784" y="2570717"/>
                    <a:pt x="-19563" y="2508399"/>
                    <a:pt x="0" y="2301334"/>
                  </a:cubicBezTo>
                  <a:lnTo>
                    <a:pt x="0" y="2301334"/>
                  </a:lnTo>
                  <a:cubicBezTo>
                    <a:pt x="2628" y="2081475"/>
                    <a:pt x="-24670" y="1865118"/>
                    <a:pt x="0" y="1753402"/>
                  </a:cubicBezTo>
                  <a:cubicBezTo>
                    <a:pt x="24670" y="1641686"/>
                    <a:pt x="-20761" y="1495523"/>
                    <a:pt x="0" y="1254783"/>
                  </a:cubicBezTo>
                  <a:cubicBezTo>
                    <a:pt x="20761" y="1014043"/>
                    <a:pt x="26041" y="781337"/>
                    <a:pt x="0" y="657537"/>
                  </a:cubicBezTo>
                  <a:close/>
                </a:path>
                <a:path w="11417968" h="3945144" stroke="0" extrusionOk="0">
                  <a:moveTo>
                    <a:pt x="0" y="657537"/>
                  </a:moveTo>
                  <a:cubicBezTo>
                    <a:pt x="-12659" y="289604"/>
                    <a:pt x="280550" y="14345"/>
                    <a:pt x="657537" y="0"/>
                  </a:cubicBezTo>
                  <a:cubicBezTo>
                    <a:pt x="816906" y="-12984"/>
                    <a:pt x="1081291" y="1270"/>
                    <a:pt x="1204472" y="0"/>
                  </a:cubicBezTo>
                  <a:cubicBezTo>
                    <a:pt x="1327654" y="-1270"/>
                    <a:pt x="1827045" y="-36553"/>
                    <a:pt x="1991525" y="0"/>
                  </a:cubicBezTo>
                  <a:cubicBezTo>
                    <a:pt x="2156005" y="36553"/>
                    <a:pt x="2404246" y="-733"/>
                    <a:pt x="2658518" y="0"/>
                  </a:cubicBezTo>
                  <a:cubicBezTo>
                    <a:pt x="2912790" y="733"/>
                    <a:pt x="3012199" y="24489"/>
                    <a:pt x="3205453" y="0"/>
                  </a:cubicBezTo>
                  <a:cubicBezTo>
                    <a:pt x="3398707" y="-24489"/>
                    <a:pt x="3615884" y="-7756"/>
                    <a:pt x="3812418" y="0"/>
                  </a:cubicBezTo>
                  <a:cubicBezTo>
                    <a:pt x="4008953" y="7756"/>
                    <a:pt x="4351330" y="35234"/>
                    <a:pt x="4599470" y="0"/>
                  </a:cubicBezTo>
                  <a:cubicBezTo>
                    <a:pt x="4847610" y="-35234"/>
                    <a:pt x="5146344" y="-28217"/>
                    <a:pt x="5386523" y="0"/>
                  </a:cubicBezTo>
                  <a:cubicBezTo>
                    <a:pt x="5626702" y="28217"/>
                    <a:pt x="5633471" y="14126"/>
                    <a:pt x="5873428" y="0"/>
                  </a:cubicBezTo>
                  <a:cubicBezTo>
                    <a:pt x="6113386" y="-14126"/>
                    <a:pt x="6383397" y="6364"/>
                    <a:pt x="6660481" y="0"/>
                  </a:cubicBezTo>
                  <a:lnTo>
                    <a:pt x="6660481" y="0"/>
                  </a:lnTo>
                  <a:cubicBezTo>
                    <a:pt x="6831551" y="-181"/>
                    <a:pt x="6943573" y="-5840"/>
                    <a:pt x="7174290" y="0"/>
                  </a:cubicBezTo>
                  <a:cubicBezTo>
                    <a:pt x="7405007" y="5840"/>
                    <a:pt x="7442727" y="-25411"/>
                    <a:pt x="7688098" y="0"/>
                  </a:cubicBezTo>
                  <a:cubicBezTo>
                    <a:pt x="7933469" y="25411"/>
                    <a:pt x="8019920" y="17146"/>
                    <a:pt x="8201907" y="0"/>
                  </a:cubicBezTo>
                  <a:cubicBezTo>
                    <a:pt x="8383894" y="-17146"/>
                    <a:pt x="8522502" y="1973"/>
                    <a:pt x="8687170" y="0"/>
                  </a:cubicBezTo>
                  <a:cubicBezTo>
                    <a:pt x="8851838" y="-1973"/>
                    <a:pt x="9315113" y="-10744"/>
                    <a:pt x="9514973" y="0"/>
                  </a:cubicBezTo>
                  <a:cubicBezTo>
                    <a:pt x="9726459" y="-16018"/>
                    <a:pt x="9872936" y="6680"/>
                    <a:pt x="10112793" y="0"/>
                  </a:cubicBezTo>
                  <a:cubicBezTo>
                    <a:pt x="10352650" y="-6680"/>
                    <a:pt x="10564030" y="-7177"/>
                    <a:pt x="10760431" y="0"/>
                  </a:cubicBezTo>
                  <a:cubicBezTo>
                    <a:pt x="11147592" y="-4075"/>
                    <a:pt x="11426789" y="230320"/>
                    <a:pt x="11417968" y="657537"/>
                  </a:cubicBezTo>
                  <a:cubicBezTo>
                    <a:pt x="11435404" y="784337"/>
                    <a:pt x="11401650" y="915839"/>
                    <a:pt x="11417968" y="1172593"/>
                  </a:cubicBezTo>
                  <a:cubicBezTo>
                    <a:pt x="11434286" y="1429347"/>
                    <a:pt x="11419475" y="1485683"/>
                    <a:pt x="11417968" y="1704088"/>
                  </a:cubicBezTo>
                  <a:cubicBezTo>
                    <a:pt x="11416461" y="1922493"/>
                    <a:pt x="11445240" y="2170866"/>
                    <a:pt x="11417968" y="2301334"/>
                  </a:cubicBezTo>
                  <a:cubicBezTo>
                    <a:pt x="11417239" y="2312925"/>
                    <a:pt x="11419431" y="2326536"/>
                    <a:pt x="11417968" y="2342587"/>
                  </a:cubicBezTo>
                  <a:cubicBezTo>
                    <a:pt x="11435610" y="2475335"/>
                    <a:pt x="11424928" y="2611061"/>
                    <a:pt x="11417968" y="2815104"/>
                  </a:cubicBezTo>
                  <a:cubicBezTo>
                    <a:pt x="11411008" y="3019147"/>
                    <a:pt x="11431436" y="3093223"/>
                    <a:pt x="11417968" y="3287620"/>
                  </a:cubicBezTo>
                  <a:cubicBezTo>
                    <a:pt x="11417968" y="3287615"/>
                    <a:pt x="11417968" y="3287613"/>
                    <a:pt x="11417968" y="3287607"/>
                  </a:cubicBezTo>
                  <a:cubicBezTo>
                    <a:pt x="11362768" y="3592123"/>
                    <a:pt x="11146567" y="3938293"/>
                    <a:pt x="10760431" y="3945144"/>
                  </a:cubicBezTo>
                  <a:cubicBezTo>
                    <a:pt x="10583226" y="3935984"/>
                    <a:pt x="10276041" y="3972517"/>
                    <a:pt x="10150157" y="3945144"/>
                  </a:cubicBezTo>
                  <a:cubicBezTo>
                    <a:pt x="10024273" y="3917771"/>
                    <a:pt x="9759531" y="3914050"/>
                    <a:pt x="9514973" y="3945144"/>
                  </a:cubicBezTo>
                  <a:cubicBezTo>
                    <a:pt x="9380876" y="3967610"/>
                    <a:pt x="9084049" y="3920222"/>
                    <a:pt x="8886985" y="3945144"/>
                  </a:cubicBezTo>
                  <a:cubicBezTo>
                    <a:pt x="8689921" y="3970066"/>
                    <a:pt x="8463592" y="3931367"/>
                    <a:pt x="8344631" y="3945144"/>
                  </a:cubicBezTo>
                  <a:cubicBezTo>
                    <a:pt x="8225670" y="3958921"/>
                    <a:pt x="7977367" y="3955548"/>
                    <a:pt x="7802278" y="3945144"/>
                  </a:cubicBezTo>
                  <a:cubicBezTo>
                    <a:pt x="7627189" y="3934740"/>
                    <a:pt x="7424099" y="3953164"/>
                    <a:pt x="7317014" y="3945144"/>
                  </a:cubicBezTo>
                  <a:cubicBezTo>
                    <a:pt x="7209929" y="3937124"/>
                    <a:pt x="6953341" y="3950869"/>
                    <a:pt x="6660481" y="3945144"/>
                  </a:cubicBezTo>
                  <a:lnTo>
                    <a:pt x="6660481" y="3945144"/>
                  </a:lnTo>
                  <a:cubicBezTo>
                    <a:pt x="6351643" y="3975300"/>
                    <a:pt x="6195561" y="3918827"/>
                    <a:pt x="5873428" y="3945144"/>
                  </a:cubicBezTo>
                  <a:cubicBezTo>
                    <a:pt x="5551295" y="3971461"/>
                    <a:pt x="5509155" y="3967478"/>
                    <a:pt x="5326493" y="3945144"/>
                  </a:cubicBezTo>
                  <a:cubicBezTo>
                    <a:pt x="5143832" y="3922810"/>
                    <a:pt x="4959301" y="3927821"/>
                    <a:pt x="4719529" y="3945144"/>
                  </a:cubicBezTo>
                  <a:cubicBezTo>
                    <a:pt x="4479757" y="3962467"/>
                    <a:pt x="4376959" y="3958361"/>
                    <a:pt x="4052535" y="3945144"/>
                  </a:cubicBezTo>
                  <a:cubicBezTo>
                    <a:pt x="3728111" y="3931927"/>
                    <a:pt x="3516035" y="3931126"/>
                    <a:pt x="3265483" y="3945144"/>
                  </a:cubicBezTo>
                  <a:cubicBezTo>
                    <a:pt x="3014931" y="3959162"/>
                    <a:pt x="2982835" y="3928032"/>
                    <a:pt x="2778577" y="3945144"/>
                  </a:cubicBezTo>
                  <a:cubicBezTo>
                    <a:pt x="2574319" y="3962256"/>
                    <a:pt x="2437690" y="3953159"/>
                    <a:pt x="2291672" y="3945144"/>
                  </a:cubicBezTo>
                  <a:cubicBezTo>
                    <a:pt x="2145654" y="3937129"/>
                    <a:pt x="1956823" y="3935509"/>
                    <a:pt x="1684707" y="3945144"/>
                  </a:cubicBezTo>
                  <a:cubicBezTo>
                    <a:pt x="1412592" y="3954779"/>
                    <a:pt x="1113525" y="3948519"/>
                    <a:pt x="657537" y="3945144"/>
                  </a:cubicBezTo>
                  <a:cubicBezTo>
                    <a:pt x="342797" y="3876881"/>
                    <a:pt x="9994" y="3643189"/>
                    <a:pt x="0" y="3287607"/>
                  </a:cubicBezTo>
                  <a:cubicBezTo>
                    <a:pt x="0" y="3287613"/>
                    <a:pt x="0" y="3287618"/>
                    <a:pt x="0" y="3287620"/>
                  </a:cubicBezTo>
                  <a:cubicBezTo>
                    <a:pt x="-10290" y="3164018"/>
                    <a:pt x="22390" y="3014986"/>
                    <a:pt x="0" y="2824066"/>
                  </a:cubicBezTo>
                  <a:cubicBezTo>
                    <a:pt x="-22390" y="2633146"/>
                    <a:pt x="-6771" y="2429498"/>
                    <a:pt x="0" y="2301334"/>
                  </a:cubicBezTo>
                  <a:lnTo>
                    <a:pt x="0" y="2301334"/>
                  </a:lnTo>
                  <a:cubicBezTo>
                    <a:pt x="10476" y="2140019"/>
                    <a:pt x="23347" y="1965990"/>
                    <a:pt x="0" y="1753402"/>
                  </a:cubicBezTo>
                  <a:cubicBezTo>
                    <a:pt x="-23347" y="1540814"/>
                    <a:pt x="12706" y="1376394"/>
                    <a:pt x="0" y="1172593"/>
                  </a:cubicBezTo>
                  <a:cubicBezTo>
                    <a:pt x="-12706" y="968792"/>
                    <a:pt x="12061" y="819308"/>
                    <a:pt x="0" y="657537"/>
                  </a:cubicBezTo>
                  <a:close/>
                </a:path>
              </a:pathLst>
            </a:custGeom>
            <a:ln w="57150">
              <a:solidFill>
                <a:srgbClr val="002060"/>
              </a:solidFill>
              <a:prstDash val="lgDash"/>
              <a:extLst>
                <a:ext uri="{C807C97D-BFC1-408E-A445-0C87EB9F89A2}">
                  <ask:lineSketchStyleProps xmlns:ask="http://schemas.microsoft.com/office/drawing/2018/sketchyshapes" sd="2899663968">
                    <a:prstGeom prst="wedgeRoundRectCallout">
                      <a:avLst>
                        <a:gd name="adj1" fmla="val 49723"/>
                        <a:gd name="adj2" fmla="val 9379"/>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Tiếng súng vừa lặng yên trên vùng đất này, những người lính đã dò dẫm gỡ mìn, huỷ bom. Vì chi tiết đó nói lên sự ác liệt của chiến tranh và tôn vinh vẻ đẹp của người bộ đội, dù trong thời bình vẫn kiên nhẫn dò dẫm gỡ mìn, huỷ bom để trả lại màu xanh thuở ban đầu cho </a:t>
              </a:r>
              <a:r>
                <a:rPr kumimoji="0" lang="en-US"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vi-VN" sz="4000" b="1" i="0" u="none" strike="noStrike" kern="1200" cap="none" spc="0" normalizeH="0" baseline="0" noProof="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Khe Sanh.</a:t>
              </a:r>
            </a:p>
          </p:txBody>
        </p:sp>
      </p:grpSp>
    </p:spTree>
    <p:extLst>
      <p:ext uri="{BB962C8B-B14F-4D97-AF65-F5344CB8AC3E}">
        <p14:creationId xmlns:p14="http://schemas.microsoft.com/office/powerpoint/2010/main" val="1357196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house&#10;&#10;Description automatically generated with low confidence">
            <a:extLst>
              <a:ext uri="{FF2B5EF4-FFF2-40B4-BE49-F238E27FC236}">
                <a16:creationId xmlns:a16="http://schemas.microsoft.com/office/drawing/2014/main" id="{3B10DAAB-5F17-00BD-231D-920A8603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024285" y="304800"/>
            <a:ext cx="9029169" cy="65531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170" y="971682"/>
            <a:ext cx="2071540" cy="5031637"/>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1986755" y="7392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vi-VN" sz="6000" i="0" u="none" strike="noStrike" kern="0" normalizeH="0" baseline="0" noProof="0" dirty="0">
                <a:ln w="0"/>
                <a:solidFill>
                  <a:schemeClr val="bg1"/>
                </a:solidFill>
                <a:uLnTx/>
                <a:uFillTx/>
                <a:latin typeface="#9Slide05 Phobia" panose="02000506000000020003" pitchFamily="2" charset="0"/>
                <a:sym typeface="Arial"/>
              </a:rPr>
              <a:t>Nội</a:t>
            </a:r>
            <a:r>
              <a:rPr kumimoji="0" lang="vi-VN" sz="6000" i="0" u="none" strike="noStrike" kern="0" normalizeH="0" noProof="0" dirty="0">
                <a:ln w="0"/>
                <a:solidFill>
                  <a:schemeClr val="bg1"/>
                </a:solidFill>
                <a:uLnTx/>
                <a:uFillTx/>
                <a:latin typeface="#9Slide05 Phobia" panose="02000506000000020003" pitchFamily="2" charset="0"/>
                <a:sym typeface="Arial"/>
              </a:rPr>
              <a:t> dung bài đọc:</a:t>
            </a:r>
            <a:endParaRPr kumimoji="0" lang="en-US" sz="6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3885017" y="1997839"/>
            <a:ext cx="7591129" cy="2800767"/>
          </a:xfrm>
          <a:prstGeom prst="rect">
            <a:avLst/>
          </a:prstGeom>
          <a:noFill/>
        </p:spPr>
        <p:txBody>
          <a:bodyPr wrap="square">
            <a:spAutoFit/>
          </a:bodyPr>
          <a:lstStyle/>
          <a:p>
            <a:pPr lvl="0" algn="ctr">
              <a:defRPr/>
            </a:pPr>
            <a:r>
              <a:rPr lang="vi-VN" sz="4400" b="1">
                <a:solidFill>
                  <a:srgbClr val="FFFF00"/>
                </a:solidFill>
                <a:latin typeface="Calibri" panose="020F0502020204030204"/>
              </a:rPr>
              <a:t>Sự nỗ lực của những người lính và người dân Khe Sanh để giúp vùng đất này xanh trở lại sau những năm tháng chiến tranh</a:t>
            </a:r>
            <a:endParaRPr kumimoji="0" lang="en-US" sz="44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9318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rtoon of a house&#10;&#10;Description automatically generated with low confidence">
            <a:extLst>
              <a:ext uri="{FF2B5EF4-FFF2-40B4-BE49-F238E27FC236}">
                <a16:creationId xmlns:a16="http://schemas.microsoft.com/office/drawing/2014/main" id="{3B10DAAB-5F17-00BD-231D-920A8603A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2" descr="Blackboard Cartoon Images - Free Download on Freepik">
            <a:extLst>
              <a:ext uri="{FF2B5EF4-FFF2-40B4-BE49-F238E27FC236}">
                <a16:creationId xmlns:a16="http://schemas.microsoft.com/office/drawing/2014/main" id="{43A8EB73-AD2F-67F0-9F72-C40B1E2A3A19}"/>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30187"/>
          <a:stretch/>
        </p:blipFill>
        <p:spPr bwMode="auto">
          <a:xfrm>
            <a:off x="3024285" y="304800"/>
            <a:ext cx="9029169" cy="6553199"/>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6170" y="971682"/>
            <a:ext cx="2071540" cy="5031637"/>
          </a:xfrm>
          <a:prstGeom prst="rect">
            <a:avLst/>
          </a:prstGeom>
        </p:spPr>
      </p:pic>
      <p:sp>
        <p:nvSpPr>
          <p:cNvPr id="3" name="TextBox 9">
            <a:extLst>
              <a:ext uri="{FF2B5EF4-FFF2-40B4-BE49-F238E27FC236}">
                <a16:creationId xmlns:a16="http://schemas.microsoft.com/office/drawing/2014/main" id="{68612B34-6A9C-AD83-1D37-E306BEED76DE}"/>
              </a:ext>
            </a:extLst>
          </p:cNvPr>
          <p:cNvSpPr txBox="1"/>
          <p:nvPr/>
        </p:nvSpPr>
        <p:spPr>
          <a:xfrm>
            <a:off x="1986755" y="739219"/>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vi-VN" sz="6000" kern="0" dirty="0">
                <a:ln w="0"/>
                <a:solidFill>
                  <a:schemeClr val="bg1"/>
                </a:solidFill>
                <a:latin typeface="#9Slide05 Phobia" panose="02000506000000020003" pitchFamily="2" charset="0"/>
                <a:sym typeface="Arial"/>
              </a:rPr>
              <a:t>Ý nghĩa bài đọc</a:t>
            </a:r>
            <a:endParaRPr kumimoji="0" lang="en-US" sz="6000" i="0" u="none" strike="noStrike" kern="0" normalizeH="0" baseline="0" noProof="0" dirty="0">
              <a:ln w="0"/>
              <a:solidFill>
                <a:schemeClr val="bg1"/>
              </a:solidFill>
              <a:uLnTx/>
              <a:uFillTx/>
              <a:latin typeface="#9Slide05 Phobia" panose="02000506000000020003" pitchFamily="2" charset="0"/>
              <a:sym typeface="Arial"/>
            </a:endParaRPr>
          </a:p>
        </p:txBody>
      </p:sp>
      <p:sp>
        <p:nvSpPr>
          <p:cNvPr id="14" name="TextBox 13">
            <a:extLst>
              <a:ext uri="{FF2B5EF4-FFF2-40B4-BE49-F238E27FC236}">
                <a16:creationId xmlns:a16="http://schemas.microsoft.com/office/drawing/2014/main" id="{7B613DC1-AFB9-2D35-BBD1-68332CF8C2B9}"/>
              </a:ext>
            </a:extLst>
          </p:cNvPr>
          <p:cNvSpPr txBox="1"/>
          <p:nvPr/>
        </p:nvSpPr>
        <p:spPr>
          <a:xfrm>
            <a:off x="4140450" y="1594674"/>
            <a:ext cx="6796838" cy="3785652"/>
          </a:xfrm>
          <a:prstGeom prst="rect">
            <a:avLst/>
          </a:prstGeom>
          <a:noFill/>
        </p:spPr>
        <p:txBody>
          <a:bodyPr wrap="square">
            <a:spAutoFit/>
          </a:bodyPr>
          <a:lstStyle/>
          <a:p>
            <a:pPr lvl="0" algn="ctr">
              <a:defRPr/>
            </a:pPr>
            <a:r>
              <a:rPr lang="vi-VN" sz="4800" b="1">
                <a:solidFill>
                  <a:srgbClr val="FFFF00"/>
                </a:solidFill>
                <a:latin typeface="Calibri" panose="020F0502020204030204"/>
              </a:rPr>
              <a:t>Khát vọng, ước mơ của tác giả, của những người lính và người dân về một Khe Sanh hoà bình, bình yên và phát triển. </a:t>
            </a:r>
            <a:endParaRPr kumimoji="0" lang="en-US" sz="4800" b="1" i="0" u="none" strike="noStrike" kern="1200" cap="none" spc="0" normalizeH="0" baseline="0" noProof="0" dirty="0">
              <a:ln>
                <a:noFill/>
              </a:ln>
              <a:solidFill>
                <a:srgbClr val="FFFF00"/>
              </a:solidFill>
              <a:effectLst/>
              <a:uLnTx/>
              <a:uFillTx/>
              <a:latin typeface="Calibri" panose="020F0502020204030204"/>
            </a:endParaRPr>
          </a:p>
        </p:txBody>
      </p:sp>
    </p:spTree>
    <p:extLst>
      <p:ext uri="{BB962C8B-B14F-4D97-AF65-F5344CB8AC3E}">
        <p14:creationId xmlns:p14="http://schemas.microsoft.com/office/powerpoint/2010/main" val="1859028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09722" y="2102873"/>
              <a:ext cx="5598007" cy="2862322"/>
            </a:xfrm>
            <a:prstGeom prst="rect">
              <a:avLst/>
            </a:prstGeom>
            <a:noFill/>
          </p:spPr>
          <p:txBody>
            <a:bodyPr wrap="none" rtlCol="0">
              <a:spAutoFit/>
            </a:bodyPr>
            <a:lstStyle/>
            <a:p>
              <a:pPr algn="ct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9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vi-VN"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lại</a:t>
              </a:r>
              <a:endParaRPr lang="en-US" sz="9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3502008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cartoon of a house&#10;&#10;Description automatically generated with low confidence">
            <a:extLst>
              <a:ext uri="{FF2B5EF4-FFF2-40B4-BE49-F238E27FC236}">
                <a16:creationId xmlns:a16="http://schemas.microsoft.com/office/drawing/2014/main" id="{C3199BA3-01D9-B061-5AC0-771A31750A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4" name="Rectangle: Rounded Corners 43">
            <a:extLst>
              <a:ext uri="{FF2B5EF4-FFF2-40B4-BE49-F238E27FC236}">
                <a16:creationId xmlns:a16="http://schemas.microsoft.com/office/drawing/2014/main" id="{CE906F73-0261-F3C9-951E-37400B307673}"/>
              </a:ext>
            </a:extLst>
          </p:cNvPr>
          <p:cNvSpPr/>
          <p:nvPr/>
        </p:nvSpPr>
        <p:spPr>
          <a:xfrm>
            <a:off x="346364" y="343466"/>
            <a:ext cx="11499272" cy="6171067"/>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B6E28D2-5E34-3135-166B-4E2DA0676261}"/>
              </a:ext>
            </a:extLst>
          </p:cNvPr>
          <p:cNvSpPr txBox="1"/>
          <p:nvPr/>
        </p:nvSpPr>
        <p:spPr>
          <a:xfrm>
            <a:off x="748480" y="497052"/>
            <a:ext cx="10695039" cy="6017481"/>
          </a:xfrm>
          <a:prstGeom prst="rect">
            <a:avLst/>
          </a:prstGeom>
          <a:noFill/>
        </p:spPr>
        <p:txBody>
          <a:bodyPr wrap="square">
            <a:spAutoFit/>
          </a:bodyPr>
          <a:lstStyle/>
          <a:p>
            <a:pPr indent="199390" algn="just">
              <a:lnSpc>
                <a:spcPct val="120000"/>
              </a:lnSpc>
              <a:spcAft>
                <a:spcPts val="800"/>
              </a:spcAft>
            </a:pPr>
            <a:r>
              <a:rPr lang="vi-VN" sz="3600" i="1" kern="100">
                <a:effectLst/>
                <a:latin typeface="TimesNewRomanPS-ItalicMT"/>
                <a:ea typeface="Calibri" panose="020F0502020204030204" pitchFamily="34" charset="0"/>
              </a:rPr>
              <a:t>Khe Sanh có nhiều hồ,/ đầm </a:t>
            </a:r>
            <a:r>
              <a:rPr lang="vi-VN" sz="3600" i="1" u="sng" kern="100">
                <a:effectLst/>
                <a:latin typeface="TimesNewRomanPS-ItalicMT"/>
                <a:ea typeface="Calibri" panose="020F0502020204030204" pitchFamily="34" charset="0"/>
              </a:rPr>
              <a:t>tự nhiên</a:t>
            </a:r>
            <a:r>
              <a:rPr lang="vi-VN" sz="3600" i="1" kern="100">
                <a:effectLst/>
                <a:latin typeface="TimesNewRomanPS-ItalicMT"/>
                <a:ea typeface="Calibri" panose="020F0502020204030204" pitchFamily="34" charset="0"/>
              </a:rPr>
              <a:t>,/ nước </a:t>
            </a:r>
            <a:r>
              <a:rPr lang="vi-VN" sz="3600" i="1" u="sng" kern="100">
                <a:effectLst/>
                <a:latin typeface="TimesNewRomanPS-ItalicMT"/>
                <a:ea typeface="Calibri" panose="020F0502020204030204" pitchFamily="34" charset="0"/>
              </a:rPr>
              <a:t>trong xanh</a:t>
            </a:r>
            <a:r>
              <a:rPr lang="vi-VN" sz="3600" i="1" kern="100">
                <a:effectLst/>
                <a:latin typeface="TimesNewRomanPS-ItalicMT"/>
                <a:ea typeface="Calibri" panose="020F0502020204030204" pitchFamily="34" charset="0"/>
              </a:rPr>
              <a:t>,/ đồi thông reo </a:t>
            </a:r>
            <a:r>
              <a:rPr lang="vi-VN" sz="3600" i="1" u="sng" kern="100">
                <a:effectLst/>
                <a:latin typeface="TimesNewRomanPS-ItalicMT"/>
                <a:ea typeface="Calibri" panose="020F0502020204030204" pitchFamily="34" charset="0"/>
              </a:rPr>
              <a:t>vi vút</a:t>
            </a:r>
            <a:r>
              <a:rPr lang="vi-VN" sz="3600" i="1" kern="100">
                <a:effectLst/>
                <a:latin typeface="TimesNewRomanPS-ItalicMT"/>
                <a:ea typeface="Calibri" panose="020F0502020204030204" pitchFamily="34" charset="0"/>
              </a:rPr>
              <a:t>.// Buổi sáng,/ sương mù bay </a:t>
            </a:r>
            <a:r>
              <a:rPr lang="vi-VN" sz="3600" i="1" u="sng" kern="100">
                <a:effectLst/>
                <a:latin typeface="TimesNewRomanPS-ItalicMT"/>
                <a:ea typeface="Calibri" panose="020F0502020204030204" pitchFamily="34" charset="0"/>
              </a:rPr>
              <a:t>lãng đãng</a:t>
            </a:r>
            <a:r>
              <a:rPr lang="vi-VN" sz="3600" i="1" kern="100">
                <a:effectLst/>
                <a:latin typeface="TimesNewRomanPS-ItalicMT"/>
                <a:ea typeface="Calibri" panose="020F0502020204030204" pitchFamily="34" charset="0"/>
              </a:rPr>
              <a:t>/ quấn quanh những vườn cà phê </a:t>
            </a:r>
            <a:r>
              <a:rPr lang="vi-VN" sz="3600" i="1" u="sng" kern="100">
                <a:effectLst/>
                <a:latin typeface="TimesNewRomanPS-ItalicMT"/>
                <a:ea typeface="Calibri" panose="020F0502020204030204" pitchFamily="34" charset="0"/>
              </a:rPr>
              <a:t>trĩu hạt</a:t>
            </a:r>
            <a:r>
              <a:rPr lang="vi-VN" sz="3600" i="1" kern="100">
                <a:effectLst/>
                <a:latin typeface="TimesNewRomanPS-ItalicMT"/>
                <a:ea typeface="Calibri" panose="020F0502020204030204" pitchFamily="34" charset="0"/>
              </a:rPr>
              <a:t>,/ những núi đồi </a:t>
            </a:r>
            <a:r>
              <a:rPr lang="vi-VN" sz="3600" i="1" u="sng" kern="100">
                <a:effectLst/>
                <a:latin typeface="TimesNewRomanPS-ItalicMT"/>
                <a:ea typeface="Calibri" panose="020F0502020204030204" pitchFamily="34" charset="0"/>
              </a:rPr>
              <a:t>trùng điệp</a:t>
            </a:r>
            <a:r>
              <a:rPr lang="vi-VN" sz="3600" i="1" kern="100">
                <a:effectLst/>
                <a:latin typeface="TimesNewRomanPS-ItalicMT"/>
                <a:ea typeface="Calibri" panose="020F0502020204030204" pitchFamily="34" charset="0"/>
              </a:rPr>
              <a:t>.// Buổi trưa nắng </a:t>
            </a:r>
            <a:r>
              <a:rPr lang="vi-VN" sz="3600" i="1" u="sng" kern="100">
                <a:effectLst/>
                <a:latin typeface="TimesNewRomanPS-ItalicMT"/>
                <a:ea typeface="Calibri" panose="020F0502020204030204" pitchFamily="34" charset="0"/>
              </a:rPr>
              <a:t>chói chang</a:t>
            </a:r>
            <a:r>
              <a:rPr lang="vi-VN" sz="3600" i="1" kern="100">
                <a:effectLst/>
                <a:latin typeface="TimesNewRomanPS-ItalicMT"/>
                <a:ea typeface="Calibri" panose="020F0502020204030204" pitchFamily="34" charset="0"/>
              </a:rPr>
              <a:t>,/ hai chàng thanh niên dân tộc Vân Kiều/ </a:t>
            </a:r>
            <a:r>
              <a:rPr lang="vi-VN" sz="3600" i="1" u="sng" kern="100">
                <a:effectLst/>
                <a:latin typeface="TimesNewRomanPS-ItalicMT"/>
                <a:ea typeface="Calibri" panose="020F0502020204030204" pitchFamily="34" charset="0"/>
              </a:rPr>
              <a:t>vui vẻ trò chuyện </a:t>
            </a:r>
            <a:r>
              <a:rPr lang="vi-VN" sz="3600" i="1" kern="100">
                <a:effectLst/>
                <a:latin typeface="TimesNewRomanPS-ItalicMT"/>
                <a:ea typeface="Calibri" panose="020F0502020204030204" pitchFamily="34" charset="0"/>
              </a:rPr>
              <a:t>cùng chúng tôi.// Hai anh/ là những chủ nhân của rừng chuối xanh </a:t>
            </a:r>
            <a:r>
              <a:rPr lang="vi-VN" sz="3600" i="1" u="sng" kern="100">
                <a:effectLst/>
                <a:latin typeface="TimesNewRomanPS-ItalicMT"/>
                <a:ea typeface="Calibri" panose="020F0502020204030204" pitchFamily="34" charset="0"/>
              </a:rPr>
              <a:t>bạt ngàn</a:t>
            </a:r>
            <a:r>
              <a:rPr lang="vi-VN" sz="3600" i="1" kern="100">
                <a:effectLst/>
                <a:latin typeface="TimesNewRomanPS-ItalicMT"/>
                <a:ea typeface="Calibri" panose="020F0502020204030204" pitchFamily="34" charset="0"/>
              </a:rPr>
              <a:t>/ xung quanh cứ điểm Làng Vây.// Kể từ khi/ tiếng súng </a:t>
            </a:r>
            <a:r>
              <a:rPr lang="vi-VN" sz="3600" i="1" u="sng" kern="100">
                <a:effectLst/>
                <a:latin typeface="TimesNewRomanPS-ItalicMT"/>
                <a:ea typeface="Calibri" panose="020F0502020204030204" pitchFamily="34" charset="0"/>
              </a:rPr>
              <a:t>lặng yên</a:t>
            </a:r>
            <a:r>
              <a:rPr lang="vi-VN" sz="3600" i="1" kern="100">
                <a:effectLst/>
                <a:latin typeface="TimesNewRomanPS-ItalicMT"/>
                <a:ea typeface="Calibri" panose="020F0502020204030204" pitchFamily="34" charset="0"/>
              </a:rPr>
              <a:t> trên vùng đất này,/ Khe Sanh/ đang xanh trở lại.//</a:t>
            </a:r>
            <a:endParaRPr lang="en-US" sz="36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436238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13" name="Nhóm 8">
            <a:extLst>
              <a:ext uri="{FF2B5EF4-FFF2-40B4-BE49-F238E27FC236}">
                <a16:creationId xmlns:a16="http://schemas.microsoft.com/office/drawing/2014/main" id="{91ED1F2A-AD38-5073-30F1-BC517D5DDE36}"/>
              </a:ext>
            </a:extLst>
          </p:cNvPr>
          <p:cNvGrpSpPr/>
          <p:nvPr/>
        </p:nvGrpSpPr>
        <p:grpSpPr>
          <a:xfrm>
            <a:off x="865530" y="1553215"/>
            <a:ext cx="5716252" cy="2757525"/>
            <a:chOff x="6576218" y="1456125"/>
            <a:chExt cx="4803948" cy="1781176"/>
          </a:xfrm>
        </p:grpSpPr>
        <p:sp>
          <p:nvSpPr>
            <p:cNvPr id="16" name="Hộp Văn bản 9">
              <a:extLst>
                <a:ext uri="{FF2B5EF4-FFF2-40B4-BE49-F238E27FC236}">
                  <a16:creationId xmlns:a16="http://schemas.microsoft.com/office/drawing/2014/main" id="{38257A30-5B40-D222-DF6E-FB695E3C9CAA}"/>
                </a:ext>
              </a:extLst>
            </p:cNvPr>
            <p:cNvSpPr txBox="1"/>
            <p:nvPr/>
          </p:nvSpPr>
          <p:spPr>
            <a:xfrm>
              <a:off x="7277195" y="1456125"/>
              <a:ext cx="1773916" cy="442564"/>
            </a:xfrm>
            <a:prstGeom prst="rect">
              <a:avLst/>
            </a:prstGeom>
            <a:noFill/>
          </p:spPr>
          <p:txBody>
            <a:bodyPr wrap="square" rtlCol="0">
              <a:spAutoFit/>
            </a:bodyPr>
            <a:lstStyle/>
            <a:p>
              <a:r>
                <a:rPr lang="en-US" sz="4000" dirty="0" err="1">
                  <a:solidFill>
                    <a:srgbClr val="FF0000"/>
                  </a:solidFill>
                  <a:latin typeface="#9Slide05 Phobia" panose="02000506000000020003" pitchFamily="2" charset="0"/>
                </a:rPr>
                <a:t>Yêu</a:t>
              </a:r>
              <a:r>
                <a:rPr lang="en-US" sz="4000" dirty="0">
                  <a:solidFill>
                    <a:srgbClr val="FF0000"/>
                  </a:solidFill>
                  <a:latin typeface="#9Slide05 Phobia" panose="02000506000000020003" pitchFamily="2" charset="0"/>
                </a:rPr>
                <a:t> </a:t>
              </a:r>
              <a:r>
                <a:rPr lang="en-US" sz="4000" dirty="0" err="1">
                  <a:solidFill>
                    <a:srgbClr val="FF0000"/>
                  </a:solidFill>
                  <a:latin typeface="#9Slide05 Phobia" panose="02000506000000020003" pitchFamily="2" charset="0"/>
                </a:rPr>
                <a:t>cầu</a:t>
              </a:r>
              <a:endParaRPr lang="en-US" sz="4000" dirty="0">
                <a:solidFill>
                  <a:srgbClr val="FF0000"/>
                </a:solidFill>
                <a:latin typeface="#9Slide05 Phobia" panose="02000506000000020003" pitchFamily="2" charset="0"/>
              </a:endParaRPr>
            </a:p>
          </p:txBody>
        </p:sp>
        <p:pic>
          <p:nvPicPr>
            <p:cNvPr id="18" name="Hình ảnh 10" descr="Ảnh có chứa văn bản, Phông chữ&#10;&#10;Mô tả được tạo tự động">
              <a:extLst>
                <a:ext uri="{FF2B5EF4-FFF2-40B4-BE49-F238E27FC236}">
                  <a16:creationId xmlns:a16="http://schemas.microsoft.com/office/drawing/2014/main" id="{6D4FA7E6-DF09-CE8A-DC8B-F9B12A0B8DD7}"/>
                </a:ext>
              </a:extLst>
            </p:cNvPr>
            <p:cNvPicPr>
              <a:picLocks noChangeAspect="1"/>
            </p:cNvPicPr>
            <p:nvPr/>
          </p:nvPicPr>
          <p:blipFill rotWithShape="1">
            <a:blip r:embed="rId3"/>
            <a:srcRect t="24985"/>
            <a:stretch/>
          </p:blipFill>
          <p:spPr>
            <a:xfrm>
              <a:off x="6576218" y="1779290"/>
              <a:ext cx="4803948" cy="1458011"/>
            </a:xfrm>
            <a:prstGeom prst="rect">
              <a:avLst/>
            </a:prstGeom>
          </p:spPr>
        </p:pic>
      </p:grpSp>
      <p:pic>
        <p:nvPicPr>
          <p:cNvPr id="19" name="Hình ảnh 12" descr="Ảnh có chứa văn bản, Phông chữ, ảnh chụp màn hình, thiết kế&#10;&#10;Mô tả được tạo tự động">
            <a:extLst>
              <a:ext uri="{FF2B5EF4-FFF2-40B4-BE49-F238E27FC236}">
                <a16:creationId xmlns:a16="http://schemas.microsoft.com/office/drawing/2014/main" id="{02565B6C-67C5-89BD-9900-6385D0C5F6C7}"/>
              </a:ext>
            </a:extLst>
          </p:cNvPr>
          <p:cNvPicPr>
            <a:picLocks noChangeAspect="1"/>
          </p:cNvPicPr>
          <p:nvPr/>
        </p:nvPicPr>
        <p:blipFill>
          <a:blip r:embed="rId4"/>
          <a:stretch>
            <a:fillRect/>
          </a:stretch>
        </p:blipFill>
        <p:spPr>
          <a:xfrm>
            <a:off x="6514890" y="1958337"/>
            <a:ext cx="4707846" cy="3068749"/>
          </a:xfrm>
          <a:prstGeom prst="rect">
            <a:avLst/>
          </a:prstGeom>
        </p:spPr>
      </p:pic>
      <p:grpSp>
        <p:nvGrpSpPr>
          <p:cNvPr id="24" name="Group 23">
            <a:extLst>
              <a:ext uri="{FF2B5EF4-FFF2-40B4-BE49-F238E27FC236}">
                <a16:creationId xmlns:a16="http://schemas.microsoft.com/office/drawing/2014/main" id="{795D90E9-CB90-19B0-28BC-2A57C727D7AA}"/>
              </a:ext>
            </a:extLst>
          </p:cNvPr>
          <p:cNvGrpSpPr/>
          <p:nvPr/>
        </p:nvGrpSpPr>
        <p:grpSpPr>
          <a:xfrm>
            <a:off x="3065995" y="2991820"/>
            <a:ext cx="4573441" cy="3255621"/>
            <a:chOff x="3965110" y="2996070"/>
            <a:chExt cx="3808731" cy="3110816"/>
          </a:xfrm>
        </p:grpSpPr>
        <p:sp>
          <p:nvSpPr>
            <p:cNvPr id="21" name="Oval 20">
              <a:extLst>
                <a:ext uri="{FF2B5EF4-FFF2-40B4-BE49-F238E27FC236}">
                  <a16:creationId xmlns:a16="http://schemas.microsoft.com/office/drawing/2014/main" id="{9B92A8A1-E1F5-D301-F9D6-E225320093F8}"/>
                </a:ext>
              </a:extLst>
            </p:cNvPr>
            <p:cNvSpPr/>
            <p:nvPr/>
          </p:nvSpPr>
          <p:spPr>
            <a:xfrm>
              <a:off x="4862945" y="431074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CC01766-F5B1-76B2-34B4-EA10C6F29470}"/>
                </a:ext>
              </a:extLst>
            </p:cNvPr>
            <p:cNvSpPr/>
            <p:nvPr/>
          </p:nvSpPr>
          <p:spPr>
            <a:xfrm>
              <a:off x="5844537" y="3640180"/>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B81F64F-030D-F5FD-7CAD-4784DDE6471D}"/>
                </a:ext>
              </a:extLst>
            </p:cNvPr>
            <p:cNvSpPr/>
            <p:nvPr/>
          </p:nvSpPr>
          <p:spPr>
            <a:xfrm>
              <a:off x="6482029" y="4711382"/>
              <a:ext cx="199506" cy="41088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7E7EB0-5691-9123-FED3-30F9EEA66361}"/>
                </a:ext>
              </a:extLst>
            </p:cNvPr>
            <p:cNvPicPr>
              <a:picLocks noChangeAspect="1"/>
            </p:cNvPicPr>
            <p:nvPr/>
          </p:nvPicPr>
          <p:blipFill rotWithShape="1">
            <a:blip r:embed="rId5">
              <a:clrChange>
                <a:clrFrom>
                  <a:srgbClr val="FFFFFF"/>
                </a:clrFrom>
                <a:clrTo>
                  <a:srgbClr val="FFFFFF">
                    <a:alpha val="0"/>
                  </a:srgbClr>
                </a:clrTo>
              </a:clrChange>
            </a:blip>
            <a:srcRect l="11156" t="-436" r="10632" b="25254"/>
            <a:stretch/>
          </p:blipFill>
          <p:spPr>
            <a:xfrm>
              <a:off x="3965110" y="2996070"/>
              <a:ext cx="3808731" cy="3110816"/>
            </a:xfrm>
            <a:prstGeom prst="rect">
              <a:avLst/>
            </a:prstGeom>
          </p:spPr>
        </p:pic>
      </p:grpSp>
      <p:sp>
        <p:nvSpPr>
          <p:cNvPr id="25" name="TextBox 24">
            <a:extLst>
              <a:ext uri="{FF2B5EF4-FFF2-40B4-BE49-F238E27FC236}">
                <a16:creationId xmlns:a16="http://schemas.microsoft.com/office/drawing/2014/main" id="{F4DF2543-66E1-6BA7-6490-512DE1DF9B1B}"/>
              </a:ext>
            </a:extLst>
          </p:cNvPr>
          <p:cNvSpPr txBox="1"/>
          <p:nvPr/>
        </p:nvSpPr>
        <p:spPr>
          <a:xfrm>
            <a:off x="1699628" y="690802"/>
            <a:ext cx="9626843" cy="1015663"/>
          </a:xfrm>
          <a:prstGeom prst="rect">
            <a:avLst/>
          </a:prstGeom>
          <a:noFill/>
        </p:spPr>
        <p:txBody>
          <a:bodyPr wrap="square" rtlCol="0">
            <a:spAutoFit/>
          </a:bodyPr>
          <a:lstStyle/>
          <a:p>
            <a:pPr algn="ctr"/>
            <a:r>
              <a:rPr lang="en-US" sz="6000" dirty="0" err="1">
                <a:solidFill>
                  <a:srgbClr val="00B050"/>
                </a:solidFill>
                <a:latin typeface="#9Slide05 SVNClementine" panose="020F0502020204030203" pitchFamily="34" charset="0"/>
              </a:rPr>
              <a:t>Luyện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đọc</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nối</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tiếp</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đoạn</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theo</a:t>
            </a:r>
            <a:r>
              <a:rPr lang="en-US" sz="6000" dirty="0">
                <a:solidFill>
                  <a:srgbClr val="00B050"/>
                </a:solidFill>
                <a:latin typeface="#9Slide05 SVNClementine" panose="020F0502020204030203" pitchFamily="34" charset="0"/>
              </a:rPr>
              <a:t> </a:t>
            </a:r>
            <a:r>
              <a:rPr lang="en-US" sz="6000" dirty="0" err="1">
                <a:solidFill>
                  <a:srgbClr val="00B050"/>
                </a:solidFill>
                <a:latin typeface="#9Slide05 SVNClementine" panose="020F0502020204030203" pitchFamily="34" charset="0"/>
              </a:rPr>
              <a:t>nhóm</a:t>
            </a:r>
            <a:endParaRPr lang="en-US" sz="6000" dirty="0">
              <a:solidFill>
                <a:srgbClr val="00B050"/>
              </a:solidFill>
              <a:latin typeface="#9Slide05 SVNClementine" panose="020F0502020204030203" pitchFamily="34" charset="0"/>
            </a:endParaRPr>
          </a:p>
        </p:txBody>
      </p:sp>
    </p:spTree>
    <p:extLst>
      <p:ext uri="{BB962C8B-B14F-4D97-AF65-F5344CB8AC3E}">
        <p14:creationId xmlns:p14="http://schemas.microsoft.com/office/powerpoint/2010/main" val="11698690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extBox 9">
            <a:extLst>
              <a:ext uri="{FF2B5EF4-FFF2-40B4-BE49-F238E27FC236}">
                <a16:creationId xmlns:a16="http://schemas.microsoft.com/office/drawing/2014/main" id="{92D0758F-72EE-7017-FF82-2069E0443576}"/>
              </a:ext>
            </a:extLst>
          </p:cNvPr>
          <p:cNvSpPr txBox="1"/>
          <p:nvPr/>
        </p:nvSpPr>
        <p:spPr>
          <a:xfrm>
            <a:off x="2611990" y="1146687"/>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Thi </a:t>
            </a:r>
            <a:r>
              <a:rPr kumimoji="0" lang="en-US" sz="6000" i="0" u="none" strike="noStrike" kern="0" normalizeH="0" baseline="0" noProof="0" dirty="0" err="1">
                <a:ln w="0"/>
                <a:solidFill>
                  <a:srgbClr val="00B050"/>
                </a:solidFill>
                <a:uLnTx/>
                <a:uFillTx/>
                <a:latin typeface="#9Slide05 Phobia" panose="02000506000000020003" pitchFamily="2" charset="0"/>
                <a:sym typeface="Arial"/>
              </a:rPr>
              <a:t>đua</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trước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lớp</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pic>
        <p:nvPicPr>
          <p:cNvPr id="3" name="Picture 2">
            <a:extLst>
              <a:ext uri="{FF2B5EF4-FFF2-40B4-BE49-F238E27FC236}">
                <a16:creationId xmlns:a16="http://schemas.microsoft.com/office/drawing/2014/main" id="{B6654C77-421B-CDDD-C023-F06AC7B9AFB9}"/>
              </a:ext>
            </a:extLst>
          </p:cNvPr>
          <p:cNvPicPr>
            <a:picLocks noChangeAspect="1"/>
          </p:cNvPicPr>
          <p:nvPr/>
        </p:nvPicPr>
        <p:blipFill>
          <a:blip r:embed="rId3"/>
          <a:stretch>
            <a:fillRect/>
          </a:stretch>
        </p:blipFill>
        <p:spPr>
          <a:xfrm>
            <a:off x="5965597" y="2089776"/>
            <a:ext cx="5209309" cy="3831364"/>
          </a:xfrm>
          <a:prstGeom prst="rect">
            <a:avLst/>
          </a:prstGeom>
          <a:ln>
            <a:noFill/>
          </a:ln>
          <a:effectLst>
            <a:softEdge rad="112500"/>
          </a:effectLst>
        </p:spPr>
      </p:pic>
      <p:pic>
        <p:nvPicPr>
          <p:cNvPr id="4" name="Picture 3">
            <a:extLst>
              <a:ext uri="{FF2B5EF4-FFF2-40B4-BE49-F238E27FC236}">
                <a16:creationId xmlns:a16="http://schemas.microsoft.com/office/drawing/2014/main" id="{10AFB2E8-634F-58CD-4853-EE8A0F3A048E}"/>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2385" y="1213189"/>
            <a:ext cx="5751715" cy="4774453"/>
          </a:xfrm>
          <a:prstGeom prst="rect">
            <a:avLst/>
          </a:prstGeom>
        </p:spPr>
      </p:pic>
    </p:spTree>
    <p:extLst>
      <p:ext uri="{BB962C8B-B14F-4D97-AF65-F5344CB8AC3E}">
        <p14:creationId xmlns:p14="http://schemas.microsoft.com/office/powerpoint/2010/main" val="33034069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Beautiful Background Pictures (63 Pictures) | lacienciadelcafe.com.ar">
            <a:extLst>
              <a:ext uri="{FF2B5EF4-FFF2-40B4-BE49-F238E27FC236}">
                <a16:creationId xmlns:a16="http://schemas.microsoft.com/office/drawing/2014/main" id="{664FCA93-49EB-5E7D-F176-91D1670280F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B37CB598-12FA-7A8D-01AA-A20DB83349D1}"/>
              </a:ext>
            </a:extLst>
          </p:cNvPr>
          <p:cNvSpPr/>
          <p:nvPr/>
        </p:nvSpPr>
        <p:spPr>
          <a:xfrm>
            <a:off x="323850" y="423949"/>
            <a:ext cx="11544300" cy="6086994"/>
          </a:xfrm>
          <a:custGeom>
            <a:avLst/>
            <a:gdLst>
              <a:gd name="connsiteX0" fmla="*/ 0 w 11544300"/>
              <a:gd name="connsiteY0" fmla="*/ 805309 h 6086994"/>
              <a:gd name="connsiteX1" fmla="*/ 805309 w 11544300"/>
              <a:gd name="connsiteY1" fmla="*/ 0 h 6086994"/>
              <a:gd name="connsiteX2" fmla="*/ 1467554 w 11544300"/>
              <a:gd name="connsiteY2" fmla="*/ 0 h 6086994"/>
              <a:gd name="connsiteX3" fmla="*/ 2129800 w 11544300"/>
              <a:gd name="connsiteY3" fmla="*/ 0 h 6086994"/>
              <a:gd name="connsiteX4" fmla="*/ 2891382 w 11544300"/>
              <a:gd name="connsiteY4" fmla="*/ 0 h 6086994"/>
              <a:gd name="connsiteX5" fmla="*/ 3752301 w 11544300"/>
              <a:gd name="connsiteY5" fmla="*/ 0 h 6086994"/>
              <a:gd name="connsiteX6" fmla="*/ 4613220 w 11544300"/>
              <a:gd name="connsiteY6" fmla="*/ 0 h 6086994"/>
              <a:gd name="connsiteX7" fmla="*/ 4977455 w 11544300"/>
              <a:gd name="connsiteY7" fmla="*/ 0 h 6086994"/>
              <a:gd name="connsiteX8" fmla="*/ 5341690 w 11544300"/>
              <a:gd name="connsiteY8" fmla="*/ 0 h 6086994"/>
              <a:gd name="connsiteX9" fmla="*/ 5805262 w 11544300"/>
              <a:gd name="connsiteY9" fmla="*/ 0 h 6086994"/>
              <a:gd name="connsiteX10" fmla="*/ 6169497 w 11544300"/>
              <a:gd name="connsiteY10" fmla="*/ 0 h 6086994"/>
              <a:gd name="connsiteX11" fmla="*/ 7030416 w 11544300"/>
              <a:gd name="connsiteY11" fmla="*/ 0 h 6086994"/>
              <a:gd name="connsiteX12" fmla="*/ 7593325 w 11544300"/>
              <a:gd name="connsiteY12" fmla="*/ 0 h 6086994"/>
              <a:gd name="connsiteX13" fmla="*/ 8255570 w 11544300"/>
              <a:gd name="connsiteY13" fmla="*/ 0 h 6086994"/>
              <a:gd name="connsiteX14" fmla="*/ 9017153 w 11544300"/>
              <a:gd name="connsiteY14" fmla="*/ 0 h 6086994"/>
              <a:gd name="connsiteX15" fmla="*/ 9580061 w 11544300"/>
              <a:gd name="connsiteY15" fmla="*/ 0 h 6086994"/>
              <a:gd name="connsiteX16" fmla="*/ 10738991 w 11544300"/>
              <a:gd name="connsiteY16" fmla="*/ 0 h 6086994"/>
              <a:gd name="connsiteX17" fmla="*/ 11544300 w 11544300"/>
              <a:gd name="connsiteY17" fmla="*/ 805309 h 6086994"/>
              <a:gd name="connsiteX18" fmla="*/ 11544300 w 11544300"/>
              <a:gd name="connsiteY18" fmla="*/ 1444791 h 6086994"/>
              <a:gd name="connsiteX19" fmla="*/ 11544300 w 11544300"/>
              <a:gd name="connsiteY19" fmla="*/ 2173801 h 6086994"/>
              <a:gd name="connsiteX20" fmla="*/ 11544300 w 11544300"/>
              <a:gd name="connsiteY20" fmla="*/ 2813283 h 6086994"/>
              <a:gd name="connsiteX21" fmla="*/ 11544300 w 11544300"/>
              <a:gd name="connsiteY21" fmla="*/ 3542293 h 6086994"/>
              <a:gd name="connsiteX22" fmla="*/ 11544300 w 11544300"/>
              <a:gd name="connsiteY22" fmla="*/ 4137012 h 6086994"/>
              <a:gd name="connsiteX23" fmla="*/ 11544300 w 11544300"/>
              <a:gd name="connsiteY23" fmla="*/ 5281685 h 6086994"/>
              <a:gd name="connsiteX24" fmla="*/ 10738991 w 11544300"/>
              <a:gd name="connsiteY24" fmla="*/ 6086994 h 6086994"/>
              <a:gd name="connsiteX25" fmla="*/ 10176082 w 11544300"/>
              <a:gd name="connsiteY25" fmla="*/ 6086994 h 6086994"/>
              <a:gd name="connsiteX26" fmla="*/ 9414500 w 11544300"/>
              <a:gd name="connsiteY26" fmla="*/ 6086994 h 6086994"/>
              <a:gd name="connsiteX27" fmla="*/ 8851591 w 11544300"/>
              <a:gd name="connsiteY27" fmla="*/ 6086994 h 6086994"/>
              <a:gd name="connsiteX28" fmla="*/ 8189346 w 11544300"/>
              <a:gd name="connsiteY28" fmla="*/ 6086994 h 6086994"/>
              <a:gd name="connsiteX29" fmla="*/ 7626437 w 11544300"/>
              <a:gd name="connsiteY29" fmla="*/ 6086994 h 6086994"/>
              <a:gd name="connsiteX30" fmla="*/ 6765518 w 11544300"/>
              <a:gd name="connsiteY30" fmla="*/ 6086994 h 6086994"/>
              <a:gd name="connsiteX31" fmla="*/ 6202610 w 11544300"/>
              <a:gd name="connsiteY31" fmla="*/ 6086994 h 6086994"/>
              <a:gd name="connsiteX32" fmla="*/ 5639701 w 11544300"/>
              <a:gd name="connsiteY32" fmla="*/ 6086994 h 6086994"/>
              <a:gd name="connsiteX33" fmla="*/ 5176129 w 11544300"/>
              <a:gd name="connsiteY33" fmla="*/ 6086994 h 6086994"/>
              <a:gd name="connsiteX34" fmla="*/ 4315210 w 11544300"/>
              <a:gd name="connsiteY34" fmla="*/ 6086994 h 6086994"/>
              <a:gd name="connsiteX35" fmla="*/ 3851638 w 11544300"/>
              <a:gd name="connsiteY35" fmla="*/ 6086994 h 6086994"/>
              <a:gd name="connsiteX36" fmla="*/ 3189393 w 11544300"/>
              <a:gd name="connsiteY36" fmla="*/ 6086994 h 6086994"/>
              <a:gd name="connsiteX37" fmla="*/ 2527147 w 11544300"/>
              <a:gd name="connsiteY37" fmla="*/ 6086994 h 6086994"/>
              <a:gd name="connsiteX38" fmla="*/ 1964239 w 11544300"/>
              <a:gd name="connsiteY38" fmla="*/ 6086994 h 6086994"/>
              <a:gd name="connsiteX39" fmla="*/ 1600004 w 11544300"/>
              <a:gd name="connsiteY39" fmla="*/ 6086994 h 6086994"/>
              <a:gd name="connsiteX40" fmla="*/ 805309 w 11544300"/>
              <a:gd name="connsiteY40" fmla="*/ 6086994 h 6086994"/>
              <a:gd name="connsiteX41" fmla="*/ 0 w 11544300"/>
              <a:gd name="connsiteY41" fmla="*/ 5281685 h 6086994"/>
              <a:gd name="connsiteX42" fmla="*/ 0 w 11544300"/>
              <a:gd name="connsiteY42" fmla="*/ 4776494 h 6086994"/>
              <a:gd name="connsiteX43" fmla="*/ 0 w 11544300"/>
              <a:gd name="connsiteY43" fmla="*/ 4181775 h 6086994"/>
              <a:gd name="connsiteX44" fmla="*/ 0 w 11544300"/>
              <a:gd name="connsiteY44" fmla="*/ 3497529 h 6086994"/>
              <a:gd name="connsiteX45" fmla="*/ 0 w 11544300"/>
              <a:gd name="connsiteY45" fmla="*/ 2947575 h 6086994"/>
              <a:gd name="connsiteX46" fmla="*/ 0 w 11544300"/>
              <a:gd name="connsiteY46" fmla="*/ 2218565 h 6086994"/>
              <a:gd name="connsiteX47" fmla="*/ 0 w 11544300"/>
              <a:gd name="connsiteY47" fmla="*/ 1489555 h 6086994"/>
              <a:gd name="connsiteX48" fmla="*/ 0 w 11544300"/>
              <a:gd name="connsiteY48" fmla="*/ 805309 h 6086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544300" h="6086994" fill="none" extrusionOk="0">
                <a:moveTo>
                  <a:pt x="0" y="805309"/>
                </a:moveTo>
                <a:cubicBezTo>
                  <a:pt x="-32595" y="363630"/>
                  <a:pt x="368046" y="-106583"/>
                  <a:pt x="805309" y="0"/>
                </a:cubicBezTo>
                <a:cubicBezTo>
                  <a:pt x="956768" y="-5141"/>
                  <a:pt x="1276606" y="21623"/>
                  <a:pt x="1467554" y="0"/>
                </a:cubicBezTo>
                <a:cubicBezTo>
                  <a:pt x="1658503" y="-21623"/>
                  <a:pt x="1845601" y="18896"/>
                  <a:pt x="2129800" y="0"/>
                </a:cubicBezTo>
                <a:cubicBezTo>
                  <a:pt x="2413999" y="-18896"/>
                  <a:pt x="2529925" y="1380"/>
                  <a:pt x="2891382" y="0"/>
                </a:cubicBezTo>
                <a:cubicBezTo>
                  <a:pt x="3252839" y="-1380"/>
                  <a:pt x="3418982" y="-12969"/>
                  <a:pt x="3752301" y="0"/>
                </a:cubicBezTo>
                <a:cubicBezTo>
                  <a:pt x="4085620" y="12969"/>
                  <a:pt x="4211270" y="40579"/>
                  <a:pt x="4613220" y="0"/>
                </a:cubicBezTo>
                <a:cubicBezTo>
                  <a:pt x="5015170" y="-40579"/>
                  <a:pt x="4876471" y="-8912"/>
                  <a:pt x="4977455" y="0"/>
                </a:cubicBezTo>
                <a:cubicBezTo>
                  <a:pt x="5078439" y="8912"/>
                  <a:pt x="5234585" y="17544"/>
                  <a:pt x="5341690" y="0"/>
                </a:cubicBezTo>
                <a:cubicBezTo>
                  <a:pt x="5448796" y="-17544"/>
                  <a:pt x="5654406" y="-8643"/>
                  <a:pt x="5805262" y="0"/>
                </a:cubicBezTo>
                <a:cubicBezTo>
                  <a:pt x="5956118" y="8643"/>
                  <a:pt x="5999346" y="9333"/>
                  <a:pt x="6169497" y="0"/>
                </a:cubicBezTo>
                <a:cubicBezTo>
                  <a:pt x="6339648" y="-9333"/>
                  <a:pt x="6740175" y="5121"/>
                  <a:pt x="7030416" y="0"/>
                </a:cubicBezTo>
                <a:cubicBezTo>
                  <a:pt x="7320657" y="-5121"/>
                  <a:pt x="7333303" y="17617"/>
                  <a:pt x="7593325" y="0"/>
                </a:cubicBezTo>
                <a:cubicBezTo>
                  <a:pt x="7853347" y="-17617"/>
                  <a:pt x="8021707" y="32261"/>
                  <a:pt x="8255570" y="0"/>
                </a:cubicBezTo>
                <a:cubicBezTo>
                  <a:pt x="8489433" y="-32261"/>
                  <a:pt x="8670366" y="4131"/>
                  <a:pt x="9017153" y="0"/>
                </a:cubicBezTo>
                <a:cubicBezTo>
                  <a:pt x="9363940" y="-4131"/>
                  <a:pt x="9391731" y="20850"/>
                  <a:pt x="9580061" y="0"/>
                </a:cubicBezTo>
                <a:cubicBezTo>
                  <a:pt x="9768391" y="-20850"/>
                  <a:pt x="10440537" y="49411"/>
                  <a:pt x="10738991" y="0"/>
                </a:cubicBezTo>
                <a:cubicBezTo>
                  <a:pt x="11210642" y="-63537"/>
                  <a:pt x="11606443" y="339819"/>
                  <a:pt x="11544300" y="805309"/>
                </a:cubicBezTo>
                <a:cubicBezTo>
                  <a:pt x="11556598" y="1037759"/>
                  <a:pt x="11563673" y="1183533"/>
                  <a:pt x="11544300" y="1444791"/>
                </a:cubicBezTo>
                <a:cubicBezTo>
                  <a:pt x="11524927" y="1706049"/>
                  <a:pt x="11538576" y="1875264"/>
                  <a:pt x="11544300" y="2173801"/>
                </a:cubicBezTo>
                <a:cubicBezTo>
                  <a:pt x="11550025" y="2472338"/>
                  <a:pt x="11524482" y="2651396"/>
                  <a:pt x="11544300" y="2813283"/>
                </a:cubicBezTo>
                <a:cubicBezTo>
                  <a:pt x="11564118" y="2975170"/>
                  <a:pt x="11576022" y="3286633"/>
                  <a:pt x="11544300" y="3542293"/>
                </a:cubicBezTo>
                <a:cubicBezTo>
                  <a:pt x="11512579" y="3797953"/>
                  <a:pt x="11564872" y="4013579"/>
                  <a:pt x="11544300" y="4137012"/>
                </a:cubicBezTo>
                <a:cubicBezTo>
                  <a:pt x="11523728" y="4260445"/>
                  <a:pt x="11506908" y="4822714"/>
                  <a:pt x="11544300" y="5281685"/>
                </a:cubicBezTo>
                <a:cubicBezTo>
                  <a:pt x="11518597" y="5628906"/>
                  <a:pt x="11125942" y="6034509"/>
                  <a:pt x="10738991" y="6086994"/>
                </a:cubicBezTo>
                <a:cubicBezTo>
                  <a:pt x="10498667" y="6098059"/>
                  <a:pt x="10442512" y="6059989"/>
                  <a:pt x="10176082" y="6086994"/>
                </a:cubicBezTo>
                <a:cubicBezTo>
                  <a:pt x="9909652" y="6113999"/>
                  <a:pt x="9778027" y="6083627"/>
                  <a:pt x="9414500" y="6086994"/>
                </a:cubicBezTo>
                <a:cubicBezTo>
                  <a:pt x="9050973" y="6090361"/>
                  <a:pt x="9080837" y="6107143"/>
                  <a:pt x="8851591" y="6086994"/>
                </a:cubicBezTo>
                <a:cubicBezTo>
                  <a:pt x="8622345" y="6066845"/>
                  <a:pt x="8347440" y="6069026"/>
                  <a:pt x="8189346" y="6086994"/>
                </a:cubicBezTo>
                <a:cubicBezTo>
                  <a:pt x="8031253" y="6104962"/>
                  <a:pt x="7784854" y="6113067"/>
                  <a:pt x="7626437" y="6086994"/>
                </a:cubicBezTo>
                <a:cubicBezTo>
                  <a:pt x="7468020" y="6060921"/>
                  <a:pt x="7014891" y="6085711"/>
                  <a:pt x="6765518" y="6086994"/>
                </a:cubicBezTo>
                <a:cubicBezTo>
                  <a:pt x="6516145" y="6088277"/>
                  <a:pt x="6419300" y="6095492"/>
                  <a:pt x="6202610" y="6086994"/>
                </a:cubicBezTo>
                <a:cubicBezTo>
                  <a:pt x="5985920" y="6078496"/>
                  <a:pt x="5808043" y="6106340"/>
                  <a:pt x="5639701" y="6086994"/>
                </a:cubicBezTo>
                <a:cubicBezTo>
                  <a:pt x="5471359" y="6067648"/>
                  <a:pt x="5393353" y="6090084"/>
                  <a:pt x="5176129" y="6086994"/>
                </a:cubicBezTo>
                <a:cubicBezTo>
                  <a:pt x="4958905" y="6083904"/>
                  <a:pt x="4581133" y="6089268"/>
                  <a:pt x="4315210" y="6086994"/>
                </a:cubicBezTo>
                <a:cubicBezTo>
                  <a:pt x="4049287" y="6084720"/>
                  <a:pt x="3945679" y="6084368"/>
                  <a:pt x="3851638" y="6086994"/>
                </a:cubicBezTo>
                <a:cubicBezTo>
                  <a:pt x="3757597" y="6089620"/>
                  <a:pt x="3348338" y="6103744"/>
                  <a:pt x="3189393" y="6086994"/>
                </a:cubicBezTo>
                <a:cubicBezTo>
                  <a:pt x="3030448" y="6070244"/>
                  <a:pt x="2758082" y="6091103"/>
                  <a:pt x="2527147" y="6086994"/>
                </a:cubicBezTo>
                <a:cubicBezTo>
                  <a:pt x="2296212" y="6082885"/>
                  <a:pt x="2228889" y="6066651"/>
                  <a:pt x="1964239" y="6086994"/>
                </a:cubicBezTo>
                <a:cubicBezTo>
                  <a:pt x="1699589" y="6107337"/>
                  <a:pt x="1717871" y="6101185"/>
                  <a:pt x="1600004" y="6086994"/>
                </a:cubicBezTo>
                <a:cubicBezTo>
                  <a:pt x="1482137" y="6072803"/>
                  <a:pt x="1009338" y="6109883"/>
                  <a:pt x="805309" y="6086994"/>
                </a:cubicBezTo>
                <a:cubicBezTo>
                  <a:pt x="401514" y="6077297"/>
                  <a:pt x="60828" y="5787343"/>
                  <a:pt x="0" y="5281685"/>
                </a:cubicBezTo>
                <a:cubicBezTo>
                  <a:pt x="-134" y="5037528"/>
                  <a:pt x="-8867" y="5008880"/>
                  <a:pt x="0" y="4776494"/>
                </a:cubicBezTo>
                <a:cubicBezTo>
                  <a:pt x="8867" y="4544108"/>
                  <a:pt x="-17769" y="4437064"/>
                  <a:pt x="0" y="4181775"/>
                </a:cubicBezTo>
                <a:cubicBezTo>
                  <a:pt x="17769" y="3926486"/>
                  <a:pt x="27347" y="3704457"/>
                  <a:pt x="0" y="3497529"/>
                </a:cubicBezTo>
                <a:cubicBezTo>
                  <a:pt x="-27347" y="3290601"/>
                  <a:pt x="20463" y="3130789"/>
                  <a:pt x="0" y="2947575"/>
                </a:cubicBezTo>
                <a:cubicBezTo>
                  <a:pt x="-20463" y="2764361"/>
                  <a:pt x="366" y="2426891"/>
                  <a:pt x="0" y="2218565"/>
                </a:cubicBezTo>
                <a:cubicBezTo>
                  <a:pt x="-366" y="2010239"/>
                  <a:pt x="1237" y="1652963"/>
                  <a:pt x="0" y="1489555"/>
                </a:cubicBezTo>
                <a:cubicBezTo>
                  <a:pt x="-1237" y="1326147"/>
                  <a:pt x="-13434" y="1077145"/>
                  <a:pt x="0" y="805309"/>
                </a:cubicBezTo>
                <a:close/>
              </a:path>
              <a:path w="11544300" h="6086994" stroke="0" extrusionOk="0">
                <a:moveTo>
                  <a:pt x="0" y="805309"/>
                </a:moveTo>
                <a:cubicBezTo>
                  <a:pt x="5348" y="438865"/>
                  <a:pt x="321648" y="-62595"/>
                  <a:pt x="805309" y="0"/>
                </a:cubicBezTo>
                <a:cubicBezTo>
                  <a:pt x="1006546" y="-28115"/>
                  <a:pt x="1229753" y="-21780"/>
                  <a:pt x="1467554" y="0"/>
                </a:cubicBezTo>
                <a:cubicBezTo>
                  <a:pt x="1705355" y="21780"/>
                  <a:pt x="1887359" y="25385"/>
                  <a:pt x="2129800" y="0"/>
                </a:cubicBezTo>
                <a:cubicBezTo>
                  <a:pt x="2372241" y="-25385"/>
                  <a:pt x="2377326" y="-4176"/>
                  <a:pt x="2593372" y="0"/>
                </a:cubicBezTo>
                <a:cubicBezTo>
                  <a:pt x="2809418" y="4176"/>
                  <a:pt x="2960579" y="772"/>
                  <a:pt x="3056944" y="0"/>
                </a:cubicBezTo>
                <a:cubicBezTo>
                  <a:pt x="3153309" y="-772"/>
                  <a:pt x="3682289" y="18032"/>
                  <a:pt x="3917863" y="0"/>
                </a:cubicBezTo>
                <a:cubicBezTo>
                  <a:pt x="4153437" y="-18032"/>
                  <a:pt x="4274990" y="13000"/>
                  <a:pt x="4381435" y="0"/>
                </a:cubicBezTo>
                <a:cubicBezTo>
                  <a:pt x="4487880" y="-13000"/>
                  <a:pt x="4810758" y="-3700"/>
                  <a:pt x="5143017" y="0"/>
                </a:cubicBezTo>
                <a:cubicBezTo>
                  <a:pt x="5475276" y="3700"/>
                  <a:pt x="5554548" y="-23927"/>
                  <a:pt x="5904599" y="0"/>
                </a:cubicBezTo>
                <a:cubicBezTo>
                  <a:pt x="6254650" y="23927"/>
                  <a:pt x="6480564" y="-417"/>
                  <a:pt x="6765518" y="0"/>
                </a:cubicBezTo>
                <a:cubicBezTo>
                  <a:pt x="7050472" y="417"/>
                  <a:pt x="7045648" y="16029"/>
                  <a:pt x="7229090" y="0"/>
                </a:cubicBezTo>
                <a:cubicBezTo>
                  <a:pt x="7412532" y="-16029"/>
                  <a:pt x="7695905" y="42129"/>
                  <a:pt x="8090009" y="0"/>
                </a:cubicBezTo>
                <a:cubicBezTo>
                  <a:pt x="8484113" y="-42129"/>
                  <a:pt x="8434549" y="-20210"/>
                  <a:pt x="8553581" y="0"/>
                </a:cubicBezTo>
                <a:cubicBezTo>
                  <a:pt x="8672613" y="20210"/>
                  <a:pt x="8891087" y="23149"/>
                  <a:pt x="9017153" y="0"/>
                </a:cubicBezTo>
                <a:cubicBezTo>
                  <a:pt x="9143219" y="-23149"/>
                  <a:pt x="9501906" y="24199"/>
                  <a:pt x="9878072" y="0"/>
                </a:cubicBezTo>
                <a:cubicBezTo>
                  <a:pt x="10254238" y="-24199"/>
                  <a:pt x="10555831" y="2113"/>
                  <a:pt x="10738991" y="0"/>
                </a:cubicBezTo>
                <a:cubicBezTo>
                  <a:pt x="11261909" y="36980"/>
                  <a:pt x="11543517" y="338969"/>
                  <a:pt x="11544300" y="805309"/>
                </a:cubicBezTo>
                <a:cubicBezTo>
                  <a:pt x="11538050" y="976652"/>
                  <a:pt x="11569231" y="1379442"/>
                  <a:pt x="11544300" y="1534319"/>
                </a:cubicBezTo>
                <a:cubicBezTo>
                  <a:pt x="11519370" y="1689196"/>
                  <a:pt x="11508764" y="2080293"/>
                  <a:pt x="11544300" y="2263329"/>
                </a:cubicBezTo>
                <a:cubicBezTo>
                  <a:pt x="11579837" y="2446365"/>
                  <a:pt x="11516989" y="2676495"/>
                  <a:pt x="11544300" y="2813283"/>
                </a:cubicBezTo>
                <a:cubicBezTo>
                  <a:pt x="11571611" y="2950071"/>
                  <a:pt x="11556433" y="3087689"/>
                  <a:pt x="11544300" y="3318474"/>
                </a:cubicBezTo>
                <a:cubicBezTo>
                  <a:pt x="11532167" y="3549259"/>
                  <a:pt x="11516494" y="3763523"/>
                  <a:pt x="11544300" y="3957957"/>
                </a:cubicBezTo>
                <a:cubicBezTo>
                  <a:pt x="11572106" y="4152391"/>
                  <a:pt x="11575475" y="4369971"/>
                  <a:pt x="11544300" y="4642203"/>
                </a:cubicBezTo>
                <a:cubicBezTo>
                  <a:pt x="11513125" y="4914435"/>
                  <a:pt x="11536863" y="5041343"/>
                  <a:pt x="11544300" y="5281685"/>
                </a:cubicBezTo>
                <a:cubicBezTo>
                  <a:pt x="11496492" y="5765684"/>
                  <a:pt x="11198704" y="6079113"/>
                  <a:pt x="10738991" y="6086994"/>
                </a:cubicBezTo>
                <a:cubicBezTo>
                  <a:pt x="10429394" y="6098254"/>
                  <a:pt x="10213070" y="6057026"/>
                  <a:pt x="9977409" y="6086994"/>
                </a:cubicBezTo>
                <a:cubicBezTo>
                  <a:pt x="9741748" y="6116962"/>
                  <a:pt x="9428466" y="6052928"/>
                  <a:pt x="9215826" y="6086994"/>
                </a:cubicBezTo>
                <a:cubicBezTo>
                  <a:pt x="9003186" y="6121060"/>
                  <a:pt x="8800615" y="6065450"/>
                  <a:pt x="8652918" y="6086994"/>
                </a:cubicBezTo>
                <a:cubicBezTo>
                  <a:pt x="8505221" y="6108538"/>
                  <a:pt x="8222763" y="6121533"/>
                  <a:pt x="7891335" y="6086994"/>
                </a:cubicBezTo>
                <a:cubicBezTo>
                  <a:pt x="7559907" y="6052455"/>
                  <a:pt x="7606549" y="6100123"/>
                  <a:pt x="7427764" y="6086994"/>
                </a:cubicBezTo>
                <a:cubicBezTo>
                  <a:pt x="7248979" y="6073865"/>
                  <a:pt x="6921299" y="6061842"/>
                  <a:pt x="6765518" y="6086994"/>
                </a:cubicBezTo>
                <a:cubicBezTo>
                  <a:pt x="6609737" y="6112146"/>
                  <a:pt x="6510311" y="6091700"/>
                  <a:pt x="6301946" y="6086994"/>
                </a:cubicBezTo>
                <a:cubicBezTo>
                  <a:pt x="6093581" y="6082288"/>
                  <a:pt x="5741294" y="6107976"/>
                  <a:pt x="5540364" y="6086994"/>
                </a:cubicBezTo>
                <a:cubicBezTo>
                  <a:pt x="5339434" y="6066012"/>
                  <a:pt x="5324548" y="6092139"/>
                  <a:pt x="5176129" y="6086994"/>
                </a:cubicBezTo>
                <a:cubicBezTo>
                  <a:pt x="5027710" y="6081849"/>
                  <a:pt x="4753136" y="6067583"/>
                  <a:pt x="4513884" y="6086994"/>
                </a:cubicBezTo>
                <a:cubicBezTo>
                  <a:pt x="4274632" y="6106405"/>
                  <a:pt x="3847171" y="6053441"/>
                  <a:pt x="3652965" y="6086994"/>
                </a:cubicBezTo>
                <a:cubicBezTo>
                  <a:pt x="3458759" y="6120547"/>
                  <a:pt x="3300369" y="6069478"/>
                  <a:pt x="3090056" y="6086994"/>
                </a:cubicBezTo>
                <a:cubicBezTo>
                  <a:pt x="2879743" y="6104510"/>
                  <a:pt x="2736027" y="6082090"/>
                  <a:pt x="2527147" y="6086994"/>
                </a:cubicBezTo>
                <a:cubicBezTo>
                  <a:pt x="2318267" y="6091898"/>
                  <a:pt x="2199534" y="6068502"/>
                  <a:pt x="2063575" y="6086994"/>
                </a:cubicBezTo>
                <a:cubicBezTo>
                  <a:pt x="1927616" y="6105486"/>
                  <a:pt x="1724978" y="6084349"/>
                  <a:pt x="1600004" y="6086994"/>
                </a:cubicBezTo>
                <a:cubicBezTo>
                  <a:pt x="1475030" y="6089639"/>
                  <a:pt x="996483" y="6074209"/>
                  <a:pt x="805309" y="6086994"/>
                </a:cubicBezTo>
                <a:cubicBezTo>
                  <a:pt x="405886" y="6116507"/>
                  <a:pt x="79283" y="5686275"/>
                  <a:pt x="0" y="5281685"/>
                </a:cubicBezTo>
                <a:cubicBezTo>
                  <a:pt x="15353" y="5094138"/>
                  <a:pt x="-8351" y="4883337"/>
                  <a:pt x="0" y="4642203"/>
                </a:cubicBezTo>
                <a:cubicBezTo>
                  <a:pt x="8351" y="4401069"/>
                  <a:pt x="-22500" y="4182768"/>
                  <a:pt x="0" y="4047484"/>
                </a:cubicBezTo>
                <a:cubicBezTo>
                  <a:pt x="22500" y="3912200"/>
                  <a:pt x="18448" y="3671188"/>
                  <a:pt x="0" y="3408002"/>
                </a:cubicBezTo>
                <a:cubicBezTo>
                  <a:pt x="-18448" y="3144816"/>
                  <a:pt x="29727" y="3020289"/>
                  <a:pt x="0" y="2723756"/>
                </a:cubicBezTo>
                <a:cubicBezTo>
                  <a:pt x="-29727" y="2427223"/>
                  <a:pt x="-22463" y="2337155"/>
                  <a:pt x="0" y="2173801"/>
                </a:cubicBezTo>
                <a:cubicBezTo>
                  <a:pt x="22463" y="2010447"/>
                  <a:pt x="25676" y="1840504"/>
                  <a:pt x="0" y="1623846"/>
                </a:cubicBezTo>
                <a:cubicBezTo>
                  <a:pt x="-25676" y="1407188"/>
                  <a:pt x="8339" y="1150679"/>
                  <a:pt x="0" y="805309"/>
                </a:cubicBezTo>
                <a:close/>
              </a:path>
            </a:pathLst>
          </a:custGeom>
          <a:solidFill>
            <a:schemeClr val="bg1">
              <a:alpha val="80000"/>
            </a:schemeClr>
          </a:solidFill>
          <a:ln>
            <a:solidFill>
              <a:schemeClr val="tx1"/>
            </a:solidFill>
            <a:extLst>
              <a:ext uri="{C807C97D-BFC1-408E-A445-0C87EB9F89A2}">
                <ask:lineSketchStyleProps xmlns:ask="http://schemas.microsoft.com/office/drawing/2018/sketchyshapes" sd="2309109101">
                  <a:prstGeom prst="roundRect">
                    <a:avLst>
                      <a:gd name="adj" fmla="val 13230"/>
                    </a:avLst>
                  </a:prstGeom>
                  <ask:type>
                    <ask:lineSketchFreehand/>
                  </ask:type>
                </ask:lineSketchStyleProps>
              </a:ext>
            </a:extLst>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descr="A picture containing vector graphics&#10;&#10;Description automatically generated">
            <a:extLst>
              <a:ext uri="{FF2B5EF4-FFF2-40B4-BE49-F238E27FC236}">
                <a16:creationId xmlns:a16="http://schemas.microsoft.com/office/drawing/2014/main" id="{41F85861-BD4B-A90F-D732-B5074D652B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0148" y="3841641"/>
            <a:ext cx="2467178" cy="2568666"/>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E831AD0D-F23F-1675-A4D3-28685CB2E7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7557" y="3903279"/>
            <a:ext cx="2797367" cy="2781563"/>
          </a:xfrm>
          <a:prstGeom prst="rect">
            <a:avLst/>
          </a:prstGeom>
        </p:spPr>
      </p:pic>
      <p:pic>
        <p:nvPicPr>
          <p:cNvPr id="7" name="Picture 6">
            <a:extLst>
              <a:ext uri="{FF2B5EF4-FFF2-40B4-BE49-F238E27FC236}">
                <a16:creationId xmlns:a16="http://schemas.microsoft.com/office/drawing/2014/main" id="{E8C8208F-36E9-E007-1419-05A7B78691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8086" y="1884941"/>
            <a:ext cx="2337242" cy="3373339"/>
          </a:xfrm>
          <a:prstGeom prst="rect">
            <a:avLst/>
          </a:prstGeom>
        </p:spPr>
      </p:pic>
      <p:pic>
        <p:nvPicPr>
          <p:cNvPr id="8" name="Picture 7" descr="A picture containing vector graphics&#10;&#10;Description automatically generated">
            <a:extLst>
              <a:ext uri="{FF2B5EF4-FFF2-40B4-BE49-F238E27FC236}">
                <a16:creationId xmlns:a16="http://schemas.microsoft.com/office/drawing/2014/main" id="{6E40E344-D4A4-D463-91C0-4A7BE5A9D0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69235" y="2460947"/>
            <a:ext cx="3312670" cy="2756456"/>
          </a:xfrm>
          <a:prstGeom prst="rect">
            <a:avLst/>
          </a:prstGeom>
        </p:spPr>
      </p:pic>
      <p:sp>
        <p:nvSpPr>
          <p:cNvPr id="9" name="TextBox 9">
            <a:extLst>
              <a:ext uri="{FF2B5EF4-FFF2-40B4-BE49-F238E27FC236}">
                <a16:creationId xmlns:a16="http://schemas.microsoft.com/office/drawing/2014/main" id="{811B272B-B3EB-3D39-B18A-9592B96E1AA2}"/>
              </a:ext>
            </a:extLst>
          </p:cNvPr>
          <p:cNvSpPr txBox="1"/>
          <p:nvPr/>
        </p:nvSpPr>
        <p:spPr>
          <a:xfrm>
            <a:off x="772634" y="711381"/>
            <a:ext cx="11419366"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6000" i="0" u="none" strike="noStrike" kern="0" normalizeH="0" baseline="0" noProof="0" dirty="0">
                <a:ln w="0"/>
                <a:solidFill>
                  <a:srgbClr val="00B050"/>
                </a:solidFill>
                <a:uLnTx/>
                <a:uFillTx/>
                <a:latin typeface="#9Slide05 Phobia" panose="02000506000000020003" pitchFamily="2" charset="0"/>
                <a:sym typeface="Arial"/>
              </a:rPr>
              <a:t>Bình</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chọn</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cho</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nhóm</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đọc</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tốt</a:t>
            </a:r>
            <a:r>
              <a:rPr kumimoji="0" lang="en-US" sz="6000" i="0" u="none" strike="noStrike" kern="0" normalizeH="0" noProof="0" dirty="0">
                <a:ln w="0"/>
                <a:solidFill>
                  <a:srgbClr val="00B050"/>
                </a:solidFill>
                <a:uLnTx/>
                <a:uFillTx/>
                <a:latin typeface="#9Slide05 Phobia" panose="02000506000000020003" pitchFamily="2" charset="0"/>
                <a:sym typeface="Arial"/>
              </a:rPr>
              <a:t> </a:t>
            </a:r>
            <a:r>
              <a:rPr kumimoji="0" lang="en-US" sz="6000" i="0" u="none" strike="noStrike" kern="0" normalizeH="0" noProof="0" dirty="0" err="1">
                <a:ln w="0"/>
                <a:solidFill>
                  <a:srgbClr val="00B050"/>
                </a:solidFill>
                <a:uLnTx/>
                <a:uFillTx/>
                <a:latin typeface="#9Slide05 Phobia" panose="02000506000000020003" pitchFamily="2" charset="0"/>
                <a:sym typeface="Arial"/>
              </a:rPr>
              <a:t>nhất</a:t>
            </a:r>
            <a:endParaRPr kumimoji="0" lang="en-US" sz="6000" i="0" u="none" strike="noStrike" kern="0" normalizeH="0" baseline="0" noProof="0" dirty="0">
              <a:ln w="0"/>
              <a:solidFill>
                <a:srgbClr val="00B050"/>
              </a:solidFill>
              <a:uLnTx/>
              <a:uFillTx/>
              <a:latin typeface="#9Slide05 Phobia" panose="02000506000000020003" pitchFamily="2" charset="0"/>
              <a:sym typeface="Arial"/>
            </a:endParaRPr>
          </a:p>
        </p:txBody>
      </p:sp>
      <p:sp>
        <p:nvSpPr>
          <p:cNvPr id="13" name="TextBox 12">
            <a:extLst>
              <a:ext uri="{FF2B5EF4-FFF2-40B4-BE49-F238E27FC236}">
                <a16:creationId xmlns:a16="http://schemas.microsoft.com/office/drawing/2014/main" id="{643265F7-56A1-6960-95AD-CA77A0C05F03}"/>
              </a:ext>
            </a:extLst>
          </p:cNvPr>
          <p:cNvSpPr txBox="1"/>
          <p:nvPr/>
        </p:nvSpPr>
        <p:spPr>
          <a:xfrm>
            <a:off x="5326511" y="1727044"/>
            <a:ext cx="1819729" cy="1015663"/>
          </a:xfrm>
          <a:prstGeom prst="rect">
            <a:avLst/>
          </a:prstGeom>
          <a:noFill/>
        </p:spPr>
        <p:txBody>
          <a:bodyPr wrap="none" rtlCol="0">
            <a:spAutoFit/>
          </a:bodyPr>
          <a:lstStyle/>
          <a:p>
            <a:r>
              <a:rPr lang="vi-VN"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rPr>
              <a:t>Nhóm</a:t>
            </a:r>
            <a:endParaRPr lang="en-US" sz="6000" b="1" dirty="0">
              <a:solidFill>
                <a:srgbClr val="FF0000"/>
              </a:solidFill>
              <a:latin typeface="#9Slide07 IcielLa Chic Pro Shad" panose="02000506090000020004" pitchFamily="2" charset="0"/>
              <a:ea typeface="Calibri" panose="020F0502020204030204" pitchFamily="34" charset="0"/>
              <a:cs typeface="Calibri" panose="020F0502020204030204" pitchFamily="34" charset="0"/>
            </a:endParaRPr>
          </a:p>
        </p:txBody>
      </p:sp>
    </p:spTree>
    <p:controls>
      <mc:AlternateContent xmlns:mc="http://schemas.openxmlformats.org/markup-compatibility/2006">
        <mc:Choice xmlns:v="urn:schemas-microsoft-com:vml" Requires="v">
          <p:control r:id="rId1" imgW="3733920" imgH="1085760"/>
        </mc:Choice>
        <mc:Fallback>
          <p:control r:id="rId1" imgW="3733920" imgH="1085760">
            <p:pic>
              <p:nvPicPr>
                <p:cNvPr id="14" name="TextBox1">
                  <a:extLst>
                    <a:ext uri="{FF2B5EF4-FFF2-40B4-BE49-F238E27FC236}">
                      <a16:creationId xmlns:a16="http://schemas.microsoft.com/office/drawing/2014/main" id="{91E9C4EC-07AA-BDE6-BD16-DEE0B3F8A899}"/>
                    </a:ext>
                  </a:extLst>
                </p:cNvPr>
                <p:cNvPicPr>
                  <a:picLocks/>
                </p:cNvPicPr>
                <p:nvPr/>
              </p:nvPicPr>
              <p:blipFill>
                <a:blip r:embed="rId8"/>
                <a:stretch>
                  <a:fillRect/>
                </a:stretch>
              </p:blipFill>
              <p:spPr>
                <a:xfrm>
                  <a:off x="4415459" y="2700809"/>
                  <a:ext cx="3729926" cy="1087997"/>
                </a:xfrm>
                <a:prstGeom prst="rect">
                  <a:avLst/>
                </a:prstGeom>
              </p:spPr>
            </p:pic>
          </p:control>
        </mc:Fallback>
      </mc:AlternateContent>
    </p:controls>
    <p:extLst>
      <p:ext uri="{BB962C8B-B14F-4D97-AF65-F5344CB8AC3E}">
        <p14:creationId xmlns:p14="http://schemas.microsoft.com/office/powerpoint/2010/main" val="39821835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par>
                          <p:cTn id="15" fill="hold">
                            <p:stCondLst>
                              <p:cond delay="500"/>
                            </p:stCondLst>
                            <p:childTnLst>
                              <p:par>
                                <p:cTn id="16" presetID="3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900" decel="100000" fill="hold"/>
                                        <p:tgtEl>
                                          <p:spTgt spid="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900" decel="100000" fill="hold"/>
                                        <p:tgtEl>
                                          <p:spTgt spid="5"/>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900" decel="100000" fill="hold"/>
                                        <p:tgtEl>
                                          <p:spTgt spid="6"/>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900" decel="100000" fill="hold"/>
                                        <p:tgtEl>
                                          <p:spTgt spid="8"/>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406" t="29653"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65178" y="14944"/>
            <a:ext cx="10025668" cy="6828111"/>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5002840" y="1964346"/>
            <a:ext cx="3488455" cy="3170099"/>
          </a:xfrm>
          <a:prstGeom prst="rect">
            <a:avLst/>
          </a:prstGeom>
          <a:noFill/>
        </p:spPr>
        <p:txBody>
          <a:bodyPr wrap="none" rtlCol="0">
            <a:spAutoFit/>
          </a:bodyPr>
          <a:lstStyle/>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KHỞI </a:t>
            </a:r>
          </a:p>
          <a:p>
            <a:pPr algn="ctr"/>
            <a:r>
              <a:rPr lang="en-US" sz="10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ĐỘNG</a:t>
            </a:r>
          </a:p>
        </p:txBody>
      </p:sp>
      <p:grpSp>
        <p:nvGrpSpPr>
          <p:cNvPr id="11" name="Nhóm 12">
            <a:extLst>
              <a:ext uri="{FF2B5EF4-FFF2-40B4-BE49-F238E27FC236}">
                <a16:creationId xmlns:a16="http://schemas.microsoft.com/office/drawing/2014/main" id="{DBFAD761-CAF4-1EC6-C838-3A26DAB0DBBA}"/>
              </a:ext>
            </a:extLst>
          </p:cNvPr>
          <p:cNvGrpSpPr/>
          <p:nvPr/>
        </p:nvGrpSpPr>
        <p:grpSpPr>
          <a:xfrm>
            <a:off x="-5397881" y="2464889"/>
            <a:ext cx="4972983" cy="1651719"/>
            <a:chOff x="1303304" y="1907257"/>
            <a:chExt cx="6569615" cy="1716907"/>
          </a:xfrm>
        </p:grpSpPr>
        <p:sp>
          <p:nvSpPr>
            <p:cNvPr id="12" name="Hộp Văn bản 13">
              <a:extLst>
                <a:ext uri="{FF2B5EF4-FFF2-40B4-BE49-F238E27FC236}">
                  <a16:creationId xmlns:a16="http://schemas.microsoft.com/office/drawing/2014/main" id="{0330BF03-2ECA-941A-5D6C-F3EE35DF051E}"/>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13" name="Hộp Văn bản 14">
              <a:extLst>
                <a:ext uri="{FF2B5EF4-FFF2-40B4-BE49-F238E27FC236}">
                  <a16:creationId xmlns:a16="http://schemas.microsoft.com/office/drawing/2014/main" id="{18992385-14DC-0551-4949-AEF771DA1198}"/>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14" name="Nhóm 23">
            <a:extLst>
              <a:ext uri="{FF2B5EF4-FFF2-40B4-BE49-F238E27FC236}">
                <a16:creationId xmlns:a16="http://schemas.microsoft.com/office/drawing/2014/main" id="{8ABC5432-735E-0508-0FC4-418C62C51EEF}"/>
              </a:ext>
            </a:extLst>
          </p:cNvPr>
          <p:cNvGrpSpPr/>
          <p:nvPr/>
        </p:nvGrpSpPr>
        <p:grpSpPr>
          <a:xfrm>
            <a:off x="-4847391" y="1330800"/>
            <a:ext cx="4287711" cy="1400646"/>
            <a:chOff x="3659187" y="4573200"/>
            <a:chExt cx="4287711" cy="1400646"/>
          </a:xfrm>
        </p:grpSpPr>
        <p:sp>
          <p:nvSpPr>
            <p:cNvPr id="15" name="TextBox 67">
              <a:extLst>
                <a:ext uri="{FF2B5EF4-FFF2-40B4-BE49-F238E27FC236}">
                  <a16:creationId xmlns:a16="http://schemas.microsoft.com/office/drawing/2014/main" id="{9CF12382-151C-E50D-6DDF-AB3DD1EC2291}"/>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16" name="TextBox 67">
              <a:extLst>
                <a:ext uri="{FF2B5EF4-FFF2-40B4-BE49-F238E27FC236}">
                  <a16:creationId xmlns:a16="http://schemas.microsoft.com/office/drawing/2014/main" id="{B5A38920-9792-45D7-1970-B2551C1CBC30}"/>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grpSp>
        <p:nvGrpSpPr>
          <p:cNvPr id="21" name="Group 20">
            <a:extLst>
              <a:ext uri="{FF2B5EF4-FFF2-40B4-BE49-F238E27FC236}">
                <a16:creationId xmlns:a16="http://schemas.microsoft.com/office/drawing/2014/main" id="{B651A6AC-E605-4C55-5529-918425E1F41E}"/>
              </a:ext>
            </a:extLst>
          </p:cNvPr>
          <p:cNvGrpSpPr/>
          <p:nvPr/>
        </p:nvGrpSpPr>
        <p:grpSpPr>
          <a:xfrm>
            <a:off x="-3784266" y="4293597"/>
            <a:ext cx="2168629" cy="2081915"/>
            <a:chOff x="7695419" y="4687342"/>
            <a:chExt cx="2220955" cy="2220955"/>
          </a:xfrm>
        </p:grpSpPr>
        <p:sp>
          <p:nvSpPr>
            <p:cNvPr id="22" name="Rectangle: Rounded Corners 21">
              <a:extLst>
                <a:ext uri="{FF2B5EF4-FFF2-40B4-BE49-F238E27FC236}">
                  <a16:creationId xmlns:a16="http://schemas.microsoft.com/office/drawing/2014/main" id="{0E057C9A-A6E3-D7C5-54BE-8FCD5726C30B}"/>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4" descr="Youtube PNG Images | Vecteurs Et Fichiers PSD | Téléchargement Gratuit Sur  Pngtree">
              <a:extLst>
                <a:ext uri="{FF2B5EF4-FFF2-40B4-BE49-F238E27FC236}">
                  <a16:creationId xmlns:a16="http://schemas.microsoft.com/office/drawing/2014/main" id="{450BFA47-21F5-C150-60A7-CAC52DC7C9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88721" y="519301"/>
            <a:ext cx="2430642" cy="5895598"/>
          </a:xfrm>
          <a:prstGeom prst="rect">
            <a:avLst/>
          </a:prstGeom>
        </p:spPr>
      </p:pic>
      <p:pic>
        <p:nvPicPr>
          <p:cNvPr id="3" name="Graphic 2">
            <a:extLst>
              <a:ext uri="{FF2B5EF4-FFF2-40B4-BE49-F238E27FC236}">
                <a16:creationId xmlns:a16="http://schemas.microsoft.com/office/drawing/2014/main" id="{9C1AD576-F44B-386D-7575-9BBA0DE6E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57140" y="2462020"/>
            <a:ext cx="2643806" cy="4174430"/>
          </a:xfrm>
          <a:prstGeom prst="rect">
            <a:avLst/>
          </a:prstGeom>
        </p:spPr>
      </p:pic>
    </p:spTree>
    <p:extLst>
      <p:ext uri="{BB962C8B-B14F-4D97-AF65-F5344CB8AC3E}">
        <p14:creationId xmlns:p14="http://schemas.microsoft.com/office/powerpoint/2010/main" val="1915814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6" presetClass="emph" presetSubtype="0" repeatCount="indefinite" fill="hold" grpId="0" nodeType="withEffect">
                                  <p:stCondLst>
                                    <p:cond delay="0"/>
                                  </p:stCondLst>
                                  <p:iterate type="lt">
                                    <p:tmPct val="10000"/>
                                  </p:iterate>
                                  <p:childTnLst>
                                    <p:animScale>
                                      <p:cBhvr>
                                        <p:cTn id="6" dur="250" autoRev="1" fill="hold">
                                          <p:stCondLst>
                                            <p:cond delay="0"/>
                                          </p:stCondLst>
                                        </p:cTn>
                                        <p:tgtEl>
                                          <p:spTgt spid="10"/>
                                        </p:tgtEl>
                                      </p:cBhvr>
                                      <p:to x="80000" y="100000"/>
                                    </p:animScale>
                                    <p:anim by="(#ppt_w*0.10)" calcmode="lin" valueType="num">
                                      <p:cBhvr>
                                        <p:cTn id="7" dur="250" autoRev="1" fill="hold">
                                          <p:stCondLst>
                                            <p:cond delay="0"/>
                                          </p:stCondLst>
                                        </p:cTn>
                                        <p:tgtEl>
                                          <p:spTgt spid="10"/>
                                        </p:tgtEl>
                                        <p:attrNameLst>
                                          <p:attrName>ppt_x</p:attrName>
                                        </p:attrNameLst>
                                      </p:cBhvr>
                                    </p:anim>
                                    <p:anim by="(-#ppt_w*0.10)" calcmode="lin" valueType="num">
                                      <p:cBhvr>
                                        <p:cTn id="8" dur="250" autoRev="1" fill="hold">
                                          <p:stCondLst>
                                            <p:cond delay="0"/>
                                          </p:stCondLst>
                                        </p:cTn>
                                        <p:tgtEl>
                                          <p:spTgt spid="10"/>
                                        </p:tgtEl>
                                        <p:attrNameLst>
                                          <p:attrName>ppt_y</p:attrName>
                                        </p:attrNameLst>
                                      </p:cBhvr>
                                    </p:anim>
                                    <p:animRot by="-480000">
                                      <p:cBhvr>
                                        <p:cTn id="9" dur="250" autoRev="1" fill="hold">
                                          <p:stCondLst>
                                            <p:cond delay="0"/>
                                          </p:stCondLst>
                                        </p:cTn>
                                        <p:tgtEl>
                                          <p:spTgt spid="10"/>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1"/>
                                        </p:tgtEl>
                                        <p:attrNameLst>
                                          <p:attrName>ppt_w</p:attrName>
                                        </p:attrNameLst>
                                      </p:cBhvr>
                                      <p:tavLst>
                                        <p:tav tm="0">
                                          <p:val>
                                            <p:strVal val="ppt_w"/>
                                          </p:val>
                                        </p:tav>
                                        <p:tav tm="100000">
                                          <p:val>
                                            <p:fltVal val="0"/>
                                          </p:val>
                                        </p:tav>
                                      </p:tavLst>
                                    </p:anim>
                                    <p:anim calcmode="lin" valueType="num">
                                      <p:cBhvr>
                                        <p:cTn id="14" dur="500"/>
                                        <p:tgtEl>
                                          <p:spTgt spid="21"/>
                                        </p:tgtEl>
                                        <p:attrNameLst>
                                          <p:attrName>ppt_h</p:attrName>
                                        </p:attrNameLst>
                                      </p:cBhvr>
                                      <p:tavLst>
                                        <p:tav tm="0">
                                          <p:val>
                                            <p:strVal val="ppt_h"/>
                                          </p:val>
                                        </p:tav>
                                        <p:tav tm="100000">
                                          <p:val>
                                            <p:fltVal val="0"/>
                                          </p:val>
                                        </p:tav>
                                      </p:tavLst>
                                    </p:anim>
                                    <p:animEffect transition="out" filter="fade">
                                      <p:cBhvr>
                                        <p:cTn id="15" dur="500"/>
                                        <p:tgtEl>
                                          <p:spTgt spid="21"/>
                                        </p:tgtEl>
                                      </p:cBhvr>
                                    </p:animEffect>
                                    <p:set>
                                      <p:cBhvr>
                                        <p:cTn id="16"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eautiful Background Pictures (63 Pictures) | lacienciadelcafe.com.ar">
            <a:extLst>
              <a:ext uri="{FF2B5EF4-FFF2-40B4-BE49-F238E27FC236}">
                <a16:creationId xmlns:a16="http://schemas.microsoft.com/office/drawing/2014/main" id="{745D6667-FB3A-0DF4-B81E-4FACFF2336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651"/>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4E5F6FD-30B1-36A7-EFDD-7CF4622BAE36}"/>
              </a:ext>
            </a:extLst>
          </p:cNvPr>
          <p:cNvSpPr txBox="1"/>
          <p:nvPr/>
        </p:nvSpPr>
        <p:spPr>
          <a:xfrm>
            <a:off x="1406600" y="823040"/>
            <a:ext cx="9531199" cy="1092607"/>
          </a:xfrm>
          <a:prstGeom prst="rect">
            <a:avLst/>
          </a:prstGeom>
          <a:noFill/>
        </p:spPr>
        <p:txBody>
          <a:bodyPr wrap="none" rtlCol="0">
            <a:prstTxWarp prst="textCanDown">
              <a:avLst/>
            </a:prstTxWarp>
            <a:spAutoFit/>
          </a:bodyPr>
          <a:lstStyle/>
          <a:p>
            <a:r>
              <a:rPr lang="en-US" sz="6500" dirty="0" err="1">
                <a:solidFill>
                  <a:srgbClr val="F9E11D"/>
                </a:solidFill>
                <a:latin typeface="SVN-Hole Hearted" panose="020B0A06020104020203" pitchFamily="34" charset="0"/>
              </a:rPr>
              <a:t>Chúc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các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em</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học</a:t>
            </a:r>
            <a:r>
              <a:rPr lang="en-US" sz="6500" dirty="0">
                <a:solidFill>
                  <a:srgbClr val="F9E11D"/>
                </a:solidFill>
                <a:latin typeface="SVN-Hole Hearted" panose="020B0A06020104020203" pitchFamily="34" charset="0"/>
              </a:rPr>
              <a:t> </a:t>
            </a:r>
            <a:r>
              <a:rPr lang="en-US" sz="6500" dirty="0" err="1">
                <a:solidFill>
                  <a:srgbClr val="F9E11D"/>
                </a:solidFill>
                <a:latin typeface="SVN-Hole Hearted" panose="020B0A06020104020203" pitchFamily="34" charset="0"/>
              </a:rPr>
              <a:t>tốt</a:t>
            </a:r>
            <a:r>
              <a:rPr lang="en-US" sz="6500" dirty="0">
                <a:solidFill>
                  <a:srgbClr val="F9E11D"/>
                </a:solidFill>
                <a:latin typeface="SVN-Hole Hearted" panose="020B0A06020104020203" pitchFamily="34" charset="0"/>
              </a:rPr>
              <a:t>!</a:t>
            </a:r>
          </a:p>
        </p:txBody>
      </p:sp>
      <p:grpSp>
        <p:nvGrpSpPr>
          <p:cNvPr id="6" name="Group 5">
            <a:extLst>
              <a:ext uri="{FF2B5EF4-FFF2-40B4-BE49-F238E27FC236}">
                <a16:creationId xmlns:a16="http://schemas.microsoft.com/office/drawing/2014/main" id="{31D46770-EF31-EBDE-50C7-458F4F62D7E0}"/>
              </a:ext>
            </a:extLst>
          </p:cNvPr>
          <p:cNvGrpSpPr/>
          <p:nvPr/>
        </p:nvGrpSpPr>
        <p:grpSpPr>
          <a:xfrm>
            <a:off x="3046461" y="1915647"/>
            <a:ext cx="4750991" cy="3719551"/>
            <a:chOff x="1611086" y="0"/>
            <a:chExt cx="8577943" cy="6858000"/>
          </a:xfrm>
        </p:grpSpPr>
        <p:sp>
          <p:nvSpPr>
            <p:cNvPr id="7" name="Oval 6">
              <a:extLst>
                <a:ext uri="{FF2B5EF4-FFF2-40B4-BE49-F238E27FC236}">
                  <a16:creationId xmlns:a16="http://schemas.microsoft.com/office/drawing/2014/main" id="{15D645F4-CAA4-7968-2E3B-EC86BA1E8ABB}"/>
                </a:ext>
              </a:extLst>
            </p:cNvPr>
            <p:cNvSpPr/>
            <p:nvPr/>
          </p:nvSpPr>
          <p:spPr>
            <a:xfrm>
              <a:off x="3810000" y="1545771"/>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FF8B0E7-A1CD-B117-35A7-24C9FCB62745}"/>
                </a:ext>
              </a:extLst>
            </p:cNvPr>
            <p:cNvSpPr/>
            <p:nvPr/>
          </p:nvSpPr>
          <p:spPr>
            <a:xfrm>
              <a:off x="6368145" y="1436914"/>
              <a:ext cx="1240971" cy="1883229"/>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9419D16-B8FE-C3DE-18A9-36045EA14750}"/>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10000" b="90648" l="10000" r="90000">
                          <a14:foregroundMark x1="60104" y1="32685" x2="54219" y2="62500"/>
                          <a14:foregroundMark x1="56979" y1="36667" x2="53698" y2="44444"/>
                          <a14:foregroundMark x1="53698" y1="44444" x2="53594" y2="44630"/>
                          <a14:foregroundMark x1="53594" y1="43148" x2="50104" y2="65278"/>
                          <a14:foregroundMark x1="53906" y1="43796" x2="50990" y2="55278"/>
                          <a14:foregroundMark x1="53229" y1="44167" x2="53229" y2="44167"/>
                          <a14:foregroundMark x1="53229" y1="43148" x2="52656" y2="46204"/>
                          <a14:foregroundMark x1="57031" y1="46204" x2="66771" y2="32870"/>
                          <a14:foregroundMark x1="57760" y1="49722" x2="66719" y2="37593"/>
                          <a14:foregroundMark x1="70000" y1="27315" x2="67500" y2="34444"/>
                          <a14:foregroundMark x1="34635" y1="28056" x2="35156" y2="50463"/>
                          <a14:foregroundMark x1="37604" y1="29352" x2="37344" y2="42870"/>
                          <a14:foregroundMark x1="37240" y1="41296" x2="36250" y2="51389"/>
                          <a14:foregroundMark x1="37031" y1="41574" x2="36979" y2="49537"/>
                          <a14:foregroundMark x1="42656" y1="35741" x2="39635" y2="50185"/>
                          <a14:foregroundMark x1="39479" y1="32685" x2="36354" y2="49537"/>
                          <a14:foregroundMark x1="38646" y1="27130" x2="31510" y2="70463"/>
                          <a14:foregroundMark x1="28490" y1="39352" x2="22760" y2="42222"/>
                          <a14:foregroundMark x1="22760" y1="42222" x2="22760" y2="42222"/>
                          <a14:foregroundMark x1="26406" y1="37593" x2="21875" y2="41111"/>
                          <a14:foregroundMark x1="35104" y1="25556" x2="36406" y2="56667"/>
                          <a14:foregroundMark x1="36250" y1="26204" x2="37240" y2="46944"/>
                          <a14:foregroundMark x1="37240" y1="46944" x2="37240" y2="46944"/>
                          <a14:foregroundMark x1="58750" y1="50463" x2="59010" y2="57778"/>
                          <a14:foregroundMark x1="60260" y1="57778" x2="60469" y2="60463"/>
                          <a14:foregroundMark x1="38854" y1="90648" x2="42344" y2="90648"/>
                          <a14:foregroundMark x1="62396" y1="63611" x2="74375" y2="59815"/>
                          <a14:foregroundMark x1="74375" y1="59815" x2="74479" y2="59815"/>
                          <a14:foregroundMark x1="21146" y1="51296" x2="28646" y2="55556"/>
                          <a14:foregroundMark x1="21146" y1="49167" x2="28125" y2="51944"/>
                          <a14:foregroundMark x1="28125" y1="51944" x2="31615" y2="55370"/>
                          <a14:foregroundMark x1="32135" y1="54444" x2="28594" y2="53148"/>
                          <a14:foregroundMark x1="67760" y1="59167" x2="75677" y2="57315"/>
                          <a14:foregroundMark x1="75677" y1="57315" x2="75990" y2="57315"/>
                          <a14:foregroundMark x1="77031" y1="57593" x2="60365" y2="60463"/>
                          <a14:foregroundMark x1="63229" y1="60463" x2="69740" y2="57500"/>
                          <a14:foregroundMark x1="68646" y1="59352" x2="68385" y2="59352"/>
                        </a14:backgroundRemoval>
                      </a14:imgEffect>
                    </a14:imgLayer>
                  </a14:imgProps>
                </a:ext>
              </a:extLst>
            </a:blip>
            <a:srcRect l="13214" r="16428"/>
            <a:stretch/>
          </p:blipFill>
          <p:spPr>
            <a:xfrm>
              <a:off x="1611086" y="0"/>
              <a:ext cx="8577943" cy="6858000"/>
            </a:xfrm>
            <a:prstGeom prst="rect">
              <a:avLst/>
            </a:prstGeom>
          </p:spPr>
        </p:pic>
      </p:grpSp>
    </p:spTree>
    <p:extLst>
      <p:ext uri="{BB962C8B-B14F-4D97-AF65-F5344CB8AC3E}">
        <p14:creationId xmlns:p14="http://schemas.microsoft.com/office/powerpoint/2010/main" val="29365399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60B3612F-2374-5AF9-F0F5-73611DE99C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2AA3254-BA98-39B9-E042-921FCE999715}"/>
              </a:ext>
            </a:extLst>
          </p:cNvPr>
          <p:cNvPicPr>
            <a:picLocks noChangeAspect="1"/>
          </p:cNvPicPr>
          <p:nvPr/>
        </p:nvPicPr>
        <p:blipFill>
          <a:blip r:embed="rId4"/>
          <a:stretch>
            <a:fillRect/>
          </a:stretch>
        </p:blipFill>
        <p:spPr>
          <a:xfrm>
            <a:off x="5368548" y="2646580"/>
            <a:ext cx="6330590" cy="3930416"/>
          </a:xfrm>
          <a:prstGeom prst="rect">
            <a:avLst/>
          </a:prstGeom>
        </p:spPr>
      </p:pic>
      <p:grpSp>
        <p:nvGrpSpPr>
          <p:cNvPr id="2" name="Nhóm 12">
            <a:extLst>
              <a:ext uri="{FF2B5EF4-FFF2-40B4-BE49-F238E27FC236}">
                <a16:creationId xmlns:a16="http://schemas.microsoft.com/office/drawing/2014/main" id="{C9098AA1-6019-1C06-844C-B4A468A296C9}"/>
              </a:ext>
            </a:extLst>
          </p:cNvPr>
          <p:cNvGrpSpPr/>
          <p:nvPr/>
        </p:nvGrpSpPr>
        <p:grpSpPr>
          <a:xfrm>
            <a:off x="399151" y="2603140"/>
            <a:ext cx="4972983" cy="1651719"/>
            <a:chOff x="1303304" y="1907257"/>
            <a:chExt cx="6569615" cy="1716907"/>
          </a:xfrm>
        </p:grpSpPr>
        <p:sp>
          <p:nvSpPr>
            <p:cNvPr id="3" name="Hộp Văn bản 13">
              <a:extLst>
                <a:ext uri="{FF2B5EF4-FFF2-40B4-BE49-F238E27FC236}">
                  <a16:creationId xmlns:a16="http://schemas.microsoft.com/office/drawing/2014/main" id="{321A3672-33C3-4BD4-D737-735CF2A51259}"/>
                </a:ext>
              </a:extLst>
            </p:cNvPr>
            <p:cNvSpPr txBox="1"/>
            <p:nvPr/>
          </p:nvSpPr>
          <p:spPr>
            <a:xfrm>
              <a:off x="1308041" y="1907257"/>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TÌM TỪ</a:t>
              </a:r>
              <a:endParaRPr kumimoji="0" lang="vi-VN" sz="10000" b="0" i="0" u="none" strike="noStrike" kern="1200" cap="none" spc="0" normalizeH="0" baseline="0" noProof="0" dirty="0">
                <a:ln w="381000">
                  <a:solidFill>
                    <a:prstClr val="white"/>
                  </a:solid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sp>
          <p:nvSpPr>
            <p:cNvPr id="5" name="Hộp Văn bản 14">
              <a:extLst>
                <a:ext uri="{FF2B5EF4-FFF2-40B4-BE49-F238E27FC236}">
                  <a16:creationId xmlns:a16="http://schemas.microsoft.com/office/drawing/2014/main" id="{A0D0058F-4C82-483B-49D8-660905EEA765}"/>
                </a:ext>
              </a:extLst>
            </p:cNvPr>
            <p:cNvSpPr txBox="1"/>
            <p:nvPr/>
          </p:nvSpPr>
          <p:spPr>
            <a:xfrm>
              <a:off x="1303304" y="1928570"/>
              <a:ext cx="6564878" cy="1695594"/>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B050"/>
                  </a:solidFill>
                  <a:effectLst>
                    <a:outerShdw blurRad="38100" dist="38100" dir="2700000" algn="tl">
                      <a:srgbClr val="000000">
                        <a:alpha val="43137"/>
                      </a:srgbClr>
                    </a:outerShdw>
                  </a:effectLst>
                  <a:latin typeface="SVN-Hole Hearted" panose="020B0A06020104020203" pitchFamily="34" charset="0"/>
                </a:rPr>
                <a:t>Ì</a:t>
              </a:r>
              <a:r>
                <a:rPr lang="en-US" sz="10000" dirty="0">
                  <a:ln w="28575">
                    <a:solidFill>
                      <a:schemeClr val="bg1"/>
                    </a:solidFill>
                  </a:ln>
                  <a:solidFill>
                    <a:srgbClr val="002060"/>
                  </a:solidFill>
                  <a:effectLst>
                    <a:outerShdw blurRad="38100" dist="38100" dir="2700000" algn="tl">
                      <a:srgbClr val="000000">
                        <a:alpha val="43137"/>
                      </a:srgbClr>
                    </a:outerShdw>
                  </a:effectLst>
                  <a:latin typeface="SVN-Hole Hearted" panose="020B0A06020104020203" pitchFamily="34" charset="0"/>
                </a:rPr>
                <a:t>M</a:t>
              </a:r>
              <a:r>
                <a:rPr lang="en-US" sz="10000" dirty="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 </a:t>
              </a:r>
              <a:r>
                <a:rPr lang="en-US" sz="10000" dirty="0">
                  <a:ln w="28575">
                    <a:solidFill>
                      <a:schemeClr val="bg1"/>
                    </a:solidFill>
                  </a:ln>
                  <a:solidFill>
                    <a:schemeClr val="accent4"/>
                  </a:solidFill>
                  <a:effectLst>
                    <a:outerShdw blurRad="38100" dist="38100" dir="2700000" algn="tl">
                      <a:srgbClr val="000000">
                        <a:alpha val="43137"/>
                      </a:srgbClr>
                    </a:outerShdw>
                  </a:effectLst>
                  <a:latin typeface="SVN-Hole Hearted" panose="020B0A06020104020203" pitchFamily="34" charset="0"/>
                </a:rPr>
                <a:t>T</a:t>
              </a:r>
              <a:r>
                <a:rPr lang="en-US" sz="10000" dirty="0">
                  <a:ln w="28575">
                    <a:solidFill>
                      <a:schemeClr val="bg1"/>
                    </a:solidFill>
                  </a:ln>
                  <a:solidFill>
                    <a:srgbClr val="0070C0"/>
                  </a:solidFill>
                  <a:effectLst>
                    <a:outerShdw blurRad="38100" dist="38100" dir="2700000" algn="tl">
                      <a:srgbClr val="000000">
                        <a:alpha val="43137"/>
                      </a:srgbClr>
                    </a:outerShdw>
                  </a:effectLst>
                  <a:latin typeface="SVN-Hole Hearted" panose="020B0A06020104020203" pitchFamily="34" charset="0"/>
                </a:rPr>
                <a:t>Ừ</a:t>
              </a:r>
              <a:endParaRPr kumimoji="0" lang="vi-VN" sz="10000" b="0" i="0" u="none" strike="noStrike" kern="1200" cap="none" spc="0" normalizeH="0" baseline="0" noProof="0" dirty="0">
                <a:ln w="28575">
                  <a:solidFill>
                    <a:schemeClr val="bg1"/>
                  </a:solidFill>
                </a:ln>
                <a:solidFill>
                  <a:schemeClr val="accent2"/>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grpSp>
        <p:nvGrpSpPr>
          <p:cNvPr id="6" name="Nhóm 23">
            <a:extLst>
              <a:ext uri="{FF2B5EF4-FFF2-40B4-BE49-F238E27FC236}">
                <a16:creationId xmlns:a16="http://schemas.microsoft.com/office/drawing/2014/main" id="{28EA004E-68F0-B901-ED3C-D48B6460B7D4}"/>
              </a:ext>
            </a:extLst>
          </p:cNvPr>
          <p:cNvGrpSpPr/>
          <p:nvPr/>
        </p:nvGrpSpPr>
        <p:grpSpPr>
          <a:xfrm>
            <a:off x="949641" y="1469051"/>
            <a:ext cx="4287711" cy="1400646"/>
            <a:chOff x="3659187" y="4573200"/>
            <a:chExt cx="4287711" cy="1400646"/>
          </a:xfrm>
        </p:grpSpPr>
        <p:sp>
          <p:nvSpPr>
            <p:cNvPr id="8" name="TextBox 67">
              <a:extLst>
                <a:ext uri="{FF2B5EF4-FFF2-40B4-BE49-F238E27FC236}">
                  <a16:creationId xmlns:a16="http://schemas.microsoft.com/office/drawing/2014/main" id="{CF5F316D-A55B-EBA5-DA81-AE2431B1CA9F}"/>
                </a:ext>
              </a:extLst>
            </p:cNvPr>
            <p:cNvSpPr txBox="1"/>
            <p:nvPr/>
          </p:nvSpPr>
          <p:spPr>
            <a:xfrm>
              <a:off x="3666356" y="4573200"/>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190500">
                    <a:solidFill>
                      <a:prstClr val="white"/>
                    </a:solidFill>
                    <a:prstDash val="solid"/>
                  </a:ln>
                  <a:solidFill>
                    <a:prstClr val="black"/>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sp>
          <p:nvSpPr>
            <p:cNvPr id="9" name="TextBox 67">
              <a:extLst>
                <a:ext uri="{FF2B5EF4-FFF2-40B4-BE49-F238E27FC236}">
                  <a16:creationId xmlns:a16="http://schemas.microsoft.com/office/drawing/2014/main" id="{3D6D42B1-530B-2604-A371-F37DAC1CFDCC}"/>
                </a:ext>
              </a:extLst>
            </p:cNvPr>
            <p:cNvSpPr txBox="1"/>
            <p:nvPr/>
          </p:nvSpPr>
          <p:spPr>
            <a:xfrm>
              <a:off x="3659187" y="4592373"/>
              <a:ext cx="4280542" cy="1381473"/>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0" b="1" i="0" u="none" strike="noStrike" kern="1200" cap="none" spc="0" normalizeH="0" baseline="0" noProof="0" dirty="0">
                  <a:ln w="9525">
                    <a:noFill/>
                    <a:prstDash val="solid"/>
                  </a:ln>
                  <a:solidFill>
                    <a:srgbClr val="FF5050"/>
                  </a:solidFill>
                  <a:effectLst>
                    <a:outerShdw blurRad="12700" dist="38100" dir="2700000" algn="tl" rotWithShape="0">
                      <a:srgbClr val="FF9999"/>
                    </a:outerShdw>
                  </a:effectLst>
                  <a:uLnTx/>
                  <a:uFillTx/>
                  <a:latin typeface="LNTH-LuoLuoNotangYuanTi 1" pitchFamily="2" charset="-128"/>
                  <a:ea typeface="LNTH-LuoLuoNotangYuanTi 1" pitchFamily="2" charset="-128"/>
                  <a:cs typeface="LNTH-LuoLuoNotangYuanTi 1" pitchFamily="2" charset="-128"/>
                </a:rPr>
                <a:t>TRÒ CHƠI :</a:t>
              </a:r>
            </a:p>
          </p:txBody>
        </p:sp>
      </p:grpSp>
      <p:sp>
        <p:nvSpPr>
          <p:cNvPr id="14" name="Rectangle: Rounded Corners 5">
            <a:extLst>
              <a:ext uri="{FF2B5EF4-FFF2-40B4-BE49-F238E27FC236}">
                <a16:creationId xmlns:a16="http://schemas.microsoft.com/office/drawing/2014/main" id="{1F863376-6289-4B68-1AA9-04DFEA306AFA}"/>
              </a:ext>
            </a:extLst>
          </p:cNvPr>
          <p:cNvSpPr/>
          <p:nvPr/>
        </p:nvSpPr>
        <p:spPr>
          <a:xfrm>
            <a:off x="517935" y="4275363"/>
            <a:ext cx="6330590"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300" b="1">
                <a:solidFill>
                  <a:srgbClr val="002060"/>
                </a:solidFill>
              </a:rPr>
              <a:t>Cùng bạn trao đổi về những điều gợi ra từ tên bài đọc “Miền đất xanh”.</a:t>
            </a:r>
            <a:endPar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383E84D-E37D-29D8-DE13-D2AADCF9F267}"/>
              </a:ext>
            </a:extLst>
          </p:cNvPr>
          <p:cNvGrpSpPr/>
          <p:nvPr/>
        </p:nvGrpSpPr>
        <p:grpSpPr>
          <a:xfrm>
            <a:off x="2012766" y="4405927"/>
            <a:ext cx="2168629" cy="2081915"/>
            <a:chOff x="7695419" y="4687342"/>
            <a:chExt cx="2220955" cy="2220955"/>
          </a:xfrm>
        </p:grpSpPr>
        <p:sp>
          <p:nvSpPr>
            <p:cNvPr id="16" name="Rectangle: Rounded Corners 15">
              <a:extLst>
                <a:ext uri="{FF2B5EF4-FFF2-40B4-BE49-F238E27FC236}">
                  <a16:creationId xmlns:a16="http://schemas.microsoft.com/office/drawing/2014/main" id="{A49B5006-9CE7-BCE9-118E-6368F3A65D4C}"/>
                </a:ext>
              </a:extLst>
            </p:cNvPr>
            <p:cNvSpPr/>
            <p:nvPr/>
          </p:nvSpPr>
          <p:spPr>
            <a:xfrm>
              <a:off x="8331915" y="5489091"/>
              <a:ext cx="983965" cy="80170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Youtube PNG Images | Vecteurs Et Fichiers PSD | Téléchargement Gratuit Sur  Pngtree">
              <a:extLst>
                <a:ext uri="{FF2B5EF4-FFF2-40B4-BE49-F238E27FC236}">
                  <a16:creationId xmlns:a16="http://schemas.microsoft.com/office/drawing/2014/main" id="{B7CFFA81-B7EA-7A78-0139-5CA121BA9D26}"/>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5419" y="4687342"/>
              <a:ext cx="2220955" cy="222095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88495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fltVal val="0"/>
                                          </p:val>
                                        </p:tav>
                                      </p:tavLst>
                                    </p:anim>
                                    <p:animEffect transition="out" filter="fade">
                                      <p:cBhvr>
                                        <p:cTn id="8" dur="500"/>
                                        <p:tgtEl>
                                          <p:spTgt spid="15"/>
                                        </p:tgtEl>
                                      </p:cBhvr>
                                    </p:animEffect>
                                    <p:set>
                                      <p:cBhvr>
                                        <p:cTn id="9" dur="1" fill="hold">
                                          <p:stCondLst>
                                            <p:cond delay="499"/>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A5BD5-7792-130D-5387-F562C251B886}"/>
            </a:ext>
          </a:extLst>
        </p:cNvPr>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BF1441A9-8B5F-017B-B925-3C47ED3CAC1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714" t="37505" r="11314" b="14440"/>
          <a:stretch/>
        </p:blipFill>
        <p:spPr bwMode="auto">
          <a:xfrm flipH="1">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5">
            <a:extLst>
              <a:ext uri="{FF2B5EF4-FFF2-40B4-BE49-F238E27FC236}">
                <a16:creationId xmlns:a16="http://schemas.microsoft.com/office/drawing/2014/main" id="{BA3427C4-D166-87C5-70C8-C7C75D03BCBE}"/>
              </a:ext>
            </a:extLst>
          </p:cNvPr>
          <p:cNvSpPr/>
          <p:nvPr/>
        </p:nvSpPr>
        <p:spPr>
          <a:xfrm>
            <a:off x="1125742" y="655863"/>
            <a:ext cx="9940515" cy="2343045"/>
          </a:xfrm>
          <a:prstGeom prst="roundRect">
            <a:avLst>
              <a:gd name="adj" fmla="val 9491"/>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a:solidFill>
                  <a:srgbClr val="002060"/>
                </a:solidFill>
                <a:latin typeface="Calibri" panose="020F0502020204030204"/>
              </a:rPr>
              <a:t>Vùng đất xanh tốt, phát triển, có nhiều đổi thay; vùng đất chứa đựng nhiều ước mơ, khát vọng;..</a:t>
            </a:r>
            <a:endParaRPr kumimoji="0" lang="en-US" sz="4800" b="1" i="0" u="none" strike="noStrike" kern="1200" cap="none" spc="0" normalizeH="0" baseline="0" noProof="0" dirty="0">
              <a:ln>
                <a:noFill/>
              </a:ln>
              <a:solidFill>
                <a:srgbClr val="002060"/>
              </a:solidFill>
              <a:effectLst/>
              <a:uLnTx/>
              <a:uFillTx/>
              <a:latin typeface="Calibri" panose="020F0502020204030204"/>
            </a:endParaRPr>
          </a:p>
        </p:txBody>
      </p:sp>
    </p:spTree>
    <p:extLst>
      <p:ext uri="{BB962C8B-B14F-4D97-AF65-F5344CB8AC3E}">
        <p14:creationId xmlns:p14="http://schemas.microsoft.com/office/powerpoint/2010/main" val="2882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E6335-90B0-5FE6-B227-6DE411C0D0AE}"/>
              </a:ext>
            </a:extLst>
          </p:cNvPr>
          <p:cNvPicPr>
            <a:picLocks noChangeAspect="1"/>
          </p:cNvPicPr>
          <p:nvPr/>
        </p:nvPicPr>
        <p:blipFill>
          <a:blip r:embed="rId2"/>
          <a:stretch>
            <a:fillRect/>
          </a:stretch>
        </p:blipFill>
        <p:spPr>
          <a:xfrm>
            <a:off x="0" y="2746889"/>
            <a:ext cx="12192000" cy="4327345"/>
          </a:xfrm>
          <a:prstGeom prst="rect">
            <a:avLst/>
          </a:prstGeom>
        </p:spPr>
      </p:pic>
      <p:sp>
        <p:nvSpPr>
          <p:cNvPr id="6" name="Rectangle: Rounded Corners 5">
            <a:extLst>
              <a:ext uri="{FF2B5EF4-FFF2-40B4-BE49-F238E27FC236}">
                <a16:creationId xmlns:a16="http://schemas.microsoft.com/office/drawing/2014/main" id="{E518C65F-97A0-CDA8-27C9-9DA9DCFCF27C}"/>
              </a:ext>
            </a:extLst>
          </p:cNvPr>
          <p:cNvSpPr/>
          <p:nvPr/>
        </p:nvSpPr>
        <p:spPr>
          <a:xfrm>
            <a:off x="1502228" y="0"/>
            <a:ext cx="9609365" cy="4016829"/>
          </a:xfrm>
          <a:prstGeom prst="roundRect">
            <a:avLst/>
          </a:prstGeom>
          <a:solidFill>
            <a:schemeClr val="bg1"/>
          </a:solidFill>
          <a:ln>
            <a:noFill/>
          </a:ln>
          <a:effectLst>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Nhóm 12">
            <a:extLst>
              <a:ext uri="{FF2B5EF4-FFF2-40B4-BE49-F238E27FC236}">
                <a16:creationId xmlns:a16="http://schemas.microsoft.com/office/drawing/2014/main" id="{FBF6D8E8-4DC6-32FA-A2EB-25CC2E989A0E}"/>
              </a:ext>
            </a:extLst>
          </p:cNvPr>
          <p:cNvGrpSpPr/>
          <p:nvPr/>
        </p:nvGrpSpPr>
        <p:grpSpPr>
          <a:xfrm>
            <a:off x="1368844" y="557837"/>
            <a:ext cx="9320928" cy="1631216"/>
            <a:chOff x="1308041" y="1907257"/>
            <a:chExt cx="6564878" cy="1695595"/>
          </a:xfrm>
        </p:grpSpPr>
        <p:sp>
          <p:nvSpPr>
            <p:cNvPr id="8" name="Hộp Văn bản 13">
              <a:extLst>
                <a:ext uri="{FF2B5EF4-FFF2-40B4-BE49-F238E27FC236}">
                  <a16:creationId xmlns:a16="http://schemas.microsoft.com/office/drawing/2014/main" id="{0DE91780-3B7B-EF23-23D3-1A48B6A82318}"/>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rPr>
                <a:t>Miền đất xanh</a:t>
              </a:r>
              <a:endParaRPr lang="en-US" sz="10000" dirty="0">
                <a:ln w="381000">
                  <a:solidFill>
                    <a:prstClr val="white"/>
                  </a:solidFill>
                </a:ln>
                <a:solidFill>
                  <a:prstClr val="black"/>
                </a:solidFill>
                <a:effectLst>
                  <a:outerShdw blurRad="38100" dist="38100" dir="2700000" algn="tl">
                    <a:srgbClr val="000000">
                      <a:alpha val="43137"/>
                    </a:srgbClr>
                  </a:outerShdw>
                </a:effectLst>
                <a:latin typeface="SVN-Hole Hearted" panose="020B0A06020104020203" pitchFamily="34" charset="0"/>
              </a:endParaRPr>
            </a:p>
          </p:txBody>
        </p:sp>
        <p:sp>
          <p:nvSpPr>
            <p:cNvPr id="9" name="Hộp Văn bản 14">
              <a:extLst>
                <a:ext uri="{FF2B5EF4-FFF2-40B4-BE49-F238E27FC236}">
                  <a16:creationId xmlns:a16="http://schemas.microsoft.com/office/drawing/2014/main" id="{33FD5654-C35C-4307-1C3E-216A9DBBDC03}"/>
                </a:ext>
              </a:extLst>
            </p:cNvPr>
            <p:cNvSpPr txBox="1"/>
            <p:nvPr/>
          </p:nvSpPr>
          <p:spPr>
            <a:xfrm>
              <a:off x="1308041" y="1907257"/>
              <a:ext cx="6564878" cy="169559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0">
                  <a:ln w="28575">
                    <a:solidFill>
                      <a:schemeClr val="bg1"/>
                    </a:solidFill>
                  </a:ln>
                  <a:solidFill>
                    <a:srgbClr val="FE008B"/>
                  </a:solidFill>
                  <a:effectLst>
                    <a:outerShdw blurRad="38100" dist="38100" dir="2700000" algn="tl">
                      <a:srgbClr val="000000">
                        <a:alpha val="43137"/>
                      </a:srgbClr>
                    </a:outerShdw>
                  </a:effectLst>
                  <a:latin typeface="SVN-Hole Hearted" panose="020B0A06020104020203" pitchFamily="34" charset="0"/>
                </a:rPr>
                <a:t>Miền đất xanh</a:t>
              </a:r>
              <a:endParaRPr kumimoji="0" lang="vi-VN" sz="10000" b="0" i="0" u="none" strike="noStrike" kern="1200" cap="none" spc="0" normalizeH="0" baseline="0" noProof="0" dirty="0">
                <a:ln w="28575">
                  <a:solidFill>
                    <a:schemeClr val="bg1"/>
                  </a:solidFill>
                </a:ln>
                <a:solidFill>
                  <a:srgbClr val="FE008B"/>
                </a:solidFill>
                <a:effectLst>
                  <a:outerShdw blurRad="38100" dist="38100" dir="2700000" algn="tl">
                    <a:srgbClr val="000000">
                      <a:alpha val="43137"/>
                    </a:srgbClr>
                  </a:outerShdw>
                </a:effectLst>
                <a:uLnTx/>
                <a:uFillTx/>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7AF9DDF0-0B52-0975-0ADF-087D275D8B2C}"/>
              </a:ext>
            </a:extLst>
          </p:cNvPr>
          <p:cNvSpPr txBox="1"/>
          <p:nvPr/>
        </p:nvSpPr>
        <p:spPr>
          <a:xfrm>
            <a:off x="2320018" y="3174026"/>
            <a:ext cx="7551964" cy="7540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Theo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nội</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dung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bài</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là</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4300" b="1" i="0" u="none" strike="noStrike" kern="1200" cap="none" spc="0" normalizeH="0" baseline="0" noProof="0" dirty="0" err="1">
                <a:ln>
                  <a:noFill/>
                </a:ln>
                <a:solidFill>
                  <a:srgbClr val="002060"/>
                </a:solidFill>
                <a:effectLst/>
                <a:uLnTx/>
                <a:uFillTx/>
                <a:latin typeface="Calibri" panose="020F0502020204030204"/>
                <a:ea typeface="+mn-ea"/>
                <a:cs typeface="+mn-cs"/>
              </a:rPr>
              <a:t>gì</a:t>
            </a:r>
            <a:r>
              <a:rPr kumimoji="0" lang="en-US" sz="4300" b="1"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486828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565B62-3A6F-6CFC-1557-AEC84A0168C5}"/>
            </a:ext>
          </a:extLst>
        </p:cNvPr>
        <p:cNvGrpSpPr/>
        <p:nvPr/>
      </p:nvGrpSpPr>
      <p:grpSpPr>
        <a:xfrm>
          <a:off x="0" y="0"/>
          <a:ext cx="0" cy="0"/>
          <a:chOff x="0" y="0"/>
          <a:chExt cx="0" cy="0"/>
        </a:xfrm>
      </p:grpSpPr>
      <p:pic>
        <p:nvPicPr>
          <p:cNvPr id="4" name="Picture 4" descr="Beautiful Background Pictures (63 Pictures) | lacienciadelcafe.com.ar">
            <a:extLst>
              <a:ext uri="{FF2B5EF4-FFF2-40B4-BE49-F238E27FC236}">
                <a16:creationId xmlns:a16="http://schemas.microsoft.com/office/drawing/2014/main" id="{07B4ADAD-7B8B-053F-BF6E-5B1DA2FE2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D2EF9DC3-94E1-C6F1-9B41-18E4D132F361}"/>
              </a:ext>
            </a:extLst>
          </p:cNvPr>
          <p:cNvGrpSpPr/>
          <p:nvPr/>
        </p:nvGrpSpPr>
        <p:grpSpPr>
          <a:xfrm>
            <a:off x="2433929" y="986657"/>
            <a:ext cx="7770492" cy="4223846"/>
            <a:chOff x="2433929" y="986657"/>
            <a:chExt cx="7770492" cy="4223846"/>
          </a:xfrm>
        </p:grpSpPr>
        <p:sp>
          <p:nvSpPr>
            <p:cNvPr id="2" name="Rectangle: Rounded Corners 2">
              <a:extLst>
                <a:ext uri="{FF2B5EF4-FFF2-40B4-BE49-F238E27FC236}">
                  <a16:creationId xmlns:a16="http://schemas.microsoft.com/office/drawing/2014/main" id="{E241119B-D737-B6D6-7A21-01781E24E2AA}"/>
                </a:ext>
              </a:extLst>
            </p:cNvPr>
            <p:cNvSpPr/>
            <p:nvPr/>
          </p:nvSpPr>
          <p:spPr>
            <a:xfrm>
              <a:off x="2433929" y="986657"/>
              <a:ext cx="7770492" cy="4223846"/>
            </a:xfrm>
            <a:custGeom>
              <a:avLst/>
              <a:gdLst>
                <a:gd name="connsiteX0" fmla="*/ 0 w 7770492"/>
                <a:gd name="connsiteY0" fmla="*/ 703988 h 4223846"/>
                <a:gd name="connsiteX1" fmla="*/ 703988 w 7770492"/>
                <a:gd name="connsiteY1" fmla="*/ 0 h 4223846"/>
                <a:gd name="connsiteX2" fmla="*/ 7066504 w 7770492"/>
                <a:gd name="connsiteY2" fmla="*/ 0 h 4223846"/>
                <a:gd name="connsiteX3" fmla="*/ 7770492 w 7770492"/>
                <a:gd name="connsiteY3" fmla="*/ 703988 h 4223846"/>
                <a:gd name="connsiteX4" fmla="*/ 7770492 w 7770492"/>
                <a:gd name="connsiteY4" fmla="*/ 3519858 h 4223846"/>
                <a:gd name="connsiteX5" fmla="*/ 7066504 w 7770492"/>
                <a:gd name="connsiteY5" fmla="*/ 4223846 h 4223846"/>
                <a:gd name="connsiteX6" fmla="*/ 703988 w 7770492"/>
                <a:gd name="connsiteY6" fmla="*/ 4223846 h 4223846"/>
                <a:gd name="connsiteX7" fmla="*/ 0 w 7770492"/>
                <a:gd name="connsiteY7" fmla="*/ 3519858 h 4223846"/>
                <a:gd name="connsiteX8" fmla="*/ 0 w 7770492"/>
                <a:gd name="connsiteY8" fmla="*/ 703988 h 422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70492" h="4223846" fill="none" extrusionOk="0">
                  <a:moveTo>
                    <a:pt x="0" y="703988"/>
                  </a:moveTo>
                  <a:cubicBezTo>
                    <a:pt x="-21531" y="311703"/>
                    <a:pt x="327192" y="9819"/>
                    <a:pt x="703988" y="0"/>
                  </a:cubicBezTo>
                  <a:cubicBezTo>
                    <a:pt x="2424989" y="130954"/>
                    <a:pt x="5305181" y="43574"/>
                    <a:pt x="7066504" y="0"/>
                  </a:cubicBezTo>
                  <a:cubicBezTo>
                    <a:pt x="7468321" y="20047"/>
                    <a:pt x="7773964" y="319439"/>
                    <a:pt x="7770492" y="703988"/>
                  </a:cubicBezTo>
                  <a:cubicBezTo>
                    <a:pt x="7620053" y="1850070"/>
                    <a:pt x="7856371" y="2137540"/>
                    <a:pt x="7770492" y="3519858"/>
                  </a:cubicBezTo>
                  <a:cubicBezTo>
                    <a:pt x="7720246" y="3916911"/>
                    <a:pt x="7399529" y="4185361"/>
                    <a:pt x="7066504" y="4223846"/>
                  </a:cubicBezTo>
                  <a:cubicBezTo>
                    <a:pt x="4415859" y="4379043"/>
                    <a:pt x="3699244" y="4386866"/>
                    <a:pt x="703988" y="4223846"/>
                  </a:cubicBezTo>
                  <a:cubicBezTo>
                    <a:pt x="320547" y="4151327"/>
                    <a:pt x="-35135" y="3929176"/>
                    <a:pt x="0" y="3519858"/>
                  </a:cubicBezTo>
                  <a:cubicBezTo>
                    <a:pt x="64656" y="2542915"/>
                    <a:pt x="-17807" y="2043283"/>
                    <a:pt x="0" y="703988"/>
                  </a:cubicBezTo>
                  <a:close/>
                </a:path>
                <a:path w="7770492" h="4223846" stroke="0" extrusionOk="0">
                  <a:moveTo>
                    <a:pt x="0" y="703988"/>
                  </a:moveTo>
                  <a:cubicBezTo>
                    <a:pt x="-22158" y="301519"/>
                    <a:pt x="245509" y="26151"/>
                    <a:pt x="703988" y="0"/>
                  </a:cubicBezTo>
                  <a:cubicBezTo>
                    <a:pt x="3590999" y="132882"/>
                    <a:pt x="5674487" y="-84951"/>
                    <a:pt x="7066504" y="0"/>
                  </a:cubicBezTo>
                  <a:cubicBezTo>
                    <a:pt x="7451896" y="3330"/>
                    <a:pt x="7764340" y="349191"/>
                    <a:pt x="7770492" y="703988"/>
                  </a:cubicBezTo>
                  <a:cubicBezTo>
                    <a:pt x="7790679" y="1699950"/>
                    <a:pt x="7922972" y="2300988"/>
                    <a:pt x="7770492" y="3519858"/>
                  </a:cubicBezTo>
                  <a:cubicBezTo>
                    <a:pt x="7833430" y="3916126"/>
                    <a:pt x="7476019" y="4181219"/>
                    <a:pt x="7066504" y="4223846"/>
                  </a:cubicBezTo>
                  <a:cubicBezTo>
                    <a:pt x="5635090" y="4311485"/>
                    <a:pt x="2880875" y="4151167"/>
                    <a:pt x="703988" y="4223846"/>
                  </a:cubicBezTo>
                  <a:cubicBezTo>
                    <a:pt x="313022" y="4203208"/>
                    <a:pt x="-6272" y="3917376"/>
                    <a:pt x="0" y="3519858"/>
                  </a:cubicBezTo>
                  <a:cubicBezTo>
                    <a:pt x="-38581" y="2154828"/>
                    <a:pt x="63341" y="1570148"/>
                    <a:pt x="0" y="703988"/>
                  </a:cubicBezTo>
                  <a:close/>
                </a:path>
              </a:pathLst>
            </a:custGeom>
            <a:solidFill>
              <a:schemeClr val="bg1">
                <a:alpha val="92000"/>
              </a:schemeClr>
            </a:solidFill>
            <a:ln w="28575">
              <a:solidFill>
                <a:srgbClr val="002060"/>
              </a:solidFill>
              <a:extLst>
                <a:ext uri="{C807C97D-BFC1-408E-A445-0C87EB9F89A2}">
                  <ask:lineSketchStyleProps xmlns:ask="http://schemas.microsoft.com/office/drawing/2018/sketchyshape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98CF7C40-AE93-8EC7-37A7-694BF51E634C}"/>
                </a:ext>
              </a:extLst>
            </p:cNvPr>
            <p:cNvSpPr txBox="1"/>
            <p:nvPr/>
          </p:nvSpPr>
          <p:spPr>
            <a:xfrm>
              <a:off x="3110082" y="1076705"/>
              <a:ext cx="64181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Thứ</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ngày</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tháng</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 </a:t>
              </a:r>
              <a:r>
                <a:rPr kumimoji="0" lang="en-US" sz="4400" b="1" i="0" u="none" strike="noStrike" kern="1200" cap="none" spc="0" normalizeH="0" baseline="0" noProof="0" dirty="0" err="1">
                  <a:ln>
                    <a:noFill/>
                  </a:ln>
                  <a:solidFill>
                    <a:srgbClr val="002060"/>
                  </a:solidFill>
                  <a:effectLst/>
                  <a:uLnTx/>
                  <a:uFillTx/>
                  <a:latin typeface="UTM Edwardian" panose="02040603050506020204" pitchFamily="18" charset="0"/>
                  <a:ea typeface="+mn-ea"/>
                  <a:cs typeface="+mn-cs"/>
                </a:rPr>
                <a:t>năm</a:t>
              </a:r>
              <a:r>
                <a:rPr kumimoji="0" lang="en-US" sz="4400" b="1" i="0" u="none" strike="noStrike" kern="1200" cap="none" spc="0" normalizeH="0" baseline="0" noProof="0" dirty="0">
                  <a:ln>
                    <a:noFill/>
                  </a:ln>
                  <a:solidFill>
                    <a:srgbClr val="002060"/>
                  </a:solidFill>
                  <a:effectLst/>
                  <a:uLnTx/>
                  <a:uFillTx/>
                  <a:latin typeface="UTM Edwardian" panose="02040603050506020204" pitchFamily="18" charset="0"/>
                  <a:ea typeface="+mn-ea"/>
                  <a:cs typeface="+mn-cs"/>
                </a:rPr>
                <a:t> …</a:t>
              </a:r>
              <a:endParaRPr kumimoji="0" lang="vi-VN" sz="4400" b="1" i="0" u="none" strike="noStrike" kern="1200" cap="none" spc="0" normalizeH="0" baseline="0" noProof="0" dirty="0">
                <a:ln>
                  <a:noFill/>
                </a:ln>
                <a:solidFill>
                  <a:srgbClr val="002060"/>
                </a:solidFill>
                <a:effectLst/>
                <a:uLnTx/>
                <a:uFillTx/>
                <a:latin typeface="Arial" panose="020B0604020202020204" pitchFamily="34" charset="0"/>
                <a:ea typeface="+mn-ea"/>
                <a:cs typeface="+mn-cs"/>
              </a:endParaRPr>
            </a:p>
          </p:txBody>
        </p:sp>
        <p:sp>
          <p:nvSpPr>
            <p:cNvPr id="5" name="TextBox 2">
              <a:extLst>
                <a:ext uri="{FF2B5EF4-FFF2-40B4-BE49-F238E27FC236}">
                  <a16:creationId xmlns:a16="http://schemas.microsoft.com/office/drawing/2014/main" id="{10BCD24C-400F-6751-29F8-76CDCF626679}"/>
                </a:ext>
              </a:extLst>
            </p:cNvPr>
            <p:cNvSpPr txBox="1"/>
            <p:nvPr/>
          </p:nvSpPr>
          <p:spPr>
            <a:xfrm>
              <a:off x="4267962" y="1766577"/>
              <a:ext cx="3846215" cy="830997"/>
            </a:xfrm>
            <a:prstGeom prst="rect">
              <a:avLst/>
            </a:prstGeom>
            <a:noFill/>
            <a:effectLst>
              <a:glow rad="228600">
                <a:schemeClr val="accent3">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Tiếng</a:t>
              </a:r>
              <a:r>
                <a:rPr kumimoji="0" lang="en-US" sz="48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 </a:t>
              </a:r>
              <a:r>
                <a:rPr kumimoji="0" lang="en-US" sz="4800" b="0" i="0" u="none" strike="noStrike" kern="1200" cap="none" spc="0" normalizeH="0" baseline="0" noProof="0" dirty="0" err="1">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rPr>
                <a:t>Việt</a:t>
              </a:r>
              <a:endParaRPr kumimoji="0" lang="en-US" sz="6600" b="0" i="0" u="none" strike="noStrike" kern="1200" cap="none" spc="0" normalizeH="0" baseline="0" noProof="0" dirty="0">
                <a:ln w="19050">
                  <a:solidFill>
                    <a:srgbClr val="C00000"/>
                  </a:solidFill>
                  <a:prstDash val="solid"/>
                </a:ln>
                <a:solidFill>
                  <a:srgbClr val="FF9999"/>
                </a:solidFill>
                <a:effectLst>
                  <a:glow rad="76200">
                    <a:prstClr val="white"/>
                  </a:glow>
                  <a:outerShdw blurRad="38100" dist="38100" dir="2700000" algn="tl">
                    <a:srgbClr val="000000">
                      <a:alpha val="43137"/>
                    </a:srgbClr>
                  </a:outerShdw>
                </a:effectLst>
                <a:uLnTx/>
                <a:uFillTx/>
                <a:latin typeface="#9Slide05 SVNClementine" panose="020F0502020204030203" pitchFamily="34" charset="0"/>
                <a:ea typeface="LNTH-LuoLuoNotangYuanTi 1" pitchFamily="2" charset="-128"/>
                <a:cs typeface="LNTH-LuoLuoNotangYuanTi 1" pitchFamily="2" charset="-128"/>
              </a:endParaRPr>
            </a:p>
          </p:txBody>
        </p:sp>
        <p:sp>
          <p:nvSpPr>
            <p:cNvPr id="8" name="TextBox 7">
              <a:extLst>
                <a:ext uri="{FF2B5EF4-FFF2-40B4-BE49-F238E27FC236}">
                  <a16:creationId xmlns:a16="http://schemas.microsoft.com/office/drawing/2014/main" id="{537C7D45-99FF-F56C-BD3D-678F1B5AB202}"/>
                </a:ext>
              </a:extLst>
            </p:cNvPr>
            <p:cNvSpPr txBox="1"/>
            <p:nvPr/>
          </p:nvSpPr>
          <p:spPr>
            <a:xfrm>
              <a:off x="5080516" y="3213421"/>
              <a:ext cx="247731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E860E"/>
                  </a:solidFill>
                  <a:effectLst/>
                  <a:uLnTx/>
                  <a:uFillTx/>
                  <a:latin typeface="UTM Duepuntozero" panose="02040603050506020204" pitchFamily="18" charset="0"/>
                  <a:ea typeface="+mn-ea"/>
                  <a:cs typeface="+mn-cs"/>
                </a:rPr>
                <a:t>Bài</a:t>
              </a:r>
              <a:r>
                <a:rPr kumimoji="0" lang="en-US" sz="3200" b="1" i="0" u="none" strike="noStrike" kern="1200" cap="none" spc="0" normalizeH="0" baseline="0" noProof="0" dirty="0">
                  <a:ln>
                    <a:noFill/>
                  </a:ln>
                  <a:solidFill>
                    <a:srgbClr val="FE860E"/>
                  </a:solidFill>
                  <a:effectLst/>
                  <a:uLnTx/>
                  <a:uFillTx/>
                  <a:latin typeface="UTM Duepuntozero" panose="02040603050506020204" pitchFamily="18" charset="0"/>
                  <a:ea typeface="+mn-ea"/>
                  <a:cs typeface="+mn-cs"/>
                </a:rPr>
                <a:t> 4 – </a:t>
              </a:r>
              <a:r>
                <a:rPr kumimoji="0" lang="en-US" sz="3200" b="1" i="0" u="none" strike="noStrike" kern="1200" cap="none" spc="0" normalizeH="0" baseline="0" noProof="0" dirty="0" err="1">
                  <a:ln>
                    <a:noFill/>
                  </a:ln>
                  <a:solidFill>
                    <a:srgbClr val="FE860E"/>
                  </a:solidFill>
                  <a:effectLst/>
                  <a:uLnTx/>
                  <a:uFillTx/>
                  <a:latin typeface="UTM Duepuntozero" panose="02040603050506020204" pitchFamily="18" charset="0"/>
                  <a:ea typeface="+mn-ea"/>
                  <a:cs typeface="+mn-cs"/>
                </a:rPr>
                <a:t>Tiết</a:t>
              </a:r>
              <a:r>
                <a:rPr kumimoji="0" lang="en-US" sz="3200" b="1" i="0" u="none" strike="noStrike" kern="1200" cap="none" spc="0" normalizeH="0" baseline="0" noProof="0" dirty="0">
                  <a:ln>
                    <a:noFill/>
                  </a:ln>
                  <a:solidFill>
                    <a:srgbClr val="FE860E"/>
                  </a:solidFill>
                  <a:effectLst/>
                  <a:uLnTx/>
                  <a:uFillTx/>
                  <a:latin typeface="UTM Duepuntozero" panose="02040603050506020204" pitchFamily="18" charset="0"/>
                  <a:ea typeface="+mn-ea"/>
                  <a:cs typeface="+mn-cs"/>
                </a:rPr>
                <a:t> 1</a:t>
              </a:r>
            </a:p>
          </p:txBody>
        </p:sp>
        <p:sp>
          <p:nvSpPr>
            <p:cNvPr id="9" name="TextBox 8">
              <a:extLst>
                <a:ext uri="{FF2B5EF4-FFF2-40B4-BE49-F238E27FC236}">
                  <a16:creationId xmlns:a16="http://schemas.microsoft.com/office/drawing/2014/main" id="{904965C7-AE7E-71B3-FAA6-0F42003419B7}"/>
                </a:ext>
              </a:extLst>
            </p:cNvPr>
            <p:cNvSpPr txBox="1"/>
            <p:nvPr/>
          </p:nvSpPr>
          <p:spPr>
            <a:xfrm>
              <a:off x="2433929" y="3706157"/>
              <a:ext cx="751427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a:ln>
                    <a:noFill/>
                  </a:ln>
                  <a:solidFill>
                    <a:srgbClr val="00B050"/>
                  </a:solidFill>
                  <a:effectLst/>
                  <a:uLnTx/>
                  <a:uFillTx/>
                  <a:latin typeface="#9Slide05 SVNClementine" panose="020F0502020204030203" pitchFamily="34" charset="0"/>
                  <a:ea typeface="+mn-ea"/>
                  <a:cs typeface="+mn-cs"/>
                </a:rPr>
                <a:t>Miền đất xanh</a:t>
              </a:r>
              <a:endParaRPr kumimoji="0" lang="en-US" sz="6000" b="0" i="0" u="none" strike="noStrike" kern="1200" cap="none" spc="0" normalizeH="0" baseline="0" noProof="0" dirty="0">
                <a:ln>
                  <a:noFill/>
                </a:ln>
                <a:solidFill>
                  <a:srgbClr val="00B050"/>
                </a:solidFill>
                <a:effectLst/>
                <a:uLnTx/>
                <a:uFillTx/>
                <a:latin typeface="#9Slide05 SVNClementine" panose="020F0502020204030203" pitchFamily="34" charset="0"/>
                <a:ea typeface="+mn-ea"/>
                <a:cs typeface="+mn-cs"/>
              </a:endParaRPr>
            </a:p>
          </p:txBody>
        </p:sp>
      </p:grpSp>
    </p:spTree>
    <p:extLst>
      <p:ext uri="{BB962C8B-B14F-4D97-AF65-F5344CB8AC3E}">
        <p14:creationId xmlns:p14="http://schemas.microsoft.com/office/powerpoint/2010/main" val="33513461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Beautiful Background Pictures (63 Pictures) | lacienciadelcafe.com.ar">
            <a:extLst>
              <a:ext uri="{FF2B5EF4-FFF2-40B4-BE49-F238E27FC236}">
                <a16:creationId xmlns:a16="http://schemas.microsoft.com/office/drawing/2014/main" id="{486F22B2-0AC8-4512-1B8F-433344EF35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195" r="11315"/>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87BF15EC-ABBA-62ED-8D78-954FED921A13}"/>
              </a:ext>
            </a:extLst>
          </p:cNvPr>
          <p:cNvGrpSpPr/>
          <p:nvPr/>
        </p:nvGrpSpPr>
        <p:grpSpPr>
          <a:xfrm>
            <a:off x="218724" y="-403692"/>
            <a:ext cx="12598116" cy="7261692"/>
            <a:chOff x="371124" y="-433580"/>
            <a:chExt cx="12598116" cy="7261692"/>
          </a:xfrm>
        </p:grpSpPr>
        <p:pic>
          <p:nvPicPr>
            <p:cNvPr id="5" name="Graphic 4">
              <a:extLst>
                <a:ext uri="{FF2B5EF4-FFF2-40B4-BE49-F238E27FC236}">
                  <a16:creationId xmlns:a16="http://schemas.microsoft.com/office/drawing/2014/main" id="{48A62658-4BCD-7D2D-5B76-D6AEF87B9B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34498" y="-433580"/>
              <a:ext cx="11734742" cy="7261692"/>
            </a:xfrm>
            <a:prstGeom prst="rect">
              <a:avLst/>
            </a:prstGeom>
          </p:spPr>
        </p:pic>
        <p:sp>
          <p:nvSpPr>
            <p:cNvPr id="10" name="TextBox 9">
              <a:extLst>
                <a:ext uri="{FF2B5EF4-FFF2-40B4-BE49-F238E27FC236}">
                  <a16:creationId xmlns:a16="http://schemas.microsoft.com/office/drawing/2014/main" id="{2B0F22B9-488E-7664-F095-0DBEB80D399E}"/>
                </a:ext>
              </a:extLst>
            </p:cNvPr>
            <p:cNvSpPr txBox="1"/>
            <p:nvPr/>
          </p:nvSpPr>
          <p:spPr>
            <a:xfrm>
              <a:off x="2695895" y="1919993"/>
              <a:ext cx="5359159" cy="2554545"/>
            </a:xfrm>
            <a:prstGeom prst="rect">
              <a:avLst/>
            </a:prstGeom>
            <a:noFill/>
          </p:spPr>
          <p:txBody>
            <a:bodyPr wrap="none" rtlCol="0">
              <a:spAutoFit/>
            </a:bodyPr>
            <a:lstStyle/>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Luyện</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đọc</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p>
            <a:p>
              <a:pPr algn="ct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thành</a:t>
              </a:r>
              <a:r>
                <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 </a:t>
              </a:r>
              <a:r>
                <a:rPr lang="en-US" sz="8000" b="1" dirty="0" err="1">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rPr>
                <a:t>tiếng</a:t>
              </a:r>
              <a:endParaRPr lang="en-US" sz="8000" b="1" dirty="0">
                <a:ln>
                  <a:solidFill>
                    <a:srgbClr val="FFFF99"/>
                  </a:solidFill>
                </a:ln>
                <a:solidFill>
                  <a:srgbClr val="EC5A3D"/>
                </a:solidFill>
                <a:effectLst>
                  <a:glow rad="63500">
                    <a:schemeClr val="accent3">
                      <a:satMod val="175000"/>
                      <a:alpha val="40000"/>
                    </a:schemeClr>
                  </a:glow>
                </a:effectLst>
                <a:latin typeface="SVN-Hole Hearted" panose="020B0A06020104020203" pitchFamily="34" charset="0"/>
              </a:endParaRPr>
            </a:p>
          </p:txBody>
        </p:sp>
        <p:pic>
          <p:nvPicPr>
            <p:cNvPr id="2" name="Graphic 1">
              <a:extLst>
                <a:ext uri="{FF2B5EF4-FFF2-40B4-BE49-F238E27FC236}">
                  <a16:creationId xmlns:a16="http://schemas.microsoft.com/office/drawing/2014/main" id="{E16E00EE-5E05-B6CD-64FD-A1388217C8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1124" y="793051"/>
              <a:ext cx="2430642" cy="5895598"/>
            </a:xfrm>
            <a:prstGeom prst="rect">
              <a:avLst/>
            </a:prstGeom>
          </p:spPr>
        </p:pic>
      </p:grpSp>
    </p:spTree>
    <p:extLst>
      <p:ext uri="{BB962C8B-B14F-4D97-AF65-F5344CB8AC3E}">
        <p14:creationId xmlns:p14="http://schemas.microsoft.com/office/powerpoint/2010/main" val="260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1679</Words>
  <Application>Microsoft Office PowerPoint</Application>
  <PresentationFormat>Widescreen</PresentationFormat>
  <Paragraphs>101</Paragraphs>
  <Slides>40</Slides>
  <Notes>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40</vt:i4>
      </vt:variant>
    </vt:vector>
  </HeadingPairs>
  <TitlesOfParts>
    <vt:vector size="54" baseType="lpstr">
      <vt:lpstr>#9Slide05 Phobia</vt:lpstr>
      <vt:lpstr>#9Slide05 SVNClementine</vt:lpstr>
      <vt:lpstr>#9Slide07 IcielLa Chic Pro Shad</vt:lpstr>
      <vt:lpstr>Aptos</vt:lpstr>
      <vt:lpstr>Aptos Display</vt:lpstr>
      <vt:lpstr>Arial</vt:lpstr>
      <vt:lpstr>Calibri</vt:lpstr>
      <vt:lpstr>LNTH-LuoLuoNotangYuanTi 1</vt:lpstr>
      <vt:lpstr>SVN-Hole Hearted</vt:lpstr>
      <vt:lpstr>Times New Roman</vt:lpstr>
      <vt:lpstr>TimesNewRomanPS-ItalicMT</vt:lpstr>
      <vt:lpstr>UTM Duepuntozero</vt:lpstr>
      <vt:lpstr>UTM Edwardian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dc:creator>
  <cp:lastModifiedBy>Asus</cp:lastModifiedBy>
  <cp:revision>1</cp:revision>
  <dcterms:created xsi:type="dcterms:W3CDTF">2025-04-09T14:23:36Z</dcterms:created>
  <dcterms:modified xsi:type="dcterms:W3CDTF">2025-04-09T14:23:49Z</dcterms:modified>
</cp:coreProperties>
</file>