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52D4-B7A7-2C65-FBE1-69C9A00FB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D37ECC-743F-FC54-C7F9-AAE8C921B1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874D6-39F4-B55A-C5FF-C61C478E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FE933-E4EC-B433-6344-066C920C2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657C5-47DA-CB28-166A-2D5C82FE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61AC-90CD-D65B-76A7-650C4982C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705A2-DE91-7864-681E-6C425AFF3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568A65-F5FC-4E96-9B8D-2B338AA2F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19D9C-8DD3-15E7-9734-34015998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B6715-CDA6-C40A-3355-1C4D045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5ADE89-7408-BADF-DF08-50BCE2F0A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1FD77C-1245-0AAA-E6B3-6C25F1ECA4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80DD0-76A8-F261-FF20-EB899380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D518D-D3F3-5D60-A898-DAD8C27B9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D2748-DE34-EFEB-94C4-302E3622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6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027FA-B5D2-70DB-330F-7D1D9DA0C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EE1C4-F803-A250-1072-711D9856B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4E972-F538-5345-DA04-D899CB2E7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BDADC-A406-EC1D-E18B-4B49A52AC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36D7D-A2F3-5DE4-6FEF-99EE93A2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3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4E322-3AE8-B416-C4E7-1820B1B4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67D333-23E9-81F7-709A-7372F26D9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26F3A-AAB9-10B5-20FB-08206D98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35D81-AE7C-3D93-AA74-262438CD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9D1B5-B188-A8C5-A433-C73C1FC7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888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ACF3D-6E22-D63D-9343-DBA84A3BC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94D1-2A90-3CC3-A817-38573C63A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13B24-15CB-8842-CF07-3CCE1CEC07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87DE4-D8D8-246A-BD0F-E2D8304FA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68AFB-EC95-6D69-5B22-C9A7237C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BAAF8-4E90-0300-3199-852DD0F38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5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E5DD5-24AB-58F6-1D09-C9C7F1E35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0E237-13A1-DC34-7DC6-CCFF2D624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F78B6-CB47-A614-2A3F-AE65DFBCC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12C9D-DF4B-B597-5F3E-B2FB66873E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6606B-4CC5-5F21-0AFD-FF3D70D21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3B63B1-52A7-49B5-C9E2-29281818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D853D6-4F71-50EC-5057-E83DB8351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6F8DCC-6980-DD34-D08E-0A3BFC6D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76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7C241-D1A6-C84F-2276-77C6484B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C72D0-B807-88C2-8EFC-5E443097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120043-21E0-6522-45F9-05F497245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20FDA4-8FF2-57F0-50F3-F7D59CD2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70C8F0-B8F0-8AB0-A659-6B5BB5375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B1AE3C-BF58-474C-A7E6-93BF7F431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E18CE-1F62-CD1D-6E80-BA173CBEC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1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2D6F6-527A-16CD-451C-32EBE76A1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43AA4-3168-CD04-1907-88BC57A0D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8674A-0EE7-27EE-2F86-643BA8B56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914CB-552C-E540-7FC7-6BFEBB919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E27E26-D6B1-02F2-F3BC-CA9F62888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EE7BE-5D0B-10E3-313C-6CC1E271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2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ABC09-348E-5C7B-A294-55E2A9D14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DB81F-8690-66AE-A329-F9FC936EAB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9497B3-6220-E663-AAE2-8072FD8B3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F6F75-52C4-1541-3737-067B6D88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C28F3-8A41-A301-6090-1A0DD80D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6632D-6D42-8275-6DF3-DFE6CE389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8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FE610-50EC-29F8-357A-2598B2799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5CD1-9AB4-77B4-E716-FDB825EBE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6CA8F-2CB9-3076-C7E8-B55EBF6346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12BB58-7EFF-4612-813F-C4DC5268E5CE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96BBE-D746-49DA-FAF8-7FE3C5418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E8A2D-8294-7385-E618-14D5153B7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7063D4-EBC3-4D4A-9024-74B40E82C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7942-642E-58C6-5E9C-87F12A7EB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C275F-81D8-B16F-5AA7-56CB358FA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A0229D5-EE65-3F6C-1DE1-5B5782A63B4F}"/>
              </a:ext>
            </a:extLst>
          </p:cNvPr>
          <p:cNvGrpSpPr/>
          <p:nvPr/>
        </p:nvGrpSpPr>
        <p:grpSpPr>
          <a:xfrm>
            <a:off x="0" y="0"/>
            <a:ext cx="12208475" cy="6858000"/>
            <a:chOff x="0" y="0"/>
            <a:chExt cx="12208475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411B40E-AFBD-1C9F-65C2-1CC2D83FC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08475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</p:pic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2837E9A-5492-9069-4CBB-094DFA220BE7}"/>
                </a:ext>
              </a:extLst>
            </p:cNvPr>
            <p:cNvSpPr/>
            <p:nvPr/>
          </p:nvSpPr>
          <p:spPr>
            <a:xfrm>
              <a:off x="4803495" y="1180618"/>
              <a:ext cx="2314936" cy="84495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55031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4EFB7-2F64-B3F8-0CE6-70607A3F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6AC0E1-AEFA-4002-0B6A-9037252FD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2E2B72-54C9-A90C-FDC5-5347E37DA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96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87350-0DE5-B207-04DE-92950087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BDF45-C301-FEBA-8186-64B6E32D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F0912-50EB-4C50-4061-E4F9D37F5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34"/>
            <a:ext cx="12224069" cy="686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47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B701-D086-718C-F9C6-B1072805D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DA3B-2278-7E6A-AD3F-8B1407BCB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C916BD-6A33-54D0-1F47-390A2374A3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4"/>
            <a:ext cx="12203834" cy="68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514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1B43A-2D5E-4629-3ADE-94F2E1A6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97BFD-1447-A42A-3E50-540B70EB7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62A9E7-8B82-8EE6-16B8-F0AA5DF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99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158CB-2FEB-70F5-D906-290D5728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3132B-229D-4E95-6A7F-40462054D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6DB2E9-DC4F-710A-2F38-0148D9126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3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B9610-1E78-0371-B6F7-A840A250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9948E-EB7F-9D70-588E-381112A9E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DCCDF-9524-556E-24BD-DE0560E7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9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33808-C272-4C06-1DD6-AC4392176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EC4CC-42CE-DA66-567B-3EE48B2A3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03BA6-DD1F-BCFB-AFC3-02A1CBD89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760"/>
            <a:ext cx="12175335" cy="68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23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8C18C-57C2-00E1-FB3F-9061176B7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D3270-4F6D-747E-EF9F-3479CFCD4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58DED-0881-C23A-DB45-33874AEB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04" y="-7234"/>
            <a:ext cx="12277203" cy="69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7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9396A-3A44-A026-4AAA-7BA07F170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D9147-BE2B-B40D-1B64-78460740E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81ECF8-1A4F-4F90-FB19-D5764C2EE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453BB-ED4E-E50C-9634-20D090A87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E008-A09E-2342-5F4A-183E6B1D3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F6048-8AD9-236C-3102-A08397506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4"/>
            <a:ext cx="12240778" cy="68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70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7D73-9F88-72FD-E2BE-D477C8F74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259CC-5E63-54D8-4EBC-E3E23DB75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1F40A6-5D28-9836-696B-CA970447C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41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EE340-5D46-6605-D99C-4C930EDA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7B93-DB04-F6DD-8A97-7E2611AFD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4648E-0C4F-04FF-A90A-610A028D4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4"/>
            <a:ext cx="12203834" cy="68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3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CE438-5449-AB12-21BC-476978EF7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304E-00D4-34C6-9021-4B163D8E9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70A77-58ED-3010-0F66-EA1C29BB3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6760"/>
            <a:ext cx="12150737" cy="68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87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4AB6B-5047-322C-0FC9-4DFB73F4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8B121-6076-E911-9136-33A2EDC16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5AC288-5F66-7010-57EA-DD7096427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5"/>
            <a:ext cx="12192000" cy="69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24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6A4A-7D89-4C49-0CDE-8947C1DF8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A4FAC-3B1C-D339-8427-A0253E91D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9EB679-9738-80E5-4575-C9DC9111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62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C30B4-4517-4E2C-6026-78AD25438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9397-BC46-2FFF-B56B-83E270BB8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F2A1E6-11C4-4262-C4BB-F3ACB4D3A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5"/>
            <a:ext cx="12192000" cy="686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96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F7ED-49E2-3CE3-8F46-A48FD14EF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98C38-5A24-B0AF-C3FC-7423EC205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C8622-A0B2-59B1-E650-6BEF139A6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1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900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2A349-01E7-6105-FBAB-EAEB6FBB8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1DF2F-B7AD-0A96-4232-FA1EE3286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A7BF9-7C3A-5C7D-47BC-9E08BE87B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2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58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B50D3-E5A3-5C39-4F77-4250538D1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5D63-E9A4-5EB1-621D-844DA9EDD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22E13-B7D7-BC47-BDF1-927C72277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6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72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FD798-EB51-53FF-2C28-CE84DEA4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21042-EFE3-93ED-8C92-2D32487D9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A5874E-5CBB-03AD-3B5C-F1DAE795F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6760"/>
            <a:ext cx="12150737" cy="687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96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DEA3-F200-3DAF-9B3C-B0653C93E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DA6D0-A0EE-7C36-774D-23B69314B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DDBB09-9D1B-F0C8-FF48-6DF133E8431F}"/>
              </a:ext>
            </a:extLst>
          </p:cNvPr>
          <p:cNvGrpSpPr/>
          <p:nvPr/>
        </p:nvGrpSpPr>
        <p:grpSpPr>
          <a:xfrm>
            <a:off x="0" y="0"/>
            <a:ext cx="12289834" cy="6858000"/>
            <a:chOff x="0" y="0"/>
            <a:chExt cx="12289834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7B32CF8-B35F-D91E-2C9F-D26F3A369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289834" cy="6858000"/>
            </a:xfrm>
            <a:prstGeom prst="rect">
              <a:avLst/>
            </a:prstGeom>
          </p:spPr>
        </p:pic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F1B8F4E-AD04-27F8-67E3-57FF530D0496}"/>
                </a:ext>
              </a:extLst>
            </p:cNvPr>
            <p:cNvSpPr/>
            <p:nvPr/>
          </p:nvSpPr>
          <p:spPr>
            <a:xfrm>
              <a:off x="5046562" y="365125"/>
              <a:ext cx="2280213" cy="1174308"/>
            </a:xfrm>
            <a:prstGeom prst="cloud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09430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7A508-9AB1-EFA3-2236-7AED418D6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AEC4C-209F-8A5E-7512-A2F3D2545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B92321-58E0-3068-283E-276524D7D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750"/>
            <a:ext cx="12286896" cy="687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5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8ACB-69AB-1AAC-C405-771C85F02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0054-D6AE-2379-D3CA-167D98538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2BF24D-802F-D985-BE12-F7AEA25B6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58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D0464-C87B-A85E-6A31-35430973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D6B16-146C-20F4-E8A0-3490E4BEF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1422F-5D49-FFFF-02D8-E0365EE7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84"/>
            <a:ext cx="12203834" cy="687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780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3B84-D605-C5D0-BC4A-8FD12EAEF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05B8-DDA6-45F2-0D9F-AE5984C38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BDE27C-8A06-6E3D-DA20-E13D237A0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"/>
            <a:ext cx="12192000" cy="684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02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AD8C7-280A-78CF-A409-A5B95045D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0E3B-7F84-3DDD-ADFE-BA06AA61B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0F3A62-CF09-0058-9F15-BB12C4B61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6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3DA6-BDBF-4AB1-AF3A-104F6A14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0FC7F-23F6-3FF9-C8AF-D87BC63EE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6D33D-69F8-4C43-D509-6334F5BB2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04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8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CDC16-AA6E-123E-3808-48CA7125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50A6-ACFC-CAF6-94A9-A47660A4D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263088-4717-438E-F6A2-809BB6D17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48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Asus</cp:lastModifiedBy>
  <cp:revision>2</cp:revision>
  <dcterms:created xsi:type="dcterms:W3CDTF">2025-04-09T14:20:43Z</dcterms:created>
  <dcterms:modified xsi:type="dcterms:W3CDTF">2025-04-09T14:20:59Z</dcterms:modified>
</cp:coreProperties>
</file>