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9" r:id="rId2"/>
  </p:sldMasterIdLst>
  <p:notesMasterIdLst>
    <p:notesMasterId r:id="rId24"/>
  </p:notesMasterIdLst>
  <p:sldIdLst>
    <p:sldId id="256" r:id="rId3"/>
    <p:sldId id="257" r:id="rId4"/>
    <p:sldId id="258" r:id="rId5"/>
    <p:sldId id="2744" r:id="rId6"/>
    <p:sldId id="2752" r:id="rId7"/>
    <p:sldId id="261" r:id="rId8"/>
    <p:sldId id="262" r:id="rId9"/>
    <p:sldId id="264" r:id="rId10"/>
    <p:sldId id="263" r:id="rId11"/>
    <p:sldId id="265" r:id="rId12"/>
    <p:sldId id="2745" r:id="rId13"/>
    <p:sldId id="2746" r:id="rId14"/>
    <p:sldId id="2747" r:id="rId15"/>
    <p:sldId id="2726" r:id="rId16"/>
    <p:sldId id="269" r:id="rId17"/>
    <p:sldId id="270" r:id="rId18"/>
    <p:sldId id="272" r:id="rId19"/>
    <p:sldId id="2748" r:id="rId20"/>
    <p:sldId id="2749" r:id="rId21"/>
    <p:sldId id="2750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31C7"/>
    <a:srgbClr val="FF7707"/>
    <a:srgbClr val="29AE9D"/>
    <a:srgbClr val="4472C4"/>
    <a:srgbClr val="42D64C"/>
    <a:srgbClr val="D1FAFE"/>
    <a:srgbClr val="FCFCFC"/>
    <a:srgbClr val="FFFBF7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5821" autoAdjust="0"/>
  </p:normalViewPr>
  <p:slideViewPr>
    <p:cSldViewPr snapToGrid="0">
      <p:cViewPr>
        <p:scale>
          <a:sx n="33" d="100"/>
          <a:sy n="33" d="100"/>
        </p:scale>
        <p:origin x="183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7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3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2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1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4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54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8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1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3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0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09A0C1D0-13F0-4552-AFD9-8DDEDBBC88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8B5F-FFF5-4C65-9E4A-2F278EEE1878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7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03" r:id="rId12"/>
    <p:sldLayoutId id="2147483704" r:id="rId13"/>
    <p:sldLayoutId id="2147483705" r:id="rId14"/>
    <p:sldLayoutId id="2147483729" r:id="rId15"/>
    <p:sldLayoutId id="2147483669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D23FCFB-00AF-428E-B05F-87C31318135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8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svg"/><Relationship Id="rId7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>
            <a:extLst>
              <a:ext uri="{FF2B5EF4-FFF2-40B4-BE49-F238E27FC236}">
                <a16:creationId xmlns:a16="http://schemas.microsoft.com/office/drawing/2014/main" id="{9DF06E32-1779-AF6D-2D04-6542883D59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</a:blip>
          <a:srcRect/>
          <a:stretch>
            <a:fillRect/>
          </a:stretch>
        </p:blipFill>
        <p:spPr>
          <a:xfrm>
            <a:off x="9417270" y="3682622"/>
            <a:ext cx="2774730" cy="33081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DD9B8DF-3830-9BF1-4399-32AA76DAC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53705">
            <a:off x="3015980" y="-1475"/>
            <a:ext cx="1838413" cy="1461538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D58554C4-2D27-9F9D-4B69-D905A7709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</a:blip>
          <a:srcRect l="1724" r="1724"/>
          <a:stretch>
            <a:fillRect/>
          </a:stretch>
        </p:blipFill>
        <p:spPr>
          <a:xfrm>
            <a:off x="0" y="5284494"/>
            <a:ext cx="4537640" cy="16879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9214504-A957-BA4B-6A0E-3ED4118394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49133" y="108070"/>
            <a:ext cx="3163894" cy="3700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A3706-5C15-436D-B34F-01C89B1AA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84" y="-585564"/>
            <a:ext cx="11357832" cy="8029128"/>
          </a:xfrm>
          <a:prstGeom prst="rect">
            <a:avLst/>
          </a:prstGeom>
        </p:spPr>
      </p:pic>
      <p:sp>
        <p:nvSpPr>
          <p:cNvPr id="13" name="Google Shape;304;p20">
            <a:extLst>
              <a:ext uri="{FF2B5EF4-FFF2-40B4-BE49-F238E27FC236}">
                <a16:creationId xmlns:a16="http://schemas.microsoft.com/office/drawing/2014/main" id="{A576C891-B4BD-4F9A-981B-AB58777DBEDE}"/>
              </a:ext>
            </a:extLst>
          </p:cNvPr>
          <p:cNvSpPr txBox="1">
            <a:spLocks/>
          </p:cNvSpPr>
          <p:nvPr/>
        </p:nvSpPr>
        <p:spPr>
          <a:xfrm>
            <a:off x="3583388" y="2964257"/>
            <a:ext cx="5364644" cy="57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5B968-A141-41D6-9D0F-BDE256E2A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103" y="3473010"/>
            <a:ext cx="1981532" cy="517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54AD0B-7AE2-481E-B0B0-CD6EE14B6A2F}"/>
              </a:ext>
            </a:extLst>
          </p:cNvPr>
          <p:cNvSpPr txBox="1"/>
          <p:nvPr/>
        </p:nvSpPr>
        <p:spPr>
          <a:xfrm>
            <a:off x="3583388" y="3939095"/>
            <a:ext cx="5256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KÌ THÚ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2C580-3312-4F03-92A7-40398E0C96C5}"/>
              </a:ext>
            </a:extLst>
          </p:cNvPr>
          <p:cNvSpPr txBox="1"/>
          <p:nvPr/>
        </p:nvSpPr>
        <p:spPr>
          <a:xfrm>
            <a:off x="4283047" y="4751027"/>
            <a:ext cx="40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/>
                <a:cs typeface="Arial"/>
                <a:sym typeface="Arial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/>
                <a:cs typeface="Arial"/>
                <a:sym typeface="Arial"/>
              </a:rPr>
              <a:t> 4 –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/>
                <a:cs typeface="Arial"/>
                <a:sym typeface="Arial"/>
              </a:rPr>
              <a:t>Tiết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SGK-TV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00B0F0"/>
                </a:solidFill>
                <a:latin typeface="Arial-SGK-TV"/>
                <a:cs typeface="Arial"/>
                <a:sym typeface="Arial"/>
              </a:rPr>
              <a:t>2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SGK-TV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8323D3-F280-451C-BDCC-6DC34DA1BF4A}"/>
              </a:ext>
            </a:extLst>
          </p:cNvPr>
          <p:cNvSpPr txBox="1"/>
          <p:nvPr/>
        </p:nvSpPr>
        <p:spPr>
          <a:xfrm>
            <a:off x="3967991" y="5300119"/>
            <a:ext cx="49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 err="1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Bồ</a:t>
            </a:r>
            <a:r>
              <a:rPr lang="en-US" sz="3200" b="1" kern="0" noProof="0" dirty="0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 </a:t>
            </a:r>
            <a:r>
              <a:rPr lang="en-US" sz="3200" b="1" kern="0" noProof="0" dirty="0" err="1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nông</a:t>
            </a:r>
            <a:r>
              <a:rPr lang="en-US" sz="3200" b="1" kern="0" noProof="0" dirty="0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 </a:t>
            </a:r>
            <a:r>
              <a:rPr lang="en-US" sz="3200" b="1" kern="0" noProof="0" dirty="0" err="1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có</a:t>
            </a:r>
            <a:r>
              <a:rPr lang="en-US" sz="3200" b="1" kern="0" noProof="0" dirty="0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 </a:t>
            </a:r>
            <a:r>
              <a:rPr lang="en-US" sz="3200" b="1" kern="0" noProof="0" dirty="0" err="1">
                <a:solidFill>
                  <a:srgbClr val="002060"/>
                </a:solidFill>
                <a:latin typeface="Arial-SGK-TV"/>
                <a:cs typeface="Arial"/>
                <a:sym typeface="Arial"/>
              </a:rPr>
              <a:t>hiếu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F84034-87BD-4739-88CC-2DCBE62EC8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8328109" y="3939283"/>
            <a:ext cx="2186336" cy="29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D28DF3-2B0F-4B1E-97DC-532F5FF64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24" y="451850"/>
            <a:ext cx="4908926" cy="4503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076ADA-3CD4-4DAB-800E-CBFB6210B21D}"/>
              </a:ext>
            </a:extLst>
          </p:cNvPr>
          <p:cNvSpPr txBox="1"/>
          <p:nvPr/>
        </p:nvSpPr>
        <p:spPr>
          <a:xfrm>
            <a:off x="1213334" y="4955454"/>
            <a:ext cx="93975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/>
              <a:t>Trên đường về quê mẹ bồ nông chẳng may bị nạn.</a:t>
            </a:r>
          </a:p>
        </p:txBody>
      </p:sp>
    </p:spTree>
    <p:extLst>
      <p:ext uri="{BB962C8B-B14F-4D97-AF65-F5344CB8AC3E}">
        <p14:creationId xmlns:p14="http://schemas.microsoft.com/office/powerpoint/2010/main" val="3609308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76ADA-3CD4-4DAB-800E-CBFB6210B21D}"/>
              </a:ext>
            </a:extLst>
          </p:cNvPr>
          <p:cNvSpPr txBox="1"/>
          <p:nvPr/>
        </p:nvSpPr>
        <p:spPr>
          <a:xfrm>
            <a:off x="1213334" y="4955454"/>
            <a:ext cx="93975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prstClr val="black"/>
                </a:solidFill>
              </a:rPr>
              <a:t>Bồ nông nhỏ nghe lời dặn của bác.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A2CC9-C422-4A4A-BAF6-31EAFB37E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73" y="394605"/>
            <a:ext cx="4611036" cy="41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18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76ADA-3CD4-4DAB-800E-CBFB6210B21D}"/>
              </a:ext>
            </a:extLst>
          </p:cNvPr>
          <p:cNvSpPr txBox="1"/>
          <p:nvPr/>
        </p:nvSpPr>
        <p:spPr>
          <a:xfrm>
            <a:off x="1213334" y="4955454"/>
            <a:ext cx="93975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prstClr val="black"/>
                </a:solidFill>
              </a:rPr>
              <a:t> Bồ nông mò cua bắt ốc… làm những công việc thay mẹ.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68B3B-6E67-4580-81F7-86BAC9DBA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22" y="368236"/>
            <a:ext cx="4806338" cy="44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06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1905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76ADA-3CD4-4DAB-800E-CBFB6210B21D}"/>
              </a:ext>
            </a:extLst>
          </p:cNvPr>
          <p:cNvSpPr txBox="1"/>
          <p:nvPr/>
        </p:nvSpPr>
        <p:spPr>
          <a:xfrm>
            <a:off x="609600" y="4840187"/>
            <a:ext cx="11582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prstClr val="black"/>
                </a:solidFill>
              </a:rPr>
              <a:t>Chú bồ nông dùng miệng đựng thức ăn nuôi mẹ nê xệ xuống thành cái túi đựng cá tôm…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07E52-355E-4354-B63A-9D87B968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92" y="475046"/>
            <a:ext cx="4502257" cy="40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92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27" r="48886" b="21990"/>
          <a:stretch/>
        </p:blipFill>
        <p:spPr bwMode="auto">
          <a:xfrm>
            <a:off x="0" y="809740"/>
            <a:ext cx="5706737" cy="604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83007" y="1985111"/>
            <a:ext cx="5508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ốc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800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1848233-5D6E-22DE-98D9-779FAAFFE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F5C07-C737-33CD-7903-536A2F77BF88}"/>
              </a:ext>
            </a:extLst>
          </p:cNvPr>
          <p:cNvSpPr txBox="1"/>
          <p:nvPr/>
        </p:nvSpPr>
        <p:spPr>
          <a:xfrm>
            <a:off x="4084872" y="304800"/>
            <a:ext cx="4022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 xét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FC96-D2E3-A10B-DA2A-86F6CD58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3651" l="9994" r="89974">
                        <a14:foregroundMark x1="36675" y1="34937" x2="43532" y2="49211"/>
                        <a14:foregroundMark x1="34508" y1="44925" x2="40103" y2="52204"/>
                        <a14:foregroundMark x1="36287" y1="41731" x2="36546" y2="46826"/>
                        <a14:foregroundMark x1="37937" y1="41124" x2="38583" y2="50465"/>
                        <a14:foregroundMark x1="38454" y1="82370" x2="38842" y2="63728"/>
                        <a14:foregroundMark x1="38842" y1="63728" x2="40589" y2="56652"/>
                        <a14:foregroundMark x1="38195" y1="64294" x2="45569" y2="72867"/>
                        <a14:foregroundMark x1="42626" y1="67125" x2="43273" y2="81278"/>
                        <a14:foregroundMark x1="43273" y1="81278" x2="43273" y2="81278"/>
                        <a14:foregroundMark x1="19497" y1="68483" x2="40492" y2="73959"/>
                        <a14:foregroundMark x1="30951" y1="58714" x2="29301" y2="75536"/>
                        <a14:foregroundMark x1="24483" y1="60493" x2="25744" y2="72382"/>
                        <a14:foregroundMark x1="25744" y1="72382" x2="25744" y2="72382"/>
                        <a14:foregroundMark x1="27652" y1="81925" x2="25356" y2="72058"/>
                        <a14:foregroundMark x1="30304" y1="91751" x2="29172" y2="87950"/>
                        <a14:foregroundMark x1="20925" y1="74606" x2="28655" y2="82531"/>
                        <a14:backgroundMark x1="19534" y1="68581" x2="18370" y2="67772"/>
                        <a14:backgroundMark x1="29560" y1="93651" x2="3095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6648655" cy="53186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0B545-780F-90B4-26F8-7FEAFC2F0D4B}"/>
              </a:ext>
            </a:extLst>
          </p:cNvPr>
          <p:cNvSpPr/>
          <p:nvPr/>
        </p:nvSpPr>
        <p:spPr>
          <a:xfrm>
            <a:off x="457200" y="1828514"/>
            <a:ext cx="6400800" cy="487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37806E3-5C37-3363-23DF-D5C5DC169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345" y="1021545"/>
            <a:ext cx="2030111" cy="16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5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159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752600" y="280000"/>
            <a:ext cx="97273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Kể toàn bộ câu chuyện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0064A-53FF-A0F8-69D0-AD5B4A71F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3331" l="9994" r="89974">
                        <a14:foregroundMark x1="55595" y1="93331" x2="53558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0" y="3209803"/>
            <a:ext cx="4782638" cy="3826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0A5D1-79DC-44EC-AB04-006EF6279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20" y="1529416"/>
            <a:ext cx="3010824" cy="2762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B99F9E-A801-464E-808F-996470708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6" y="1532767"/>
            <a:ext cx="3035667" cy="2755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63DC27-EC12-4E37-8E77-FE720EEE1E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18" y="4110851"/>
            <a:ext cx="3013966" cy="2765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34A84-BCC7-412C-BC23-019F61AB4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72" y="4096468"/>
            <a:ext cx="3008630" cy="27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1848233-5D6E-22DE-98D9-779FAAFFE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149918"/>
            <a:ext cx="5613733" cy="15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F5C07-C737-33CD-7903-536A2F77BF88}"/>
              </a:ext>
            </a:extLst>
          </p:cNvPr>
          <p:cNvSpPr txBox="1"/>
          <p:nvPr/>
        </p:nvSpPr>
        <p:spPr>
          <a:xfrm>
            <a:off x="4084872" y="304800"/>
            <a:ext cx="4022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 xét</a:t>
            </a:r>
            <a:endParaRPr kumimoji="0" lang="en-US" sz="6600" b="0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FC96-D2E3-A10B-DA2A-86F6CD584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3651" l="9994" r="89974">
                        <a14:foregroundMark x1="36675" y1="34937" x2="43532" y2="49211"/>
                        <a14:foregroundMark x1="34508" y1="44925" x2="40103" y2="52204"/>
                        <a14:foregroundMark x1="36287" y1="41731" x2="36546" y2="46826"/>
                        <a14:foregroundMark x1="37937" y1="41124" x2="38583" y2="50465"/>
                        <a14:foregroundMark x1="38454" y1="82370" x2="38842" y2="63728"/>
                        <a14:foregroundMark x1="38842" y1="63728" x2="40589" y2="56652"/>
                        <a14:foregroundMark x1="38195" y1="64294" x2="45569" y2="72867"/>
                        <a14:foregroundMark x1="42626" y1="67125" x2="43273" y2="81278"/>
                        <a14:foregroundMark x1="43273" y1="81278" x2="43273" y2="81278"/>
                        <a14:foregroundMark x1="19497" y1="68483" x2="40492" y2="73959"/>
                        <a14:foregroundMark x1="30951" y1="58714" x2="29301" y2="75536"/>
                        <a14:foregroundMark x1="24483" y1="60493" x2="25744" y2="72382"/>
                        <a14:foregroundMark x1="25744" y1="72382" x2="25744" y2="72382"/>
                        <a14:foregroundMark x1="27652" y1="81925" x2="25356" y2="72058"/>
                        <a14:foregroundMark x1="30304" y1="91751" x2="29172" y2="87950"/>
                        <a14:foregroundMark x1="20925" y1="74606" x2="28655" y2="82531"/>
                        <a14:backgroundMark x1="19534" y1="68581" x2="18370" y2="67772"/>
                        <a14:backgroundMark x1="29560" y1="93651" x2="30951" y2="9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81200"/>
            <a:ext cx="6648655" cy="53186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0B545-780F-90B4-26F8-7FEAFC2F0D4B}"/>
              </a:ext>
            </a:extLst>
          </p:cNvPr>
          <p:cNvSpPr/>
          <p:nvPr/>
        </p:nvSpPr>
        <p:spPr>
          <a:xfrm>
            <a:off x="457200" y="1828514"/>
            <a:ext cx="6400800" cy="4879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37806E3-5C37-3363-23DF-D5C5DC169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345" y="1021545"/>
            <a:ext cx="2030111" cy="1613938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98D40079-0E49-0C02-BED0-30CE4993FD5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02357" y="5879227"/>
            <a:ext cx="1749285" cy="9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4038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752600" y="280000"/>
            <a:ext cx="982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6000" spc="30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Qua câu chuyện trên, em thấy câu chuyện khuyên chúng ta điều gì?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703A9-C82C-4F63-67B3-37213BA1F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103572"/>
            <a:ext cx="5048456" cy="403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2BAFD-3375-48EC-AC33-9CB322ABC5FF}"/>
              </a:ext>
            </a:extLst>
          </p:cNvPr>
          <p:cNvSpPr txBox="1"/>
          <p:nvPr/>
        </p:nvSpPr>
        <p:spPr>
          <a:xfrm>
            <a:off x="2514600" y="4206746"/>
            <a:ext cx="8305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42D64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 hiếu thảo với cha mẹ.</a:t>
            </a:r>
            <a:endParaRPr lang="en-US" sz="6600" b="1" dirty="0">
              <a:solidFill>
                <a:srgbClr val="42D64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0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4038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219200" y="649905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Câu chuyện còn giải thích cho chúng ta điều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2BAFD-3375-48EC-AC33-9CB322ABC5FF}"/>
              </a:ext>
            </a:extLst>
          </p:cNvPr>
          <p:cNvSpPr txBox="1"/>
          <p:nvPr/>
        </p:nvSpPr>
        <p:spPr>
          <a:xfrm>
            <a:off x="1447800" y="3337863"/>
            <a:ext cx="9677400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6600" b="1">
                <a:solidFill>
                  <a:srgbClr val="42D64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Miệng bồ nông có túi là vì ngày xưa đựng cá, tôm đem về cho mẹ ốm…</a:t>
            </a:r>
          </a:p>
        </p:txBody>
      </p:sp>
    </p:spTree>
    <p:extLst>
      <p:ext uri="{BB962C8B-B14F-4D97-AF65-F5344CB8AC3E}">
        <p14:creationId xmlns:p14="http://schemas.microsoft.com/office/powerpoint/2010/main" val="97123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7ABE45-C17F-409F-9C23-B809094B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9" y="0"/>
            <a:ext cx="1203564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7B6FF-E425-066B-3582-19186C1CAB25}"/>
              </a:ext>
            </a:extLst>
          </p:cNvPr>
          <p:cNvSpPr txBox="1"/>
          <p:nvPr/>
        </p:nvSpPr>
        <p:spPr>
          <a:xfrm>
            <a:off x="3429000" y="1285116"/>
            <a:ext cx="6487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 </a:t>
            </a:r>
            <a:r>
              <a:rPr kumimoji="0" lang="en-US" sz="4400" b="0" i="0" u="none" strike="noStrike" kern="1200" cap="none" spc="0" normalizeH="0" baseline="0" noProof="0" dirty="0" err="1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 </a:t>
            </a:r>
            <a:r>
              <a:rPr kumimoji="0" lang="en-US" sz="4400" b="0" i="0" u="none" strike="noStrike" kern="1200" cap="none" spc="0" normalizeH="0" baseline="0" noProof="0" dirty="0" err="1">
                <a:ln w="155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endParaRPr kumimoji="0" lang="en-US" sz="4400" b="0" i="0" u="none" strike="noStrike" kern="1200" cap="none" spc="0" normalizeH="0" baseline="0" noProof="0" dirty="0">
              <a:ln w="155575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B2BB-B2A7-6DA6-DBC9-B607D4992FCE}"/>
              </a:ext>
            </a:extLst>
          </p:cNvPr>
          <p:cNvSpPr txBox="1"/>
          <p:nvPr/>
        </p:nvSpPr>
        <p:spPr>
          <a:xfrm>
            <a:off x="3429000" y="1331367"/>
            <a:ext cx="6034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…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1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48148E-6 L -0.01862 -0.0009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065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48148E-6 L 0.01862 0.0009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46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38A2B1B-E350-9F1F-074E-195DD96D5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35229"/>
            <a:ext cx="10820400" cy="4038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35BB6-428B-DBEB-D726-8B1D6CC3CAD9}"/>
              </a:ext>
            </a:extLst>
          </p:cNvPr>
          <p:cNvSpPr txBox="1"/>
          <p:nvPr/>
        </p:nvSpPr>
        <p:spPr>
          <a:xfrm>
            <a:off x="1219200" y="649905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Em hãy đặt tên khác cho câu chuyện trên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2BAFD-3375-48EC-AC33-9CB322ABC5FF}"/>
              </a:ext>
            </a:extLst>
          </p:cNvPr>
          <p:cNvSpPr txBox="1"/>
          <p:nvPr/>
        </p:nvSpPr>
        <p:spPr>
          <a:xfrm>
            <a:off x="1447800" y="3337863"/>
            <a:ext cx="9677400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6600" b="1">
                <a:solidFill>
                  <a:srgbClr val="42D64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 lòng hiếu thảo.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314E8-DB6D-40AB-A461-91EAF5478A39}"/>
              </a:ext>
            </a:extLst>
          </p:cNvPr>
          <p:cNvSpPr txBox="1"/>
          <p:nvPr/>
        </p:nvSpPr>
        <p:spPr>
          <a:xfrm>
            <a:off x="1638300" y="4922765"/>
            <a:ext cx="9677400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6600" b="1">
                <a:solidFill>
                  <a:srgbClr val="42D64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tích chim bồ nông.</a:t>
            </a:r>
          </a:p>
        </p:txBody>
      </p:sp>
    </p:spTree>
    <p:extLst>
      <p:ext uri="{BB962C8B-B14F-4D97-AF65-F5344CB8AC3E}">
        <p14:creationId xmlns:p14="http://schemas.microsoft.com/office/powerpoint/2010/main" val="274257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A6B27-03AA-4ACC-8537-8FE12686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1" y="0"/>
            <a:ext cx="1184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8A606-AACC-4952-ABA3-AE805431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463039"/>
            <a:ext cx="12058933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9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AD6B85-935E-49CF-BDB9-C59E6CE3E325}"/>
              </a:ext>
            </a:extLst>
          </p:cNvPr>
          <p:cNvSpPr/>
          <p:nvPr/>
        </p:nvSpPr>
        <p:spPr>
          <a:xfrm>
            <a:off x="438150" y="238125"/>
            <a:ext cx="11315700" cy="6381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B47B4-5AA1-4822-B685-4C1335ED8F7F}"/>
              </a:ext>
            </a:extLst>
          </p:cNvPr>
          <p:cNvSpPr txBox="1"/>
          <p:nvPr/>
        </p:nvSpPr>
        <p:spPr>
          <a:xfrm>
            <a:off x="6476824" y="3760759"/>
            <a:ext cx="4981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03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8E04F-9EED-4B56-ABC2-35EBDCC950CC}"/>
              </a:ext>
            </a:extLst>
          </p:cNvPr>
          <p:cNvSpPr txBox="1"/>
          <p:nvPr/>
        </p:nvSpPr>
        <p:spPr>
          <a:xfrm>
            <a:off x="2962975" y="420983"/>
            <a:ext cx="585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6B3FD-6EEC-4CB0-BDD6-5DE04AD46C32}"/>
              </a:ext>
            </a:extLst>
          </p:cNvPr>
          <p:cNvSpPr txBox="1"/>
          <p:nvPr/>
        </p:nvSpPr>
        <p:spPr>
          <a:xfrm>
            <a:off x="438150" y="3734781"/>
            <a:ext cx="5688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2D7B1-180D-473F-ABF4-C72E92CFC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89" y="3181350"/>
            <a:ext cx="5362211" cy="2920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5459D-AE58-4880-9848-6C30E7A9E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824" y="3181350"/>
            <a:ext cx="4821039" cy="2944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0FFD9-23C6-4385-BB97-748B23095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062" y="268837"/>
            <a:ext cx="5581585" cy="27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AD6B85-935E-49CF-BDB9-C59E6CE3E325}"/>
              </a:ext>
            </a:extLst>
          </p:cNvPr>
          <p:cNvSpPr/>
          <p:nvPr/>
        </p:nvSpPr>
        <p:spPr>
          <a:xfrm>
            <a:off x="438150" y="238125"/>
            <a:ext cx="11315700" cy="6381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C1987-FEF8-4F01-90D3-50DA98F01888}"/>
              </a:ext>
            </a:extLst>
          </p:cNvPr>
          <p:cNvSpPr/>
          <p:nvPr/>
        </p:nvSpPr>
        <p:spPr>
          <a:xfrm>
            <a:off x="733424" y="610616"/>
            <a:ext cx="10956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Nói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B95E6BC5-F10E-4501-BB31-4AEA6795C1AF}"/>
              </a:ext>
            </a:extLst>
          </p:cNvPr>
          <p:cNvSpPr/>
          <p:nvPr/>
        </p:nvSpPr>
        <p:spPr>
          <a:xfrm>
            <a:off x="733424" y="1851362"/>
            <a:ext cx="4184822" cy="1902940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 LUẬN</a:t>
            </a:r>
          </a:p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NHÓM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AF0CB3-701B-4D48-BF10-2D2FF7674D4B}"/>
              </a:ext>
            </a:extLst>
          </p:cNvPr>
          <p:cNvSpPr/>
          <p:nvPr/>
        </p:nvSpPr>
        <p:spPr>
          <a:xfrm>
            <a:off x="733424" y="3954450"/>
            <a:ext cx="11458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406CF-B79C-4E43-B565-D8AA5C5E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" y="463039"/>
            <a:ext cx="12065030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0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203FF8-8728-479A-A0EA-46D705BB666C}"/>
              </a:ext>
            </a:extLst>
          </p:cNvPr>
          <p:cNvSpPr/>
          <p:nvPr/>
        </p:nvSpPr>
        <p:spPr>
          <a:xfrm>
            <a:off x="438150" y="238125"/>
            <a:ext cx="11315700" cy="6381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D00DE-6D86-4AB7-98D7-77B6CD96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32" y="403605"/>
            <a:ext cx="3010824" cy="2762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D65AB8-3FC5-4525-8E40-F078E1B4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29" y="406957"/>
            <a:ext cx="3035667" cy="2755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DB63B2-789E-4CBC-84A1-DB738A619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32" y="3427559"/>
            <a:ext cx="3013966" cy="2765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1A8343-3A82-4394-85B7-5763B8AD6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09" y="3427559"/>
            <a:ext cx="3008630" cy="27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ồ nông có hiếu-Kể chuyện lớp 3-Tiếng việt lớp 3_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F32054AA-A5DD-4F63-B2BB-5680F0AE9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39EAB3-FA7B-3600-BC7E-28B5731B4E39}"/>
              </a:ext>
            </a:extLst>
          </p:cNvPr>
          <p:cNvSpPr/>
          <p:nvPr/>
        </p:nvSpPr>
        <p:spPr>
          <a:xfrm>
            <a:off x="304800" y="228600"/>
            <a:ext cx="11582400" cy="6477000"/>
          </a:xfrm>
          <a:custGeom>
            <a:avLst/>
            <a:gdLst>
              <a:gd name="connsiteX0" fmla="*/ 1079522 w 11582400"/>
              <a:gd name="connsiteY0" fmla="*/ 0 h 6477000"/>
              <a:gd name="connsiteX1" fmla="*/ 11582400 w 11582400"/>
              <a:gd name="connsiteY1" fmla="*/ 0 h 6477000"/>
              <a:gd name="connsiteX2" fmla="*/ 11582400 w 11582400"/>
              <a:gd name="connsiteY2" fmla="*/ 0 h 6477000"/>
              <a:gd name="connsiteX3" fmla="*/ 11582400 w 11582400"/>
              <a:gd name="connsiteY3" fmla="*/ 5397478 h 6477000"/>
              <a:gd name="connsiteX4" fmla="*/ 10502878 w 11582400"/>
              <a:gd name="connsiteY4" fmla="*/ 6477000 h 6477000"/>
              <a:gd name="connsiteX5" fmla="*/ 0 w 11582400"/>
              <a:gd name="connsiteY5" fmla="*/ 6477000 h 6477000"/>
              <a:gd name="connsiteX6" fmla="*/ 0 w 11582400"/>
              <a:gd name="connsiteY6" fmla="*/ 6477000 h 6477000"/>
              <a:gd name="connsiteX7" fmla="*/ 0 w 11582400"/>
              <a:gd name="connsiteY7" fmla="*/ 1079522 h 6477000"/>
              <a:gd name="connsiteX8" fmla="*/ 1079522 w 11582400"/>
              <a:gd name="connsiteY8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2400" h="6477000" fill="none" extrusionOk="0">
                <a:moveTo>
                  <a:pt x="1079522" y="0"/>
                </a:moveTo>
                <a:cubicBezTo>
                  <a:pt x="4928796" y="48231"/>
                  <a:pt x="9485928" y="-84455"/>
                  <a:pt x="11582400" y="0"/>
                </a:cubicBezTo>
                <a:lnTo>
                  <a:pt x="11582400" y="0"/>
                </a:lnTo>
                <a:cubicBezTo>
                  <a:pt x="11620981" y="1281933"/>
                  <a:pt x="11519059" y="2777095"/>
                  <a:pt x="11582400" y="5397478"/>
                </a:cubicBezTo>
                <a:cubicBezTo>
                  <a:pt x="11471483" y="5975742"/>
                  <a:pt x="11167526" y="6532975"/>
                  <a:pt x="10502878" y="6477000"/>
                </a:cubicBezTo>
                <a:cubicBezTo>
                  <a:pt x="6025089" y="6346046"/>
                  <a:pt x="5195402" y="6433426"/>
                  <a:pt x="0" y="6477000"/>
                </a:cubicBezTo>
                <a:lnTo>
                  <a:pt x="0" y="6477000"/>
                </a:lnTo>
                <a:cubicBezTo>
                  <a:pt x="-80982" y="4435685"/>
                  <a:pt x="-72255" y="2357526"/>
                  <a:pt x="0" y="1079522"/>
                </a:cubicBezTo>
                <a:cubicBezTo>
                  <a:pt x="49697" y="439805"/>
                  <a:pt x="507828" y="-115289"/>
                  <a:pt x="1079522" y="0"/>
                </a:cubicBezTo>
                <a:close/>
              </a:path>
              <a:path w="11582400" h="6477000" stroke="0" extrusionOk="0">
                <a:moveTo>
                  <a:pt x="1079522" y="0"/>
                </a:moveTo>
                <a:cubicBezTo>
                  <a:pt x="4043447" y="118645"/>
                  <a:pt x="6394574" y="116012"/>
                  <a:pt x="11582400" y="0"/>
                </a:cubicBezTo>
                <a:lnTo>
                  <a:pt x="11582400" y="0"/>
                </a:lnTo>
                <a:cubicBezTo>
                  <a:pt x="11449518" y="1057888"/>
                  <a:pt x="11667351" y="3935842"/>
                  <a:pt x="11582400" y="5397478"/>
                </a:cubicBezTo>
                <a:cubicBezTo>
                  <a:pt x="11514026" y="6060453"/>
                  <a:pt x="11087034" y="6543594"/>
                  <a:pt x="10502878" y="6477000"/>
                </a:cubicBezTo>
                <a:cubicBezTo>
                  <a:pt x="6362489" y="6497187"/>
                  <a:pt x="2136403" y="6629480"/>
                  <a:pt x="0" y="6477000"/>
                </a:cubicBezTo>
                <a:lnTo>
                  <a:pt x="0" y="6477000"/>
                </a:lnTo>
                <a:cubicBezTo>
                  <a:pt x="-49533" y="4803689"/>
                  <a:pt x="-14809" y="2673216"/>
                  <a:pt x="0" y="1079522"/>
                </a:cubicBezTo>
                <a:cubicBezTo>
                  <a:pt x="-16381" y="480810"/>
                  <a:pt x="439896" y="40882"/>
                  <a:pt x="1079522" y="0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1C819-D3C2-D7A0-F44D-F7A0F36B8C20}"/>
              </a:ext>
            </a:extLst>
          </p:cNvPr>
          <p:cNvSpPr txBox="1"/>
          <p:nvPr/>
        </p:nvSpPr>
        <p:spPr>
          <a:xfrm>
            <a:off x="1143000" y="625522"/>
            <a:ext cx="348492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Bồ nông có hiếu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6E5219D-9ACE-2E43-9685-C9FB77F58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60834" y="852537"/>
            <a:ext cx="4509010" cy="3411918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8B9DAD56-ADDC-96EE-D99E-4F526300D6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04878" y="3657600"/>
            <a:ext cx="3583066" cy="3208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AA48D9-65AC-E18A-359A-FBA4BFBFC7E0}"/>
              </a:ext>
            </a:extLst>
          </p:cNvPr>
          <p:cNvSpPr txBox="1"/>
          <p:nvPr/>
        </p:nvSpPr>
        <p:spPr>
          <a:xfrm>
            <a:off x="7384510" y="1859340"/>
            <a:ext cx="346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Kể từng đoạn câu chuyện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CECD0">
                  <a:lumMod val="50000"/>
                </a:srgbClr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938739-B23C-48D3-8E9A-505F166DC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1" y="1335493"/>
            <a:ext cx="3010824" cy="2762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F9624-358D-4DD5-AC25-7E09855E3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7" y="1338844"/>
            <a:ext cx="3035667" cy="2755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8018F-5199-467F-9D03-8156312EB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9" y="3916928"/>
            <a:ext cx="3013966" cy="2765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8E915-9177-4760-B063-CA6312114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793" y="3902545"/>
            <a:ext cx="3008630" cy="27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85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2660</TotalTime>
  <Words>342</Words>
  <Application>Microsoft Office PowerPoint</Application>
  <PresentationFormat>Widescreen</PresentationFormat>
  <Paragraphs>37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#9Slide02 Noi dung dai</vt:lpstr>
      <vt:lpstr>#9Slide02 Tieu de dai</vt:lpstr>
      <vt:lpstr>Arial</vt:lpstr>
      <vt:lpstr>Arial-SGK-TV</vt:lpstr>
      <vt:lpstr>Calibri</vt:lpstr>
      <vt:lpstr>Calibri Light</vt:lpstr>
      <vt:lpstr>LNTH-Dinomiko</vt:lpstr>
      <vt:lpstr>Odibee Sans</vt:lpstr>
      <vt:lpstr>SVN-Kitten</vt:lpstr>
      <vt:lpstr>SVN-Poky's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185</cp:revision>
  <dcterms:created xsi:type="dcterms:W3CDTF">2021-10-30T04:56:06Z</dcterms:created>
  <dcterms:modified xsi:type="dcterms:W3CDTF">2023-02-08T13:54:12Z</dcterms:modified>
  <cp:category>9Slide.vn</cp:category>
</cp:coreProperties>
</file>