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5" r:id="rId1"/>
    <p:sldMasterId id="2147484050" r:id="rId2"/>
    <p:sldMasterId id="2147484086" r:id="rId3"/>
    <p:sldMasterId id="2147484101" r:id="rId4"/>
  </p:sldMasterIdLst>
  <p:notesMasterIdLst>
    <p:notesMasterId r:id="rId13"/>
  </p:notesMasterIdLst>
  <p:sldIdLst>
    <p:sldId id="257" r:id="rId5"/>
    <p:sldId id="283" r:id="rId6"/>
    <p:sldId id="449" r:id="rId7"/>
    <p:sldId id="294" r:id="rId8"/>
    <p:sldId id="450" r:id="rId9"/>
    <p:sldId id="298" r:id="rId10"/>
    <p:sldId id="451" r:id="rId11"/>
    <p:sldId id="453" r:id="rId12"/>
  </p:sldIdLst>
  <p:sldSz cx="12192000" cy="6858000"/>
  <p:notesSz cx="6858000" cy="9144000"/>
  <p:custDataLst>
    <p:tags r:id="rId14"/>
  </p:custDataLst>
  <p:defaultTextStyle>
    <a:defPPr>
      <a:defRPr lang="en-US"/>
    </a:defPPr>
    <a:lvl1pPr marL="0" algn="l" defTabSz="911634" rtl="0" eaLnBrk="1" latinLnBrk="0" hangingPunct="1">
      <a:defRPr sz="1900" kern="1200">
        <a:solidFill>
          <a:schemeClr val="tx1"/>
        </a:solidFill>
        <a:latin typeface="+mn-lt"/>
        <a:ea typeface="+mn-ea"/>
        <a:cs typeface="+mn-cs"/>
      </a:defRPr>
    </a:lvl1pPr>
    <a:lvl2pPr marL="455790" algn="l" defTabSz="911634" rtl="0" eaLnBrk="1" latinLnBrk="0" hangingPunct="1">
      <a:defRPr sz="1900" kern="1200">
        <a:solidFill>
          <a:schemeClr val="tx1"/>
        </a:solidFill>
        <a:latin typeface="+mn-lt"/>
        <a:ea typeface="+mn-ea"/>
        <a:cs typeface="+mn-cs"/>
      </a:defRPr>
    </a:lvl2pPr>
    <a:lvl3pPr marL="911634" algn="l" defTabSz="911634" rtl="0" eaLnBrk="1" latinLnBrk="0" hangingPunct="1">
      <a:defRPr sz="1900" kern="1200">
        <a:solidFill>
          <a:schemeClr val="tx1"/>
        </a:solidFill>
        <a:latin typeface="+mn-lt"/>
        <a:ea typeface="+mn-ea"/>
        <a:cs typeface="+mn-cs"/>
      </a:defRPr>
    </a:lvl3pPr>
    <a:lvl4pPr marL="1367451" algn="l" defTabSz="911634" rtl="0" eaLnBrk="1" latinLnBrk="0" hangingPunct="1">
      <a:defRPr sz="1900" kern="1200">
        <a:solidFill>
          <a:schemeClr val="tx1"/>
        </a:solidFill>
        <a:latin typeface="+mn-lt"/>
        <a:ea typeface="+mn-ea"/>
        <a:cs typeface="+mn-cs"/>
      </a:defRPr>
    </a:lvl4pPr>
    <a:lvl5pPr marL="1823269" algn="l" defTabSz="911634" rtl="0" eaLnBrk="1" latinLnBrk="0" hangingPunct="1">
      <a:defRPr sz="1900" kern="1200">
        <a:solidFill>
          <a:schemeClr val="tx1"/>
        </a:solidFill>
        <a:latin typeface="+mn-lt"/>
        <a:ea typeface="+mn-ea"/>
        <a:cs typeface="+mn-cs"/>
      </a:defRPr>
    </a:lvl5pPr>
    <a:lvl6pPr marL="2279116" algn="l" defTabSz="911634" rtl="0" eaLnBrk="1" latinLnBrk="0" hangingPunct="1">
      <a:defRPr sz="1900" kern="1200">
        <a:solidFill>
          <a:schemeClr val="tx1"/>
        </a:solidFill>
        <a:latin typeface="+mn-lt"/>
        <a:ea typeface="+mn-ea"/>
        <a:cs typeface="+mn-cs"/>
      </a:defRPr>
    </a:lvl6pPr>
    <a:lvl7pPr marL="2734903" algn="l" defTabSz="911634" rtl="0" eaLnBrk="1" latinLnBrk="0" hangingPunct="1">
      <a:defRPr sz="1900" kern="1200">
        <a:solidFill>
          <a:schemeClr val="tx1"/>
        </a:solidFill>
        <a:latin typeface="+mn-lt"/>
        <a:ea typeface="+mn-ea"/>
        <a:cs typeface="+mn-cs"/>
      </a:defRPr>
    </a:lvl7pPr>
    <a:lvl8pPr marL="3190690" algn="l" defTabSz="911634" rtl="0" eaLnBrk="1" latinLnBrk="0" hangingPunct="1">
      <a:defRPr sz="1900" kern="1200">
        <a:solidFill>
          <a:schemeClr val="tx1"/>
        </a:solidFill>
        <a:latin typeface="+mn-lt"/>
        <a:ea typeface="+mn-ea"/>
        <a:cs typeface="+mn-cs"/>
      </a:defRPr>
    </a:lvl8pPr>
    <a:lvl9pPr marL="3646475" algn="l" defTabSz="911634" rtl="0" eaLnBrk="1" latinLnBrk="0" hangingPunct="1">
      <a:defRPr sz="19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00FF"/>
    <a:srgbClr val="F1CFE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87421" autoAdjust="0"/>
  </p:normalViewPr>
  <p:slideViewPr>
    <p:cSldViewPr snapToGrid="0">
      <p:cViewPr varScale="1">
        <p:scale>
          <a:sx n="84" d="100"/>
          <a:sy n="84" d="100"/>
        </p:scale>
        <p:origin x="581" y="-34"/>
      </p:cViewPr>
      <p:guideLst>
        <p:guide orient="horz" pos="2161"/>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Master" Target="slideMasters/slideMaster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9DC7F10-2E8D-4886-BBAF-9066D1324461}" type="datetimeFigureOut">
              <a:rPr lang="vi-VN" smtClean="0"/>
              <a:t>11/03/2025</a:t>
            </a:fld>
            <a:endParaRPr lang="vi-VN"/>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374A490-54D2-45DC-A6C1-F6B8DBC48A9C}" type="slidenum">
              <a:rPr lang="vi-VN" smtClean="0"/>
              <a:t>‹#›</a:t>
            </a:fld>
            <a:endParaRPr lang="vi-VN"/>
          </a:p>
        </p:txBody>
      </p:sp>
    </p:spTree>
    <p:extLst>
      <p:ext uri="{BB962C8B-B14F-4D97-AF65-F5344CB8AC3E}">
        <p14:creationId xmlns:p14="http://schemas.microsoft.com/office/powerpoint/2010/main" val="3233123637"/>
      </p:ext>
    </p:extLst>
  </p:cSld>
  <p:clrMap bg1="lt1" tx1="dk1" bg2="lt2" tx2="dk2" accent1="accent1" accent2="accent2" accent3="accent3" accent4="accent4" accent5="accent5" accent6="accent6" hlink="hlink" folHlink="folHlink"/>
  <p:notesStyle>
    <a:lvl1pPr marL="0" algn="l" defTabSz="911634" rtl="0" eaLnBrk="1" latinLnBrk="0" hangingPunct="1">
      <a:defRPr sz="1200" kern="1200">
        <a:solidFill>
          <a:schemeClr val="tx1"/>
        </a:solidFill>
        <a:latin typeface="+mn-lt"/>
        <a:ea typeface="+mn-ea"/>
        <a:cs typeface="+mn-cs"/>
      </a:defRPr>
    </a:lvl1pPr>
    <a:lvl2pPr marL="455790" algn="l" defTabSz="911634" rtl="0" eaLnBrk="1" latinLnBrk="0" hangingPunct="1">
      <a:defRPr sz="1200" kern="1200">
        <a:solidFill>
          <a:schemeClr val="tx1"/>
        </a:solidFill>
        <a:latin typeface="+mn-lt"/>
        <a:ea typeface="+mn-ea"/>
        <a:cs typeface="+mn-cs"/>
      </a:defRPr>
    </a:lvl2pPr>
    <a:lvl3pPr marL="911634" algn="l" defTabSz="911634" rtl="0" eaLnBrk="1" latinLnBrk="0" hangingPunct="1">
      <a:defRPr sz="1200" kern="1200">
        <a:solidFill>
          <a:schemeClr val="tx1"/>
        </a:solidFill>
        <a:latin typeface="+mn-lt"/>
        <a:ea typeface="+mn-ea"/>
        <a:cs typeface="+mn-cs"/>
      </a:defRPr>
    </a:lvl3pPr>
    <a:lvl4pPr marL="1367451" algn="l" defTabSz="911634" rtl="0" eaLnBrk="1" latinLnBrk="0" hangingPunct="1">
      <a:defRPr sz="1200" kern="1200">
        <a:solidFill>
          <a:schemeClr val="tx1"/>
        </a:solidFill>
        <a:latin typeface="+mn-lt"/>
        <a:ea typeface="+mn-ea"/>
        <a:cs typeface="+mn-cs"/>
      </a:defRPr>
    </a:lvl4pPr>
    <a:lvl5pPr marL="1823269" algn="l" defTabSz="911634" rtl="0" eaLnBrk="1" latinLnBrk="0" hangingPunct="1">
      <a:defRPr sz="1200" kern="1200">
        <a:solidFill>
          <a:schemeClr val="tx1"/>
        </a:solidFill>
        <a:latin typeface="+mn-lt"/>
        <a:ea typeface="+mn-ea"/>
        <a:cs typeface="+mn-cs"/>
      </a:defRPr>
    </a:lvl5pPr>
    <a:lvl6pPr marL="2279116" algn="l" defTabSz="911634" rtl="0" eaLnBrk="1" latinLnBrk="0" hangingPunct="1">
      <a:defRPr sz="1200" kern="1200">
        <a:solidFill>
          <a:schemeClr val="tx1"/>
        </a:solidFill>
        <a:latin typeface="+mn-lt"/>
        <a:ea typeface="+mn-ea"/>
        <a:cs typeface="+mn-cs"/>
      </a:defRPr>
    </a:lvl6pPr>
    <a:lvl7pPr marL="2734903" algn="l" defTabSz="911634" rtl="0" eaLnBrk="1" latinLnBrk="0" hangingPunct="1">
      <a:defRPr sz="1200" kern="1200">
        <a:solidFill>
          <a:schemeClr val="tx1"/>
        </a:solidFill>
        <a:latin typeface="+mn-lt"/>
        <a:ea typeface="+mn-ea"/>
        <a:cs typeface="+mn-cs"/>
      </a:defRPr>
    </a:lvl7pPr>
    <a:lvl8pPr marL="3190690" algn="l" defTabSz="911634" rtl="0" eaLnBrk="1" latinLnBrk="0" hangingPunct="1">
      <a:defRPr sz="1200" kern="1200">
        <a:solidFill>
          <a:schemeClr val="tx1"/>
        </a:solidFill>
        <a:latin typeface="+mn-lt"/>
        <a:ea typeface="+mn-ea"/>
        <a:cs typeface="+mn-cs"/>
      </a:defRPr>
    </a:lvl8pPr>
    <a:lvl9pPr marL="3646475" algn="l" defTabSz="911634"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552287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8119138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980997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434356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5696063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6976861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46451235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email"/>
          <a:stretch>
            <a:fillRect/>
          </a:stretch>
        </p:blipFill>
        <p:spPr>
          <a:xfrm>
            <a:off x="5" y="813"/>
            <a:ext cx="12192000" cy="6856443"/>
          </a:xfrm>
          <a:prstGeom prst="rect">
            <a:avLst/>
          </a:prstGeom>
        </p:spPr>
      </p:pic>
    </p:spTree>
    <p:extLst>
      <p:ext uri="{BB962C8B-B14F-4D97-AF65-F5344CB8AC3E}">
        <p14:creationId xmlns:p14="http://schemas.microsoft.com/office/powerpoint/2010/main" val="2830934967"/>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328" y="4801251"/>
            <a:ext cx="7316045" cy="567092"/>
          </a:xfrm>
          <a:prstGeom prst="rect">
            <a:avLst/>
          </a:prstGeom>
        </p:spPr>
        <p:txBody>
          <a:bodyPr lIns="91064" tIns="45602" rIns="91064" bIns="45602" anchor="b"/>
          <a:lstStyle>
            <a:lvl1pPr algn="l">
              <a:defRPr sz="2700" b="1"/>
            </a:lvl1pPr>
          </a:lstStyle>
          <a:p>
            <a:r>
              <a:rPr lang="zh-CN" altLang="en-US"/>
              <a:t>单击此处编辑母版标题样式</a:t>
            </a:r>
          </a:p>
        </p:txBody>
      </p:sp>
      <p:sp>
        <p:nvSpPr>
          <p:cNvPr id="3" name="图片占位符 2"/>
          <p:cNvSpPr>
            <a:spLocks noGrp="1"/>
          </p:cNvSpPr>
          <p:nvPr>
            <p:ph type="pic" idx="1"/>
          </p:nvPr>
        </p:nvSpPr>
        <p:spPr>
          <a:xfrm>
            <a:off x="2389328" y="613793"/>
            <a:ext cx="7316045" cy="4113531"/>
          </a:xfrm>
          <a:prstGeom prst="rect">
            <a:avLst/>
          </a:prstGeom>
        </p:spPr>
        <p:txBody>
          <a:bodyPr lIns="91064" tIns="45602" rIns="91064" bIns="45602"/>
          <a:lstStyle>
            <a:lvl1pPr marL="0" indent="0">
              <a:buNone/>
              <a:defRPr sz="4300"/>
            </a:lvl1pPr>
            <a:lvl2pPr marL="606891" indent="0">
              <a:buNone/>
              <a:defRPr sz="3700"/>
            </a:lvl2pPr>
            <a:lvl3pPr marL="1213285" indent="0">
              <a:buNone/>
              <a:defRPr sz="3200"/>
            </a:lvl3pPr>
            <a:lvl4pPr marL="1820218" indent="0">
              <a:buNone/>
              <a:defRPr sz="2700"/>
            </a:lvl4pPr>
            <a:lvl5pPr marL="2427196" indent="0">
              <a:buNone/>
              <a:defRPr sz="2700"/>
            </a:lvl5pPr>
            <a:lvl6pPr marL="3033454" indent="0">
              <a:buNone/>
              <a:defRPr sz="2700"/>
            </a:lvl6pPr>
            <a:lvl7pPr marL="3640394" indent="0">
              <a:buNone/>
              <a:defRPr sz="2700"/>
            </a:lvl7pPr>
            <a:lvl8pPr marL="4247354" indent="0">
              <a:buNone/>
              <a:defRPr sz="2700"/>
            </a:lvl8pPr>
            <a:lvl9pPr marL="4854289" indent="0">
              <a:buNone/>
              <a:defRPr sz="2700"/>
            </a:lvl9pPr>
          </a:lstStyle>
          <a:p>
            <a:endParaRPr lang="zh-CN" altLang="en-US"/>
          </a:p>
        </p:txBody>
      </p:sp>
      <p:sp>
        <p:nvSpPr>
          <p:cNvPr id="4" name="文本占位符 3"/>
          <p:cNvSpPr>
            <a:spLocks noGrp="1"/>
          </p:cNvSpPr>
          <p:nvPr>
            <p:ph type="body" sz="half" idx="2"/>
          </p:nvPr>
        </p:nvSpPr>
        <p:spPr>
          <a:xfrm>
            <a:off x="2389328" y="5368524"/>
            <a:ext cx="7316045" cy="804085"/>
          </a:xfrm>
          <a:prstGeom prst="rect">
            <a:avLst/>
          </a:prstGeom>
        </p:spPr>
        <p:txBody>
          <a:bodyPr lIns="91064" tIns="45602" rIns="91064" bIns="45602"/>
          <a:lstStyle>
            <a:lvl1pPr marL="0" indent="0">
              <a:buNone/>
              <a:defRPr sz="1900"/>
            </a:lvl1pPr>
            <a:lvl2pPr marL="606891" indent="0">
              <a:buNone/>
              <a:defRPr sz="1600"/>
            </a:lvl2pPr>
            <a:lvl3pPr marL="1213285" indent="0">
              <a:buNone/>
              <a:defRPr sz="1300"/>
            </a:lvl3pPr>
            <a:lvl4pPr marL="1820218" indent="0">
              <a:buNone/>
              <a:defRPr sz="1200"/>
            </a:lvl4pPr>
            <a:lvl5pPr marL="2427196" indent="0">
              <a:buNone/>
              <a:defRPr sz="1200"/>
            </a:lvl5pPr>
            <a:lvl6pPr marL="3033454" indent="0">
              <a:buNone/>
              <a:defRPr sz="1200"/>
            </a:lvl6pPr>
            <a:lvl7pPr marL="3640394" indent="0">
              <a:buNone/>
              <a:defRPr sz="1200"/>
            </a:lvl7pPr>
            <a:lvl8pPr marL="4247354" indent="0">
              <a:buNone/>
              <a:defRPr sz="1200"/>
            </a:lvl8pPr>
            <a:lvl9pPr marL="4854289" indent="0">
              <a:buNone/>
              <a:defRPr sz="1200"/>
            </a:lvl9pPr>
          </a:lstStyle>
          <a:p>
            <a:pPr lvl="0"/>
            <a:r>
              <a:rPr lang="zh-CN" altLang="en-US"/>
              <a:t>单击此处编辑母版文本样式</a:t>
            </a:r>
          </a:p>
        </p:txBody>
      </p:sp>
    </p:spTree>
    <p:extLst>
      <p:ext uri="{BB962C8B-B14F-4D97-AF65-F5344CB8AC3E}">
        <p14:creationId xmlns:p14="http://schemas.microsoft.com/office/powerpoint/2010/main" val="4229360148"/>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533" y="275393"/>
            <a:ext cx="10973011" cy="1142647"/>
          </a:xfrm>
          <a:prstGeom prst="rect">
            <a:avLst/>
          </a:prstGeom>
        </p:spPr>
        <p:txBody>
          <a:bodyPr lIns="91064" tIns="45602" rIns="91064" bIns="45602"/>
          <a:lstStyle/>
          <a:p>
            <a:r>
              <a:rPr lang="zh-CN" altLang="en-US"/>
              <a:t>单击此处编辑母版标题样式</a:t>
            </a:r>
          </a:p>
        </p:txBody>
      </p:sp>
      <p:sp>
        <p:nvSpPr>
          <p:cNvPr id="3" name="竖排文字占位符 2"/>
          <p:cNvSpPr>
            <a:spLocks noGrp="1"/>
          </p:cNvSpPr>
          <p:nvPr>
            <p:ph type="body" orient="vert" idx="1"/>
          </p:nvPr>
        </p:nvSpPr>
        <p:spPr>
          <a:xfrm>
            <a:off x="609533" y="1599799"/>
            <a:ext cx="10973011" cy="4526153"/>
          </a:xfrm>
          <a:prstGeom prst="rect">
            <a:avLst/>
          </a:prstGeom>
        </p:spPr>
        <p:txBody>
          <a:bodyPr vert="eaVert" lIns="91064" tIns="45602" rIns="91064" bIns="45602"/>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711000069"/>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807" y="275225"/>
            <a:ext cx="2742724" cy="5850779"/>
          </a:xfrm>
          <a:prstGeom prst="rect">
            <a:avLst/>
          </a:prstGeom>
        </p:spPr>
        <p:txBody>
          <a:bodyPr vert="eaVert" lIns="91064" tIns="45602" rIns="91064" bIns="45602"/>
          <a:lstStyle/>
          <a:p>
            <a:r>
              <a:rPr lang="zh-CN" altLang="en-US"/>
              <a:t>单击此处编辑母版标题样式</a:t>
            </a:r>
          </a:p>
        </p:txBody>
      </p:sp>
      <p:sp>
        <p:nvSpPr>
          <p:cNvPr id="3" name="竖排文字占位符 2"/>
          <p:cNvSpPr>
            <a:spLocks noGrp="1"/>
          </p:cNvSpPr>
          <p:nvPr>
            <p:ph type="body" orient="vert" idx="1"/>
          </p:nvPr>
        </p:nvSpPr>
        <p:spPr>
          <a:xfrm>
            <a:off x="609545" y="275225"/>
            <a:ext cx="8027123" cy="5850779"/>
          </a:xfrm>
          <a:prstGeom prst="rect">
            <a:avLst/>
          </a:prstGeom>
        </p:spPr>
        <p:txBody>
          <a:bodyPr vert="eaVert" lIns="91064" tIns="45602" rIns="91064" bIns="45602"/>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4167858443"/>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561"/>
            <a:ext cx="9144000" cy="2388017"/>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669"/>
            <a:ext cx="9144000" cy="165605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978" indent="0" algn="ctr">
              <a:buNone/>
              <a:defRPr sz="1600"/>
            </a:lvl7pPr>
            <a:lvl8pPr marL="3201167" indent="0" algn="ctr">
              <a:buNone/>
              <a:defRPr sz="1600"/>
            </a:lvl8pPr>
            <a:lvl9pPr marL="3658355"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2025/3/11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435947158"/>
      </p:ext>
    </p:extLst>
  </p:cSld>
  <p:clrMapOvr>
    <a:masterClrMapping/>
  </p:clrMapOvr>
  <mc:AlternateContent xmlns:mc="http://schemas.openxmlformats.org/markup-compatibility/2006" xmlns:p14="http://schemas.microsoft.com/office/powerpoint/2010/main">
    <mc:Choice Requires="p14">
      <p:transition p14:dur="10">
        <p:blinds dir="vert"/>
      </p:transition>
    </mc:Choice>
    <mc:Fallback xmlns="">
      <p:transition>
        <p:blinds dir="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irst Slide">
    <p:spTree>
      <p:nvGrpSpPr>
        <p:cNvPr id="1" name=""/>
        <p:cNvGrpSpPr/>
        <p:nvPr/>
      </p:nvGrpSpPr>
      <p:grpSpPr>
        <a:xfrm>
          <a:off x="0" y="0"/>
          <a:ext cx="0" cy="0"/>
          <a:chOff x="0" y="0"/>
          <a:chExt cx="0" cy="0"/>
        </a:xfrm>
      </p:grpSpPr>
      <p:sp>
        <p:nvSpPr>
          <p:cNvPr id="15" name="Picture Placeholder 2"/>
          <p:cNvSpPr>
            <a:spLocks noGrp="1"/>
          </p:cNvSpPr>
          <p:nvPr>
            <p:ph type="pic" sz="quarter" idx="17"/>
          </p:nvPr>
        </p:nvSpPr>
        <p:spPr>
          <a:xfrm>
            <a:off x="4064000" y="442037"/>
            <a:ext cx="4368800" cy="3084104"/>
          </a:xfrm>
          <a:custGeom>
            <a:avLst/>
            <a:gdLst/>
            <a:ahLst/>
            <a:cxnLst/>
            <a:rect l="l" t="t" r="r" b="b"/>
            <a:pathLst>
              <a:path w="3276600" h="3124200">
                <a:moveTo>
                  <a:pt x="3028950" y="0"/>
                </a:moveTo>
                <a:cubicBezTo>
                  <a:pt x="3165723" y="0"/>
                  <a:pt x="3276600" y="110877"/>
                  <a:pt x="3276600" y="247650"/>
                </a:cubicBezTo>
                <a:lnTo>
                  <a:pt x="3276600" y="2876550"/>
                </a:lnTo>
                <a:cubicBezTo>
                  <a:pt x="3276600" y="3013323"/>
                  <a:pt x="3165723" y="3124200"/>
                  <a:pt x="3028950" y="3124200"/>
                </a:cubicBezTo>
                <a:cubicBezTo>
                  <a:pt x="2892177" y="3124200"/>
                  <a:pt x="2781300" y="3013323"/>
                  <a:pt x="2781300" y="2876550"/>
                </a:cubicBezTo>
                <a:lnTo>
                  <a:pt x="2781300" y="247650"/>
                </a:lnTo>
                <a:cubicBezTo>
                  <a:pt x="2781300" y="110877"/>
                  <a:pt x="2892177" y="0"/>
                  <a:pt x="3028950" y="0"/>
                </a:cubicBezTo>
                <a:close/>
                <a:moveTo>
                  <a:pt x="2317750" y="0"/>
                </a:moveTo>
                <a:cubicBezTo>
                  <a:pt x="2454523" y="0"/>
                  <a:pt x="2565400" y="110877"/>
                  <a:pt x="2565400" y="247650"/>
                </a:cubicBezTo>
                <a:lnTo>
                  <a:pt x="2565400" y="2876550"/>
                </a:lnTo>
                <a:cubicBezTo>
                  <a:pt x="2565400" y="3013323"/>
                  <a:pt x="2454523" y="3124200"/>
                  <a:pt x="2317750" y="3124200"/>
                </a:cubicBezTo>
                <a:cubicBezTo>
                  <a:pt x="2180977" y="3124200"/>
                  <a:pt x="2070100" y="3013323"/>
                  <a:pt x="2070100" y="2876550"/>
                </a:cubicBezTo>
                <a:lnTo>
                  <a:pt x="2070100" y="247650"/>
                </a:lnTo>
                <a:cubicBezTo>
                  <a:pt x="2070100" y="110877"/>
                  <a:pt x="2180977" y="0"/>
                  <a:pt x="2317750" y="0"/>
                </a:cubicBezTo>
                <a:close/>
                <a:moveTo>
                  <a:pt x="1606550" y="0"/>
                </a:moveTo>
                <a:cubicBezTo>
                  <a:pt x="1743323" y="0"/>
                  <a:pt x="1854200" y="110877"/>
                  <a:pt x="1854200" y="247650"/>
                </a:cubicBezTo>
                <a:lnTo>
                  <a:pt x="1854200" y="2876550"/>
                </a:lnTo>
                <a:cubicBezTo>
                  <a:pt x="1854200" y="3013323"/>
                  <a:pt x="1743323" y="3124200"/>
                  <a:pt x="1606550" y="3124200"/>
                </a:cubicBezTo>
                <a:cubicBezTo>
                  <a:pt x="1469777" y="3124200"/>
                  <a:pt x="1358900" y="3013323"/>
                  <a:pt x="1358900" y="2876550"/>
                </a:cubicBezTo>
                <a:lnTo>
                  <a:pt x="1358900" y="247650"/>
                </a:lnTo>
                <a:cubicBezTo>
                  <a:pt x="1358900" y="110877"/>
                  <a:pt x="1469777" y="0"/>
                  <a:pt x="1606550" y="0"/>
                </a:cubicBezTo>
                <a:close/>
                <a:moveTo>
                  <a:pt x="958850" y="0"/>
                </a:moveTo>
                <a:cubicBezTo>
                  <a:pt x="1095623" y="0"/>
                  <a:pt x="1206500" y="110877"/>
                  <a:pt x="1206500" y="247650"/>
                </a:cubicBezTo>
                <a:lnTo>
                  <a:pt x="1206500" y="2876550"/>
                </a:lnTo>
                <a:cubicBezTo>
                  <a:pt x="1206500" y="3013323"/>
                  <a:pt x="1095623" y="3124200"/>
                  <a:pt x="958850" y="3124200"/>
                </a:cubicBezTo>
                <a:cubicBezTo>
                  <a:pt x="822077" y="3124200"/>
                  <a:pt x="711200" y="3013323"/>
                  <a:pt x="711200" y="2876550"/>
                </a:cubicBezTo>
                <a:lnTo>
                  <a:pt x="711200" y="247650"/>
                </a:lnTo>
                <a:cubicBezTo>
                  <a:pt x="711200" y="110877"/>
                  <a:pt x="822077" y="0"/>
                  <a:pt x="958850" y="0"/>
                </a:cubicBezTo>
                <a:close/>
                <a:moveTo>
                  <a:pt x="247650" y="0"/>
                </a:moveTo>
                <a:cubicBezTo>
                  <a:pt x="384423" y="0"/>
                  <a:pt x="495300" y="110877"/>
                  <a:pt x="495300" y="247650"/>
                </a:cubicBezTo>
                <a:lnTo>
                  <a:pt x="495300" y="2876550"/>
                </a:lnTo>
                <a:cubicBezTo>
                  <a:pt x="495300" y="3013323"/>
                  <a:pt x="384423" y="3124200"/>
                  <a:pt x="247650" y="3124200"/>
                </a:cubicBezTo>
                <a:cubicBezTo>
                  <a:pt x="110877" y="3124200"/>
                  <a:pt x="0" y="3013323"/>
                  <a:pt x="0" y="2876550"/>
                </a:cubicBezTo>
                <a:lnTo>
                  <a:pt x="0" y="247650"/>
                </a:lnTo>
                <a:cubicBezTo>
                  <a:pt x="0" y="110877"/>
                  <a:pt x="110877" y="0"/>
                  <a:pt x="247650" y="0"/>
                </a:cubicBezTo>
                <a:close/>
              </a:path>
            </a:pathLst>
          </a:cu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8" name="Text Placeholder 7"/>
          <p:cNvSpPr>
            <a:spLocks noGrp="1"/>
          </p:cNvSpPr>
          <p:nvPr>
            <p:ph type="body" sz="quarter" idx="10" hasCustomPrompt="1"/>
          </p:nvPr>
        </p:nvSpPr>
        <p:spPr>
          <a:xfrm>
            <a:off x="3954706" y="3802117"/>
            <a:ext cx="4511964" cy="431856"/>
          </a:xfrm>
          <a:prstGeom prst="rect">
            <a:avLst/>
          </a:prstGeom>
        </p:spPr>
        <p:txBody>
          <a:bodyPr vert="horz" lIns="0" tIns="40504" rIns="0" bIns="40504" anchor="ctr"/>
          <a:lstStyle>
            <a:lvl1pPr marL="0" indent="0" algn="ctr">
              <a:lnSpc>
                <a:spcPct val="100000"/>
              </a:lnSpc>
              <a:spcBef>
                <a:spcPts val="0"/>
              </a:spcBef>
              <a:buNone/>
              <a:defRPr sz="4200" b="1">
                <a:solidFill>
                  <a:schemeClr val="bg1"/>
                </a:solidFill>
                <a:latin typeface="Lato Hairline"/>
                <a:cs typeface="Lato Hairline"/>
              </a:defRPr>
            </a:lvl1pPr>
          </a:lstStyle>
          <a:p>
            <a:pPr lvl="0"/>
            <a:r>
              <a:rPr lang="es-ES_tradnl" dirty="0"/>
              <a:t>TITLE HERE</a:t>
            </a:r>
          </a:p>
        </p:txBody>
      </p:sp>
      <p:sp>
        <p:nvSpPr>
          <p:cNvPr id="9" name="Text Placeholder 7"/>
          <p:cNvSpPr>
            <a:spLocks noGrp="1"/>
          </p:cNvSpPr>
          <p:nvPr>
            <p:ph type="body" sz="quarter" idx="11" hasCustomPrompt="1"/>
          </p:nvPr>
        </p:nvSpPr>
        <p:spPr>
          <a:xfrm>
            <a:off x="3954706" y="4386017"/>
            <a:ext cx="4511964" cy="228491"/>
          </a:xfrm>
          <a:prstGeom prst="rect">
            <a:avLst/>
          </a:prstGeom>
        </p:spPr>
        <p:txBody>
          <a:bodyPr vert="horz" lIns="0" tIns="40504" rIns="0" bIns="40504" anchor="ctr"/>
          <a:lstStyle>
            <a:lvl1pPr marL="0" indent="0" algn="ctr">
              <a:lnSpc>
                <a:spcPct val="100000"/>
              </a:lnSpc>
              <a:spcBef>
                <a:spcPts val="0"/>
              </a:spcBef>
              <a:spcAft>
                <a:spcPts val="0"/>
              </a:spcAft>
              <a:buNone/>
              <a:defRPr sz="1800" b="0">
                <a:solidFill>
                  <a:schemeClr val="accent3"/>
                </a:solidFill>
                <a:latin typeface="Lato Light"/>
                <a:cs typeface="Lato Light"/>
              </a:defRPr>
            </a:lvl1pPr>
          </a:lstStyle>
          <a:p>
            <a:pPr lvl="0"/>
            <a:r>
              <a:rPr lang="es-ES_tradnl" dirty="0" err="1"/>
              <a:t>Ultimate</a:t>
            </a:r>
            <a:r>
              <a:rPr lang="es-ES_tradnl" dirty="0"/>
              <a:t> </a:t>
            </a:r>
            <a:r>
              <a:rPr lang="es-ES_tradnl" dirty="0" err="1"/>
              <a:t>Powerpoint</a:t>
            </a:r>
            <a:r>
              <a:rPr lang="es-ES_tradnl" dirty="0"/>
              <a:t> </a:t>
            </a:r>
            <a:r>
              <a:rPr lang="es-ES_tradnl" dirty="0" err="1"/>
              <a:t>Template</a:t>
            </a:r>
            <a:endParaRPr lang="es-ES_tradnl" dirty="0"/>
          </a:p>
        </p:txBody>
      </p:sp>
      <p:sp>
        <p:nvSpPr>
          <p:cNvPr id="10" name="Text Placeholder 2"/>
          <p:cNvSpPr>
            <a:spLocks noGrp="1"/>
          </p:cNvSpPr>
          <p:nvPr>
            <p:ph type="body" sz="quarter" idx="16" hasCustomPrompt="1"/>
          </p:nvPr>
        </p:nvSpPr>
        <p:spPr>
          <a:xfrm>
            <a:off x="3975167" y="4818668"/>
            <a:ext cx="4488039" cy="1537136"/>
          </a:xfrm>
          <a:prstGeom prst="rect">
            <a:avLst/>
          </a:prstGeom>
        </p:spPr>
        <p:txBody>
          <a:bodyPr vert="horz" lIns="0" tIns="0" rIns="0" bIns="0"/>
          <a:lstStyle>
            <a:lvl1pPr marL="0" indent="0" algn="ctr">
              <a:lnSpc>
                <a:spcPct val="130000"/>
              </a:lnSpc>
              <a:buNone/>
              <a:defRPr sz="144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a:t>
            </a:r>
          </a:p>
        </p:txBody>
      </p:sp>
    </p:spTree>
    <p:extLst>
      <p:ext uri="{BB962C8B-B14F-4D97-AF65-F5344CB8AC3E}">
        <p14:creationId xmlns:p14="http://schemas.microsoft.com/office/powerpoint/2010/main" val="2662155348"/>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nodePh="1">
                                  <p:stCondLst>
                                    <p:cond delay="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400"/>
                                        <p:tgtEl>
                                          <p:spTgt spid="15"/>
                                        </p:tgtEl>
                                      </p:cBhvr>
                                    </p:animEffect>
                                  </p:childTnLst>
                                </p:cTn>
                              </p:par>
                              <p:par>
                                <p:cTn id="8" presetID="42" presetClass="entr" presetSubtype="0" fill="hold" grpId="0" nodeType="withEffect">
                                  <p:stCondLst>
                                    <p:cond delay="2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400"/>
                                        <p:tgtEl>
                                          <p:spTgt spid="8">
                                            <p:txEl>
                                              <p:pRg st="0" end="0"/>
                                            </p:txEl>
                                          </p:spTgt>
                                        </p:tgtEl>
                                      </p:cBhvr>
                                    </p:animEffect>
                                    <p:anim calcmode="lin" valueType="num">
                                      <p:cBhvr>
                                        <p:cTn id="11"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8">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20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500"/>
                                        <p:tgtEl>
                                          <p:spTgt spid="9">
                                            <p:txEl>
                                              <p:pRg st="0" end="0"/>
                                            </p:txEl>
                                          </p:spTgt>
                                        </p:tgtEl>
                                      </p:cBhvr>
                                    </p:animEffect>
                                    <p:anim calcmode="lin" valueType="num">
                                      <p:cBhvr>
                                        <p:cTn id="16"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9">
                                            <p:txEl>
                                              <p:pRg st="0" end="0"/>
                                            </p:txEl>
                                          </p:spTgt>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p:stCondLst>
                                    <p:cond delay="80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fade">
                                      <p:cBhvr>
                                        <p:cTn id="2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0" grpId="0" build="p">
        <p:tmplLst>
          <p:tmpl lvl="1">
            <p:tnLst>
              <p:par>
                <p:cTn presetID="10" presetClass="entr" presetSubtype="0" fill="hold" nodeType="withEffect">
                  <p:stCondLst>
                    <p:cond delay="8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4_空白">
    <p:bg>
      <p:bgRef idx="1001">
        <a:schemeClr val="bg1"/>
      </p:bgRef>
    </p:bg>
    <p:spTree>
      <p:nvGrpSpPr>
        <p:cNvPr id="1" name=""/>
        <p:cNvGrpSpPr/>
        <p:nvPr/>
      </p:nvGrpSpPr>
      <p:grpSpPr>
        <a:xfrm>
          <a:off x="0" y="0"/>
          <a:ext cx="0" cy="0"/>
          <a:chOff x="0" y="0"/>
          <a:chExt cx="0" cy="0"/>
        </a:xfrm>
      </p:grpSpPr>
      <p:sp>
        <p:nvSpPr>
          <p:cNvPr id="4" name="矩形 3"/>
          <p:cNvSpPr/>
          <p:nvPr userDrawn="1"/>
        </p:nvSpPr>
        <p:spPr>
          <a:xfrm>
            <a:off x="0" y="0"/>
            <a:ext cx="12192000" cy="6858000"/>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91157" tIns="45626" rIns="91157" bIns="45626" rtlCol="0" anchor="ctr"/>
          <a:lstStyle/>
          <a:p>
            <a:pPr algn="ctr" defTabSz="911461" fontAlgn="base">
              <a:spcBef>
                <a:spcPct val="0"/>
              </a:spcBef>
              <a:spcAft>
                <a:spcPct val="0"/>
              </a:spcAft>
            </a:pPr>
            <a:endParaRPr lang="zh-CN" altLang="en-US">
              <a:solidFill>
                <a:prstClr val="white"/>
              </a:solidFill>
            </a:endParaRPr>
          </a:p>
        </p:txBody>
      </p:sp>
    </p:spTree>
    <p:extLst>
      <p:ext uri="{BB962C8B-B14F-4D97-AF65-F5344CB8AC3E}">
        <p14:creationId xmlns:p14="http://schemas.microsoft.com/office/powerpoint/2010/main" val="416982988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4_空白">
    <p:bg>
      <p:bgRef idx="1001">
        <a:schemeClr val="bg1"/>
      </p:bgRef>
    </p:bg>
    <p:spTree>
      <p:nvGrpSpPr>
        <p:cNvPr id="1" name=""/>
        <p:cNvGrpSpPr/>
        <p:nvPr/>
      </p:nvGrpSpPr>
      <p:grpSpPr>
        <a:xfrm>
          <a:off x="0" y="0"/>
          <a:ext cx="0" cy="0"/>
          <a:chOff x="0" y="0"/>
          <a:chExt cx="0" cy="0"/>
        </a:xfrm>
      </p:grpSpPr>
      <p:sp>
        <p:nvSpPr>
          <p:cNvPr id="4" name="矩形 3"/>
          <p:cNvSpPr/>
          <p:nvPr userDrawn="1"/>
        </p:nvSpPr>
        <p:spPr>
          <a:xfrm>
            <a:off x="0" y="0"/>
            <a:ext cx="12192000" cy="6858000"/>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91183" tIns="45638" rIns="91183" bIns="45638" rtlCol="0" anchor="ctr"/>
          <a:lstStyle/>
          <a:p>
            <a:pPr algn="ctr" defTabSz="911688" fontAlgn="base">
              <a:spcBef>
                <a:spcPct val="0"/>
              </a:spcBef>
              <a:spcAft>
                <a:spcPct val="0"/>
              </a:spcAft>
            </a:pPr>
            <a:endParaRPr lang="zh-CN" altLang="en-US">
              <a:solidFill>
                <a:prstClr val="white"/>
              </a:solidFill>
            </a:endParaRPr>
          </a:p>
        </p:txBody>
      </p:sp>
    </p:spTree>
    <p:extLst>
      <p:ext uri="{BB962C8B-B14F-4D97-AF65-F5344CB8AC3E}">
        <p14:creationId xmlns:p14="http://schemas.microsoft.com/office/powerpoint/2010/main" val="379376219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1_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email"/>
          <a:stretch>
            <a:fillRect/>
          </a:stretch>
        </p:blipFill>
        <p:spPr>
          <a:xfrm>
            <a:off x="1017" y="138"/>
            <a:ext cx="12190035" cy="6857999"/>
          </a:xfrm>
          <a:prstGeom prst="rect">
            <a:avLst/>
          </a:prstGeom>
        </p:spPr>
      </p:pic>
      <p:sp>
        <p:nvSpPr>
          <p:cNvPr id="5" name="矩形 4"/>
          <p:cNvSpPr/>
          <p:nvPr userDrawn="1"/>
        </p:nvSpPr>
        <p:spPr bwMode="auto">
          <a:xfrm>
            <a:off x="1067" y="3429212"/>
            <a:ext cx="5180700" cy="3351765"/>
          </a:xfrm>
          <a:prstGeom prst="rect">
            <a:avLst/>
          </a:prstGeom>
          <a:blipFill dpi="0" rotWithShape="1">
            <a:blip r:embed="rId3">
              <a:alphaModFix amt="34000"/>
            </a:blip>
            <a:srcRect/>
            <a:stretch>
              <a:fillRect/>
            </a:stretch>
          </a:blipFill>
          <a:ln w="15875" cap="flat" cmpd="sng" algn="ctr">
            <a:noFill/>
            <a:prstDash val="solid"/>
            <a:round/>
            <a:headEnd type="none" w="med" len="med"/>
            <a:tailEnd type="none" w="med" len="med"/>
          </a:ln>
          <a:effectLst/>
        </p:spPr>
        <p:txBody>
          <a:bodyPr vert="horz" wrap="none" lIns="121374" tIns="60685" rIns="121374" bIns="60685" numCol="1" rtlCol="0" anchor="ctr" anchorCtr="0" compatLnSpc="1"/>
          <a:lstStyle/>
          <a:p>
            <a:pPr algn="ctr" defTabSz="1061514" fontAlgn="base">
              <a:spcBef>
                <a:spcPct val="0"/>
              </a:spcBef>
              <a:spcAft>
                <a:spcPct val="0"/>
              </a:spcAft>
            </a:pPr>
            <a:endParaRPr lang="zh-CN" altLang="en-US" sz="2000" b="1">
              <a:solidFill>
                <a:srgbClr val="335338"/>
              </a:solidFill>
              <a:ea typeface="黑体" panose="02010609060101010101" pitchFamily="49" charset="-122"/>
            </a:endParaRPr>
          </a:p>
        </p:txBody>
      </p:sp>
      <p:sp>
        <p:nvSpPr>
          <p:cNvPr id="6" name="矩形 5"/>
          <p:cNvSpPr/>
          <p:nvPr userDrawn="1"/>
        </p:nvSpPr>
        <p:spPr bwMode="auto">
          <a:xfrm>
            <a:off x="1009" y="225"/>
            <a:ext cx="10241979" cy="2616451"/>
          </a:xfrm>
          <a:prstGeom prst="rect">
            <a:avLst/>
          </a:prstGeom>
          <a:blipFill dpi="0" rotWithShape="1">
            <a:blip r:embed="rId4" cstate="email">
              <a:alphaModFix amt="13000"/>
            </a:blip>
            <a:srcRect/>
            <a:stretch>
              <a:fillRect l="-548" t="-11646"/>
            </a:stretch>
          </a:blipFill>
          <a:ln w="15875" cap="flat" cmpd="sng" algn="ctr">
            <a:noFill/>
            <a:prstDash val="solid"/>
            <a:round/>
            <a:headEnd type="none" w="med" len="med"/>
            <a:tailEnd type="none" w="med" len="med"/>
          </a:ln>
          <a:effectLst/>
        </p:spPr>
        <p:txBody>
          <a:bodyPr vert="horz" wrap="none" lIns="121374" tIns="60685" rIns="121374" bIns="60685" numCol="1" rtlCol="0" anchor="ctr" anchorCtr="0" compatLnSpc="1"/>
          <a:lstStyle/>
          <a:p>
            <a:pPr algn="ctr" defTabSz="1061514" fontAlgn="base">
              <a:spcBef>
                <a:spcPct val="0"/>
              </a:spcBef>
              <a:spcAft>
                <a:spcPct val="0"/>
              </a:spcAft>
            </a:pPr>
            <a:endParaRPr lang="zh-CN" altLang="en-US" sz="2000" b="1">
              <a:solidFill>
                <a:srgbClr val="335338"/>
              </a:solidFill>
              <a:ea typeface="黑体" panose="02010609060101010101" pitchFamily="49" charset="-122"/>
            </a:endParaRPr>
          </a:p>
        </p:txBody>
      </p:sp>
      <p:sp>
        <p:nvSpPr>
          <p:cNvPr id="7" name="矩形 6"/>
          <p:cNvSpPr/>
          <p:nvPr userDrawn="1"/>
        </p:nvSpPr>
        <p:spPr bwMode="auto">
          <a:xfrm>
            <a:off x="712386" y="991568"/>
            <a:ext cx="7517095" cy="3250197"/>
          </a:xfrm>
          <a:prstGeom prst="rect">
            <a:avLst/>
          </a:prstGeom>
          <a:blipFill dpi="0" rotWithShape="1">
            <a:blip r:embed="rId5">
              <a:alphaModFix amt="40000"/>
            </a:blip>
            <a:srcRect/>
            <a:stretch>
              <a:fillRect/>
            </a:stretch>
          </a:blipFill>
          <a:ln w="15875" cap="flat" cmpd="sng" algn="ctr">
            <a:noFill/>
            <a:prstDash val="solid"/>
            <a:round/>
            <a:headEnd type="none" w="med" len="med"/>
            <a:tailEnd type="none" w="med" len="med"/>
          </a:ln>
          <a:effectLst/>
        </p:spPr>
        <p:txBody>
          <a:bodyPr vert="horz" wrap="none" lIns="121374" tIns="60685" rIns="121374" bIns="60685" numCol="1" rtlCol="0" anchor="ctr" anchorCtr="0" compatLnSpc="1"/>
          <a:lstStyle/>
          <a:p>
            <a:pPr algn="ctr" defTabSz="1061514" fontAlgn="base">
              <a:spcBef>
                <a:spcPct val="0"/>
              </a:spcBef>
              <a:spcAft>
                <a:spcPct val="0"/>
              </a:spcAft>
            </a:pPr>
            <a:endParaRPr lang="zh-CN" altLang="en-US" sz="2000" b="1">
              <a:solidFill>
                <a:srgbClr val="335338"/>
              </a:solidFill>
              <a:ea typeface="黑体" panose="02010609060101010101" pitchFamily="49" charset="-122"/>
            </a:endParaRPr>
          </a:p>
        </p:txBody>
      </p:sp>
      <p:pic>
        <p:nvPicPr>
          <p:cNvPr id="3" name="Picture 107" descr="白色透明直角模板"/>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983" y="686720"/>
            <a:ext cx="12192000" cy="6195687"/>
          </a:xfrm>
          <a:prstGeom prst="rect">
            <a:avLst/>
          </a:prstGeom>
          <a:noFill/>
          <a:extLst>
            <a:ext uri="{909E8E84-426E-40DD-AFC4-6F175D3DCCD1}">
              <a14:hiddenFill xmlns:a14="http://schemas.microsoft.com/office/drawing/2010/main">
                <a:solidFill>
                  <a:srgbClr val="FFFFFF"/>
                </a:solidFill>
              </a14:hiddenFill>
            </a:ext>
          </a:extLst>
        </p:spPr>
      </p:pic>
      <p:pic>
        <p:nvPicPr>
          <p:cNvPr id="8" name="图片 7"/>
          <p:cNvPicPr>
            <a:picLocks noChangeAspect="1"/>
          </p:cNvPicPr>
          <p:nvPr userDrawn="1"/>
        </p:nvPicPr>
        <p:blipFill rotWithShape="1">
          <a:blip r:embed="rId7" cstate="print">
            <a:extLst>
              <a:ext uri="{28A0092B-C50C-407E-A947-70E740481C1C}">
                <a14:useLocalDpi xmlns:a14="http://schemas.microsoft.com/office/drawing/2010/main" val="0"/>
              </a:ext>
            </a:extLst>
          </a:blip>
          <a:srcRect b="28883"/>
          <a:stretch>
            <a:fillRect/>
          </a:stretch>
        </p:blipFill>
        <p:spPr>
          <a:xfrm>
            <a:off x="9789" y="1"/>
            <a:ext cx="2857263" cy="1066800"/>
          </a:xfrm>
          <a:prstGeom prst="rect">
            <a:avLst/>
          </a:prstGeom>
        </p:spPr>
      </p:pic>
      <p:pic>
        <p:nvPicPr>
          <p:cNvPr id="14" name="图片 13"/>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143262" y="208379"/>
            <a:ext cx="595023" cy="707280"/>
          </a:xfrm>
          <a:prstGeom prst="rect">
            <a:avLst/>
          </a:prstGeom>
        </p:spPr>
      </p:pic>
      <p:pic>
        <p:nvPicPr>
          <p:cNvPr id="15" name="图片 14"/>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flipH="1">
            <a:off x="183436" y="221"/>
            <a:ext cx="940541" cy="673971"/>
          </a:xfrm>
          <a:prstGeom prst="rect">
            <a:avLst/>
          </a:prstGeom>
        </p:spPr>
      </p:pic>
    </p:spTree>
    <p:extLst>
      <p:ext uri="{BB962C8B-B14F-4D97-AF65-F5344CB8AC3E}">
        <p14:creationId xmlns:p14="http://schemas.microsoft.com/office/powerpoint/2010/main" val="2013866584"/>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533" y="275393"/>
            <a:ext cx="10973011" cy="1142647"/>
          </a:xfrm>
          <a:prstGeom prst="rect">
            <a:avLst/>
          </a:prstGeom>
        </p:spPr>
        <p:txBody>
          <a:bodyPr lIns="91064" tIns="45602" rIns="91064" bIns="45602"/>
          <a:lstStyle/>
          <a:p>
            <a:r>
              <a:rPr lang="zh-CN" altLang="en-US"/>
              <a:t>单击此处编辑母版标题样式</a:t>
            </a:r>
          </a:p>
        </p:txBody>
      </p:sp>
      <p:sp>
        <p:nvSpPr>
          <p:cNvPr id="3" name="内容占位符 2"/>
          <p:cNvSpPr>
            <a:spLocks noGrp="1"/>
          </p:cNvSpPr>
          <p:nvPr>
            <p:ph idx="1"/>
          </p:nvPr>
        </p:nvSpPr>
        <p:spPr>
          <a:xfrm>
            <a:off x="609533" y="1599799"/>
            <a:ext cx="10973011" cy="4526153"/>
          </a:xfrm>
          <a:prstGeom prst="rect">
            <a:avLst/>
          </a:prstGeom>
        </p:spPr>
        <p:txBody>
          <a:bodyPr lIns="91064" tIns="45602" rIns="91064" bIns="45602"/>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481026638"/>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2919" y="4407663"/>
            <a:ext cx="10363516" cy="1360596"/>
          </a:xfrm>
          <a:prstGeom prst="rect">
            <a:avLst/>
          </a:prstGeom>
        </p:spPr>
        <p:txBody>
          <a:bodyPr lIns="91064" tIns="45602" rIns="91064" bIns="45602" anchor="t"/>
          <a:lstStyle>
            <a:lvl1pPr algn="l">
              <a:defRPr sz="5300" b="1" cap="all"/>
            </a:lvl1pPr>
          </a:lstStyle>
          <a:p>
            <a:r>
              <a:rPr lang="zh-CN" altLang="en-US"/>
              <a:t>单击此处编辑母版标题样式</a:t>
            </a:r>
          </a:p>
        </p:txBody>
      </p:sp>
      <p:sp>
        <p:nvSpPr>
          <p:cNvPr id="3" name="文本占位符 2"/>
          <p:cNvSpPr>
            <a:spLocks noGrp="1"/>
          </p:cNvSpPr>
          <p:nvPr>
            <p:ph type="body" idx="1"/>
          </p:nvPr>
        </p:nvSpPr>
        <p:spPr>
          <a:xfrm>
            <a:off x="962919" y="2907468"/>
            <a:ext cx="10363516" cy="1500255"/>
          </a:xfrm>
          <a:prstGeom prst="rect">
            <a:avLst/>
          </a:prstGeom>
        </p:spPr>
        <p:txBody>
          <a:bodyPr lIns="91064" tIns="45602" rIns="91064" bIns="45602" anchor="b"/>
          <a:lstStyle>
            <a:lvl1pPr marL="0" indent="0">
              <a:buNone/>
              <a:defRPr sz="2700"/>
            </a:lvl1pPr>
            <a:lvl2pPr marL="606891" indent="0">
              <a:buNone/>
              <a:defRPr sz="2400"/>
            </a:lvl2pPr>
            <a:lvl3pPr marL="1213285" indent="0">
              <a:buNone/>
              <a:defRPr sz="2100"/>
            </a:lvl3pPr>
            <a:lvl4pPr marL="1820218" indent="0">
              <a:buNone/>
              <a:defRPr sz="1900"/>
            </a:lvl4pPr>
            <a:lvl5pPr marL="2427196" indent="0">
              <a:buNone/>
              <a:defRPr sz="1900"/>
            </a:lvl5pPr>
            <a:lvl6pPr marL="3033454" indent="0">
              <a:buNone/>
              <a:defRPr sz="1900"/>
            </a:lvl6pPr>
            <a:lvl7pPr marL="3640394" indent="0">
              <a:buNone/>
              <a:defRPr sz="1900"/>
            </a:lvl7pPr>
            <a:lvl8pPr marL="4247354" indent="0">
              <a:buNone/>
              <a:defRPr sz="1900"/>
            </a:lvl8pPr>
            <a:lvl9pPr marL="4854289" indent="0">
              <a:buNone/>
              <a:defRPr sz="1900"/>
            </a:lvl9pPr>
          </a:lstStyle>
          <a:p>
            <a:pPr lvl="0"/>
            <a:r>
              <a:rPr lang="zh-CN" altLang="en-US"/>
              <a:t>单击此处编辑母版文本样式</a:t>
            </a:r>
          </a:p>
        </p:txBody>
      </p:sp>
    </p:spTree>
    <p:extLst>
      <p:ext uri="{BB962C8B-B14F-4D97-AF65-F5344CB8AC3E}">
        <p14:creationId xmlns:p14="http://schemas.microsoft.com/office/powerpoint/2010/main" val="575428815"/>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09533" y="275393"/>
            <a:ext cx="10973011" cy="1142647"/>
          </a:xfrm>
          <a:prstGeom prst="rect">
            <a:avLst/>
          </a:prstGeom>
        </p:spPr>
        <p:txBody>
          <a:bodyPr lIns="91064" tIns="45602" rIns="91064" bIns="45602"/>
          <a:lstStyle/>
          <a:p>
            <a:r>
              <a:rPr lang="zh-CN" altLang="en-US"/>
              <a:t>单击此处编辑母版标题样式</a:t>
            </a:r>
          </a:p>
        </p:txBody>
      </p:sp>
      <p:sp>
        <p:nvSpPr>
          <p:cNvPr id="3" name="内容占位符 2"/>
          <p:cNvSpPr>
            <a:spLocks noGrp="1"/>
          </p:cNvSpPr>
          <p:nvPr>
            <p:ph sz="half" idx="1"/>
          </p:nvPr>
        </p:nvSpPr>
        <p:spPr>
          <a:xfrm>
            <a:off x="609643" y="1599799"/>
            <a:ext cx="5383865" cy="4526153"/>
          </a:xfrm>
          <a:prstGeom prst="rect">
            <a:avLst/>
          </a:prstGeom>
        </p:spPr>
        <p:txBody>
          <a:bodyPr lIns="91064" tIns="45602" rIns="91064" bIns="45602"/>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6783" y="1599799"/>
            <a:ext cx="5385983" cy="4526153"/>
          </a:xfrm>
          <a:prstGeom prst="rect">
            <a:avLst/>
          </a:prstGeom>
        </p:spPr>
        <p:txBody>
          <a:bodyPr lIns="91064" tIns="45602" rIns="91064" bIns="45602"/>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409291781"/>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533" y="275393"/>
            <a:ext cx="10973011" cy="1142647"/>
          </a:xfrm>
          <a:prstGeom prst="rect">
            <a:avLst/>
          </a:prstGeom>
        </p:spPr>
        <p:txBody>
          <a:bodyPr lIns="91064" tIns="45602" rIns="91064" bIns="45602"/>
          <a:lstStyle>
            <a:lvl1pPr>
              <a:defRPr/>
            </a:lvl1pPr>
          </a:lstStyle>
          <a:p>
            <a:r>
              <a:rPr lang="zh-CN" altLang="en-US"/>
              <a:t>单击此处编辑母版标题样式</a:t>
            </a:r>
          </a:p>
        </p:txBody>
      </p:sp>
      <p:sp>
        <p:nvSpPr>
          <p:cNvPr id="3" name="文本占位符 2"/>
          <p:cNvSpPr>
            <a:spLocks noGrp="1"/>
          </p:cNvSpPr>
          <p:nvPr>
            <p:ph type="body" idx="1"/>
          </p:nvPr>
        </p:nvSpPr>
        <p:spPr>
          <a:xfrm>
            <a:off x="609729" y="1534148"/>
            <a:ext cx="5385983" cy="641151"/>
          </a:xfrm>
          <a:prstGeom prst="rect">
            <a:avLst/>
          </a:prstGeom>
        </p:spPr>
        <p:txBody>
          <a:bodyPr lIns="91064" tIns="45602" rIns="91064" bIns="45602" anchor="b"/>
          <a:lstStyle>
            <a:lvl1pPr marL="0" indent="0">
              <a:buNone/>
              <a:defRPr sz="3200" b="1"/>
            </a:lvl1pPr>
            <a:lvl2pPr marL="606891" indent="0">
              <a:buNone/>
              <a:defRPr sz="2700" b="1"/>
            </a:lvl2pPr>
            <a:lvl3pPr marL="1213285" indent="0">
              <a:buNone/>
              <a:defRPr sz="2400" b="1"/>
            </a:lvl3pPr>
            <a:lvl4pPr marL="1820218" indent="0">
              <a:buNone/>
              <a:defRPr sz="2100" b="1"/>
            </a:lvl4pPr>
            <a:lvl5pPr marL="2427196" indent="0">
              <a:buNone/>
              <a:defRPr sz="2100" b="1"/>
            </a:lvl5pPr>
            <a:lvl6pPr marL="3033454" indent="0">
              <a:buNone/>
              <a:defRPr sz="2100" b="1"/>
            </a:lvl6pPr>
            <a:lvl7pPr marL="3640394" indent="0">
              <a:buNone/>
              <a:defRPr sz="2100" b="1"/>
            </a:lvl7pPr>
            <a:lvl8pPr marL="4247354" indent="0">
              <a:buNone/>
              <a:defRPr sz="2100" b="1"/>
            </a:lvl8pPr>
            <a:lvl9pPr marL="4854289" indent="0">
              <a:buNone/>
              <a:defRPr sz="2100" b="1"/>
            </a:lvl9pPr>
          </a:lstStyle>
          <a:p>
            <a:pPr lvl="0"/>
            <a:r>
              <a:rPr lang="zh-CN" altLang="en-US"/>
              <a:t>单击此处编辑母版文本样式</a:t>
            </a:r>
          </a:p>
        </p:txBody>
      </p:sp>
      <p:sp>
        <p:nvSpPr>
          <p:cNvPr id="4" name="内容占位符 3"/>
          <p:cNvSpPr>
            <a:spLocks noGrp="1"/>
          </p:cNvSpPr>
          <p:nvPr>
            <p:ph sz="half" idx="2"/>
          </p:nvPr>
        </p:nvSpPr>
        <p:spPr>
          <a:xfrm>
            <a:off x="609729" y="2175411"/>
            <a:ext cx="5385983" cy="3950599"/>
          </a:xfrm>
          <a:prstGeom prst="rect">
            <a:avLst/>
          </a:prstGeom>
        </p:spPr>
        <p:txBody>
          <a:bodyPr lIns="91064" tIns="45602" rIns="91064" bIns="45602"/>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4669" y="1534148"/>
            <a:ext cx="5388097" cy="641151"/>
          </a:xfrm>
          <a:prstGeom prst="rect">
            <a:avLst/>
          </a:prstGeom>
        </p:spPr>
        <p:txBody>
          <a:bodyPr lIns="91064" tIns="45602" rIns="91064" bIns="45602" anchor="b"/>
          <a:lstStyle>
            <a:lvl1pPr marL="0" indent="0">
              <a:buNone/>
              <a:defRPr sz="3200" b="1"/>
            </a:lvl1pPr>
            <a:lvl2pPr marL="606891" indent="0">
              <a:buNone/>
              <a:defRPr sz="2700" b="1"/>
            </a:lvl2pPr>
            <a:lvl3pPr marL="1213285" indent="0">
              <a:buNone/>
              <a:defRPr sz="2400" b="1"/>
            </a:lvl3pPr>
            <a:lvl4pPr marL="1820218" indent="0">
              <a:buNone/>
              <a:defRPr sz="2100" b="1"/>
            </a:lvl4pPr>
            <a:lvl5pPr marL="2427196" indent="0">
              <a:buNone/>
              <a:defRPr sz="2100" b="1"/>
            </a:lvl5pPr>
            <a:lvl6pPr marL="3033454" indent="0">
              <a:buNone/>
              <a:defRPr sz="2100" b="1"/>
            </a:lvl6pPr>
            <a:lvl7pPr marL="3640394" indent="0">
              <a:buNone/>
              <a:defRPr sz="2100" b="1"/>
            </a:lvl7pPr>
            <a:lvl8pPr marL="4247354" indent="0">
              <a:buNone/>
              <a:defRPr sz="2100" b="1"/>
            </a:lvl8pPr>
            <a:lvl9pPr marL="4854289" indent="0">
              <a:buNone/>
              <a:defRPr sz="2100" b="1"/>
            </a:lvl9pPr>
          </a:lstStyle>
          <a:p>
            <a:pPr lvl="0"/>
            <a:r>
              <a:rPr lang="zh-CN" altLang="en-US"/>
              <a:t>单击此处编辑母版文本样式</a:t>
            </a:r>
          </a:p>
        </p:txBody>
      </p:sp>
      <p:sp>
        <p:nvSpPr>
          <p:cNvPr id="6" name="内容占位符 5"/>
          <p:cNvSpPr>
            <a:spLocks noGrp="1"/>
          </p:cNvSpPr>
          <p:nvPr>
            <p:ph sz="quarter" idx="4"/>
          </p:nvPr>
        </p:nvSpPr>
        <p:spPr>
          <a:xfrm>
            <a:off x="6194669" y="2175411"/>
            <a:ext cx="5388097" cy="3950599"/>
          </a:xfrm>
          <a:prstGeom prst="rect">
            <a:avLst/>
          </a:prstGeom>
        </p:spPr>
        <p:txBody>
          <a:bodyPr lIns="91064" tIns="45602" rIns="91064" bIns="45602"/>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635061040"/>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9533" y="275393"/>
            <a:ext cx="10973011" cy="1142647"/>
          </a:xfrm>
          <a:prstGeom prst="rect">
            <a:avLst/>
          </a:prstGeom>
        </p:spPr>
        <p:txBody>
          <a:bodyPr lIns="91064" tIns="45602" rIns="91064" bIns="45602"/>
          <a:lstStyle/>
          <a:p>
            <a:r>
              <a:rPr lang="zh-CN" altLang="en-US"/>
              <a:t>单击此处编辑母版标题样式</a:t>
            </a:r>
          </a:p>
        </p:txBody>
      </p:sp>
    </p:spTree>
    <p:extLst>
      <p:ext uri="{BB962C8B-B14F-4D97-AF65-F5344CB8AC3E}">
        <p14:creationId xmlns:p14="http://schemas.microsoft.com/office/powerpoint/2010/main" val="2350588371"/>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6141032"/>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495" y="273173"/>
            <a:ext cx="4010388" cy="1161691"/>
          </a:xfrm>
          <a:prstGeom prst="rect">
            <a:avLst/>
          </a:prstGeom>
        </p:spPr>
        <p:txBody>
          <a:bodyPr lIns="91064" tIns="45602" rIns="91064" bIns="45602" anchor="b"/>
          <a:lstStyle>
            <a:lvl1pPr algn="l">
              <a:defRPr sz="2700" b="1"/>
            </a:lvl1pPr>
          </a:lstStyle>
          <a:p>
            <a:r>
              <a:rPr lang="zh-CN" altLang="en-US"/>
              <a:t>单击此处编辑母版标题样式</a:t>
            </a:r>
          </a:p>
        </p:txBody>
      </p:sp>
      <p:sp>
        <p:nvSpPr>
          <p:cNvPr id="3" name="内容占位符 2"/>
          <p:cNvSpPr>
            <a:spLocks noGrp="1"/>
          </p:cNvSpPr>
          <p:nvPr>
            <p:ph idx="1"/>
          </p:nvPr>
        </p:nvSpPr>
        <p:spPr>
          <a:xfrm>
            <a:off x="4765912" y="273169"/>
            <a:ext cx="6816600" cy="5852893"/>
          </a:xfrm>
          <a:prstGeom prst="rect">
            <a:avLst/>
          </a:prstGeom>
        </p:spPr>
        <p:txBody>
          <a:bodyPr lIns="91064" tIns="45602" rIns="91064" bIns="45602"/>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495" y="1434671"/>
            <a:ext cx="4010388" cy="4691204"/>
          </a:xfrm>
          <a:prstGeom prst="rect">
            <a:avLst/>
          </a:prstGeom>
        </p:spPr>
        <p:txBody>
          <a:bodyPr lIns="91064" tIns="45602" rIns="91064" bIns="45602"/>
          <a:lstStyle>
            <a:lvl1pPr marL="0" indent="0">
              <a:buNone/>
              <a:defRPr sz="1900"/>
            </a:lvl1pPr>
            <a:lvl2pPr marL="606891" indent="0">
              <a:buNone/>
              <a:defRPr sz="1600"/>
            </a:lvl2pPr>
            <a:lvl3pPr marL="1213285" indent="0">
              <a:buNone/>
              <a:defRPr sz="1300"/>
            </a:lvl3pPr>
            <a:lvl4pPr marL="1820218" indent="0">
              <a:buNone/>
              <a:defRPr sz="1200"/>
            </a:lvl4pPr>
            <a:lvl5pPr marL="2427196" indent="0">
              <a:buNone/>
              <a:defRPr sz="1200"/>
            </a:lvl5pPr>
            <a:lvl6pPr marL="3033454" indent="0">
              <a:buNone/>
              <a:defRPr sz="1200"/>
            </a:lvl6pPr>
            <a:lvl7pPr marL="3640394" indent="0">
              <a:buNone/>
              <a:defRPr sz="1200"/>
            </a:lvl7pPr>
            <a:lvl8pPr marL="4247354" indent="0">
              <a:buNone/>
              <a:defRPr sz="1200"/>
            </a:lvl8pPr>
            <a:lvl9pPr marL="4854289" indent="0">
              <a:buNone/>
              <a:defRPr sz="1200"/>
            </a:lvl9pPr>
          </a:lstStyle>
          <a:p>
            <a:pPr lvl="0"/>
            <a:r>
              <a:rPr lang="zh-CN" altLang="en-US"/>
              <a:t>单击此处编辑母版文本样式</a:t>
            </a:r>
          </a:p>
        </p:txBody>
      </p:sp>
    </p:spTree>
    <p:extLst>
      <p:ext uri="{BB962C8B-B14F-4D97-AF65-F5344CB8AC3E}">
        <p14:creationId xmlns:p14="http://schemas.microsoft.com/office/powerpoint/2010/main" val="1356168696"/>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6.xml"/></Relationships>
</file>

<file path=ppt/slideMasters/_rels/slideMaster4.xml.rels><?xml version="1.0" encoding="UTF-8" standalone="yes"?>
<Relationships xmlns="http://schemas.openxmlformats.org/package/2006/relationships"><Relationship Id="rId1"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4" name="9Slide.vn - 2019">
            <a:extLst>
              <a:ext uri="{FF2B5EF4-FFF2-40B4-BE49-F238E27FC236}">
                <a16:creationId xmlns:a16="http://schemas.microsoft.com/office/drawing/2014/main" id="{07EC02D6-AF8D-4E13-BC3F-475783776E51}"/>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084036373"/>
      </p:ext>
    </p:extLst>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 id="2147483797" r:id="rId12"/>
    <p:sldLayoutId id="2147484369" r:id="rId13"/>
    <p:sldLayoutId id="2147484367" r:id="rId14"/>
  </p:sldLayoutIdLst>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xStyles>
    <p:titleStyle>
      <a:lvl1pPr algn="ctr" defTabSz="1061514" rtl="0" fontAlgn="base">
        <a:spcBef>
          <a:spcPct val="0"/>
        </a:spcBef>
        <a:spcAft>
          <a:spcPct val="0"/>
        </a:spcAft>
        <a:defRPr sz="3600" b="1">
          <a:solidFill>
            <a:srgbClr val="FFFFFF"/>
          </a:solidFill>
          <a:latin typeface="+mj-lt"/>
          <a:ea typeface="+mj-ea"/>
          <a:cs typeface="+mj-cs"/>
        </a:defRPr>
      </a:lvl1pPr>
      <a:lvl2pPr algn="ctr" defTabSz="1061514" rtl="0" fontAlgn="base">
        <a:spcBef>
          <a:spcPct val="0"/>
        </a:spcBef>
        <a:spcAft>
          <a:spcPct val="0"/>
        </a:spcAft>
        <a:defRPr sz="3600" b="1">
          <a:solidFill>
            <a:srgbClr val="FFFFFF"/>
          </a:solidFill>
          <a:latin typeface="Verdana" panose="020B0604030504040204" pitchFamily="34" charset="0"/>
        </a:defRPr>
      </a:lvl2pPr>
      <a:lvl3pPr algn="ctr" defTabSz="1061514" rtl="0" fontAlgn="base">
        <a:spcBef>
          <a:spcPct val="0"/>
        </a:spcBef>
        <a:spcAft>
          <a:spcPct val="0"/>
        </a:spcAft>
        <a:defRPr sz="3600" b="1">
          <a:solidFill>
            <a:srgbClr val="FFFFFF"/>
          </a:solidFill>
          <a:latin typeface="Verdana" panose="020B0604030504040204" pitchFamily="34" charset="0"/>
        </a:defRPr>
      </a:lvl3pPr>
      <a:lvl4pPr algn="ctr" defTabSz="1061514" rtl="0" fontAlgn="base">
        <a:spcBef>
          <a:spcPct val="0"/>
        </a:spcBef>
        <a:spcAft>
          <a:spcPct val="0"/>
        </a:spcAft>
        <a:defRPr sz="3600" b="1">
          <a:solidFill>
            <a:srgbClr val="FFFFFF"/>
          </a:solidFill>
          <a:latin typeface="Verdana" panose="020B0604030504040204" pitchFamily="34" charset="0"/>
        </a:defRPr>
      </a:lvl4pPr>
      <a:lvl5pPr algn="ctr" defTabSz="1061514" rtl="0" fontAlgn="base">
        <a:spcBef>
          <a:spcPct val="0"/>
        </a:spcBef>
        <a:spcAft>
          <a:spcPct val="0"/>
        </a:spcAft>
        <a:defRPr sz="3600" b="1">
          <a:solidFill>
            <a:srgbClr val="FFFFFF"/>
          </a:solidFill>
          <a:latin typeface="Verdana" panose="020B0604030504040204" pitchFamily="34" charset="0"/>
        </a:defRPr>
      </a:lvl5pPr>
      <a:lvl6pPr marL="606891" algn="ctr" defTabSz="1061514" rtl="0" fontAlgn="base">
        <a:spcBef>
          <a:spcPct val="0"/>
        </a:spcBef>
        <a:spcAft>
          <a:spcPct val="0"/>
        </a:spcAft>
        <a:defRPr sz="3600" b="1">
          <a:solidFill>
            <a:srgbClr val="FFFFFF"/>
          </a:solidFill>
          <a:latin typeface="Verdana" panose="020B0604030504040204" pitchFamily="34" charset="0"/>
        </a:defRPr>
      </a:lvl6pPr>
      <a:lvl7pPr marL="1213285" algn="ctr" defTabSz="1061514" rtl="0" fontAlgn="base">
        <a:spcBef>
          <a:spcPct val="0"/>
        </a:spcBef>
        <a:spcAft>
          <a:spcPct val="0"/>
        </a:spcAft>
        <a:defRPr sz="3600" b="1">
          <a:solidFill>
            <a:srgbClr val="FFFFFF"/>
          </a:solidFill>
          <a:latin typeface="Verdana" panose="020B0604030504040204" pitchFamily="34" charset="0"/>
        </a:defRPr>
      </a:lvl7pPr>
      <a:lvl8pPr marL="1820218" algn="ctr" defTabSz="1061514" rtl="0" fontAlgn="base">
        <a:spcBef>
          <a:spcPct val="0"/>
        </a:spcBef>
        <a:spcAft>
          <a:spcPct val="0"/>
        </a:spcAft>
        <a:defRPr sz="3600" b="1">
          <a:solidFill>
            <a:srgbClr val="FFFFFF"/>
          </a:solidFill>
          <a:latin typeface="Verdana" panose="020B0604030504040204" pitchFamily="34" charset="0"/>
        </a:defRPr>
      </a:lvl8pPr>
      <a:lvl9pPr marL="2427196" algn="ctr" defTabSz="1061514" rtl="0" fontAlgn="base">
        <a:spcBef>
          <a:spcPct val="0"/>
        </a:spcBef>
        <a:spcAft>
          <a:spcPct val="0"/>
        </a:spcAft>
        <a:defRPr sz="3600" b="1">
          <a:solidFill>
            <a:srgbClr val="FFFFFF"/>
          </a:solidFill>
          <a:latin typeface="Verdana" panose="020B0604030504040204" pitchFamily="34" charset="0"/>
        </a:defRPr>
      </a:lvl9pPr>
    </p:titleStyle>
    <p:bodyStyle>
      <a:lvl1pPr marL="398307" indent="-398307" algn="l" defTabSz="1061514" rtl="0" fontAlgn="base">
        <a:spcBef>
          <a:spcPct val="20000"/>
        </a:spcBef>
        <a:spcAft>
          <a:spcPct val="0"/>
        </a:spcAft>
        <a:buClr>
          <a:schemeClr val="hlink"/>
        </a:buClr>
        <a:buFont typeface="Wingdings" panose="05000000000000000000" pitchFamily="2" charset="2"/>
        <a:defRPr sz="3200">
          <a:solidFill>
            <a:schemeClr val="tx1"/>
          </a:solidFill>
          <a:latin typeface="+mn-lt"/>
          <a:ea typeface="+mn-ea"/>
          <a:cs typeface="+mn-cs"/>
        </a:defRPr>
      </a:lvl1pPr>
      <a:lvl2pPr marL="863652" indent="-332577" algn="l" defTabSz="1061514" rtl="0" fontAlgn="base">
        <a:spcBef>
          <a:spcPct val="20000"/>
        </a:spcBef>
        <a:spcAft>
          <a:spcPct val="0"/>
        </a:spcAft>
        <a:buClr>
          <a:schemeClr val="accent1"/>
        </a:buClr>
        <a:buFont typeface="Wingdings" panose="05000000000000000000" pitchFamily="2" charset="2"/>
        <a:buChar char="§"/>
        <a:defRPr sz="3200">
          <a:solidFill>
            <a:schemeClr val="tx1"/>
          </a:solidFill>
          <a:latin typeface="Arial" panose="020B0604020202020204" pitchFamily="34" charset="0"/>
        </a:defRPr>
      </a:lvl2pPr>
      <a:lvl3pPr marL="1327050" indent="-265538" algn="l" defTabSz="1061514" rtl="0" fontAlgn="base">
        <a:spcBef>
          <a:spcPct val="20000"/>
        </a:spcBef>
        <a:spcAft>
          <a:spcPct val="0"/>
        </a:spcAft>
        <a:buClr>
          <a:schemeClr val="tx1"/>
        </a:buClr>
        <a:buChar char="•"/>
        <a:defRPr sz="2800">
          <a:solidFill>
            <a:schemeClr val="tx1"/>
          </a:solidFill>
          <a:latin typeface="Arial" panose="020B0604020202020204" pitchFamily="34" charset="0"/>
        </a:defRPr>
      </a:lvl3pPr>
      <a:lvl4pPr marL="1858131" indent="-265538" algn="l" defTabSz="1061514" rtl="0" fontAlgn="base">
        <a:spcBef>
          <a:spcPct val="20000"/>
        </a:spcBef>
        <a:spcAft>
          <a:spcPct val="0"/>
        </a:spcAft>
        <a:buChar char="–"/>
        <a:defRPr sz="2300">
          <a:solidFill>
            <a:schemeClr val="tx1"/>
          </a:solidFill>
          <a:latin typeface="Arial" panose="020B0604020202020204" pitchFamily="34" charset="0"/>
        </a:defRPr>
      </a:lvl4pPr>
      <a:lvl5pPr marL="2389198" indent="-265538" algn="l" defTabSz="1061514" rtl="0" fontAlgn="base">
        <a:spcBef>
          <a:spcPct val="20000"/>
        </a:spcBef>
        <a:spcAft>
          <a:spcPct val="0"/>
        </a:spcAft>
        <a:buChar char="»"/>
        <a:defRPr sz="2300">
          <a:solidFill>
            <a:schemeClr val="tx1"/>
          </a:solidFill>
          <a:latin typeface="Arial" panose="020B0604020202020204" pitchFamily="34" charset="0"/>
        </a:defRPr>
      </a:lvl5pPr>
      <a:lvl6pPr marL="2995514" indent="-265538" algn="l" defTabSz="1061514" rtl="0" fontAlgn="base">
        <a:spcBef>
          <a:spcPct val="20000"/>
        </a:spcBef>
        <a:spcAft>
          <a:spcPct val="0"/>
        </a:spcAft>
        <a:buChar char="»"/>
        <a:defRPr sz="2300">
          <a:solidFill>
            <a:schemeClr val="tx1"/>
          </a:solidFill>
          <a:latin typeface="Arial" panose="020B0604020202020204" pitchFamily="34" charset="0"/>
        </a:defRPr>
      </a:lvl6pPr>
      <a:lvl7pPr marL="3602483" indent="-265538" algn="l" defTabSz="1061514" rtl="0" fontAlgn="base">
        <a:spcBef>
          <a:spcPct val="20000"/>
        </a:spcBef>
        <a:spcAft>
          <a:spcPct val="0"/>
        </a:spcAft>
        <a:buChar char="»"/>
        <a:defRPr sz="2300">
          <a:solidFill>
            <a:schemeClr val="tx1"/>
          </a:solidFill>
          <a:latin typeface="Arial" panose="020B0604020202020204" pitchFamily="34" charset="0"/>
        </a:defRPr>
      </a:lvl7pPr>
      <a:lvl8pPr marL="4209416" indent="-265538" algn="l" defTabSz="1061514" rtl="0" fontAlgn="base">
        <a:spcBef>
          <a:spcPct val="20000"/>
        </a:spcBef>
        <a:spcAft>
          <a:spcPct val="0"/>
        </a:spcAft>
        <a:buChar char="»"/>
        <a:defRPr sz="2300">
          <a:solidFill>
            <a:schemeClr val="tx1"/>
          </a:solidFill>
          <a:latin typeface="Arial" panose="020B0604020202020204" pitchFamily="34" charset="0"/>
        </a:defRPr>
      </a:lvl8pPr>
      <a:lvl9pPr marL="4816396" indent="-265538" algn="l" defTabSz="1061514" rtl="0" fontAlgn="base">
        <a:spcBef>
          <a:spcPct val="20000"/>
        </a:spcBef>
        <a:spcAft>
          <a:spcPct val="0"/>
        </a:spcAft>
        <a:buChar char="»"/>
        <a:defRPr sz="2300">
          <a:solidFill>
            <a:schemeClr val="tx1"/>
          </a:solidFill>
          <a:latin typeface="Arial" panose="020B0604020202020204" pitchFamily="34" charset="0"/>
        </a:defRPr>
      </a:lvl9pPr>
    </p:bodyStyle>
    <p:otherStyle>
      <a:defPPr>
        <a:defRPr lang="zh-CN"/>
      </a:defPPr>
      <a:lvl1pPr marL="0" algn="l" defTabSz="1213285" rtl="0" eaLnBrk="1" latinLnBrk="0" hangingPunct="1">
        <a:defRPr sz="2400" kern="1200">
          <a:solidFill>
            <a:schemeClr val="tx1"/>
          </a:solidFill>
          <a:latin typeface="+mn-lt"/>
          <a:ea typeface="+mn-ea"/>
          <a:cs typeface="+mn-cs"/>
        </a:defRPr>
      </a:lvl1pPr>
      <a:lvl2pPr marL="606891" algn="l" defTabSz="1213285" rtl="0" eaLnBrk="1" latinLnBrk="0" hangingPunct="1">
        <a:defRPr sz="2400" kern="1200">
          <a:solidFill>
            <a:schemeClr val="tx1"/>
          </a:solidFill>
          <a:latin typeface="+mn-lt"/>
          <a:ea typeface="+mn-ea"/>
          <a:cs typeface="+mn-cs"/>
        </a:defRPr>
      </a:lvl2pPr>
      <a:lvl3pPr marL="1213285" algn="l" defTabSz="1213285" rtl="0" eaLnBrk="1" latinLnBrk="0" hangingPunct="1">
        <a:defRPr sz="2400" kern="1200">
          <a:solidFill>
            <a:schemeClr val="tx1"/>
          </a:solidFill>
          <a:latin typeface="+mn-lt"/>
          <a:ea typeface="+mn-ea"/>
          <a:cs typeface="+mn-cs"/>
        </a:defRPr>
      </a:lvl3pPr>
      <a:lvl4pPr marL="1820218" algn="l" defTabSz="1213285" rtl="0" eaLnBrk="1" latinLnBrk="0" hangingPunct="1">
        <a:defRPr sz="2400" kern="1200">
          <a:solidFill>
            <a:schemeClr val="tx1"/>
          </a:solidFill>
          <a:latin typeface="+mn-lt"/>
          <a:ea typeface="+mn-ea"/>
          <a:cs typeface="+mn-cs"/>
        </a:defRPr>
      </a:lvl4pPr>
      <a:lvl5pPr marL="2427196" algn="l" defTabSz="1213285" rtl="0" eaLnBrk="1" latinLnBrk="0" hangingPunct="1">
        <a:defRPr sz="2400" kern="1200">
          <a:solidFill>
            <a:schemeClr val="tx1"/>
          </a:solidFill>
          <a:latin typeface="+mn-lt"/>
          <a:ea typeface="+mn-ea"/>
          <a:cs typeface="+mn-cs"/>
        </a:defRPr>
      </a:lvl5pPr>
      <a:lvl6pPr marL="3033454" algn="l" defTabSz="1213285" rtl="0" eaLnBrk="1" latinLnBrk="0" hangingPunct="1">
        <a:defRPr sz="2400" kern="1200">
          <a:solidFill>
            <a:schemeClr val="tx1"/>
          </a:solidFill>
          <a:latin typeface="+mn-lt"/>
          <a:ea typeface="+mn-ea"/>
          <a:cs typeface="+mn-cs"/>
        </a:defRPr>
      </a:lvl6pPr>
      <a:lvl7pPr marL="3640394" algn="l" defTabSz="1213285" rtl="0" eaLnBrk="1" latinLnBrk="0" hangingPunct="1">
        <a:defRPr sz="2400" kern="1200">
          <a:solidFill>
            <a:schemeClr val="tx1"/>
          </a:solidFill>
          <a:latin typeface="+mn-lt"/>
          <a:ea typeface="+mn-ea"/>
          <a:cs typeface="+mn-cs"/>
        </a:defRPr>
      </a:lvl7pPr>
      <a:lvl8pPr marL="4247354" algn="l" defTabSz="1213285" rtl="0" eaLnBrk="1" latinLnBrk="0" hangingPunct="1">
        <a:defRPr sz="2400" kern="1200">
          <a:solidFill>
            <a:schemeClr val="tx1"/>
          </a:solidFill>
          <a:latin typeface="+mn-lt"/>
          <a:ea typeface="+mn-ea"/>
          <a:cs typeface="+mn-cs"/>
        </a:defRPr>
      </a:lvl8pPr>
      <a:lvl9pPr marL="4854289" algn="l" defTabSz="1213285"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2513EBCF-D48B-4DFF-AD29-F7FE6772C65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391" y="365803"/>
            <a:ext cx="10515224" cy="1324637"/>
          </a:xfrm>
          <a:prstGeom prst="rect">
            <a:avLst/>
          </a:prstGeom>
        </p:spPr>
        <p:txBody>
          <a:bodyPr vert="horz" lIns="91157" tIns="45626" rIns="91157" bIns="45626" rtlCol="0" anchor="ctr">
            <a:normAutofit/>
          </a:bodyPr>
          <a:lstStyle/>
          <a:p>
            <a:r>
              <a:rPr lang="zh-CN" altLang="en-US"/>
              <a:t>单击此处编辑母版标题样式</a:t>
            </a:r>
          </a:p>
        </p:txBody>
      </p:sp>
      <p:sp>
        <p:nvSpPr>
          <p:cNvPr id="3" name="文本占位符 2"/>
          <p:cNvSpPr>
            <a:spLocks noGrp="1"/>
          </p:cNvSpPr>
          <p:nvPr>
            <p:ph type="body" idx="1"/>
          </p:nvPr>
        </p:nvSpPr>
        <p:spPr>
          <a:xfrm>
            <a:off x="838391" y="1825915"/>
            <a:ext cx="10515224" cy="4351728"/>
          </a:xfrm>
          <a:prstGeom prst="rect">
            <a:avLst/>
          </a:prstGeom>
        </p:spPr>
        <p:txBody>
          <a:bodyPr vert="horz" lIns="91157" tIns="45626" rIns="91157" bIns="45626"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529" y="6356751"/>
            <a:ext cx="2742447" cy="364276"/>
          </a:xfrm>
          <a:prstGeom prst="rect">
            <a:avLst/>
          </a:prstGeom>
        </p:spPr>
        <p:txBody>
          <a:bodyPr vert="horz" lIns="91157" tIns="45626" rIns="91157" bIns="45626" rtlCol="0" anchor="ctr"/>
          <a:lstStyle>
            <a:lvl1pPr algn="l">
              <a:defRPr sz="1100">
                <a:solidFill>
                  <a:schemeClr val="tx1">
                    <a:tint val="75000"/>
                  </a:schemeClr>
                </a:solidFill>
              </a:defRPr>
            </a:lvl1pPr>
          </a:lstStyle>
          <a:p>
            <a:pPr defTabSz="911461" fontAlgn="base">
              <a:spcBef>
                <a:spcPct val="0"/>
              </a:spcBef>
              <a:spcAft>
                <a:spcPct val="0"/>
              </a:spcAft>
            </a:pPr>
            <a:fld id="{43A93E93-166D-47F5-9EF1-ACEABE24AEEA}" type="datetimeFigureOut">
              <a:rPr lang="zh-CN" altLang="en-US" smtClean="0">
                <a:solidFill>
                  <a:prstClr val="black">
                    <a:tint val="75000"/>
                  </a:prstClr>
                </a:solidFill>
              </a:rPr>
              <a:pPr defTabSz="911461" fontAlgn="base">
                <a:spcBef>
                  <a:spcPct val="0"/>
                </a:spcBef>
                <a:spcAft>
                  <a:spcPct val="0"/>
                </a:spcAft>
              </a:pPr>
              <a:t>2025/3/11</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415" y="6356751"/>
            <a:ext cx="4115176" cy="364276"/>
          </a:xfrm>
          <a:prstGeom prst="rect">
            <a:avLst/>
          </a:prstGeom>
        </p:spPr>
        <p:txBody>
          <a:bodyPr vert="horz" lIns="91157" tIns="45626" rIns="91157" bIns="45626" rtlCol="0" anchor="ctr"/>
          <a:lstStyle>
            <a:lvl1pPr algn="ctr">
              <a:defRPr sz="1100">
                <a:solidFill>
                  <a:schemeClr val="tx1">
                    <a:tint val="75000"/>
                  </a:schemeClr>
                </a:solidFill>
              </a:defRPr>
            </a:lvl1pPr>
          </a:lstStyle>
          <a:p>
            <a:pPr defTabSz="911461" fontAlgn="base">
              <a:spcBef>
                <a:spcPct val="0"/>
              </a:spcBef>
              <a:spcAft>
                <a:spcPct val="0"/>
              </a:spcAft>
            </a:pPr>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1303" y="6356751"/>
            <a:ext cx="2742447" cy="364276"/>
          </a:xfrm>
          <a:prstGeom prst="rect">
            <a:avLst/>
          </a:prstGeom>
        </p:spPr>
        <p:txBody>
          <a:bodyPr vert="horz" lIns="91157" tIns="45626" rIns="91157" bIns="45626" rtlCol="0" anchor="ctr"/>
          <a:lstStyle>
            <a:lvl1pPr algn="r">
              <a:defRPr sz="1100">
                <a:solidFill>
                  <a:schemeClr val="tx1">
                    <a:tint val="75000"/>
                  </a:schemeClr>
                </a:solidFill>
              </a:defRPr>
            </a:lvl1pPr>
          </a:lstStyle>
          <a:p>
            <a:pPr defTabSz="911461" fontAlgn="base">
              <a:spcBef>
                <a:spcPct val="0"/>
              </a:spcBef>
              <a:spcAft>
                <a:spcPct val="0"/>
              </a:spcAft>
            </a:pPr>
            <a:fld id="{118D5ACA-62CA-46DB-AD6B-12EDD6D51A23}" type="slidenum">
              <a:rPr lang="zh-CN" altLang="en-US" smtClean="0">
                <a:solidFill>
                  <a:prstClr val="black">
                    <a:tint val="75000"/>
                  </a:prstClr>
                </a:solidFill>
              </a:rPr>
              <a:pPr defTabSz="911461" fontAlgn="base">
                <a:spcBef>
                  <a:spcPct val="0"/>
                </a:spcBef>
                <a:spcAft>
                  <a:spcPct val="0"/>
                </a:spcAft>
              </a:pPr>
              <a:t>‹#›</a:t>
            </a:fld>
            <a:endParaRPr lang="zh-CN" altLang="en-US">
              <a:solidFill>
                <a:prstClr val="black">
                  <a:tint val="75000"/>
                </a:prstClr>
              </a:solidFill>
            </a:endParaRPr>
          </a:p>
        </p:txBody>
      </p:sp>
    </p:spTree>
    <p:extLst>
      <p:ext uri="{BB962C8B-B14F-4D97-AF65-F5344CB8AC3E}">
        <p14:creationId xmlns:p14="http://schemas.microsoft.com/office/powerpoint/2010/main" val="1084325810"/>
      </p:ext>
    </p:extLst>
  </p:cSld>
  <p:clrMap bg1="lt1" tx1="dk1" bg2="lt2" tx2="dk2" accent1="accent1" accent2="accent2" accent3="accent3" accent4="accent4" accent5="accent5" accent6="accent6" hlink="hlink" folHlink="folHlink"/>
  <p:sldLayoutIdLst>
    <p:sldLayoutId id="2147484051" r:id="rId1"/>
  </p:sldLayoutIdLst>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xStyles>
    <p:titleStyle>
      <a:lvl1pPr algn="l" defTabSz="911461"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7879" indent="-227879" algn="l" defTabSz="911461" rtl="0" eaLnBrk="1" latinLnBrk="0" hangingPunct="1">
        <a:lnSpc>
          <a:spcPct val="90000"/>
        </a:lnSpc>
        <a:spcBef>
          <a:spcPts val="1000"/>
        </a:spcBef>
        <a:buFont typeface="Arial" panose="020B0604020202020204" pitchFamily="34" charset="0"/>
        <a:buChar char="•"/>
        <a:defRPr sz="2900" kern="1200">
          <a:solidFill>
            <a:schemeClr val="tx1"/>
          </a:solidFill>
          <a:latin typeface="+mn-lt"/>
          <a:ea typeface="+mn-ea"/>
          <a:cs typeface="+mn-cs"/>
        </a:defRPr>
      </a:lvl1pPr>
      <a:lvl2pPr marL="683636" indent="-227879" algn="l" defTabSz="911461" rtl="0" eaLnBrk="1" latinLnBrk="0" hangingPunct="1">
        <a:lnSpc>
          <a:spcPct val="90000"/>
        </a:lnSpc>
        <a:spcBef>
          <a:spcPts val="499"/>
        </a:spcBef>
        <a:buFont typeface="Arial" panose="020B0604020202020204" pitchFamily="34" charset="0"/>
        <a:buChar char="•"/>
        <a:defRPr sz="2400" kern="1200">
          <a:solidFill>
            <a:schemeClr val="tx1"/>
          </a:solidFill>
          <a:latin typeface="+mn-lt"/>
          <a:ea typeface="+mn-ea"/>
          <a:cs typeface="+mn-cs"/>
        </a:defRPr>
      </a:lvl2pPr>
      <a:lvl3pPr marL="1139348" indent="-227879" algn="l" defTabSz="911461" rtl="0" eaLnBrk="1" latinLnBrk="0" hangingPunct="1">
        <a:lnSpc>
          <a:spcPct val="90000"/>
        </a:lnSpc>
        <a:spcBef>
          <a:spcPts val="499"/>
        </a:spcBef>
        <a:buFont typeface="Arial" panose="020B0604020202020204" pitchFamily="34" charset="0"/>
        <a:buChar char="•"/>
        <a:defRPr sz="2000" kern="1200">
          <a:solidFill>
            <a:schemeClr val="tx1"/>
          </a:solidFill>
          <a:latin typeface="+mn-lt"/>
          <a:ea typeface="+mn-ea"/>
          <a:cs typeface="+mn-cs"/>
        </a:defRPr>
      </a:lvl3pPr>
      <a:lvl4pPr marL="1595042" indent="-227879" algn="l" defTabSz="911461"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4pPr>
      <a:lvl5pPr marL="2050740" indent="-227879" algn="l" defTabSz="911461"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5pPr>
      <a:lvl6pPr marL="2506505" indent="-227879" algn="l" defTabSz="911461"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6pPr>
      <a:lvl7pPr marL="2962234" indent="-227879" algn="l" defTabSz="911461"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7pPr>
      <a:lvl8pPr marL="3417963" indent="-227879" algn="l" defTabSz="911461"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8pPr>
      <a:lvl9pPr marL="3873725" indent="-227879" algn="l" defTabSz="911461"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9pPr>
    </p:bodyStyle>
    <p:otherStyle>
      <a:defPPr>
        <a:defRPr lang="zh-CN"/>
      </a:defPPr>
      <a:lvl1pPr marL="0" algn="l" defTabSz="911461" rtl="0" eaLnBrk="1" latinLnBrk="0" hangingPunct="1">
        <a:defRPr sz="1900" kern="1200">
          <a:solidFill>
            <a:schemeClr val="tx1"/>
          </a:solidFill>
          <a:latin typeface="+mn-lt"/>
          <a:ea typeface="+mn-ea"/>
          <a:cs typeface="+mn-cs"/>
        </a:defRPr>
      </a:lvl1pPr>
      <a:lvl2pPr marL="455703" algn="l" defTabSz="911461" rtl="0" eaLnBrk="1" latinLnBrk="0" hangingPunct="1">
        <a:defRPr sz="1900" kern="1200">
          <a:solidFill>
            <a:schemeClr val="tx1"/>
          </a:solidFill>
          <a:latin typeface="+mn-lt"/>
          <a:ea typeface="+mn-ea"/>
          <a:cs typeface="+mn-cs"/>
        </a:defRPr>
      </a:lvl2pPr>
      <a:lvl3pPr marL="911461" algn="l" defTabSz="911461" rtl="0" eaLnBrk="1" latinLnBrk="0" hangingPunct="1">
        <a:defRPr sz="1900" kern="1200">
          <a:solidFill>
            <a:schemeClr val="tx1"/>
          </a:solidFill>
          <a:latin typeface="+mn-lt"/>
          <a:ea typeface="+mn-ea"/>
          <a:cs typeface="+mn-cs"/>
        </a:defRPr>
      </a:lvl3pPr>
      <a:lvl4pPr marL="1367192" algn="l" defTabSz="911461" rtl="0" eaLnBrk="1" latinLnBrk="0" hangingPunct="1">
        <a:defRPr sz="1900" kern="1200">
          <a:solidFill>
            <a:schemeClr val="tx1"/>
          </a:solidFill>
          <a:latin typeface="+mn-lt"/>
          <a:ea typeface="+mn-ea"/>
          <a:cs typeface="+mn-cs"/>
        </a:defRPr>
      </a:lvl4pPr>
      <a:lvl5pPr marL="1822922" algn="l" defTabSz="911461" rtl="0" eaLnBrk="1" latinLnBrk="0" hangingPunct="1">
        <a:defRPr sz="1900" kern="1200">
          <a:solidFill>
            <a:schemeClr val="tx1"/>
          </a:solidFill>
          <a:latin typeface="+mn-lt"/>
          <a:ea typeface="+mn-ea"/>
          <a:cs typeface="+mn-cs"/>
        </a:defRPr>
      </a:lvl5pPr>
      <a:lvl6pPr marL="2278682" algn="l" defTabSz="911461" rtl="0" eaLnBrk="1" latinLnBrk="0" hangingPunct="1">
        <a:defRPr sz="1900" kern="1200">
          <a:solidFill>
            <a:schemeClr val="tx1"/>
          </a:solidFill>
          <a:latin typeface="+mn-lt"/>
          <a:ea typeface="+mn-ea"/>
          <a:cs typeface="+mn-cs"/>
        </a:defRPr>
      </a:lvl6pPr>
      <a:lvl7pPr marL="2734382" algn="l" defTabSz="911461" rtl="0" eaLnBrk="1" latinLnBrk="0" hangingPunct="1">
        <a:defRPr sz="1900" kern="1200">
          <a:solidFill>
            <a:schemeClr val="tx1"/>
          </a:solidFill>
          <a:latin typeface="+mn-lt"/>
          <a:ea typeface="+mn-ea"/>
          <a:cs typeface="+mn-cs"/>
        </a:defRPr>
      </a:lvl7pPr>
      <a:lvl8pPr marL="3190087" algn="l" defTabSz="911461" rtl="0" eaLnBrk="1" latinLnBrk="0" hangingPunct="1">
        <a:defRPr sz="1900" kern="1200">
          <a:solidFill>
            <a:schemeClr val="tx1"/>
          </a:solidFill>
          <a:latin typeface="+mn-lt"/>
          <a:ea typeface="+mn-ea"/>
          <a:cs typeface="+mn-cs"/>
        </a:defRPr>
      </a:lvl8pPr>
      <a:lvl9pPr marL="3645782" algn="l" defTabSz="911461" rtl="0" eaLnBrk="1" latinLnBrk="0" hangingPunct="1">
        <a:defRPr sz="19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D37EA18A-F0D7-47CA-AA15-CF265F14CCF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389" y="365803"/>
            <a:ext cx="10515224" cy="1324637"/>
          </a:xfrm>
          <a:prstGeom prst="rect">
            <a:avLst/>
          </a:prstGeom>
        </p:spPr>
        <p:txBody>
          <a:bodyPr vert="horz" lIns="91183" tIns="45638" rIns="91183" bIns="45638" rtlCol="0" anchor="ctr">
            <a:normAutofit/>
          </a:bodyPr>
          <a:lstStyle/>
          <a:p>
            <a:r>
              <a:rPr lang="zh-CN" altLang="en-US"/>
              <a:t>单击此处编辑母版标题样式</a:t>
            </a:r>
          </a:p>
        </p:txBody>
      </p:sp>
      <p:sp>
        <p:nvSpPr>
          <p:cNvPr id="3" name="文本占位符 2"/>
          <p:cNvSpPr>
            <a:spLocks noGrp="1"/>
          </p:cNvSpPr>
          <p:nvPr>
            <p:ph type="body" idx="1"/>
          </p:nvPr>
        </p:nvSpPr>
        <p:spPr>
          <a:xfrm>
            <a:off x="838389" y="1825915"/>
            <a:ext cx="10515224" cy="4351728"/>
          </a:xfrm>
          <a:prstGeom prst="rect">
            <a:avLst/>
          </a:prstGeom>
        </p:spPr>
        <p:txBody>
          <a:bodyPr vert="horz" lIns="91183" tIns="45638" rIns="91183" bIns="45638"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526" y="6356751"/>
            <a:ext cx="2742447" cy="364276"/>
          </a:xfrm>
          <a:prstGeom prst="rect">
            <a:avLst/>
          </a:prstGeom>
        </p:spPr>
        <p:txBody>
          <a:bodyPr vert="horz" lIns="91183" tIns="45638" rIns="91183" bIns="45638" rtlCol="0" anchor="ctr"/>
          <a:lstStyle>
            <a:lvl1pPr algn="l">
              <a:defRPr sz="1100">
                <a:solidFill>
                  <a:schemeClr val="tx1">
                    <a:tint val="75000"/>
                  </a:schemeClr>
                </a:solidFill>
              </a:defRPr>
            </a:lvl1pPr>
          </a:lstStyle>
          <a:p>
            <a:pPr defTabSz="911688" fontAlgn="base">
              <a:spcBef>
                <a:spcPct val="0"/>
              </a:spcBef>
              <a:spcAft>
                <a:spcPct val="0"/>
              </a:spcAft>
            </a:pPr>
            <a:fld id="{43A93E93-166D-47F5-9EF1-ACEABE24AEEA}" type="datetimeFigureOut">
              <a:rPr lang="zh-CN" altLang="en-US" smtClean="0">
                <a:solidFill>
                  <a:prstClr val="black">
                    <a:tint val="75000"/>
                  </a:prstClr>
                </a:solidFill>
              </a:rPr>
              <a:pPr defTabSz="911688" fontAlgn="base">
                <a:spcBef>
                  <a:spcPct val="0"/>
                </a:spcBef>
                <a:spcAft>
                  <a:spcPct val="0"/>
                </a:spcAft>
              </a:pPr>
              <a:t>2025/3/11</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413" y="6356751"/>
            <a:ext cx="4115176" cy="364276"/>
          </a:xfrm>
          <a:prstGeom prst="rect">
            <a:avLst/>
          </a:prstGeom>
        </p:spPr>
        <p:txBody>
          <a:bodyPr vert="horz" lIns="91183" tIns="45638" rIns="91183" bIns="45638" rtlCol="0" anchor="ctr"/>
          <a:lstStyle>
            <a:lvl1pPr algn="ctr">
              <a:defRPr sz="1100">
                <a:solidFill>
                  <a:schemeClr val="tx1">
                    <a:tint val="75000"/>
                  </a:schemeClr>
                </a:solidFill>
              </a:defRPr>
            </a:lvl1pPr>
          </a:lstStyle>
          <a:p>
            <a:pPr defTabSz="911688" fontAlgn="base">
              <a:spcBef>
                <a:spcPct val="0"/>
              </a:spcBef>
              <a:spcAft>
                <a:spcPct val="0"/>
              </a:spcAft>
            </a:pPr>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1302" y="6356751"/>
            <a:ext cx="2742447" cy="364276"/>
          </a:xfrm>
          <a:prstGeom prst="rect">
            <a:avLst/>
          </a:prstGeom>
        </p:spPr>
        <p:txBody>
          <a:bodyPr vert="horz" lIns="91183" tIns="45638" rIns="91183" bIns="45638" rtlCol="0" anchor="ctr"/>
          <a:lstStyle>
            <a:lvl1pPr algn="r">
              <a:defRPr sz="1100">
                <a:solidFill>
                  <a:schemeClr val="tx1">
                    <a:tint val="75000"/>
                  </a:schemeClr>
                </a:solidFill>
              </a:defRPr>
            </a:lvl1pPr>
          </a:lstStyle>
          <a:p>
            <a:pPr defTabSz="911688" fontAlgn="base">
              <a:spcBef>
                <a:spcPct val="0"/>
              </a:spcBef>
              <a:spcAft>
                <a:spcPct val="0"/>
              </a:spcAft>
            </a:pPr>
            <a:fld id="{118D5ACA-62CA-46DB-AD6B-12EDD6D51A23}" type="slidenum">
              <a:rPr lang="zh-CN" altLang="en-US" smtClean="0">
                <a:solidFill>
                  <a:prstClr val="black">
                    <a:tint val="75000"/>
                  </a:prstClr>
                </a:solidFill>
              </a:rPr>
              <a:pPr defTabSz="911688" fontAlgn="base">
                <a:spcBef>
                  <a:spcPct val="0"/>
                </a:spcBef>
                <a:spcAft>
                  <a:spcPct val="0"/>
                </a:spcAft>
              </a:pPr>
              <a:t>‹#›</a:t>
            </a:fld>
            <a:endParaRPr lang="zh-CN" altLang="en-US">
              <a:solidFill>
                <a:prstClr val="black">
                  <a:tint val="75000"/>
                </a:prstClr>
              </a:solidFill>
            </a:endParaRPr>
          </a:p>
        </p:txBody>
      </p:sp>
    </p:spTree>
    <p:extLst>
      <p:ext uri="{BB962C8B-B14F-4D97-AF65-F5344CB8AC3E}">
        <p14:creationId xmlns:p14="http://schemas.microsoft.com/office/powerpoint/2010/main" val="2810412104"/>
      </p:ext>
    </p:extLst>
  </p:cSld>
  <p:clrMap bg1="lt1" tx1="dk1" bg2="lt2" tx2="dk2" accent1="accent1" accent2="accent2" accent3="accent3" accent4="accent4" accent5="accent5" accent6="accent6" hlink="hlink" folHlink="folHlink"/>
  <p:sldLayoutIdLst>
    <p:sldLayoutId id="2147484087" r:id="rId1"/>
  </p:sldLayoutIdLst>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xStyles>
    <p:titleStyle>
      <a:lvl1pPr algn="l" defTabSz="911688"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7937" indent="-227937" algn="l" defTabSz="911688" rtl="0" eaLnBrk="1" latinLnBrk="0" hangingPunct="1">
        <a:lnSpc>
          <a:spcPct val="90000"/>
        </a:lnSpc>
        <a:spcBef>
          <a:spcPts val="1000"/>
        </a:spcBef>
        <a:buFont typeface="Arial" panose="020B0604020202020204" pitchFamily="34" charset="0"/>
        <a:buChar char="•"/>
        <a:defRPr sz="2900" kern="1200">
          <a:solidFill>
            <a:schemeClr val="tx1"/>
          </a:solidFill>
          <a:latin typeface="+mn-lt"/>
          <a:ea typeface="+mn-ea"/>
          <a:cs typeface="+mn-cs"/>
        </a:defRPr>
      </a:lvl1pPr>
      <a:lvl2pPr marL="683809" indent="-227937" algn="l" defTabSz="911688" rtl="0" eaLnBrk="1" latinLnBrk="0" hangingPunct="1">
        <a:lnSpc>
          <a:spcPct val="90000"/>
        </a:lnSpc>
        <a:spcBef>
          <a:spcPts val="499"/>
        </a:spcBef>
        <a:buFont typeface="Arial" panose="020B0604020202020204" pitchFamily="34" charset="0"/>
        <a:buChar char="•"/>
        <a:defRPr sz="2400" b="0" i="0" u="none" kern="1200">
          <a:solidFill>
            <a:schemeClr val="tx1"/>
          </a:solidFill>
          <a:latin typeface="+mn-lt"/>
          <a:ea typeface="+mn-ea"/>
          <a:cs typeface="+mn-cs"/>
        </a:defRPr>
      </a:lvl2pPr>
      <a:lvl3pPr marL="1139620" indent="-227937" algn="l" defTabSz="911688" rtl="0" eaLnBrk="1" latinLnBrk="0" hangingPunct="1">
        <a:lnSpc>
          <a:spcPct val="90000"/>
        </a:lnSpc>
        <a:spcBef>
          <a:spcPts val="499"/>
        </a:spcBef>
        <a:buFont typeface="Arial" panose="020B0604020202020204" pitchFamily="34" charset="0"/>
        <a:buChar char="•"/>
        <a:defRPr sz="2000" kern="1200">
          <a:solidFill>
            <a:schemeClr val="tx1"/>
          </a:solidFill>
          <a:latin typeface="+mn-lt"/>
          <a:ea typeface="+mn-ea"/>
          <a:cs typeface="+mn-cs"/>
        </a:defRPr>
      </a:lvl3pPr>
      <a:lvl4pPr marL="1595436" indent="-227937" algn="l" defTabSz="911688"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4pPr>
      <a:lvl5pPr marL="2051252" indent="-227937" algn="l" defTabSz="911688"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5pPr>
      <a:lvl6pPr marL="2507125" indent="-227937" algn="l" defTabSz="911688"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6pPr>
      <a:lvl7pPr marL="2962967" indent="-227937" algn="l" defTabSz="911688"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7pPr>
      <a:lvl8pPr marL="3418810" indent="-227937" algn="l" defTabSz="911688"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8pPr>
      <a:lvl9pPr marL="3874685" indent="-227937" algn="l" defTabSz="911688"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9pPr>
    </p:bodyStyle>
    <p:otherStyle>
      <a:defPPr>
        <a:defRPr lang="zh-CN"/>
      </a:defPPr>
      <a:lvl1pPr marL="0" algn="l" defTabSz="911688" rtl="0" eaLnBrk="1" latinLnBrk="0" hangingPunct="1">
        <a:defRPr sz="1900" kern="1200">
          <a:solidFill>
            <a:schemeClr val="tx1"/>
          </a:solidFill>
          <a:latin typeface="+mn-lt"/>
          <a:ea typeface="+mn-ea"/>
          <a:cs typeface="+mn-cs"/>
        </a:defRPr>
      </a:lvl1pPr>
      <a:lvl2pPr marL="455814" algn="l" defTabSz="911688" rtl="0" eaLnBrk="1" latinLnBrk="0" hangingPunct="1">
        <a:defRPr sz="1900" kern="1200">
          <a:solidFill>
            <a:schemeClr val="tx1"/>
          </a:solidFill>
          <a:latin typeface="+mn-lt"/>
          <a:ea typeface="+mn-ea"/>
          <a:cs typeface="+mn-cs"/>
        </a:defRPr>
      </a:lvl2pPr>
      <a:lvl3pPr marL="911688" algn="l" defTabSz="911688" rtl="0" eaLnBrk="1" latinLnBrk="0" hangingPunct="1">
        <a:defRPr sz="1900" kern="1200">
          <a:solidFill>
            <a:schemeClr val="tx1"/>
          </a:solidFill>
          <a:latin typeface="+mn-lt"/>
          <a:ea typeface="+mn-ea"/>
          <a:cs typeface="+mn-cs"/>
        </a:defRPr>
      </a:lvl3pPr>
      <a:lvl4pPr marL="1367529" algn="l" defTabSz="911688" rtl="0" eaLnBrk="1" latinLnBrk="0" hangingPunct="1">
        <a:defRPr sz="1900" kern="1200">
          <a:solidFill>
            <a:schemeClr val="tx1"/>
          </a:solidFill>
          <a:latin typeface="+mn-lt"/>
          <a:ea typeface="+mn-ea"/>
          <a:cs typeface="+mn-cs"/>
        </a:defRPr>
      </a:lvl4pPr>
      <a:lvl5pPr marL="1823372" algn="l" defTabSz="911688" rtl="0" eaLnBrk="1" latinLnBrk="0" hangingPunct="1">
        <a:defRPr sz="1900" kern="1200">
          <a:solidFill>
            <a:schemeClr val="tx1"/>
          </a:solidFill>
          <a:latin typeface="+mn-lt"/>
          <a:ea typeface="+mn-ea"/>
          <a:cs typeface="+mn-cs"/>
        </a:defRPr>
      </a:lvl5pPr>
      <a:lvl6pPr marL="2279246" algn="l" defTabSz="911688" rtl="0" eaLnBrk="1" latinLnBrk="0" hangingPunct="1">
        <a:defRPr sz="1900" kern="1200">
          <a:solidFill>
            <a:schemeClr val="tx1"/>
          </a:solidFill>
          <a:latin typeface="+mn-lt"/>
          <a:ea typeface="+mn-ea"/>
          <a:cs typeface="+mn-cs"/>
        </a:defRPr>
      </a:lvl6pPr>
      <a:lvl7pPr marL="2735060" algn="l" defTabSz="911688" rtl="0" eaLnBrk="1" latinLnBrk="0" hangingPunct="1">
        <a:defRPr sz="1900" kern="1200">
          <a:solidFill>
            <a:schemeClr val="tx1"/>
          </a:solidFill>
          <a:latin typeface="+mn-lt"/>
          <a:ea typeface="+mn-ea"/>
          <a:cs typeface="+mn-cs"/>
        </a:defRPr>
      </a:lvl7pPr>
      <a:lvl8pPr marL="3190871" algn="l" defTabSz="911688" rtl="0" eaLnBrk="1" latinLnBrk="0" hangingPunct="1">
        <a:defRPr sz="1900" kern="1200">
          <a:solidFill>
            <a:schemeClr val="tx1"/>
          </a:solidFill>
          <a:latin typeface="+mn-lt"/>
          <a:ea typeface="+mn-ea"/>
          <a:cs typeface="+mn-cs"/>
        </a:defRPr>
      </a:lvl8pPr>
      <a:lvl9pPr marL="3646683" algn="l" defTabSz="911688" rtl="0" eaLnBrk="1" latinLnBrk="0" hangingPunct="1">
        <a:defRPr sz="19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9Slide.vn - 2019">
            <a:extLst>
              <a:ext uri="{FF2B5EF4-FFF2-40B4-BE49-F238E27FC236}">
                <a16:creationId xmlns:a16="http://schemas.microsoft.com/office/drawing/2014/main" id="{AEAEC484-918A-4B7F-A156-DD7DA81F295A}"/>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586786888"/>
      </p:ext>
    </p:extLst>
  </p:cSld>
  <p:clrMap bg1="lt1" tx1="dk1" bg2="lt2" tx2="dk2" accent1="accent1" accent2="accent2" accent3="accent3" accent4="accent4" accent5="accent5" accent6="accent6" hlink="hlink" folHlink="folHlink"/>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txStyles>
    <p:titleStyle>
      <a:lvl1pPr algn="l" defTabSz="864479" rtl="0" eaLnBrk="1" latinLnBrk="0" hangingPunct="1">
        <a:lnSpc>
          <a:spcPct val="90000"/>
        </a:lnSpc>
        <a:spcBef>
          <a:spcPct val="0"/>
        </a:spcBef>
        <a:buNone/>
        <a:defRPr sz="4300" kern="1200">
          <a:solidFill>
            <a:schemeClr val="tx1"/>
          </a:solidFill>
          <a:latin typeface="+mj-lt"/>
          <a:ea typeface="+mj-ea"/>
          <a:cs typeface="+mj-cs"/>
        </a:defRPr>
      </a:lvl1pPr>
    </p:titleStyle>
    <p:bodyStyle>
      <a:lvl1pPr marL="216119" indent="-216119" algn="l" defTabSz="864479" rtl="0" eaLnBrk="1" latinLnBrk="0" hangingPunct="1">
        <a:lnSpc>
          <a:spcPct val="90000"/>
        </a:lnSpc>
        <a:spcBef>
          <a:spcPts val="948"/>
        </a:spcBef>
        <a:buFont typeface="Arial" panose="020B0604020202020204" pitchFamily="34" charset="0"/>
        <a:buChar char="•"/>
        <a:defRPr sz="2700" kern="1200">
          <a:solidFill>
            <a:schemeClr val="tx1"/>
          </a:solidFill>
          <a:latin typeface="+mn-lt"/>
          <a:ea typeface="+mn-ea"/>
          <a:cs typeface="+mn-cs"/>
        </a:defRPr>
      </a:lvl1pPr>
      <a:lvl2pPr marL="648358" indent="-216119" algn="l" defTabSz="864479" rtl="0" eaLnBrk="1" latinLnBrk="0" hangingPunct="1">
        <a:lnSpc>
          <a:spcPct val="90000"/>
        </a:lnSpc>
        <a:spcBef>
          <a:spcPts val="475"/>
        </a:spcBef>
        <a:buFont typeface="Arial" panose="020B0604020202020204" pitchFamily="34" charset="0"/>
        <a:buChar char="•"/>
        <a:defRPr sz="2300" kern="1200">
          <a:solidFill>
            <a:schemeClr val="tx1"/>
          </a:solidFill>
          <a:latin typeface="+mn-lt"/>
          <a:ea typeface="+mn-ea"/>
          <a:cs typeface="+mn-cs"/>
        </a:defRPr>
      </a:lvl2pPr>
      <a:lvl3pPr marL="1080592" indent="-216119" algn="l" defTabSz="864479" rtl="0" eaLnBrk="1" latinLnBrk="0" hangingPunct="1">
        <a:lnSpc>
          <a:spcPct val="90000"/>
        </a:lnSpc>
        <a:spcBef>
          <a:spcPts val="475"/>
        </a:spcBef>
        <a:buFont typeface="Arial" panose="020B0604020202020204" pitchFamily="34" charset="0"/>
        <a:buChar char="•"/>
        <a:defRPr sz="1900" kern="1200">
          <a:solidFill>
            <a:schemeClr val="tx1"/>
          </a:solidFill>
          <a:latin typeface="+mn-lt"/>
          <a:ea typeface="+mn-ea"/>
          <a:cs typeface="+mn-cs"/>
        </a:defRPr>
      </a:lvl3pPr>
      <a:lvl4pPr marL="1512811" indent="-216119" algn="l" defTabSz="864479" rtl="0" eaLnBrk="1" latinLnBrk="0" hangingPunct="1">
        <a:lnSpc>
          <a:spcPct val="90000"/>
        </a:lnSpc>
        <a:spcBef>
          <a:spcPts val="475"/>
        </a:spcBef>
        <a:buFont typeface="Arial" panose="020B0604020202020204" pitchFamily="34" charset="0"/>
        <a:buChar char="•"/>
        <a:defRPr sz="1700" kern="1200">
          <a:solidFill>
            <a:schemeClr val="tx1"/>
          </a:solidFill>
          <a:latin typeface="+mn-lt"/>
          <a:ea typeface="+mn-ea"/>
          <a:cs typeface="+mn-cs"/>
        </a:defRPr>
      </a:lvl4pPr>
      <a:lvl5pPr marL="1945076" indent="-216119" algn="l" defTabSz="864479" rtl="0" eaLnBrk="1" latinLnBrk="0" hangingPunct="1">
        <a:lnSpc>
          <a:spcPct val="90000"/>
        </a:lnSpc>
        <a:spcBef>
          <a:spcPts val="475"/>
        </a:spcBef>
        <a:buFont typeface="Arial" panose="020B0604020202020204" pitchFamily="34" charset="0"/>
        <a:buChar char="•"/>
        <a:defRPr sz="1700" kern="1200">
          <a:solidFill>
            <a:schemeClr val="tx1"/>
          </a:solidFill>
          <a:latin typeface="+mn-lt"/>
          <a:ea typeface="+mn-ea"/>
          <a:cs typeface="+mn-cs"/>
        </a:defRPr>
      </a:lvl5pPr>
      <a:lvl6pPr marL="2377257" indent="-216119" algn="l" defTabSz="864479" rtl="0" eaLnBrk="1" latinLnBrk="0" hangingPunct="1">
        <a:lnSpc>
          <a:spcPct val="90000"/>
        </a:lnSpc>
        <a:spcBef>
          <a:spcPts val="475"/>
        </a:spcBef>
        <a:buFont typeface="Arial" panose="020B0604020202020204" pitchFamily="34" charset="0"/>
        <a:buChar char="•"/>
        <a:defRPr sz="1700" kern="1200">
          <a:solidFill>
            <a:schemeClr val="tx1"/>
          </a:solidFill>
          <a:latin typeface="+mn-lt"/>
          <a:ea typeface="+mn-ea"/>
          <a:cs typeface="+mn-cs"/>
        </a:defRPr>
      </a:lvl6pPr>
      <a:lvl7pPr marL="2809526" indent="-216119" algn="l" defTabSz="864479" rtl="0" eaLnBrk="1" latinLnBrk="0" hangingPunct="1">
        <a:lnSpc>
          <a:spcPct val="90000"/>
        </a:lnSpc>
        <a:spcBef>
          <a:spcPts val="475"/>
        </a:spcBef>
        <a:buFont typeface="Arial" panose="020B0604020202020204" pitchFamily="34" charset="0"/>
        <a:buChar char="•"/>
        <a:defRPr sz="1700" kern="1200">
          <a:solidFill>
            <a:schemeClr val="tx1"/>
          </a:solidFill>
          <a:latin typeface="+mn-lt"/>
          <a:ea typeface="+mn-ea"/>
          <a:cs typeface="+mn-cs"/>
        </a:defRPr>
      </a:lvl7pPr>
      <a:lvl8pPr marL="3241764" indent="-216119" algn="l" defTabSz="864479" rtl="0" eaLnBrk="1" latinLnBrk="0" hangingPunct="1">
        <a:lnSpc>
          <a:spcPct val="90000"/>
        </a:lnSpc>
        <a:spcBef>
          <a:spcPts val="475"/>
        </a:spcBef>
        <a:buFont typeface="Arial" panose="020B0604020202020204" pitchFamily="34" charset="0"/>
        <a:buChar char="•"/>
        <a:defRPr sz="1700" kern="1200">
          <a:solidFill>
            <a:schemeClr val="tx1"/>
          </a:solidFill>
          <a:latin typeface="+mn-lt"/>
          <a:ea typeface="+mn-ea"/>
          <a:cs typeface="+mn-cs"/>
        </a:defRPr>
      </a:lvl8pPr>
      <a:lvl9pPr marL="3673976" indent="-216119" algn="l" defTabSz="864479" rtl="0" eaLnBrk="1" latinLnBrk="0" hangingPunct="1">
        <a:lnSpc>
          <a:spcPct val="90000"/>
        </a:lnSpc>
        <a:spcBef>
          <a:spcPts val="475"/>
        </a:spcBef>
        <a:buFont typeface="Arial" panose="020B0604020202020204" pitchFamily="34" charset="0"/>
        <a:buChar char="•"/>
        <a:defRPr sz="1700" kern="1200">
          <a:solidFill>
            <a:schemeClr val="tx1"/>
          </a:solidFill>
          <a:latin typeface="+mn-lt"/>
          <a:ea typeface="+mn-ea"/>
          <a:cs typeface="+mn-cs"/>
        </a:defRPr>
      </a:lvl9pPr>
    </p:bodyStyle>
    <p:otherStyle>
      <a:defPPr>
        <a:defRPr lang="zh-CN"/>
      </a:defPPr>
      <a:lvl1pPr marL="0" algn="l" defTabSz="864479" rtl="0" eaLnBrk="1" latinLnBrk="0" hangingPunct="1">
        <a:defRPr sz="1700" kern="1200">
          <a:solidFill>
            <a:schemeClr val="tx1"/>
          </a:solidFill>
          <a:latin typeface="+mn-lt"/>
          <a:ea typeface="+mn-ea"/>
          <a:cs typeface="+mn-cs"/>
        </a:defRPr>
      </a:lvl1pPr>
      <a:lvl2pPr marL="432239" algn="l" defTabSz="864479" rtl="0" eaLnBrk="1" latinLnBrk="0" hangingPunct="1">
        <a:defRPr sz="1700" kern="1200">
          <a:solidFill>
            <a:schemeClr val="tx1"/>
          </a:solidFill>
          <a:latin typeface="+mn-lt"/>
          <a:ea typeface="+mn-ea"/>
          <a:cs typeface="+mn-cs"/>
        </a:defRPr>
      </a:lvl2pPr>
      <a:lvl3pPr marL="864479" algn="l" defTabSz="864479" rtl="0" eaLnBrk="1" latinLnBrk="0" hangingPunct="1">
        <a:defRPr sz="1700" kern="1200">
          <a:solidFill>
            <a:schemeClr val="tx1"/>
          </a:solidFill>
          <a:latin typeface="+mn-lt"/>
          <a:ea typeface="+mn-ea"/>
          <a:cs typeface="+mn-cs"/>
        </a:defRPr>
      </a:lvl3pPr>
      <a:lvl4pPr marL="1296719" algn="l" defTabSz="864479" rtl="0" eaLnBrk="1" latinLnBrk="0" hangingPunct="1">
        <a:defRPr sz="1700" kern="1200">
          <a:solidFill>
            <a:schemeClr val="tx1"/>
          </a:solidFill>
          <a:latin typeface="+mn-lt"/>
          <a:ea typeface="+mn-ea"/>
          <a:cs typeface="+mn-cs"/>
        </a:defRPr>
      </a:lvl4pPr>
      <a:lvl5pPr marL="1728896" algn="l" defTabSz="864479" rtl="0" eaLnBrk="1" latinLnBrk="0" hangingPunct="1">
        <a:defRPr sz="1700" kern="1200">
          <a:solidFill>
            <a:schemeClr val="tx1"/>
          </a:solidFill>
          <a:latin typeface="+mn-lt"/>
          <a:ea typeface="+mn-ea"/>
          <a:cs typeface="+mn-cs"/>
        </a:defRPr>
      </a:lvl5pPr>
      <a:lvl6pPr marL="2161171" algn="l" defTabSz="864479" rtl="0" eaLnBrk="1" latinLnBrk="0" hangingPunct="1">
        <a:defRPr sz="1700" kern="1200">
          <a:solidFill>
            <a:schemeClr val="tx1"/>
          </a:solidFill>
          <a:latin typeface="+mn-lt"/>
          <a:ea typeface="+mn-ea"/>
          <a:cs typeface="+mn-cs"/>
        </a:defRPr>
      </a:lvl6pPr>
      <a:lvl7pPr marL="2593434" algn="l" defTabSz="864479" rtl="0" eaLnBrk="1" latinLnBrk="0" hangingPunct="1">
        <a:defRPr sz="1700" kern="1200">
          <a:solidFill>
            <a:schemeClr val="tx1"/>
          </a:solidFill>
          <a:latin typeface="+mn-lt"/>
          <a:ea typeface="+mn-ea"/>
          <a:cs typeface="+mn-cs"/>
        </a:defRPr>
      </a:lvl7pPr>
      <a:lvl8pPr marL="3025618" algn="l" defTabSz="864479" rtl="0" eaLnBrk="1" latinLnBrk="0" hangingPunct="1">
        <a:defRPr sz="1700" kern="1200">
          <a:solidFill>
            <a:schemeClr val="tx1"/>
          </a:solidFill>
          <a:latin typeface="+mn-lt"/>
          <a:ea typeface="+mn-ea"/>
          <a:cs typeface="+mn-cs"/>
        </a:defRPr>
      </a:lvl8pPr>
      <a:lvl9pPr marL="3457854" algn="l" defTabSz="864479" rtl="0" eaLnBrk="1" latinLnBrk="0" hangingPunct="1">
        <a:defRPr sz="1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8.xml"/><Relationship Id="rId5" Type="http://schemas.openxmlformats.org/officeDocument/2006/relationships/image" Target="../media/image18.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audio" Target="../media/audio2.wav"/><Relationship Id="rId7" Type="http://schemas.microsoft.com/office/2007/relationships/hdphoto" Target="../media/hdphoto1.wdp"/><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microsoft.com/office/2007/relationships/hdphoto" Target="../media/hdphoto1.wdp"/><Relationship Id="rId5" Type="http://schemas.openxmlformats.org/officeDocument/2006/relationships/image" Target="../media/image21.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microsoft.com/office/2007/relationships/hdphoto" Target="../media/hdphoto2.wdp"/><Relationship Id="rId5" Type="http://schemas.openxmlformats.org/officeDocument/2006/relationships/image" Target="../media/image23.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18" name="图片 17" descr="E:\素材\卡通\包图网_43651幼儿园开园典礼背景图片\6.png6"/>
          <p:cNvPicPr>
            <a:picLocks noChangeAspect="1"/>
          </p:cNvPicPr>
          <p:nvPr/>
        </p:nvPicPr>
        <p:blipFill>
          <a:blip r:embed="rId4"/>
          <a:srcRect/>
          <a:stretch>
            <a:fillRect/>
          </a:stretch>
        </p:blipFill>
        <p:spPr>
          <a:xfrm>
            <a:off x="-48260" y="3090510"/>
            <a:ext cx="12242165" cy="3747135"/>
          </a:xfrm>
          <a:prstGeom prst="rect">
            <a:avLst/>
          </a:prstGeom>
        </p:spPr>
      </p:pic>
      <p:pic>
        <p:nvPicPr>
          <p:cNvPr id="13" name="图片 12" descr="E:\素材\卡通\包图网_43651幼儿园开园典礼背景图片\5.png5"/>
          <p:cNvPicPr>
            <a:picLocks noChangeAspect="1"/>
          </p:cNvPicPr>
          <p:nvPr/>
        </p:nvPicPr>
        <p:blipFill>
          <a:blip r:embed="rId5"/>
          <a:srcRect/>
          <a:stretch>
            <a:fillRect/>
          </a:stretch>
        </p:blipFill>
        <p:spPr>
          <a:xfrm>
            <a:off x="-33020" y="4932963"/>
            <a:ext cx="12241531" cy="1904365"/>
          </a:xfrm>
          <a:prstGeom prst="rect">
            <a:avLst/>
          </a:prstGeom>
        </p:spPr>
      </p:pic>
      <p:pic>
        <p:nvPicPr>
          <p:cNvPr id="5" name="图片 4" descr="E:\素材\卡通\e2ddba00a7b58527fd8e4e1867f7c124.pnge2ddba00a7b58527fd8e4e1867f7c124"/>
          <p:cNvPicPr>
            <a:picLocks noChangeAspect="1"/>
          </p:cNvPicPr>
          <p:nvPr/>
        </p:nvPicPr>
        <p:blipFill>
          <a:blip r:embed="rId6"/>
          <a:srcRect/>
          <a:stretch>
            <a:fillRect/>
          </a:stretch>
        </p:blipFill>
        <p:spPr>
          <a:xfrm flipH="1">
            <a:off x="-458893" y="-392611"/>
            <a:ext cx="5891953" cy="7116233"/>
          </a:xfrm>
          <a:prstGeom prst="rect">
            <a:avLst/>
          </a:prstGeom>
        </p:spPr>
      </p:pic>
      <p:pic>
        <p:nvPicPr>
          <p:cNvPr id="4" name="图片 3">
            <a:extLst>
              <a:ext uri="{FF2B5EF4-FFF2-40B4-BE49-F238E27FC236}">
                <a16:creationId xmlns:a16="http://schemas.microsoft.com/office/drawing/2014/main" id="{2BA86C63-4615-4F32-93F9-782B083C812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46697" y="3485461"/>
            <a:ext cx="3685540" cy="3685540"/>
          </a:xfrm>
          <a:prstGeom prst="rect">
            <a:avLst/>
          </a:prstGeom>
        </p:spPr>
      </p:pic>
      <p:sp>
        <p:nvSpPr>
          <p:cNvPr id="3" name="Hình Bầu dục 2">
            <a:extLst>
              <a:ext uri="{FF2B5EF4-FFF2-40B4-BE49-F238E27FC236}">
                <a16:creationId xmlns:a16="http://schemas.microsoft.com/office/drawing/2014/main" id="{987EC18E-03BA-38BD-D108-386670BC0CD6}"/>
              </a:ext>
            </a:extLst>
          </p:cNvPr>
          <p:cNvSpPr/>
          <p:nvPr/>
        </p:nvSpPr>
        <p:spPr>
          <a:xfrm>
            <a:off x="4117300" y="20357"/>
            <a:ext cx="8083909" cy="670326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sp>
        <p:nvSpPr>
          <p:cNvPr id="6" name="TextBox 214">
            <a:extLst>
              <a:ext uri="{FF2B5EF4-FFF2-40B4-BE49-F238E27FC236}">
                <a16:creationId xmlns:a16="http://schemas.microsoft.com/office/drawing/2014/main" id="{146FACDA-C0CB-3A57-C8CD-FCF3528F120A}"/>
              </a:ext>
            </a:extLst>
          </p:cNvPr>
          <p:cNvSpPr txBox="1"/>
          <p:nvPr/>
        </p:nvSpPr>
        <p:spPr>
          <a:xfrm>
            <a:off x="5360608" y="1000137"/>
            <a:ext cx="6094613" cy="707886"/>
          </a:xfrm>
          <a:prstGeom prst="rect">
            <a:avLst/>
          </a:prstGeom>
          <a:noFill/>
        </p:spPr>
        <p:txBody>
          <a:bodyPr wrap="square" rtlCol="0">
            <a:spAutoFit/>
          </a:bodyPr>
          <a:lstStyle/>
          <a:p>
            <a:pPr algn="ctr" defTabSz="1219170"/>
            <a:r>
              <a:rPr lang="en-US" sz="4000" b="1" dirty="0" err="1">
                <a:solidFill>
                  <a:prstClr val="black"/>
                </a:solidFill>
                <a:latin typeface="UTM Edwardian" panose="02040603050506020204" pitchFamily="18" charset="0"/>
              </a:rPr>
              <a:t>Thứ</a:t>
            </a:r>
            <a:r>
              <a:rPr lang="en-US" sz="4000" b="1" dirty="0">
                <a:solidFill>
                  <a:prstClr val="black"/>
                </a:solidFill>
                <a:latin typeface="UTM Edwardian" panose="02040603050506020204" pitchFamily="18" charset="0"/>
              </a:rPr>
              <a:t> … </a:t>
            </a:r>
            <a:r>
              <a:rPr lang="en-US" sz="4000" b="1" dirty="0" err="1">
                <a:solidFill>
                  <a:prstClr val="black"/>
                </a:solidFill>
                <a:latin typeface="UTM Edwardian" panose="02040603050506020204" pitchFamily="18" charset="0"/>
              </a:rPr>
              <a:t>ngày</a:t>
            </a:r>
            <a:r>
              <a:rPr lang="en-US" sz="4000" b="1" dirty="0">
                <a:solidFill>
                  <a:prstClr val="black"/>
                </a:solidFill>
                <a:latin typeface="UTM Edwardian" panose="02040603050506020204" pitchFamily="18" charset="0"/>
              </a:rPr>
              <a:t> … </a:t>
            </a:r>
            <a:r>
              <a:rPr lang="en-US" sz="4000" b="1" dirty="0" err="1">
                <a:solidFill>
                  <a:prstClr val="black"/>
                </a:solidFill>
                <a:latin typeface="UTM Edwardian" panose="02040603050506020204" pitchFamily="18" charset="0"/>
              </a:rPr>
              <a:t>tháng</a:t>
            </a:r>
            <a:r>
              <a:rPr lang="en-US" sz="4000" b="1" dirty="0">
                <a:solidFill>
                  <a:prstClr val="black"/>
                </a:solidFill>
                <a:latin typeface="UTM Edwardian" panose="02040603050506020204" pitchFamily="18" charset="0"/>
              </a:rPr>
              <a:t> … </a:t>
            </a:r>
            <a:r>
              <a:rPr lang="en-US" sz="4000" b="1" dirty="0" err="1">
                <a:solidFill>
                  <a:prstClr val="black"/>
                </a:solidFill>
                <a:latin typeface="UTM Edwardian" panose="02040603050506020204" pitchFamily="18" charset="0"/>
              </a:rPr>
              <a:t>năm</a:t>
            </a:r>
            <a:r>
              <a:rPr lang="en-US" sz="4000" b="1" dirty="0">
                <a:solidFill>
                  <a:prstClr val="black"/>
                </a:solidFill>
                <a:latin typeface="UTM Edwardian" panose="02040603050506020204" pitchFamily="18" charset="0"/>
              </a:rPr>
              <a:t> …</a:t>
            </a:r>
          </a:p>
        </p:txBody>
      </p:sp>
      <p:sp>
        <p:nvSpPr>
          <p:cNvPr id="7" name="TextBox 215">
            <a:extLst>
              <a:ext uri="{FF2B5EF4-FFF2-40B4-BE49-F238E27FC236}">
                <a16:creationId xmlns:a16="http://schemas.microsoft.com/office/drawing/2014/main" id="{9A8B318C-F483-9053-ACF2-5160F561920B}"/>
              </a:ext>
            </a:extLst>
          </p:cNvPr>
          <p:cNvSpPr txBox="1"/>
          <p:nvPr/>
        </p:nvSpPr>
        <p:spPr>
          <a:xfrm>
            <a:off x="3849506" y="1948029"/>
            <a:ext cx="9322879" cy="995209"/>
          </a:xfrm>
          <a:prstGeom prst="rect">
            <a:avLst/>
          </a:prstGeom>
          <a:noFill/>
        </p:spPr>
        <p:txBody>
          <a:bodyPr wrap="square" rtlCol="0">
            <a:spAutoFit/>
          </a:bodyPr>
          <a:lstStyle/>
          <a:p>
            <a:pPr algn="ctr" defTabSz="1219170"/>
            <a:r>
              <a:rPr lang="en-US" sz="5867" dirty="0" err="1">
                <a:ln w="12700">
                  <a:noFill/>
                </a:ln>
                <a:solidFill>
                  <a:srgbClr val="99E852">
                    <a:lumMod val="75000"/>
                  </a:srgbClr>
                </a:solidFill>
                <a:effectLst>
                  <a:reflection blurRad="6350" stA="55000" endA="300" endPos="45500" dir="5400000" sy="-100000" algn="bl" rotWithShape="0"/>
                </a:effectLst>
                <a:latin typeface="UTM Cookies" panose="02040603050506020204" pitchFamily="18" charset="0"/>
              </a:rPr>
              <a:t>TIẾNG</a:t>
            </a:r>
            <a:r>
              <a:rPr lang="en-US" sz="5867" dirty="0">
                <a:ln w="12700">
                  <a:noFill/>
                </a:ln>
                <a:solidFill>
                  <a:srgbClr val="99E852">
                    <a:lumMod val="75000"/>
                  </a:srgbClr>
                </a:solidFill>
                <a:effectLst>
                  <a:reflection blurRad="6350" stA="55000" endA="300" endPos="45500" dir="5400000" sy="-100000" algn="bl" rotWithShape="0"/>
                </a:effectLst>
                <a:latin typeface="UTM Cookies" panose="02040603050506020204" pitchFamily="18" charset="0"/>
              </a:rPr>
              <a:t> </a:t>
            </a:r>
            <a:r>
              <a:rPr lang="en-US" sz="5867" dirty="0" err="1">
                <a:ln w="12700">
                  <a:noFill/>
                </a:ln>
                <a:solidFill>
                  <a:srgbClr val="FD8CB1">
                    <a:lumMod val="75000"/>
                  </a:srgbClr>
                </a:solidFill>
                <a:effectLst>
                  <a:reflection blurRad="6350" stA="55000" endA="300" endPos="45500" dir="5400000" sy="-100000" algn="bl" rotWithShape="0"/>
                </a:effectLst>
                <a:latin typeface="UTM Cookies" panose="02040603050506020204" pitchFamily="18" charset="0"/>
              </a:rPr>
              <a:t>VIỆT</a:t>
            </a:r>
            <a:endParaRPr lang="en-US" sz="5867" dirty="0">
              <a:ln w="12700">
                <a:noFill/>
              </a:ln>
              <a:solidFill>
                <a:srgbClr val="FD8CB1">
                  <a:lumMod val="75000"/>
                </a:srgbClr>
              </a:solidFill>
              <a:effectLst>
                <a:reflection blurRad="6350" stA="55000" endA="300" endPos="45500" dir="5400000" sy="-100000" algn="bl" rotWithShape="0"/>
              </a:effectLst>
              <a:latin typeface="UTM Cookies" panose="02040603050506020204" pitchFamily="18" charset="0"/>
            </a:endParaRPr>
          </a:p>
        </p:txBody>
      </p:sp>
      <p:sp>
        <p:nvSpPr>
          <p:cNvPr id="10" name="TextBox 218">
            <a:extLst>
              <a:ext uri="{FF2B5EF4-FFF2-40B4-BE49-F238E27FC236}">
                <a16:creationId xmlns:a16="http://schemas.microsoft.com/office/drawing/2014/main" id="{58DF600A-1E38-C354-81AA-A183379FFCE1}"/>
              </a:ext>
            </a:extLst>
          </p:cNvPr>
          <p:cNvSpPr txBox="1"/>
          <p:nvPr/>
        </p:nvSpPr>
        <p:spPr>
          <a:xfrm>
            <a:off x="3649939" y="4109213"/>
            <a:ext cx="9322879" cy="1569660"/>
          </a:xfrm>
          <a:prstGeom prst="rect">
            <a:avLst/>
          </a:prstGeom>
          <a:noFill/>
        </p:spPr>
        <p:txBody>
          <a:bodyPr wrap="square">
            <a:spAutoFit/>
          </a:bodyPr>
          <a:lstStyle/>
          <a:p>
            <a:pPr algn="ctr" defTabSz="1219170"/>
            <a:r>
              <a:rPr lang="en-US" sz="4800" b="1" i="1" err="1">
                <a:ln w="6600">
                  <a:noFill/>
                  <a:prstDash val="solid"/>
                </a:ln>
                <a:solidFill>
                  <a:sysClr val="windowText" lastClr="000000"/>
                </a:solidFill>
                <a:effectLst>
                  <a:outerShdw dist="38100" dir="2700000" algn="tl" rotWithShape="0">
                    <a:srgbClr val="002060"/>
                  </a:outerShdw>
                </a:effectLst>
                <a:latin typeface="#9Slide05 SVNClementine" panose="020F0502020204030203" pitchFamily="34" charset="0"/>
              </a:rPr>
              <a:t>Bài</a:t>
            </a:r>
            <a:r>
              <a:rPr lang="en-US" sz="4800" b="1" i="1">
                <a:ln w="6600">
                  <a:noFill/>
                  <a:prstDash val="solid"/>
                </a:ln>
                <a:solidFill>
                  <a:sysClr val="windowText" lastClr="000000"/>
                </a:solidFill>
                <a:effectLst>
                  <a:outerShdw dist="38100" dir="2700000" algn="tl" rotWithShape="0">
                    <a:srgbClr val="002060"/>
                  </a:outerShdw>
                </a:effectLst>
                <a:latin typeface="#9Slide05 SVNClementine" panose="020F0502020204030203" pitchFamily="34" charset="0"/>
              </a:rPr>
              <a:t> 3– </a:t>
            </a:r>
            <a:r>
              <a:rPr lang="en-US" sz="4800" b="1" i="1" err="1">
                <a:ln w="6600">
                  <a:noFill/>
                  <a:prstDash val="solid"/>
                </a:ln>
                <a:solidFill>
                  <a:sysClr val="windowText" lastClr="000000"/>
                </a:solidFill>
                <a:effectLst>
                  <a:outerShdw dist="38100" dir="2700000" algn="tl" rotWithShape="0">
                    <a:srgbClr val="002060"/>
                  </a:outerShdw>
                </a:effectLst>
                <a:latin typeface="#9Slide05 SVNClementine" panose="020F0502020204030203" pitchFamily="34" charset="0"/>
              </a:rPr>
              <a:t>Tiết</a:t>
            </a:r>
            <a:r>
              <a:rPr lang="en-US" sz="4800" b="1" i="1">
                <a:ln w="6600">
                  <a:noFill/>
                  <a:prstDash val="solid"/>
                </a:ln>
                <a:solidFill>
                  <a:sysClr val="windowText" lastClr="000000"/>
                </a:solidFill>
                <a:effectLst>
                  <a:outerShdw dist="38100" dir="2700000" algn="tl" rotWithShape="0">
                    <a:srgbClr val="002060"/>
                  </a:outerShdw>
                </a:effectLst>
                <a:latin typeface="#9Slide05 SVNClementine" panose="020F0502020204030203" pitchFamily="34" charset="0"/>
              </a:rPr>
              <a:t> 3</a:t>
            </a:r>
          </a:p>
          <a:p>
            <a:pPr algn="ctr" defTabSz="1219170"/>
            <a:r>
              <a:rPr lang="en-US" sz="4800" b="1" i="1">
                <a:ln w="6600">
                  <a:solidFill>
                    <a:prstClr val="black"/>
                  </a:solidFill>
                  <a:prstDash val="solid"/>
                </a:ln>
                <a:solidFill>
                  <a:srgbClr val="FF00FF"/>
                </a:solidFill>
                <a:effectLst>
                  <a:outerShdw dist="38100" dir="2700000" algn="tl" rotWithShape="0">
                    <a:srgbClr val="002060"/>
                  </a:outerShdw>
                </a:effectLst>
                <a:latin typeface="#9Slide05 SVNClementine" panose="020F0502020204030203" pitchFamily="34" charset="0"/>
              </a:rPr>
              <a:t>Nghe viết: Rừng cọ quê tôi</a:t>
            </a:r>
            <a:endParaRPr lang="en-US" sz="4800" b="1" i="1" dirty="0">
              <a:ln w="6600">
                <a:solidFill>
                  <a:prstClr val="black"/>
                </a:solidFill>
                <a:prstDash val="solid"/>
              </a:ln>
              <a:solidFill>
                <a:srgbClr val="FF00FF"/>
              </a:solidFill>
              <a:effectLst>
                <a:outerShdw dist="38100" dir="2700000" algn="tl" rotWithShape="0">
                  <a:srgbClr val="002060"/>
                </a:outerShdw>
              </a:effectLst>
              <a:latin typeface="#9Slide05 SVNClementine" panose="020F0502020204030203"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25" presetClass="entr" presetSubtype="0"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13"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14"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15" dur="1000" fill="hold"/>
                                        <p:tgtEl>
                                          <p:spTgt spid="6"/>
                                        </p:tgtEl>
                                        <p:attrNameLst>
                                          <p:attrName>ppt_h</p:attrName>
                                        </p:attrNameLst>
                                      </p:cBhvr>
                                      <p:tavLst>
                                        <p:tav tm="0">
                                          <p:val>
                                            <p:strVal val="#ppt_h"/>
                                          </p:val>
                                        </p:tav>
                                        <p:tav tm="100000">
                                          <p:val>
                                            <p:strVal val="#ppt_h"/>
                                          </p:val>
                                        </p:tav>
                                      </p:tavLst>
                                    </p:anim>
                                    <p:anim calcmode="lin" valueType="num">
                                      <p:cBhvr>
                                        <p:cTn id="16"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17"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18"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19" dur="1000" decel="50000">
                                          <p:stCondLst>
                                            <p:cond delay="0"/>
                                          </p:stCondLst>
                                        </p:cTn>
                                        <p:tgtEl>
                                          <p:spTgt spid="6"/>
                                        </p:tgtEl>
                                      </p:cBhvr>
                                    </p:animEffect>
                                  </p:childTnLst>
                                </p:cTn>
                              </p:par>
                              <p:par>
                                <p:cTn id="20" presetID="25"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23"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24"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25" dur="1000" fill="hold"/>
                                        <p:tgtEl>
                                          <p:spTgt spid="7"/>
                                        </p:tgtEl>
                                        <p:attrNameLst>
                                          <p:attrName>ppt_h</p:attrName>
                                        </p:attrNameLst>
                                      </p:cBhvr>
                                      <p:tavLst>
                                        <p:tav tm="0">
                                          <p:val>
                                            <p:strVal val="#ppt_h"/>
                                          </p:val>
                                        </p:tav>
                                        <p:tav tm="100000">
                                          <p:val>
                                            <p:strVal val="#ppt_h"/>
                                          </p:val>
                                        </p:tav>
                                      </p:tavLst>
                                    </p:anim>
                                    <p:anim calcmode="lin" valueType="num">
                                      <p:cBhvr>
                                        <p:cTn id="26"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27"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28"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29" dur="1000" decel="50000">
                                          <p:stCondLst>
                                            <p:cond delay="0"/>
                                          </p:stCondLst>
                                        </p:cTn>
                                        <p:tgtEl>
                                          <p:spTgt spid="7"/>
                                        </p:tgtEl>
                                      </p:cBhvr>
                                    </p:animEffect>
                                  </p:childTnLst>
                                </p:cTn>
                              </p:par>
                              <p:par>
                                <p:cTn id="30" presetID="25" presetClass="entr" presetSubtype="0"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p:cTn id="32"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33"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34"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35" dur="1000" fill="hold"/>
                                        <p:tgtEl>
                                          <p:spTgt spid="10"/>
                                        </p:tgtEl>
                                        <p:attrNameLst>
                                          <p:attrName>ppt_h</p:attrName>
                                        </p:attrNameLst>
                                      </p:cBhvr>
                                      <p:tavLst>
                                        <p:tav tm="0">
                                          <p:val>
                                            <p:strVal val="#ppt_h"/>
                                          </p:val>
                                        </p:tav>
                                        <p:tav tm="100000">
                                          <p:val>
                                            <p:strVal val="#ppt_h"/>
                                          </p:val>
                                        </p:tav>
                                      </p:tavLst>
                                    </p:anim>
                                    <p:anim calcmode="lin" valueType="num">
                                      <p:cBhvr>
                                        <p:cTn id="36"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37"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38"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39" dur="1000" decel="50000">
                                          <p:stCondLst>
                                            <p:cond delay="0"/>
                                          </p:stCondLst>
                                        </p:cTn>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P spid="7"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8A4A9B56-CE42-3113-4037-DBF9E338526C}"/>
              </a:ext>
            </a:extLst>
          </p:cNvPr>
          <p:cNvSpPr/>
          <p:nvPr/>
        </p:nvSpPr>
        <p:spPr bwMode="auto">
          <a:xfrm>
            <a:off x="348343" y="341086"/>
            <a:ext cx="11393714" cy="6125028"/>
          </a:xfrm>
          <a:prstGeom prst="roundRect">
            <a:avLst/>
          </a:prstGeom>
          <a:solidFill>
            <a:schemeClr val="accent6">
              <a:lumMod val="20000"/>
              <a:lumOff val="80000"/>
            </a:schemeClr>
          </a:solidFill>
          <a:ln w="15875" cap="flat" cmpd="sng" algn="ctr">
            <a:solidFill>
              <a:schemeClr val="tx1"/>
            </a:solidFill>
            <a:prstDash val="solid"/>
            <a:round/>
            <a:headEnd type="none" w="med" len="med"/>
            <a:tailEnd type="none" w="med" len="med"/>
          </a:ln>
        </p:spPr>
        <p:txBody>
          <a:bodyPr vert="horz" wrap="none" lIns="91440" tIns="45720" rIns="91440" bIns="45720" numCol="1" rtlCol="0" anchor="ctr" anchorCtr="0" compatLnSpc="1"/>
          <a:lstStyle/>
          <a:p>
            <a:pPr marL="0" marR="0" indent="0" algn="ctr" defTabSz="800100" rtl="0" eaLnBrk="1" fontAlgn="base" latinLnBrk="0" hangingPunct="1">
              <a:lnSpc>
                <a:spcPct val="100000"/>
              </a:lnSpc>
              <a:spcBef>
                <a:spcPct val="0"/>
              </a:spcBef>
              <a:spcAft>
                <a:spcPct val="0"/>
              </a:spcAft>
              <a:buClrTx/>
              <a:buSzTx/>
              <a:buFontTx/>
              <a:buNone/>
            </a:pPr>
            <a:endParaRPr kumimoji="0" lang="en-US" sz="1500" b="1" i="0" u="none" strike="noStrike" cap="none" normalizeH="0" baseline="0">
              <a:ln>
                <a:noFill/>
              </a:ln>
              <a:solidFill>
                <a:schemeClr val="tx1"/>
              </a:solidFill>
              <a:effectLst/>
              <a:latin typeface="Arial" panose="020B0604020202020204" pitchFamily="34" charset="0"/>
              <a:ea typeface="黑体" panose="02010609060101010101" pitchFamily="49" charset="-122"/>
            </a:endParaRPr>
          </a:p>
        </p:txBody>
      </p:sp>
      <p:sp>
        <p:nvSpPr>
          <p:cNvPr id="8" name="TextBox 7">
            <a:extLst>
              <a:ext uri="{FF2B5EF4-FFF2-40B4-BE49-F238E27FC236}">
                <a16:creationId xmlns:a16="http://schemas.microsoft.com/office/drawing/2014/main" id="{CC053117-96A5-52C8-BE59-EA4CA3F862CC}"/>
              </a:ext>
            </a:extLst>
          </p:cNvPr>
          <p:cNvSpPr txBox="1"/>
          <p:nvPr/>
        </p:nvSpPr>
        <p:spPr>
          <a:xfrm>
            <a:off x="554681" y="638628"/>
            <a:ext cx="11027719" cy="4893647"/>
          </a:xfrm>
          <a:prstGeom prst="rect">
            <a:avLst/>
          </a:prstGeom>
          <a:noFill/>
          <a:ln>
            <a:noFill/>
          </a:ln>
        </p:spPr>
        <p:txBody>
          <a:bodyPr wrap="square" rtlCol="0">
            <a:spAutoFit/>
          </a:bodyPr>
          <a:lstStyle/>
          <a:p>
            <a:pPr algn="ctr"/>
            <a:r>
              <a:rPr lang="en-US" sz="4400" b="1" dirty="0" err="1">
                <a:solidFill>
                  <a:srgbClr val="00B0F0"/>
                </a:solidFill>
                <a:latin typeface="Times New Roman" panose="02020603050405020304" pitchFamily="18" charset="0"/>
                <a:cs typeface="Times New Roman" panose="02020603050405020304" pitchFamily="18" charset="0"/>
              </a:rPr>
              <a:t>Rừng</a:t>
            </a:r>
            <a:r>
              <a:rPr lang="en-US" sz="4400" b="1" dirty="0">
                <a:solidFill>
                  <a:srgbClr val="00B0F0"/>
                </a:solidFill>
                <a:latin typeface="Times New Roman" panose="02020603050405020304" pitchFamily="18" charset="0"/>
                <a:cs typeface="Times New Roman" panose="02020603050405020304" pitchFamily="18" charset="0"/>
              </a:rPr>
              <a:t> </a:t>
            </a:r>
            <a:r>
              <a:rPr lang="en-US" sz="4400" b="1" dirty="0" err="1">
                <a:solidFill>
                  <a:srgbClr val="00B0F0"/>
                </a:solidFill>
                <a:latin typeface="Times New Roman" panose="02020603050405020304" pitchFamily="18" charset="0"/>
                <a:cs typeface="Times New Roman" panose="02020603050405020304" pitchFamily="18" charset="0"/>
              </a:rPr>
              <a:t>cọ</a:t>
            </a:r>
            <a:r>
              <a:rPr lang="en-US" sz="4400" b="1" dirty="0">
                <a:solidFill>
                  <a:srgbClr val="00B0F0"/>
                </a:solidFill>
                <a:latin typeface="Times New Roman" panose="02020603050405020304" pitchFamily="18" charset="0"/>
                <a:cs typeface="Times New Roman" panose="02020603050405020304" pitchFamily="18" charset="0"/>
              </a:rPr>
              <a:t> </a:t>
            </a:r>
            <a:r>
              <a:rPr lang="en-US" sz="4400" b="1" dirty="0" err="1">
                <a:solidFill>
                  <a:srgbClr val="00B0F0"/>
                </a:solidFill>
                <a:latin typeface="Times New Roman" panose="02020603050405020304" pitchFamily="18" charset="0"/>
                <a:cs typeface="Times New Roman" panose="02020603050405020304" pitchFamily="18" charset="0"/>
              </a:rPr>
              <a:t>quê</a:t>
            </a:r>
            <a:r>
              <a:rPr lang="en-US" sz="4400" b="1" dirty="0">
                <a:solidFill>
                  <a:srgbClr val="00B0F0"/>
                </a:solidFill>
                <a:latin typeface="Times New Roman" panose="02020603050405020304" pitchFamily="18" charset="0"/>
                <a:cs typeface="Times New Roman" panose="02020603050405020304" pitchFamily="18" charset="0"/>
              </a:rPr>
              <a:t> </a:t>
            </a:r>
            <a:r>
              <a:rPr lang="en-US" sz="4400" b="1" dirty="0" err="1">
                <a:solidFill>
                  <a:srgbClr val="00B0F0"/>
                </a:solidFill>
                <a:latin typeface="Times New Roman" panose="02020603050405020304" pitchFamily="18" charset="0"/>
                <a:cs typeface="Times New Roman" panose="02020603050405020304" pitchFamily="18" charset="0"/>
              </a:rPr>
              <a:t>tôi</a:t>
            </a:r>
            <a:endParaRPr lang="en-US" sz="4400" b="1" dirty="0">
              <a:solidFill>
                <a:srgbClr val="00B0F0"/>
              </a:solidFill>
              <a:latin typeface="Times New Roman" panose="02020603050405020304" pitchFamily="18" charset="0"/>
              <a:cs typeface="Times New Roman" panose="02020603050405020304" pitchFamily="18" charset="0"/>
            </a:endParaRPr>
          </a:p>
          <a:p>
            <a:pPr algn="just"/>
            <a:r>
              <a:rPr lang="en-US" sz="4000" b="1">
                <a:latin typeface="Times New Roman" panose="02020603050405020304" pitchFamily="18" charset="0"/>
                <a:cs typeface="Times New Roman" panose="02020603050405020304" pitchFamily="18" charset="0"/>
              </a:rPr>
              <a:t>       </a:t>
            </a:r>
            <a:r>
              <a:rPr lang="vi-VN" sz="4000" b="1">
                <a:solidFill>
                  <a:schemeClr val="tx2">
                    <a:lumMod val="50000"/>
                  </a:schemeClr>
                </a:solidFill>
                <a:latin typeface="Times New Roman" panose="02020603050405020304" pitchFamily="18" charset="0"/>
                <a:cs typeface="Times New Roman" panose="02020603050405020304" pitchFamily="18" charset="0"/>
              </a:rPr>
              <a:t>Thân cọ vút thẳng trời hai ba chục mét cao, gió bão không thể quật ngã. Búp cọ vuốt dài như thanh kiếm sắc vung lên. Cây non vừa trồi, lá đã xoà sát mặt đất. Lá cọ tròn xoè ra nhiều phiến nhọn dài, trông xa như một rừng tay vẫy, trưa hè </a:t>
            </a:r>
            <a:r>
              <a:rPr lang="en-US" sz="4000" b="1">
                <a:solidFill>
                  <a:schemeClr val="tx2">
                    <a:lumMod val="50000"/>
                  </a:schemeClr>
                </a:solidFill>
                <a:latin typeface="Times New Roman" panose="02020603050405020304" pitchFamily="18" charset="0"/>
                <a:cs typeface="Times New Roman" panose="02020603050405020304" pitchFamily="18" charset="0"/>
              </a:rPr>
              <a:t>l</a:t>
            </a:r>
            <a:r>
              <a:rPr lang="vi-VN" sz="4000" b="1">
                <a:solidFill>
                  <a:schemeClr val="tx2">
                    <a:lumMod val="50000"/>
                  </a:schemeClr>
                </a:solidFill>
                <a:latin typeface="Times New Roman" panose="02020603050405020304" pitchFamily="18" charset="0"/>
                <a:cs typeface="Times New Roman" panose="02020603050405020304" pitchFamily="18" charset="0"/>
              </a:rPr>
              <a:t>ấp loá nắng như rừng mặt trời mới mọc.</a:t>
            </a:r>
            <a:endParaRPr lang="en-US" sz="4000" b="1" dirty="0">
              <a:solidFill>
                <a:schemeClr val="tx2">
                  <a:lumMod val="50000"/>
                </a:schemeClr>
              </a:solidFill>
              <a:latin typeface="Times New Roman" panose="02020603050405020304" pitchFamily="18" charset="0"/>
              <a:cs typeface="Times New Roman" panose="02020603050405020304" pitchFamily="18" charset="0"/>
            </a:endParaRPr>
          </a:p>
          <a:p>
            <a:pPr algn="just"/>
            <a:r>
              <a:rPr lang="en-US" sz="2800" b="1">
                <a:solidFill>
                  <a:schemeClr val="tx2">
                    <a:lumMod val="50000"/>
                  </a:schemeClr>
                </a:solidFill>
                <a:latin typeface="Times New Roman" panose="02020603050405020304" pitchFamily="18" charset="0"/>
                <a:cs typeface="Times New Roman" panose="02020603050405020304" pitchFamily="18" charset="0"/>
              </a:rPr>
              <a:t>								Nguyễn </a:t>
            </a:r>
            <a:r>
              <a:rPr lang="en-US" sz="2800" b="1" dirty="0" err="1">
                <a:solidFill>
                  <a:schemeClr val="tx2">
                    <a:lumMod val="50000"/>
                  </a:schemeClr>
                </a:solidFill>
                <a:latin typeface="Times New Roman" panose="02020603050405020304" pitchFamily="18" charset="0"/>
                <a:cs typeface="Times New Roman" panose="02020603050405020304" pitchFamily="18" charset="0"/>
              </a:rPr>
              <a:t>Thái</a:t>
            </a:r>
            <a:r>
              <a:rPr lang="en-US" sz="2800" b="1" dirty="0">
                <a:solidFill>
                  <a:schemeClr val="tx2">
                    <a:lumMod val="50000"/>
                  </a:schemeClr>
                </a:solidFill>
                <a:latin typeface="Times New Roman" panose="02020603050405020304" pitchFamily="18" charset="0"/>
                <a:cs typeface="Times New Roman" panose="02020603050405020304" pitchFamily="18" charset="0"/>
              </a:rPr>
              <a:t> </a:t>
            </a:r>
            <a:r>
              <a:rPr lang="en-US" sz="2800" b="1" dirty="0" err="1">
                <a:solidFill>
                  <a:schemeClr val="tx2">
                    <a:lumMod val="50000"/>
                  </a:schemeClr>
                </a:solidFill>
                <a:latin typeface="Times New Roman" panose="02020603050405020304" pitchFamily="18" charset="0"/>
                <a:cs typeface="Times New Roman" panose="02020603050405020304" pitchFamily="18" charset="0"/>
              </a:rPr>
              <a:t>Vận</a:t>
            </a:r>
            <a:endParaRPr lang="en-US" sz="2800" b="1" dirty="0">
              <a:solidFill>
                <a:schemeClr val="tx2">
                  <a:lumMod val="50000"/>
                </a:schemeClr>
              </a:solidFill>
              <a:latin typeface="Times New Roman" panose="020206030504050203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id="{9FFB6374-0443-4972-C5E2-7A9CAE3903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07020" y="4953629"/>
            <a:ext cx="1528523" cy="1875488"/>
          </a:xfrm>
          <a:prstGeom prst="rect">
            <a:avLst/>
          </a:prstGeom>
        </p:spPr>
      </p:pic>
    </p:spTree>
    <p:extLst>
      <p:ext uri="{BB962C8B-B14F-4D97-AF65-F5344CB8AC3E}">
        <p14:creationId xmlns:p14="http://schemas.microsoft.com/office/powerpoint/2010/main" val="27779720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8A4A9B56-CE42-3113-4037-DBF9E338526C}"/>
              </a:ext>
            </a:extLst>
          </p:cNvPr>
          <p:cNvSpPr/>
          <p:nvPr/>
        </p:nvSpPr>
        <p:spPr bwMode="auto">
          <a:xfrm>
            <a:off x="348343" y="341086"/>
            <a:ext cx="11393714" cy="6125028"/>
          </a:xfrm>
          <a:prstGeom prst="roundRect">
            <a:avLst/>
          </a:prstGeom>
          <a:solidFill>
            <a:schemeClr val="accent6">
              <a:lumMod val="20000"/>
              <a:lumOff val="80000"/>
            </a:schemeClr>
          </a:solidFill>
          <a:ln w="15875" cap="flat" cmpd="sng" algn="ctr">
            <a:solidFill>
              <a:schemeClr val="tx1"/>
            </a:solidFill>
            <a:prstDash val="solid"/>
            <a:round/>
            <a:headEnd type="none" w="med" len="med"/>
            <a:tailEnd type="none" w="med" len="med"/>
          </a:ln>
        </p:spPr>
        <p:txBody>
          <a:bodyPr vert="horz" wrap="none" lIns="91440" tIns="45720" rIns="91440" bIns="45720" numCol="1" rtlCol="0" anchor="ctr" anchorCtr="0" compatLnSpc="1"/>
          <a:lstStyle/>
          <a:p>
            <a:pPr marL="0" marR="0" lvl="0" indent="0" algn="ctr" defTabSz="800100" rtl="0" eaLnBrk="1" fontAlgn="base" latinLnBrk="0" hangingPunct="1">
              <a:lnSpc>
                <a:spcPct val="100000"/>
              </a:lnSpc>
              <a:spcBef>
                <a:spcPct val="0"/>
              </a:spcBef>
              <a:spcAft>
                <a:spcPct val="0"/>
              </a:spcAft>
              <a:buClrTx/>
              <a:buSzTx/>
              <a:buFontTx/>
              <a:buNone/>
              <a:tabLst/>
              <a:defRPr/>
            </a:pPr>
            <a:endParaRPr kumimoji="0" lang="en-US" sz="1500" b="1" i="0" u="none" strike="noStrike" kern="1200" cap="none" spc="0" normalizeH="0" baseline="0" noProof="0">
              <a:ln>
                <a:noFill/>
              </a:ln>
              <a:solidFill>
                <a:srgbClr val="335338"/>
              </a:solidFill>
              <a:effectLst/>
              <a:uLnTx/>
              <a:uFillTx/>
              <a:latin typeface="Arial" panose="020B0604020202020204" pitchFamily="34" charset="0"/>
              <a:ea typeface="黑体" panose="02010609060101010101" pitchFamily="49" charset="-122"/>
              <a:cs typeface="+mn-cs"/>
            </a:endParaRPr>
          </a:p>
        </p:txBody>
      </p:sp>
      <p:pic>
        <p:nvPicPr>
          <p:cNvPr id="11" name="Picture 10">
            <a:extLst>
              <a:ext uri="{FF2B5EF4-FFF2-40B4-BE49-F238E27FC236}">
                <a16:creationId xmlns:a16="http://schemas.microsoft.com/office/drawing/2014/main" id="{9FFB6374-0443-4972-C5E2-7A9CAE3903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07020" y="4953629"/>
            <a:ext cx="1528523" cy="1875488"/>
          </a:xfrm>
          <a:prstGeom prst="rect">
            <a:avLst/>
          </a:prstGeom>
        </p:spPr>
      </p:pic>
      <p:sp>
        <p:nvSpPr>
          <p:cNvPr id="2" name="Rectangle 1">
            <a:extLst>
              <a:ext uri="{FF2B5EF4-FFF2-40B4-BE49-F238E27FC236}">
                <a16:creationId xmlns:a16="http://schemas.microsoft.com/office/drawing/2014/main" id="{9CF8A150-E670-F653-AC35-342204766B33}"/>
              </a:ext>
            </a:extLst>
          </p:cNvPr>
          <p:cNvSpPr/>
          <p:nvPr/>
        </p:nvSpPr>
        <p:spPr>
          <a:xfrm>
            <a:off x="2008294" y="1018336"/>
            <a:ext cx="6894836" cy="766557"/>
          </a:xfrm>
          <a:prstGeom prst="rect">
            <a:avLst/>
          </a:prstGeom>
        </p:spPr>
        <p:txBody>
          <a:bodyPr wrap="none">
            <a:spAutoFit/>
          </a:bodyPr>
          <a:lstStyle/>
          <a:p>
            <a:pPr algn="just">
              <a:lnSpc>
                <a:spcPct val="120000"/>
              </a:lnSpc>
            </a:pPr>
            <a:r>
              <a:rPr lang="en-US" sz="4000" dirty="0" err="1">
                <a:solidFill>
                  <a:srgbClr val="FF0000"/>
                </a:solidFill>
                <a:latin typeface="Times New Roman" panose="02020603050405020304" pitchFamily="18" charset="0"/>
                <a:ea typeface="Times New Roman" panose="02020603050405020304" pitchFamily="18" charset="0"/>
              </a:rPr>
              <a:t>Nội</a:t>
            </a:r>
            <a:r>
              <a:rPr lang="en-US" sz="4000" dirty="0">
                <a:solidFill>
                  <a:srgbClr val="FF0000"/>
                </a:solidFill>
                <a:latin typeface="Times New Roman" panose="02020603050405020304" pitchFamily="18" charset="0"/>
                <a:ea typeface="Times New Roman" panose="02020603050405020304" pitchFamily="18" charset="0"/>
              </a:rPr>
              <a:t> dung </a:t>
            </a:r>
            <a:r>
              <a:rPr lang="en-US" sz="4000" dirty="0" err="1">
                <a:solidFill>
                  <a:srgbClr val="FF0000"/>
                </a:solidFill>
                <a:latin typeface="Times New Roman" panose="02020603050405020304" pitchFamily="18" charset="0"/>
                <a:ea typeface="Times New Roman" panose="02020603050405020304" pitchFamily="18" charset="0"/>
              </a:rPr>
              <a:t>bài</a:t>
            </a:r>
            <a:r>
              <a:rPr lang="en-US" sz="4000" dirty="0">
                <a:solidFill>
                  <a:srgbClr val="FF0000"/>
                </a:solidFill>
                <a:latin typeface="Times New Roman" panose="02020603050405020304" pitchFamily="18" charset="0"/>
                <a:ea typeface="Times New Roman" panose="02020603050405020304" pitchFamily="18" charset="0"/>
              </a:rPr>
              <a:t> </a:t>
            </a:r>
            <a:r>
              <a:rPr lang="en-US" sz="4000" dirty="0" err="1">
                <a:solidFill>
                  <a:srgbClr val="FF0000"/>
                </a:solidFill>
                <a:latin typeface="Times New Roman" panose="02020603050405020304" pitchFamily="18" charset="0"/>
                <a:ea typeface="Times New Roman" panose="02020603050405020304" pitchFamily="18" charset="0"/>
              </a:rPr>
              <a:t>đọc</a:t>
            </a:r>
            <a:r>
              <a:rPr lang="en-US" sz="4000" dirty="0">
                <a:solidFill>
                  <a:srgbClr val="FF0000"/>
                </a:solidFill>
                <a:latin typeface="Times New Roman" panose="02020603050405020304" pitchFamily="18" charset="0"/>
                <a:ea typeface="Times New Roman" panose="02020603050405020304" pitchFamily="18" charset="0"/>
              </a:rPr>
              <a:t> </a:t>
            </a:r>
            <a:r>
              <a:rPr lang="en-US" sz="4000" dirty="0" err="1">
                <a:solidFill>
                  <a:srgbClr val="FF0000"/>
                </a:solidFill>
                <a:latin typeface="Times New Roman" panose="02020603050405020304" pitchFamily="18" charset="0"/>
                <a:ea typeface="Times New Roman" panose="02020603050405020304" pitchFamily="18" charset="0"/>
              </a:rPr>
              <a:t>nói</a:t>
            </a:r>
            <a:r>
              <a:rPr lang="en-US" sz="4000" dirty="0">
                <a:solidFill>
                  <a:srgbClr val="FF0000"/>
                </a:solidFill>
                <a:latin typeface="Times New Roman" panose="02020603050405020304" pitchFamily="18" charset="0"/>
                <a:ea typeface="Times New Roman" panose="02020603050405020304" pitchFamily="18" charset="0"/>
              </a:rPr>
              <a:t> </a:t>
            </a:r>
            <a:r>
              <a:rPr lang="en-US" sz="4000" dirty="0" err="1">
                <a:solidFill>
                  <a:srgbClr val="FF0000"/>
                </a:solidFill>
                <a:latin typeface="Times New Roman" panose="02020603050405020304" pitchFamily="18" charset="0"/>
                <a:ea typeface="Times New Roman" panose="02020603050405020304" pitchFamily="18" charset="0"/>
              </a:rPr>
              <a:t>về</a:t>
            </a:r>
            <a:r>
              <a:rPr lang="en-US" sz="4000" dirty="0">
                <a:solidFill>
                  <a:srgbClr val="FF0000"/>
                </a:solidFill>
                <a:latin typeface="Times New Roman" panose="02020603050405020304" pitchFamily="18" charset="0"/>
                <a:ea typeface="Times New Roman" panose="02020603050405020304" pitchFamily="18" charset="0"/>
              </a:rPr>
              <a:t> </a:t>
            </a:r>
            <a:r>
              <a:rPr lang="en-US" sz="4000" dirty="0" err="1">
                <a:solidFill>
                  <a:srgbClr val="FF0000"/>
                </a:solidFill>
                <a:latin typeface="Times New Roman" panose="02020603050405020304" pitchFamily="18" charset="0"/>
                <a:ea typeface="Times New Roman" panose="02020603050405020304" pitchFamily="18" charset="0"/>
              </a:rPr>
              <a:t>điều</a:t>
            </a:r>
            <a:r>
              <a:rPr lang="en-US" sz="4000" dirty="0">
                <a:solidFill>
                  <a:srgbClr val="FF0000"/>
                </a:solidFill>
                <a:latin typeface="Times New Roman" panose="02020603050405020304" pitchFamily="18" charset="0"/>
                <a:ea typeface="Times New Roman" panose="02020603050405020304" pitchFamily="18" charset="0"/>
              </a:rPr>
              <a:t> </a:t>
            </a:r>
            <a:r>
              <a:rPr lang="en-US" sz="4000" dirty="0" err="1">
                <a:solidFill>
                  <a:srgbClr val="FF0000"/>
                </a:solidFill>
                <a:latin typeface="Times New Roman" panose="02020603050405020304" pitchFamily="18" charset="0"/>
                <a:ea typeface="Times New Roman" panose="02020603050405020304" pitchFamily="18" charset="0"/>
              </a:rPr>
              <a:t>gì</a:t>
            </a:r>
            <a:r>
              <a:rPr lang="en-US" sz="4000" dirty="0">
                <a:solidFill>
                  <a:srgbClr val="FF0000"/>
                </a:solidFill>
                <a:latin typeface="Times New Roman" panose="02020603050405020304" pitchFamily="18" charset="0"/>
                <a:ea typeface="Times New Roman" panose="02020603050405020304" pitchFamily="18" charset="0"/>
              </a:rPr>
              <a:t>?</a:t>
            </a:r>
            <a:endParaRPr lang="en-US" sz="3600" dirty="0">
              <a:solidFill>
                <a:srgbClr val="FF0000"/>
              </a:solidFill>
              <a:effectLst/>
              <a:latin typeface="Times New Roman" panose="02020603050405020304" pitchFamily="18" charset="0"/>
              <a:ea typeface="Times New Roman" panose="02020603050405020304" pitchFamily="18" charset="0"/>
            </a:endParaRPr>
          </a:p>
        </p:txBody>
      </p:sp>
      <p:sp>
        <p:nvSpPr>
          <p:cNvPr id="3" name="Rectangle 2">
            <a:extLst>
              <a:ext uri="{FF2B5EF4-FFF2-40B4-BE49-F238E27FC236}">
                <a16:creationId xmlns:a16="http://schemas.microsoft.com/office/drawing/2014/main" id="{2676F610-7681-3BE9-718A-5772FE9B56BB}"/>
              </a:ext>
            </a:extLst>
          </p:cNvPr>
          <p:cNvSpPr/>
          <p:nvPr/>
        </p:nvSpPr>
        <p:spPr>
          <a:xfrm>
            <a:off x="2008294" y="2432461"/>
            <a:ext cx="5460149" cy="766557"/>
          </a:xfrm>
          <a:prstGeom prst="rect">
            <a:avLst/>
          </a:prstGeom>
        </p:spPr>
        <p:txBody>
          <a:bodyPr wrap="none">
            <a:spAutoFit/>
          </a:bodyPr>
          <a:lstStyle/>
          <a:p>
            <a:pPr algn="just">
              <a:lnSpc>
                <a:spcPct val="120000"/>
              </a:lnSpc>
            </a:pPr>
            <a:r>
              <a:rPr lang="en-US" sz="4000" dirty="0" err="1">
                <a:solidFill>
                  <a:srgbClr val="FF0000"/>
                </a:solidFill>
                <a:latin typeface="Times New Roman" panose="02020603050405020304" pitchFamily="18" charset="0"/>
                <a:ea typeface="Times New Roman" panose="02020603050405020304" pitchFamily="18" charset="0"/>
              </a:rPr>
              <a:t>Thân</a:t>
            </a:r>
            <a:r>
              <a:rPr lang="en-US" sz="4000" dirty="0">
                <a:solidFill>
                  <a:srgbClr val="FF0000"/>
                </a:solidFill>
                <a:latin typeface="Times New Roman" panose="02020603050405020304" pitchFamily="18" charset="0"/>
                <a:ea typeface="Times New Roman" panose="02020603050405020304" pitchFamily="18" charset="0"/>
              </a:rPr>
              <a:t> </a:t>
            </a:r>
            <a:r>
              <a:rPr lang="en-US" sz="4000" dirty="0" err="1">
                <a:solidFill>
                  <a:srgbClr val="FF0000"/>
                </a:solidFill>
                <a:latin typeface="Times New Roman" panose="02020603050405020304" pitchFamily="18" charset="0"/>
                <a:ea typeface="Times New Roman" panose="02020603050405020304" pitchFamily="18" charset="0"/>
              </a:rPr>
              <a:t>cây</a:t>
            </a:r>
            <a:r>
              <a:rPr lang="en-US" sz="4000" dirty="0">
                <a:solidFill>
                  <a:srgbClr val="FF0000"/>
                </a:solidFill>
                <a:latin typeface="Times New Roman" panose="02020603050405020304" pitchFamily="18" charset="0"/>
                <a:ea typeface="Times New Roman" panose="02020603050405020304" pitchFamily="18" charset="0"/>
              </a:rPr>
              <a:t> </a:t>
            </a:r>
            <a:r>
              <a:rPr lang="en-US" sz="4000" dirty="0" err="1">
                <a:solidFill>
                  <a:srgbClr val="FF0000"/>
                </a:solidFill>
                <a:latin typeface="Times New Roman" panose="02020603050405020304" pitchFamily="18" charset="0"/>
                <a:ea typeface="Times New Roman" panose="02020603050405020304" pitchFamily="18" charset="0"/>
              </a:rPr>
              <a:t>cọ</a:t>
            </a:r>
            <a:r>
              <a:rPr lang="en-US" sz="4000" dirty="0">
                <a:solidFill>
                  <a:srgbClr val="FF0000"/>
                </a:solidFill>
                <a:latin typeface="Times New Roman" panose="02020603050405020304" pitchFamily="18" charset="0"/>
                <a:ea typeface="Times New Roman" panose="02020603050405020304" pitchFamily="18" charset="0"/>
              </a:rPr>
              <a:t> </a:t>
            </a:r>
            <a:r>
              <a:rPr lang="en-US" sz="4000" dirty="0" err="1">
                <a:solidFill>
                  <a:srgbClr val="FF0000"/>
                </a:solidFill>
                <a:latin typeface="Times New Roman" panose="02020603050405020304" pitchFamily="18" charset="0"/>
                <a:ea typeface="Times New Roman" panose="02020603050405020304" pitchFamily="18" charset="0"/>
              </a:rPr>
              <a:t>như</a:t>
            </a:r>
            <a:r>
              <a:rPr lang="en-US" sz="4000" dirty="0">
                <a:solidFill>
                  <a:srgbClr val="FF0000"/>
                </a:solidFill>
                <a:latin typeface="Times New Roman" panose="02020603050405020304" pitchFamily="18" charset="0"/>
                <a:ea typeface="Times New Roman" panose="02020603050405020304" pitchFamily="18" charset="0"/>
              </a:rPr>
              <a:t> </a:t>
            </a:r>
            <a:r>
              <a:rPr lang="en-US" sz="4000" dirty="0" err="1">
                <a:solidFill>
                  <a:srgbClr val="FF0000"/>
                </a:solidFill>
                <a:latin typeface="Times New Roman" panose="02020603050405020304" pitchFamily="18" charset="0"/>
                <a:ea typeface="Times New Roman" panose="02020603050405020304" pitchFamily="18" charset="0"/>
              </a:rPr>
              <a:t>thế</a:t>
            </a:r>
            <a:r>
              <a:rPr lang="en-US" sz="4000" dirty="0">
                <a:solidFill>
                  <a:srgbClr val="FF0000"/>
                </a:solidFill>
                <a:latin typeface="Times New Roman" panose="02020603050405020304" pitchFamily="18" charset="0"/>
                <a:ea typeface="Times New Roman" panose="02020603050405020304" pitchFamily="18" charset="0"/>
              </a:rPr>
              <a:t> </a:t>
            </a:r>
            <a:r>
              <a:rPr lang="en-US" sz="4000" dirty="0" err="1">
                <a:solidFill>
                  <a:srgbClr val="FF0000"/>
                </a:solidFill>
                <a:latin typeface="Times New Roman" panose="02020603050405020304" pitchFamily="18" charset="0"/>
                <a:ea typeface="Times New Roman" panose="02020603050405020304" pitchFamily="18" charset="0"/>
              </a:rPr>
              <a:t>nào</a:t>
            </a:r>
            <a:r>
              <a:rPr lang="en-US" sz="4000" dirty="0">
                <a:solidFill>
                  <a:srgbClr val="FF0000"/>
                </a:solidFill>
                <a:latin typeface="Times New Roman" panose="02020603050405020304" pitchFamily="18" charset="0"/>
                <a:ea typeface="Times New Roman" panose="02020603050405020304" pitchFamily="18" charset="0"/>
              </a:rPr>
              <a:t>?</a:t>
            </a:r>
            <a:endParaRPr lang="en-US" sz="4000" dirty="0">
              <a:solidFill>
                <a:srgbClr val="FF0000"/>
              </a:solidFill>
              <a:effectLst/>
              <a:latin typeface="Times New Roman" panose="02020603050405020304" pitchFamily="18" charset="0"/>
              <a:ea typeface="Times New Roman" panose="02020603050405020304" pitchFamily="18" charset="0"/>
            </a:endParaRPr>
          </a:p>
        </p:txBody>
      </p:sp>
      <p:sp>
        <p:nvSpPr>
          <p:cNvPr id="4" name="Rectangle 3">
            <a:extLst>
              <a:ext uri="{FF2B5EF4-FFF2-40B4-BE49-F238E27FC236}">
                <a16:creationId xmlns:a16="http://schemas.microsoft.com/office/drawing/2014/main" id="{41BDD241-B5C2-B193-87B0-2904F29AE9A4}"/>
              </a:ext>
            </a:extLst>
          </p:cNvPr>
          <p:cNvSpPr/>
          <p:nvPr/>
        </p:nvSpPr>
        <p:spPr>
          <a:xfrm>
            <a:off x="2008294" y="3923201"/>
            <a:ext cx="4442242" cy="766557"/>
          </a:xfrm>
          <a:prstGeom prst="rect">
            <a:avLst/>
          </a:prstGeom>
        </p:spPr>
        <p:txBody>
          <a:bodyPr wrap="none">
            <a:spAutoFit/>
          </a:bodyPr>
          <a:lstStyle/>
          <a:p>
            <a:pPr algn="just">
              <a:lnSpc>
                <a:spcPct val="120000"/>
              </a:lnSpc>
            </a:pPr>
            <a:r>
              <a:rPr lang="en-US" sz="4000" dirty="0" err="1">
                <a:solidFill>
                  <a:srgbClr val="FF0000"/>
                </a:solidFill>
                <a:latin typeface="Times New Roman" panose="02020603050405020304" pitchFamily="18" charset="0"/>
                <a:ea typeface="Times New Roman" panose="02020603050405020304" pitchFamily="18" charset="0"/>
              </a:rPr>
              <a:t>Lá</a:t>
            </a:r>
            <a:r>
              <a:rPr lang="en-US" sz="4000" dirty="0">
                <a:solidFill>
                  <a:srgbClr val="FF0000"/>
                </a:solidFill>
                <a:latin typeface="Times New Roman" panose="02020603050405020304" pitchFamily="18" charset="0"/>
                <a:ea typeface="Times New Roman" panose="02020603050405020304" pitchFamily="18" charset="0"/>
              </a:rPr>
              <a:t> </a:t>
            </a:r>
            <a:r>
              <a:rPr lang="en-US" sz="4000" dirty="0" err="1">
                <a:solidFill>
                  <a:srgbClr val="FF0000"/>
                </a:solidFill>
                <a:latin typeface="Times New Roman" panose="02020603050405020304" pitchFamily="18" charset="0"/>
                <a:ea typeface="Times New Roman" panose="02020603050405020304" pitchFamily="18" charset="0"/>
              </a:rPr>
              <a:t>cọ</a:t>
            </a:r>
            <a:r>
              <a:rPr lang="en-US" sz="4000" dirty="0">
                <a:solidFill>
                  <a:srgbClr val="FF0000"/>
                </a:solidFill>
                <a:latin typeface="Times New Roman" panose="02020603050405020304" pitchFamily="18" charset="0"/>
                <a:ea typeface="Times New Roman" panose="02020603050405020304" pitchFamily="18" charset="0"/>
              </a:rPr>
              <a:t> </a:t>
            </a:r>
            <a:r>
              <a:rPr lang="en-US" sz="4000" dirty="0" err="1">
                <a:solidFill>
                  <a:srgbClr val="FF0000"/>
                </a:solidFill>
                <a:latin typeface="Times New Roman" panose="02020603050405020304" pitchFamily="18" charset="0"/>
                <a:ea typeface="Times New Roman" panose="02020603050405020304" pitchFamily="18" charset="0"/>
              </a:rPr>
              <a:t>có</a:t>
            </a:r>
            <a:r>
              <a:rPr lang="en-US" sz="4000" dirty="0">
                <a:solidFill>
                  <a:srgbClr val="FF0000"/>
                </a:solidFill>
                <a:latin typeface="Times New Roman" panose="02020603050405020304" pitchFamily="18" charset="0"/>
                <a:ea typeface="Times New Roman" panose="02020603050405020304" pitchFamily="18" charset="0"/>
              </a:rPr>
              <a:t> </a:t>
            </a:r>
            <a:r>
              <a:rPr lang="en-US" sz="4000" dirty="0" err="1">
                <a:solidFill>
                  <a:srgbClr val="FF0000"/>
                </a:solidFill>
                <a:latin typeface="Times New Roman" panose="02020603050405020304" pitchFamily="18" charset="0"/>
                <a:ea typeface="Times New Roman" panose="02020603050405020304" pitchFamily="18" charset="0"/>
              </a:rPr>
              <a:t>gì</a:t>
            </a:r>
            <a:r>
              <a:rPr lang="en-US" sz="4000" dirty="0">
                <a:solidFill>
                  <a:srgbClr val="FF0000"/>
                </a:solidFill>
                <a:latin typeface="Times New Roman" panose="02020603050405020304" pitchFamily="18" charset="0"/>
                <a:ea typeface="Times New Roman" panose="02020603050405020304" pitchFamily="18" charset="0"/>
              </a:rPr>
              <a:t> </a:t>
            </a:r>
            <a:r>
              <a:rPr lang="en-US" sz="4000" dirty="0" err="1">
                <a:solidFill>
                  <a:srgbClr val="FF0000"/>
                </a:solidFill>
                <a:latin typeface="Times New Roman" panose="02020603050405020304" pitchFamily="18" charset="0"/>
                <a:ea typeface="Times New Roman" panose="02020603050405020304" pitchFamily="18" charset="0"/>
              </a:rPr>
              <a:t>đặc</a:t>
            </a:r>
            <a:r>
              <a:rPr lang="en-US" sz="4000" dirty="0">
                <a:solidFill>
                  <a:srgbClr val="FF0000"/>
                </a:solidFill>
                <a:latin typeface="Times New Roman" panose="02020603050405020304" pitchFamily="18" charset="0"/>
                <a:ea typeface="Times New Roman" panose="02020603050405020304" pitchFamily="18" charset="0"/>
              </a:rPr>
              <a:t> </a:t>
            </a:r>
            <a:r>
              <a:rPr lang="en-US" sz="4000" dirty="0" err="1">
                <a:solidFill>
                  <a:srgbClr val="FF0000"/>
                </a:solidFill>
                <a:latin typeface="Times New Roman" panose="02020603050405020304" pitchFamily="18" charset="0"/>
                <a:ea typeface="Times New Roman" panose="02020603050405020304" pitchFamily="18" charset="0"/>
              </a:rPr>
              <a:t>biệt</a:t>
            </a:r>
            <a:r>
              <a:rPr lang="en-US" sz="4000" dirty="0">
                <a:solidFill>
                  <a:srgbClr val="FF0000"/>
                </a:solidFill>
                <a:latin typeface="Times New Roman" panose="02020603050405020304" pitchFamily="18" charset="0"/>
                <a:ea typeface="Times New Roman" panose="02020603050405020304" pitchFamily="18" charset="0"/>
              </a:rPr>
              <a:t>?</a:t>
            </a:r>
            <a:endParaRPr lang="en-US" sz="4000" dirty="0">
              <a:solidFill>
                <a:srgbClr val="FF0000"/>
              </a:solidFill>
              <a:effectLst/>
              <a:latin typeface="Times New Roman" panose="02020603050405020304" pitchFamily="18" charset="0"/>
              <a:ea typeface="Times New Roman" panose="02020603050405020304" pitchFamily="18" charset="0"/>
            </a:endParaRPr>
          </a:p>
        </p:txBody>
      </p:sp>
      <p:grpSp>
        <p:nvGrpSpPr>
          <p:cNvPr id="6" name="Group 5">
            <a:extLst>
              <a:ext uri="{FF2B5EF4-FFF2-40B4-BE49-F238E27FC236}">
                <a16:creationId xmlns:a16="http://schemas.microsoft.com/office/drawing/2014/main" id="{EB8AAACA-0BF2-5713-0009-D364EA765A69}"/>
              </a:ext>
            </a:extLst>
          </p:cNvPr>
          <p:cNvGrpSpPr/>
          <p:nvPr/>
        </p:nvGrpSpPr>
        <p:grpSpPr>
          <a:xfrm>
            <a:off x="1802834" y="1679603"/>
            <a:ext cx="6027009" cy="766557"/>
            <a:chOff x="2512292" y="988288"/>
            <a:chExt cx="6027009" cy="766557"/>
          </a:xfrm>
        </p:grpSpPr>
        <p:sp>
          <p:nvSpPr>
            <p:cNvPr id="7" name="Rectangle 6">
              <a:extLst>
                <a:ext uri="{FF2B5EF4-FFF2-40B4-BE49-F238E27FC236}">
                  <a16:creationId xmlns:a16="http://schemas.microsoft.com/office/drawing/2014/main" id="{90F6EBE9-1D24-DDD9-8D77-83F6BE326C88}"/>
                </a:ext>
              </a:extLst>
            </p:cNvPr>
            <p:cNvSpPr/>
            <p:nvPr/>
          </p:nvSpPr>
          <p:spPr>
            <a:xfrm>
              <a:off x="3484712" y="988288"/>
              <a:ext cx="5054589" cy="766557"/>
            </a:xfrm>
            <a:prstGeom prst="rect">
              <a:avLst/>
            </a:prstGeom>
          </p:spPr>
          <p:txBody>
            <a:bodyPr wrap="none">
              <a:spAutoFit/>
            </a:bodyPr>
            <a:lstStyle/>
            <a:p>
              <a:pPr algn="just">
                <a:lnSpc>
                  <a:spcPct val="120000"/>
                </a:lnSpc>
              </a:pPr>
              <a:r>
                <a:rPr lang="en-US" sz="4000" dirty="0" err="1">
                  <a:solidFill>
                    <a:schemeClr val="tx2">
                      <a:lumMod val="50000"/>
                    </a:schemeClr>
                  </a:solidFill>
                  <a:latin typeface="Times New Roman" panose="02020603050405020304" pitchFamily="18" charset="0"/>
                  <a:ea typeface="Times New Roman" panose="02020603050405020304" pitchFamily="18" charset="0"/>
                </a:rPr>
                <a:t>Tả</a:t>
              </a:r>
              <a:r>
                <a:rPr lang="en-US" sz="4000" dirty="0">
                  <a:solidFill>
                    <a:schemeClr val="tx2">
                      <a:lumMod val="50000"/>
                    </a:schemeClr>
                  </a:solidFill>
                  <a:latin typeface="Times New Roman" panose="02020603050405020304" pitchFamily="18" charset="0"/>
                  <a:ea typeface="Times New Roman" panose="02020603050405020304" pitchFamily="18" charset="0"/>
                </a:rPr>
                <a:t> </a:t>
              </a:r>
              <a:r>
                <a:rPr lang="en-US" sz="4000" dirty="0" err="1">
                  <a:solidFill>
                    <a:schemeClr val="tx2">
                      <a:lumMod val="50000"/>
                    </a:schemeClr>
                  </a:solidFill>
                  <a:latin typeface="Times New Roman" panose="02020603050405020304" pitchFamily="18" charset="0"/>
                  <a:ea typeface="Times New Roman" panose="02020603050405020304" pitchFamily="18" charset="0"/>
                </a:rPr>
                <a:t>cây</a:t>
              </a:r>
              <a:r>
                <a:rPr lang="en-US" sz="4000" dirty="0">
                  <a:solidFill>
                    <a:schemeClr val="tx2">
                      <a:lumMod val="50000"/>
                    </a:schemeClr>
                  </a:solidFill>
                  <a:latin typeface="Times New Roman" panose="02020603050405020304" pitchFamily="18" charset="0"/>
                  <a:ea typeface="Times New Roman" panose="02020603050405020304" pitchFamily="18" charset="0"/>
                </a:rPr>
                <a:t> </a:t>
              </a:r>
              <a:r>
                <a:rPr lang="en-US" sz="4000" dirty="0" err="1">
                  <a:solidFill>
                    <a:schemeClr val="tx2">
                      <a:lumMod val="50000"/>
                    </a:schemeClr>
                  </a:solidFill>
                  <a:latin typeface="Times New Roman" panose="02020603050405020304" pitchFamily="18" charset="0"/>
                  <a:ea typeface="Times New Roman" panose="02020603050405020304" pitchFamily="18" charset="0"/>
                </a:rPr>
                <a:t>cọ</a:t>
              </a:r>
              <a:r>
                <a:rPr lang="en-US" sz="4000" dirty="0">
                  <a:solidFill>
                    <a:schemeClr val="tx2">
                      <a:lumMod val="50000"/>
                    </a:schemeClr>
                  </a:solidFill>
                  <a:latin typeface="Times New Roman" panose="02020603050405020304" pitchFamily="18" charset="0"/>
                  <a:ea typeface="Times New Roman" panose="02020603050405020304" pitchFamily="18" charset="0"/>
                </a:rPr>
                <a:t> ở </a:t>
              </a:r>
              <a:r>
                <a:rPr lang="en-US" sz="4000" dirty="0" err="1">
                  <a:solidFill>
                    <a:schemeClr val="tx2">
                      <a:lumMod val="50000"/>
                    </a:schemeClr>
                  </a:solidFill>
                  <a:latin typeface="Times New Roman" panose="02020603050405020304" pitchFamily="18" charset="0"/>
                  <a:ea typeface="Times New Roman" panose="02020603050405020304" pitchFamily="18" charset="0"/>
                </a:rPr>
                <a:t>quê</a:t>
              </a:r>
              <a:r>
                <a:rPr lang="en-US" sz="4000" dirty="0">
                  <a:solidFill>
                    <a:schemeClr val="tx2">
                      <a:lumMod val="50000"/>
                    </a:schemeClr>
                  </a:solidFill>
                  <a:latin typeface="Times New Roman" panose="02020603050405020304" pitchFamily="18" charset="0"/>
                  <a:ea typeface="Times New Roman" panose="02020603050405020304" pitchFamily="18" charset="0"/>
                </a:rPr>
                <a:t> </a:t>
              </a:r>
              <a:r>
                <a:rPr lang="en-US" sz="4000" dirty="0" err="1">
                  <a:solidFill>
                    <a:schemeClr val="tx2">
                      <a:lumMod val="50000"/>
                    </a:schemeClr>
                  </a:solidFill>
                  <a:latin typeface="Times New Roman" panose="02020603050405020304" pitchFamily="18" charset="0"/>
                  <a:ea typeface="Times New Roman" panose="02020603050405020304" pitchFamily="18" charset="0"/>
                </a:rPr>
                <a:t>tác</a:t>
              </a:r>
              <a:r>
                <a:rPr lang="en-US" sz="4000" dirty="0">
                  <a:solidFill>
                    <a:schemeClr val="tx2">
                      <a:lumMod val="50000"/>
                    </a:schemeClr>
                  </a:solidFill>
                  <a:latin typeface="Times New Roman" panose="02020603050405020304" pitchFamily="18" charset="0"/>
                  <a:ea typeface="Times New Roman" panose="02020603050405020304" pitchFamily="18" charset="0"/>
                </a:rPr>
                <a:t> </a:t>
              </a:r>
              <a:r>
                <a:rPr lang="en-US" sz="4000" dirty="0" err="1">
                  <a:solidFill>
                    <a:schemeClr val="tx2">
                      <a:lumMod val="50000"/>
                    </a:schemeClr>
                  </a:solidFill>
                  <a:latin typeface="Times New Roman" panose="02020603050405020304" pitchFamily="18" charset="0"/>
                  <a:ea typeface="Times New Roman" panose="02020603050405020304" pitchFamily="18" charset="0"/>
                </a:rPr>
                <a:t>giả</a:t>
              </a:r>
              <a:r>
                <a:rPr lang="en-US" sz="4000" dirty="0">
                  <a:solidFill>
                    <a:schemeClr val="tx2">
                      <a:lumMod val="50000"/>
                    </a:schemeClr>
                  </a:solidFill>
                  <a:latin typeface="Times New Roman" panose="02020603050405020304" pitchFamily="18" charset="0"/>
                  <a:ea typeface="Times New Roman" panose="02020603050405020304" pitchFamily="18" charset="0"/>
                </a:rPr>
                <a:t>.</a:t>
              </a:r>
              <a:endParaRPr lang="en-US" sz="4000" dirty="0">
                <a:solidFill>
                  <a:schemeClr val="tx2">
                    <a:lumMod val="50000"/>
                  </a:schemeClr>
                </a:solidFill>
                <a:effectLst/>
                <a:latin typeface="Times New Roman" panose="02020603050405020304" pitchFamily="18" charset="0"/>
                <a:ea typeface="Times New Roman" panose="02020603050405020304" pitchFamily="18" charset="0"/>
              </a:endParaRPr>
            </a:p>
          </p:txBody>
        </p:sp>
        <p:sp>
          <p:nvSpPr>
            <p:cNvPr id="9" name="Right Arrow 12">
              <a:extLst>
                <a:ext uri="{FF2B5EF4-FFF2-40B4-BE49-F238E27FC236}">
                  <a16:creationId xmlns:a16="http://schemas.microsoft.com/office/drawing/2014/main" id="{C852A54F-F325-59E6-7F6C-A344CD0EDFA7}"/>
                </a:ext>
              </a:extLst>
            </p:cNvPr>
            <p:cNvSpPr/>
            <p:nvPr/>
          </p:nvSpPr>
          <p:spPr>
            <a:xfrm>
              <a:off x="2512292" y="1399032"/>
              <a:ext cx="996696" cy="127536"/>
            </a:xfrm>
            <a:prstGeom prst="rightArrow">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lumMod val="50000"/>
                  </a:schemeClr>
                </a:solidFill>
              </a:endParaRPr>
            </a:p>
          </p:txBody>
        </p:sp>
      </p:grpSp>
      <p:grpSp>
        <p:nvGrpSpPr>
          <p:cNvPr id="10" name="Group 9">
            <a:extLst>
              <a:ext uri="{FF2B5EF4-FFF2-40B4-BE49-F238E27FC236}">
                <a16:creationId xmlns:a16="http://schemas.microsoft.com/office/drawing/2014/main" id="{E60121FA-E6A3-644B-7842-5E9A39B2BFE7}"/>
              </a:ext>
            </a:extLst>
          </p:cNvPr>
          <p:cNvGrpSpPr/>
          <p:nvPr/>
        </p:nvGrpSpPr>
        <p:grpSpPr>
          <a:xfrm>
            <a:off x="1778558" y="3215315"/>
            <a:ext cx="4342484" cy="707886"/>
            <a:chOff x="2488016" y="2524000"/>
            <a:chExt cx="4342484" cy="707886"/>
          </a:xfrm>
        </p:grpSpPr>
        <p:sp>
          <p:nvSpPr>
            <p:cNvPr id="12" name="Rectangle 11">
              <a:extLst>
                <a:ext uri="{FF2B5EF4-FFF2-40B4-BE49-F238E27FC236}">
                  <a16:creationId xmlns:a16="http://schemas.microsoft.com/office/drawing/2014/main" id="{EBD6FDF7-1412-3A14-A967-B81659A1A6B2}"/>
                </a:ext>
              </a:extLst>
            </p:cNvPr>
            <p:cNvSpPr/>
            <p:nvPr/>
          </p:nvSpPr>
          <p:spPr>
            <a:xfrm>
              <a:off x="3484712" y="2524000"/>
              <a:ext cx="3345788" cy="707886"/>
            </a:xfrm>
            <a:prstGeom prst="rect">
              <a:avLst/>
            </a:prstGeom>
          </p:spPr>
          <p:txBody>
            <a:bodyPr wrap="none">
              <a:spAutoFit/>
            </a:bodyPr>
            <a:lstStyle/>
            <a:p>
              <a:r>
                <a:rPr lang="en-US" sz="4000" dirty="0" err="1">
                  <a:solidFill>
                    <a:schemeClr val="tx2">
                      <a:lumMod val="50000"/>
                    </a:schemeClr>
                  </a:solidFill>
                  <a:latin typeface="Times New Roman" panose="02020603050405020304" pitchFamily="18" charset="0"/>
                  <a:ea typeface="Times New Roman" panose="02020603050405020304" pitchFamily="18" charset="0"/>
                </a:rPr>
                <a:t>Thân</a:t>
              </a:r>
              <a:r>
                <a:rPr lang="en-US" sz="4000" dirty="0">
                  <a:solidFill>
                    <a:schemeClr val="tx2">
                      <a:lumMod val="50000"/>
                    </a:schemeClr>
                  </a:solidFill>
                  <a:latin typeface="Times New Roman" panose="02020603050405020304" pitchFamily="18" charset="0"/>
                  <a:ea typeface="Times New Roman" panose="02020603050405020304" pitchFamily="18" charset="0"/>
                </a:rPr>
                <a:t> </a:t>
              </a:r>
              <a:r>
                <a:rPr lang="en-US" sz="4000" dirty="0" err="1">
                  <a:solidFill>
                    <a:schemeClr val="tx2">
                      <a:lumMod val="50000"/>
                    </a:schemeClr>
                  </a:solidFill>
                  <a:latin typeface="Times New Roman" panose="02020603050405020304" pitchFamily="18" charset="0"/>
                  <a:ea typeface="Times New Roman" panose="02020603050405020304" pitchFamily="18" charset="0"/>
                </a:rPr>
                <a:t>cọ</a:t>
              </a:r>
              <a:r>
                <a:rPr lang="en-US" sz="4000" dirty="0">
                  <a:solidFill>
                    <a:schemeClr val="tx2">
                      <a:lumMod val="50000"/>
                    </a:schemeClr>
                  </a:solidFill>
                  <a:latin typeface="Times New Roman" panose="02020603050405020304" pitchFamily="18" charset="0"/>
                  <a:ea typeface="Times New Roman" panose="02020603050405020304" pitchFamily="18" charset="0"/>
                </a:rPr>
                <a:t> </a:t>
              </a:r>
              <a:r>
                <a:rPr lang="en-US" sz="4000" dirty="0" err="1">
                  <a:solidFill>
                    <a:schemeClr val="tx2">
                      <a:lumMod val="50000"/>
                    </a:schemeClr>
                  </a:solidFill>
                  <a:latin typeface="Times New Roman" panose="02020603050405020304" pitchFamily="18" charset="0"/>
                  <a:ea typeface="Times New Roman" panose="02020603050405020304" pitchFamily="18" charset="0"/>
                </a:rPr>
                <a:t>cao</a:t>
              </a:r>
              <a:r>
                <a:rPr lang="en-US" sz="4000" dirty="0">
                  <a:solidFill>
                    <a:schemeClr val="tx2">
                      <a:lumMod val="50000"/>
                    </a:schemeClr>
                  </a:solidFill>
                  <a:latin typeface="Times New Roman" panose="02020603050405020304" pitchFamily="18" charset="0"/>
                  <a:ea typeface="Times New Roman" panose="02020603050405020304" pitchFamily="18" charset="0"/>
                </a:rPr>
                <a:t> to.</a:t>
              </a:r>
              <a:endParaRPr lang="en-US" sz="4000" dirty="0">
                <a:solidFill>
                  <a:schemeClr val="tx2">
                    <a:lumMod val="50000"/>
                  </a:schemeClr>
                </a:solidFill>
              </a:endParaRPr>
            </a:p>
          </p:txBody>
        </p:sp>
        <p:sp>
          <p:nvSpPr>
            <p:cNvPr id="13" name="Right Arrow 15">
              <a:extLst>
                <a:ext uri="{FF2B5EF4-FFF2-40B4-BE49-F238E27FC236}">
                  <a16:creationId xmlns:a16="http://schemas.microsoft.com/office/drawing/2014/main" id="{D0E88B93-89D9-4299-0EB7-54AF3330FCD6}"/>
                </a:ext>
              </a:extLst>
            </p:cNvPr>
            <p:cNvSpPr/>
            <p:nvPr/>
          </p:nvSpPr>
          <p:spPr>
            <a:xfrm>
              <a:off x="2488016" y="2783540"/>
              <a:ext cx="996696" cy="127536"/>
            </a:xfrm>
            <a:prstGeom prst="rightArrow">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lumMod val="50000"/>
                  </a:schemeClr>
                </a:solidFill>
              </a:endParaRPr>
            </a:p>
          </p:txBody>
        </p:sp>
      </p:grpSp>
      <p:grpSp>
        <p:nvGrpSpPr>
          <p:cNvPr id="14" name="Group 13">
            <a:extLst>
              <a:ext uri="{FF2B5EF4-FFF2-40B4-BE49-F238E27FC236}">
                <a16:creationId xmlns:a16="http://schemas.microsoft.com/office/drawing/2014/main" id="{8A064682-CC48-930F-999E-83A17BEADF28}"/>
              </a:ext>
            </a:extLst>
          </p:cNvPr>
          <p:cNvGrpSpPr/>
          <p:nvPr/>
        </p:nvGrpSpPr>
        <p:grpSpPr>
          <a:xfrm>
            <a:off x="1802834" y="4631087"/>
            <a:ext cx="8663949" cy="707886"/>
            <a:chOff x="2512292" y="3939772"/>
            <a:chExt cx="8663949" cy="707886"/>
          </a:xfrm>
        </p:grpSpPr>
        <p:sp>
          <p:nvSpPr>
            <p:cNvPr id="15" name="Rectangle 14">
              <a:extLst>
                <a:ext uri="{FF2B5EF4-FFF2-40B4-BE49-F238E27FC236}">
                  <a16:creationId xmlns:a16="http://schemas.microsoft.com/office/drawing/2014/main" id="{73291CA6-5E0C-B606-C4B4-0C3EF961B255}"/>
                </a:ext>
              </a:extLst>
            </p:cNvPr>
            <p:cNvSpPr/>
            <p:nvPr/>
          </p:nvSpPr>
          <p:spPr>
            <a:xfrm>
              <a:off x="3484712" y="3939772"/>
              <a:ext cx="7691529" cy="707886"/>
            </a:xfrm>
            <a:prstGeom prst="rect">
              <a:avLst/>
            </a:prstGeom>
          </p:spPr>
          <p:txBody>
            <a:bodyPr wrap="none">
              <a:spAutoFit/>
            </a:bodyPr>
            <a:lstStyle/>
            <a:p>
              <a:r>
                <a:rPr lang="en-US" sz="4000" dirty="0" err="1">
                  <a:solidFill>
                    <a:schemeClr val="tx2">
                      <a:lumMod val="50000"/>
                    </a:schemeClr>
                  </a:solidFill>
                  <a:latin typeface="Times New Roman" panose="02020603050405020304" pitchFamily="18" charset="0"/>
                  <a:ea typeface="Times New Roman" panose="02020603050405020304" pitchFamily="18" charset="0"/>
                </a:rPr>
                <a:t>Lá</a:t>
              </a:r>
              <a:r>
                <a:rPr lang="en-US" sz="4000" dirty="0">
                  <a:solidFill>
                    <a:schemeClr val="tx2">
                      <a:lumMod val="50000"/>
                    </a:schemeClr>
                  </a:solidFill>
                  <a:latin typeface="Times New Roman" panose="02020603050405020304" pitchFamily="18" charset="0"/>
                  <a:ea typeface="Times New Roman" panose="02020603050405020304" pitchFamily="18" charset="0"/>
                </a:rPr>
                <a:t> </a:t>
              </a:r>
              <a:r>
                <a:rPr lang="en-US" sz="4000" dirty="0" err="1">
                  <a:solidFill>
                    <a:schemeClr val="tx2">
                      <a:lumMod val="50000"/>
                    </a:schemeClr>
                  </a:solidFill>
                  <a:latin typeface="Times New Roman" panose="02020603050405020304" pitchFamily="18" charset="0"/>
                  <a:ea typeface="Times New Roman" panose="02020603050405020304" pitchFamily="18" charset="0"/>
                </a:rPr>
                <a:t>cọ</a:t>
              </a:r>
              <a:r>
                <a:rPr lang="en-US" sz="4000" dirty="0">
                  <a:solidFill>
                    <a:schemeClr val="tx2">
                      <a:lumMod val="50000"/>
                    </a:schemeClr>
                  </a:solidFill>
                  <a:latin typeface="Times New Roman" panose="02020603050405020304" pitchFamily="18" charset="0"/>
                  <a:ea typeface="Times New Roman" panose="02020603050405020304" pitchFamily="18" charset="0"/>
                </a:rPr>
                <a:t> </a:t>
              </a:r>
              <a:r>
                <a:rPr lang="en-US" sz="4000" dirty="0" err="1">
                  <a:solidFill>
                    <a:schemeClr val="tx2">
                      <a:lumMod val="50000"/>
                    </a:schemeClr>
                  </a:solidFill>
                  <a:latin typeface="Times New Roman" panose="02020603050405020304" pitchFamily="18" charset="0"/>
                  <a:ea typeface="Times New Roman" panose="02020603050405020304" pitchFamily="18" charset="0"/>
                </a:rPr>
                <a:t>xòe</a:t>
              </a:r>
              <a:r>
                <a:rPr lang="en-US" sz="4000" dirty="0">
                  <a:solidFill>
                    <a:schemeClr val="tx2">
                      <a:lumMod val="50000"/>
                    </a:schemeClr>
                  </a:solidFill>
                  <a:latin typeface="Times New Roman" panose="02020603050405020304" pitchFamily="18" charset="0"/>
                  <a:ea typeface="Times New Roman" panose="02020603050405020304" pitchFamily="18" charset="0"/>
                </a:rPr>
                <a:t> </a:t>
              </a:r>
              <a:r>
                <a:rPr lang="en-US" sz="4000" dirty="0" err="1">
                  <a:solidFill>
                    <a:schemeClr val="tx2">
                      <a:lumMod val="50000"/>
                    </a:schemeClr>
                  </a:solidFill>
                  <a:latin typeface="Times New Roman" panose="02020603050405020304" pitchFamily="18" charset="0"/>
                  <a:ea typeface="Times New Roman" panose="02020603050405020304" pitchFamily="18" charset="0"/>
                </a:rPr>
                <a:t>ra</a:t>
              </a:r>
              <a:r>
                <a:rPr lang="en-US" sz="4000" dirty="0">
                  <a:solidFill>
                    <a:schemeClr val="tx2">
                      <a:lumMod val="50000"/>
                    </a:schemeClr>
                  </a:solidFill>
                  <a:latin typeface="Times New Roman" panose="02020603050405020304" pitchFamily="18" charset="0"/>
                  <a:ea typeface="Times New Roman" panose="02020603050405020304" pitchFamily="18" charset="0"/>
                </a:rPr>
                <a:t> </a:t>
              </a:r>
              <a:r>
                <a:rPr lang="en-US" sz="4000" dirty="0" err="1">
                  <a:solidFill>
                    <a:schemeClr val="tx2">
                      <a:lumMod val="50000"/>
                    </a:schemeClr>
                  </a:solidFill>
                  <a:latin typeface="Times New Roman" panose="02020603050405020304" pitchFamily="18" charset="0"/>
                  <a:ea typeface="Times New Roman" panose="02020603050405020304" pitchFamily="18" charset="0"/>
                </a:rPr>
                <a:t>nhiều</a:t>
              </a:r>
              <a:r>
                <a:rPr lang="en-US" sz="4000" dirty="0">
                  <a:solidFill>
                    <a:schemeClr val="tx2">
                      <a:lumMod val="50000"/>
                    </a:schemeClr>
                  </a:solidFill>
                  <a:latin typeface="Times New Roman" panose="02020603050405020304" pitchFamily="18" charset="0"/>
                  <a:ea typeface="Times New Roman" panose="02020603050405020304" pitchFamily="18" charset="0"/>
                </a:rPr>
                <a:t> </a:t>
              </a:r>
              <a:r>
                <a:rPr lang="en-US" sz="4000" dirty="0" err="1">
                  <a:solidFill>
                    <a:schemeClr val="tx2">
                      <a:lumMod val="50000"/>
                    </a:schemeClr>
                  </a:solidFill>
                  <a:latin typeface="Times New Roman" panose="02020603050405020304" pitchFamily="18" charset="0"/>
                  <a:ea typeface="Times New Roman" panose="02020603050405020304" pitchFamily="18" charset="0"/>
                </a:rPr>
                <a:t>phiến</a:t>
              </a:r>
              <a:r>
                <a:rPr lang="en-US" sz="4000" dirty="0">
                  <a:solidFill>
                    <a:schemeClr val="tx2">
                      <a:lumMod val="50000"/>
                    </a:schemeClr>
                  </a:solidFill>
                  <a:latin typeface="Times New Roman" panose="02020603050405020304" pitchFamily="18" charset="0"/>
                  <a:ea typeface="Times New Roman" panose="02020603050405020304" pitchFamily="18" charset="0"/>
                </a:rPr>
                <a:t> </a:t>
              </a:r>
              <a:r>
                <a:rPr lang="en-US" sz="4000" dirty="0" err="1">
                  <a:solidFill>
                    <a:schemeClr val="tx2">
                      <a:lumMod val="50000"/>
                    </a:schemeClr>
                  </a:solidFill>
                  <a:latin typeface="Times New Roman" panose="02020603050405020304" pitchFamily="18" charset="0"/>
                  <a:ea typeface="Times New Roman" panose="02020603050405020304" pitchFamily="18" charset="0"/>
                </a:rPr>
                <a:t>nhọn</a:t>
              </a:r>
              <a:r>
                <a:rPr lang="en-US" sz="4000" dirty="0">
                  <a:solidFill>
                    <a:schemeClr val="tx2">
                      <a:lumMod val="50000"/>
                    </a:schemeClr>
                  </a:solidFill>
                  <a:latin typeface="Times New Roman" panose="02020603050405020304" pitchFamily="18" charset="0"/>
                  <a:ea typeface="Times New Roman" panose="02020603050405020304" pitchFamily="18" charset="0"/>
                </a:rPr>
                <a:t> </a:t>
              </a:r>
              <a:r>
                <a:rPr lang="en-US" sz="4000" dirty="0" err="1">
                  <a:solidFill>
                    <a:schemeClr val="tx2">
                      <a:lumMod val="50000"/>
                    </a:schemeClr>
                  </a:solidFill>
                  <a:latin typeface="Times New Roman" panose="02020603050405020304" pitchFamily="18" charset="0"/>
                  <a:ea typeface="Times New Roman" panose="02020603050405020304" pitchFamily="18" charset="0"/>
                </a:rPr>
                <a:t>dài</a:t>
              </a:r>
              <a:r>
                <a:rPr lang="en-US" sz="4000" dirty="0">
                  <a:solidFill>
                    <a:schemeClr val="tx2">
                      <a:lumMod val="50000"/>
                    </a:schemeClr>
                  </a:solidFill>
                  <a:latin typeface="Times New Roman" panose="02020603050405020304" pitchFamily="18" charset="0"/>
                  <a:ea typeface="Times New Roman" panose="02020603050405020304" pitchFamily="18" charset="0"/>
                </a:rPr>
                <a:t>…</a:t>
              </a:r>
              <a:endParaRPr lang="en-US" sz="4000" dirty="0">
                <a:solidFill>
                  <a:schemeClr val="tx2">
                    <a:lumMod val="50000"/>
                  </a:schemeClr>
                </a:solidFill>
              </a:endParaRPr>
            </a:p>
          </p:txBody>
        </p:sp>
        <p:sp>
          <p:nvSpPr>
            <p:cNvPr id="16" name="Right Arrow 18">
              <a:extLst>
                <a:ext uri="{FF2B5EF4-FFF2-40B4-BE49-F238E27FC236}">
                  <a16:creationId xmlns:a16="http://schemas.microsoft.com/office/drawing/2014/main" id="{70A198F2-9231-530A-63E3-82C2174563CE}"/>
                </a:ext>
              </a:extLst>
            </p:cNvPr>
            <p:cNvSpPr/>
            <p:nvPr/>
          </p:nvSpPr>
          <p:spPr>
            <a:xfrm>
              <a:off x="2512292" y="4204048"/>
              <a:ext cx="996696" cy="127536"/>
            </a:xfrm>
            <a:prstGeom prst="rightArrow">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lumMod val="50000"/>
                  </a:schemeClr>
                </a:solidFill>
              </a:endParaRPr>
            </a:p>
          </p:txBody>
        </p:sp>
      </p:grpSp>
    </p:spTree>
    <p:extLst>
      <p:ext uri="{BB962C8B-B14F-4D97-AF65-F5344CB8AC3E}">
        <p14:creationId xmlns:p14="http://schemas.microsoft.com/office/powerpoint/2010/main" val="11620193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80">
                                          <p:stCondLst>
                                            <p:cond delay="0"/>
                                          </p:stCondLst>
                                        </p:cTn>
                                        <p:tgtEl>
                                          <p:spTgt spid="10"/>
                                        </p:tgtEl>
                                      </p:cBhvr>
                                    </p:animEffect>
                                    <p:anim calcmode="lin" valueType="num">
                                      <p:cBhvr>
                                        <p:cTn id="15"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20" dur="26">
                                          <p:stCondLst>
                                            <p:cond delay="650"/>
                                          </p:stCondLst>
                                        </p:cTn>
                                        <p:tgtEl>
                                          <p:spTgt spid="10"/>
                                        </p:tgtEl>
                                      </p:cBhvr>
                                      <p:to x="100000" y="60000"/>
                                    </p:animScale>
                                    <p:animScale>
                                      <p:cBhvr>
                                        <p:cTn id="21" dur="166" decel="50000">
                                          <p:stCondLst>
                                            <p:cond delay="676"/>
                                          </p:stCondLst>
                                        </p:cTn>
                                        <p:tgtEl>
                                          <p:spTgt spid="10"/>
                                        </p:tgtEl>
                                      </p:cBhvr>
                                      <p:to x="100000" y="100000"/>
                                    </p:animScale>
                                    <p:animScale>
                                      <p:cBhvr>
                                        <p:cTn id="22" dur="26">
                                          <p:stCondLst>
                                            <p:cond delay="1312"/>
                                          </p:stCondLst>
                                        </p:cTn>
                                        <p:tgtEl>
                                          <p:spTgt spid="10"/>
                                        </p:tgtEl>
                                      </p:cBhvr>
                                      <p:to x="100000" y="80000"/>
                                    </p:animScale>
                                    <p:animScale>
                                      <p:cBhvr>
                                        <p:cTn id="23" dur="166" decel="50000">
                                          <p:stCondLst>
                                            <p:cond delay="1338"/>
                                          </p:stCondLst>
                                        </p:cTn>
                                        <p:tgtEl>
                                          <p:spTgt spid="10"/>
                                        </p:tgtEl>
                                      </p:cBhvr>
                                      <p:to x="100000" y="100000"/>
                                    </p:animScale>
                                    <p:animScale>
                                      <p:cBhvr>
                                        <p:cTn id="24" dur="26">
                                          <p:stCondLst>
                                            <p:cond delay="1642"/>
                                          </p:stCondLst>
                                        </p:cTn>
                                        <p:tgtEl>
                                          <p:spTgt spid="10"/>
                                        </p:tgtEl>
                                      </p:cBhvr>
                                      <p:to x="100000" y="90000"/>
                                    </p:animScale>
                                    <p:animScale>
                                      <p:cBhvr>
                                        <p:cTn id="25" dur="166" decel="50000">
                                          <p:stCondLst>
                                            <p:cond delay="1668"/>
                                          </p:stCondLst>
                                        </p:cTn>
                                        <p:tgtEl>
                                          <p:spTgt spid="10"/>
                                        </p:tgtEl>
                                      </p:cBhvr>
                                      <p:to x="100000" y="100000"/>
                                    </p:animScale>
                                    <p:animScale>
                                      <p:cBhvr>
                                        <p:cTn id="26" dur="26">
                                          <p:stCondLst>
                                            <p:cond delay="1808"/>
                                          </p:stCondLst>
                                        </p:cTn>
                                        <p:tgtEl>
                                          <p:spTgt spid="10"/>
                                        </p:tgtEl>
                                      </p:cBhvr>
                                      <p:to x="100000" y="95000"/>
                                    </p:animScale>
                                    <p:animScale>
                                      <p:cBhvr>
                                        <p:cTn id="27" dur="166" decel="50000">
                                          <p:stCondLst>
                                            <p:cond delay="1834"/>
                                          </p:stCondLst>
                                        </p:cTn>
                                        <p:tgtEl>
                                          <p:spTgt spid="10"/>
                                        </p:tgtEl>
                                      </p:cBhvr>
                                      <p:to x="100000" y="100000"/>
                                    </p:animScale>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additive="base">
                                        <p:cTn id="32" dur="500" fill="hold"/>
                                        <p:tgtEl>
                                          <p:spTgt spid="14"/>
                                        </p:tgtEl>
                                        <p:attrNameLst>
                                          <p:attrName>ppt_x</p:attrName>
                                        </p:attrNameLst>
                                      </p:cBhvr>
                                      <p:tavLst>
                                        <p:tav tm="0">
                                          <p:val>
                                            <p:strVal val="#ppt_x"/>
                                          </p:val>
                                        </p:tav>
                                        <p:tav tm="100000">
                                          <p:val>
                                            <p:strVal val="#ppt_x"/>
                                          </p:val>
                                        </p:tav>
                                      </p:tavLst>
                                    </p:anim>
                                    <p:anim calcmode="lin" valueType="num">
                                      <p:cBhvr additive="base">
                                        <p:cTn id="3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6000" r="-6000"/>
          </a:stretch>
        </a:blipFill>
        <a:effectLst/>
      </p:bgPr>
    </p:bg>
    <p:spTree>
      <p:nvGrpSpPr>
        <p:cNvPr id="1" name=""/>
        <p:cNvGrpSpPr/>
        <p:nvPr/>
      </p:nvGrpSpPr>
      <p:grpSpPr>
        <a:xfrm>
          <a:off x="0" y="0"/>
          <a:ext cx="0" cy="0"/>
          <a:chOff x="0" y="0"/>
          <a:chExt cx="0" cy="0"/>
        </a:xfrm>
      </p:grpSpPr>
      <p:sp>
        <p:nvSpPr>
          <p:cNvPr id="10" name="Bong bóng Lời nói: Hình bầu dục 9">
            <a:extLst>
              <a:ext uri="{FF2B5EF4-FFF2-40B4-BE49-F238E27FC236}">
                <a16:creationId xmlns:a16="http://schemas.microsoft.com/office/drawing/2014/main" id="{B952C8B3-94B6-DC63-F123-A66757552DD4}"/>
              </a:ext>
            </a:extLst>
          </p:cNvPr>
          <p:cNvSpPr/>
          <p:nvPr/>
        </p:nvSpPr>
        <p:spPr>
          <a:xfrm>
            <a:off x="6096000" y="2109865"/>
            <a:ext cx="3048001" cy="1419071"/>
          </a:xfrm>
          <a:prstGeom prst="wedgeEllipseCallout">
            <a:avLst>
              <a:gd name="adj1" fmla="val -23291"/>
              <a:gd name="adj2" fmla="val 7601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r>
              <a:rPr lang="en-US" sz="3733" b="1">
                <a:solidFill>
                  <a:srgbClr val="5EDBF4">
                    <a:lumMod val="75000"/>
                  </a:srgbClr>
                </a:solidFill>
                <a:latin typeface="Calibri"/>
              </a:rPr>
              <a:t>xòa sát</a:t>
            </a:r>
          </a:p>
        </p:txBody>
      </p:sp>
      <p:sp>
        <p:nvSpPr>
          <p:cNvPr id="4" name="Bong bóng Lời nói: Hình bầu dục 3">
            <a:extLst>
              <a:ext uri="{FF2B5EF4-FFF2-40B4-BE49-F238E27FC236}">
                <a16:creationId xmlns:a16="http://schemas.microsoft.com/office/drawing/2014/main" id="{8B9DDDDF-C8B6-4382-B7C8-CEE5D0433B50}"/>
              </a:ext>
            </a:extLst>
          </p:cNvPr>
          <p:cNvSpPr/>
          <p:nvPr/>
        </p:nvSpPr>
        <p:spPr>
          <a:xfrm>
            <a:off x="3077979" y="2109865"/>
            <a:ext cx="2438400" cy="1538991"/>
          </a:xfrm>
          <a:prstGeom prst="wedgeEllipseCallout">
            <a:avLst>
              <a:gd name="adj1" fmla="val 19741"/>
              <a:gd name="adj2" fmla="val 7418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r>
              <a:rPr lang="en-US" sz="3733" b="1">
                <a:solidFill>
                  <a:srgbClr val="FD8CB1">
                    <a:lumMod val="75000"/>
                  </a:srgbClr>
                </a:solidFill>
                <a:latin typeface="Calibri"/>
              </a:rPr>
              <a:t>quật ngã</a:t>
            </a:r>
          </a:p>
        </p:txBody>
      </p:sp>
      <p:sp>
        <p:nvSpPr>
          <p:cNvPr id="2" name="Hộp Văn bản 1">
            <a:extLst>
              <a:ext uri="{FF2B5EF4-FFF2-40B4-BE49-F238E27FC236}">
                <a16:creationId xmlns:a16="http://schemas.microsoft.com/office/drawing/2014/main" id="{91F2EC90-7AFE-199A-764A-7DB9F27BE5B5}"/>
              </a:ext>
            </a:extLst>
          </p:cNvPr>
          <p:cNvSpPr txBox="1"/>
          <p:nvPr/>
        </p:nvSpPr>
        <p:spPr>
          <a:xfrm>
            <a:off x="2675826" y="164416"/>
            <a:ext cx="7164860" cy="1077218"/>
          </a:xfrm>
          <a:custGeom>
            <a:avLst/>
            <a:gdLst>
              <a:gd name="connsiteX0" fmla="*/ 0 w 7164860"/>
              <a:gd name="connsiteY0" fmla="*/ 0 h 1077218"/>
              <a:gd name="connsiteX1" fmla="*/ 651351 w 7164860"/>
              <a:gd name="connsiteY1" fmla="*/ 0 h 1077218"/>
              <a:gd name="connsiteX2" fmla="*/ 1159405 w 7164860"/>
              <a:gd name="connsiteY2" fmla="*/ 0 h 1077218"/>
              <a:gd name="connsiteX3" fmla="*/ 1667458 w 7164860"/>
              <a:gd name="connsiteY3" fmla="*/ 0 h 1077218"/>
              <a:gd name="connsiteX4" fmla="*/ 2247161 w 7164860"/>
              <a:gd name="connsiteY4" fmla="*/ 0 h 1077218"/>
              <a:gd name="connsiteX5" fmla="*/ 2683566 w 7164860"/>
              <a:gd name="connsiteY5" fmla="*/ 0 h 1077218"/>
              <a:gd name="connsiteX6" fmla="*/ 3263268 w 7164860"/>
              <a:gd name="connsiteY6" fmla="*/ 0 h 1077218"/>
              <a:gd name="connsiteX7" fmla="*/ 3842970 w 7164860"/>
              <a:gd name="connsiteY7" fmla="*/ 0 h 1077218"/>
              <a:gd name="connsiteX8" fmla="*/ 4565970 w 7164860"/>
              <a:gd name="connsiteY8" fmla="*/ 0 h 1077218"/>
              <a:gd name="connsiteX9" fmla="*/ 5002375 w 7164860"/>
              <a:gd name="connsiteY9" fmla="*/ 0 h 1077218"/>
              <a:gd name="connsiteX10" fmla="*/ 5582077 w 7164860"/>
              <a:gd name="connsiteY10" fmla="*/ 0 h 1077218"/>
              <a:gd name="connsiteX11" fmla="*/ 6376725 w 7164860"/>
              <a:gd name="connsiteY11" fmla="*/ 0 h 1077218"/>
              <a:gd name="connsiteX12" fmla="*/ 7164860 w 7164860"/>
              <a:gd name="connsiteY12" fmla="*/ 0 h 1077218"/>
              <a:gd name="connsiteX13" fmla="*/ 7164860 w 7164860"/>
              <a:gd name="connsiteY13" fmla="*/ 560153 h 1077218"/>
              <a:gd name="connsiteX14" fmla="*/ 7164860 w 7164860"/>
              <a:gd name="connsiteY14" fmla="*/ 1077218 h 1077218"/>
              <a:gd name="connsiteX15" fmla="*/ 6656806 w 7164860"/>
              <a:gd name="connsiteY15" fmla="*/ 1077218 h 1077218"/>
              <a:gd name="connsiteX16" fmla="*/ 6005455 w 7164860"/>
              <a:gd name="connsiteY16" fmla="*/ 1077218 h 1077218"/>
              <a:gd name="connsiteX17" fmla="*/ 5497402 w 7164860"/>
              <a:gd name="connsiteY17" fmla="*/ 1077218 h 1077218"/>
              <a:gd name="connsiteX18" fmla="*/ 4702754 w 7164860"/>
              <a:gd name="connsiteY18" fmla="*/ 1077218 h 1077218"/>
              <a:gd name="connsiteX19" fmla="*/ 4194700 w 7164860"/>
              <a:gd name="connsiteY19" fmla="*/ 1077218 h 1077218"/>
              <a:gd name="connsiteX20" fmla="*/ 3686646 w 7164860"/>
              <a:gd name="connsiteY20" fmla="*/ 1077218 h 1077218"/>
              <a:gd name="connsiteX21" fmla="*/ 3106944 w 7164860"/>
              <a:gd name="connsiteY21" fmla="*/ 1077218 h 1077218"/>
              <a:gd name="connsiteX22" fmla="*/ 2670539 w 7164860"/>
              <a:gd name="connsiteY22" fmla="*/ 1077218 h 1077218"/>
              <a:gd name="connsiteX23" fmla="*/ 2162485 w 7164860"/>
              <a:gd name="connsiteY23" fmla="*/ 1077218 h 1077218"/>
              <a:gd name="connsiteX24" fmla="*/ 1654431 w 7164860"/>
              <a:gd name="connsiteY24" fmla="*/ 1077218 h 1077218"/>
              <a:gd name="connsiteX25" fmla="*/ 931432 w 7164860"/>
              <a:gd name="connsiteY25" fmla="*/ 1077218 h 1077218"/>
              <a:gd name="connsiteX26" fmla="*/ 0 w 7164860"/>
              <a:gd name="connsiteY26" fmla="*/ 1077218 h 1077218"/>
              <a:gd name="connsiteX27" fmla="*/ 0 w 7164860"/>
              <a:gd name="connsiteY27" fmla="*/ 538609 h 1077218"/>
              <a:gd name="connsiteX28" fmla="*/ 0 w 7164860"/>
              <a:gd name="connsiteY28" fmla="*/ 0 h 1077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164860" h="1077218" fill="none" extrusionOk="0">
                <a:moveTo>
                  <a:pt x="0" y="0"/>
                </a:moveTo>
                <a:cubicBezTo>
                  <a:pt x="148854" y="11312"/>
                  <a:pt x="452448" y="10589"/>
                  <a:pt x="651351" y="0"/>
                </a:cubicBezTo>
                <a:cubicBezTo>
                  <a:pt x="850254" y="-10589"/>
                  <a:pt x="992521" y="16012"/>
                  <a:pt x="1159405" y="0"/>
                </a:cubicBezTo>
                <a:cubicBezTo>
                  <a:pt x="1326289" y="-16012"/>
                  <a:pt x="1421471" y="-13999"/>
                  <a:pt x="1667458" y="0"/>
                </a:cubicBezTo>
                <a:cubicBezTo>
                  <a:pt x="1913445" y="13999"/>
                  <a:pt x="2057475" y="27304"/>
                  <a:pt x="2247161" y="0"/>
                </a:cubicBezTo>
                <a:cubicBezTo>
                  <a:pt x="2436847" y="-27304"/>
                  <a:pt x="2552447" y="-9317"/>
                  <a:pt x="2683566" y="0"/>
                </a:cubicBezTo>
                <a:cubicBezTo>
                  <a:pt x="2814685" y="9317"/>
                  <a:pt x="3050604" y="-13049"/>
                  <a:pt x="3263268" y="0"/>
                </a:cubicBezTo>
                <a:cubicBezTo>
                  <a:pt x="3475932" y="13049"/>
                  <a:pt x="3667631" y="-10158"/>
                  <a:pt x="3842970" y="0"/>
                </a:cubicBezTo>
                <a:cubicBezTo>
                  <a:pt x="4018309" y="10158"/>
                  <a:pt x="4414994" y="-34533"/>
                  <a:pt x="4565970" y="0"/>
                </a:cubicBezTo>
                <a:cubicBezTo>
                  <a:pt x="4716946" y="34533"/>
                  <a:pt x="4851616" y="-961"/>
                  <a:pt x="5002375" y="0"/>
                </a:cubicBezTo>
                <a:cubicBezTo>
                  <a:pt x="5153134" y="961"/>
                  <a:pt x="5402344" y="-1380"/>
                  <a:pt x="5582077" y="0"/>
                </a:cubicBezTo>
                <a:cubicBezTo>
                  <a:pt x="5761810" y="1380"/>
                  <a:pt x="6067682" y="-21397"/>
                  <a:pt x="6376725" y="0"/>
                </a:cubicBezTo>
                <a:cubicBezTo>
                  <a:pt x="6685768" y="21397"/>
                  <a:pt x="6876114" y="-35448"/>
                  <a:pt x="7164860" y="0"/>
                </a:cubicBezTo>
                <a:cubicBezTo>
                  <a:pt x="7183587" y="208415"/>
                  <a:pt x="7139968" y="422095"/>
                  <a:pt x="7164860" y="560153"/>
                </a:cubicBezTo>
                <a:cubicBezTo>
                  <a:pt x="7189752" y="698211"/>
                  <a:pt x="7150336" y="954143"/>
                  <a:pt x="7164860" y="1077218"/>
                </a:cubicBezTo>
                <a:cubicBezTo>
                  <a:pt x="6915634" y="1073357"/>
                  <a:pt x="6766115" y="1076661"/>
                  <a:pt x="6656806" y="1077218"/>
                </a:cubicBezTo>
                <a:cubicBezTo>
                  <a:pt x="6547497" y="1077775"/>
                  <a:pt x="6194412" y="1062267"/>
                  <a:pt x="6005455" y="1077218"/>
                </a:cubicBezTo>
                <a:cubicBezTo>
                  <a:pt x="5816498" y="1092169"/>
                  <a:pt x="5631231" y="1093986"/>
                  <a:pt x="5497402" y="1077218"/>
                </a:cubicBezTo>
                <a:cubicBezTo>
                  <a:pt x="5363573" y="1060450"/>
                  <a:pt x="4871043" y="1052312"/>
                  <a:pt x="4702754" y="1077218"/>
                </a:cubicBezTo>
                <a:cubicBezTo>
                  <a:pt x="4534465" y="1102124"/>
                  <a:pt x="4417777" y="1070526"/>
                  <a:pt x="4194700" y="1077218"/>
                </a:cubicBezTo>
                <a:cubicBezTo>
                  <a:pt x="3971623" y="1083910"/>
                  <a:pt x="3906405" y="1101336"/>
                  <a:pt x="3686646" y="1077218"/>
                </a:cubicBezTo>
                <a:cubicBezTo>
                  <a:pt x="3466887" y="1053100"/>
                  <a:pt x="3318952" y="1080543"/>
                  <a:pt x="3106944" y="1077218"/>
                </a:cubicBezTo>
                <a:cubicBezTo>
                  <a:pt x="2894936" y="1073893"/>
                  <a:pt x="2782558" y="1061070"/>
                  <a:pt x="2670539" y="1077218"/>
                </a:cubicBezTo>
                <a:cubicBezTo>
                  <a:pt x="2558520" y="1093366"/>
                  <a:pt x="2281550" y="1063590"/>
                  <a:pt x="2162485" y="1077218"/>
                </a:cubicBezTo>
                <a:cubicBezTo>
                  <a:pt x="2043420" y="1090846"/>
                  <a:pt x="1864969" y="1079259"/>
                  <a:pt x="1654431" y="1077218"/>
                </a:cubicBezTo>
                <a:cubicBezTo>
                  <a:pt x="1443893" y="1075177"/>
                  <a:pt x="1253316" y="1087288"/>
                  <a:pt x="931432" y="1077218"/>
                </a:cubicBezTo>
                <a:cubicBezTo>
                  <a:pt x="609548" y="1067148"/>
                  <a:pt x="194952" y="1122653"/>
                  <a:pt x="0" y="1077218"/>
                </a:cubicBezTo>
                <a:cubicBezTo>
                  <a:pt x="14010" y="867425"/>
                  <a:pt x="-24694" y="765502"/>
                  <a:pt x="0" y="538609"/>
                </a:cubicBezTo>
                <a:cubicBezTo>
                  <a:pt x="24694" y="311716"/>
                  <a:pt x="2801" y="178832"/>
                  <a:pt x="0" y="0"/>
                </a:cubicBezTo>
                <a:close/>
              </a:path>
              <a:path w="7164860" h="1077218" stroke="0" extrusionOk="0">
                <a:moveTo>
                  <a:pt x="0" y="0"/>
                </a:moveTo>
                <a:cubicBezTo>
                  <a:pt x="154270" y="-22880"/>
                  <a:pt x="387620" y="-4303"/>
                  <a:pt x="508054" y="0"/>
                </a:cubicBezTo>
                <a:cubicBezTo>
                  <a:pt x="628488" y="4303"/>
                  <a:pt x="912567" y="28711"/>
                  <a:pt x="1159405" y="0"/>
                </a:cubicBezTo>
                <a:cubicBezTo>
                  <a:pt x="1406243" y="-28711"/>
                  <a:pt x="1478853" y="2428"/>
                  <a:pt x="1667458" y="0"/>
                </a:cubicBezTo>
                <a:cubicBezTo>
                  <a:pt x="1856063" y="-2428"/>
                  <a:pt x="2096796" y="-2522"/>
                  <a:pt x="2462106" y="0"/>
                </a:cubicBezTo>
                <a:cubicBezTo>
                  <a:pt x="2827416" y="2522"/>
                  <a:pt x="3018075" y="-1888"/>
                  <a:pt x="3185106" y="0"/>
                </a:cubicBezTo>
                <a:cubicBezTo>
                  <a:pt x="3352137" y="1888"/>
                  <a:pt x="3415564" y="6951"/>
                  <a:pt x="3621511" y="0"/>
                </a:cubicBezTo>
                <a:cubicBezTo>
                  <a:pt x="3827458" y="-6951"/>
                  <a:pt x="4068915" y="829"/>
                  <a:pt x="4416159" y="0"/>
                </a:cubicBezTo>
                <a:cubicBezTo>
                  <a:pt x="4763403" y="-829"/>
                  <a:pt x="4722786" y="4069"/>
                  <a:pt x="4852564" y="0"/>
                </a:cubicBezTo>
                <a:cubicBezTo>
                  <a:pt x="4982343" y="-4069"/>
                  <a:pt x="5439979" y="20801"/>
                  <a:pt x="5647212" y="0"/>
                </a:cubicBezTo>
                <a:cubicBezTo>
                  <a:pt x="5854445" y="-20801"/>
                  <a:pt x="5967754" y="473"/>
                  <a:pt x="6083617" y="0"/>
                </a:cubicBezTo>
                <a:cubicBezTo>
                  <a:pt x="6199481" y="-473"/>
                  <a:pt x="6835023" y="4132"/>
                  <a:pt x="7164860" y="0"/>
                </a:cubicBezTo>
                <a:cubicBezTo>
                  <a:pt x="7166465" y="158902"/>
                  <a:pt x="7167558" y="296320"/>
                  <a:pt x="7164860" y="506292"/>
                </a:cubicBezTo>
                <a:cubicBezTo>
                  <a:pt x="7162162" y="716264"/>
                  <a:pt x="7183628" y="805215"/>
                  <a:pt x="7164860" y="1077218"/>
                </a:cubicBezTo>
                <a:cubicBezTo>
                  <a:pt x="6964429" y="1088699"/>
                  <a:pt x="6716624" y="1091784"/>
                  <a:pt x="6585158" y="1077218"/>
                </a:cubicBezTo>
                <a:cubicBezTo>
                  <a:pt x="6453692" y="1062652"/>
                  <a:pt x="6200053" y="1093584"/>
                  <a:pt x="5933807" y="1077218"/>
                </a:cubicBezTo>
                <a:cubicBezTo>
                  <a:pt x="5667561" y="1060852"/>
                  <a:pt x="5565443" y="1065485"/>
                  <a:pt x="5282456" y="1077218"/>
                </a:cubicBezTo>
                <a:cubicBezTo>
                  <a:pt x="4999469" y="1088951"/>
                  <a:pt x="4917621" y="1091262"/>
                  <a:pt x="4702754" y="1077218"/>
                </a:cubicBezTo>
                <a:cubicBezTo>
                  <a:pt x="4487887" y="1063174"/>
                  <a:pt x="4314734" y="1050782"/>
                  <a:pt x="4051403" y="1077218"/>
                </a:cubicBezTo>
                <a:cubicBezTo>
                  <a:pt x="3788072" y="1103654"/>
                  <a:pt x="3691484" y="1096068"/>
                  <a:pt x="3543349" y="1077218"/>
                </a:cubicBezTo>
                <a:cubicBezTo>
                  <a:pt x="3395214" y="1058368"/>
                  <a:pt x="3242762" y="1095869"/>
                  <a:pt x="3106944" y="1077218"/>
                </a:cubicBezTo>
                <a:cubicBezTo>
                  <a:pt x="2971127" y="1058567"/>
                  <a:pt x="2781074" y="1066205"/>
                  <a:pt x="2598890" y="1077218"/>
                </a:cubicBezTo>
                <a:cubicBezTo>
                  <a:pt x="2416706" y="1088231"/>
                  <a:pt x="2273096" y="1102839"/>
                  <a:pt x="1947539" y="1077218"/>
                </a:cubicBezTo>
                <a:cubicBezTo>
                  <a:pt x="1621982" y="1051597"/>
                  <a:pt x="1677575" y="1056792"/>
                  <a:pt x="1511134" y="1077218"/>
                </a:cubicBezTo>
                <a:cubicBezTo>
                  <a:pt x="1344693" y="1097644"/>
                  <a:pt x="1150014" y="1092667"/>
                  <a:pt x="859783" y="1077218"/>
                </a:cubicBezTo>
                <a:cubicBezTo>
                  <a:pt x="569552" y="1061769"/>
                  <a:pt x="303458" y="1037781"/>
                  <a:pt x="0" y="1077218"/>
                </a:cubicBezTo>
                <a:cubicBezTo>
                  <a:pt x="-6144" y="943556"/>
                  <a:pt x="3313" y="814407"/>
                  <a:pt x="0" y="570926"/>
                </a:cubicBezTo>
                <a:cubicBezTo>
                  <a:pt x="-3313" y="327445"/>
                  <a:pt x="-4225" y="242429"/>
                  <a:pt x="0" y="0"/>
                </a:cubicBezTo>
                <a:close/>
              </a:path>
            </a:pathLst>
          </a:custGeom>
          <a:solidFill>
            <a:schemeClr val="accent3">
              <a:lumMod val="20000"/>
              <a:lumOff val="80000"/>
            </a:schemeClr>
          </a:solidFill>
          <a:ln w="38100">
            <a:solidFill>
              <a:schemeClr val="tx1"/>
            </a:solidFill>
            <a:extLst>
              <a:ext uri="{C807C97D-BFC1-408E-A445-0C87EB9F89A2}">
                <ask:lineSketchStyleProps xmlns="" xmlns:ask="http://schemas.microsoft.com/office/drawing/2018/sketchyshapes" sd="3844312185">
                  <a:prstGeom prst="rect">
                    <a:avLst/>
                  </a:prstGeom>
                  <ask:type>
                    <ask:lineSketchFreehand/>
                  </ask:type>
                </ask:lineSketchStyleProps>
              </a:ext>
            </a:extLst>
          </a:ln>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6400" b="0" i="0" u="none" strike="noStrike" kern="1200" cap="none" spc="0" normalizeH="0" baseline="0" noProof="0">
                <a:ln>
                  <a:solidFill>
                    <a:sysClr val="windowText" lastClr="000000"/>
                  </a:solidFill>
                </a:ln>
                <a:solidFill>
                  <a:srgbClr val="FFC000"/>
                </a:solidFill>
                <a:effectLst/>
                <a:uLnTx/>
                <a:uFillTx/>
                <a:latin typeface="UTM Cookies" panose="02040603050506020204" pitchFamily="18" charset="0"/>
                <a:ea typeface="微软雅黑 Light"/>
                <a:cs typeface="+mn-cs"/>
              </a:rPr>
              <a:t>Luyện</a:t>
            </a:r>
            <a:r>
              <a:rPr kumimoji="0" lang="en-US" sz="6400" b="0" i="0" u="none" strike="noStrike" kern="1200" cap="none" spc="0" normalizeH="0" noProof="0">
                <a:ln>
                  <a:solidFill>
                    <a:sysClr val="windowText" lastClr="000000"/>
                  </a:solidFill>
                </a:ln>
                <a:solidFill>
                  <a:srgbClr val="FFC000"/>
                </a:solidFill>
                <a:effectLst/>
                <a:uLnTx/>
                <a:uFillTx/>
                <a:latin typeface="UTM Cookies" panose="02040603050506020204" pitchFamily="18" charset="0"/>
                <a:ea typeface="微软雅黑 Light"/>
                <a:cs typeface="+mn-cs"/>
              </a:rPr>
              <a:t> đọc từ khó</a:t>
            </a:r>
            <a:endParaRPr kumimoji="0" lang="en-US" sz="6400" b="0" i="0" u="none" strike="noStrike" kern="1200" cap="none" spc="0" normalizeH="0" baseline="0" noProof="0" dirty="0">
              <a:ln>
                <a:solidFill>
                  <a:sysClr val="windowText" lastClr="000000"/>
                </a:solidFill>
              </a:ln>
              <a:solidFill>
                <a:srgbClr val="FFC000"/>
              </a:solidFill>
              <a:effectLst/>
              <a:uLnTx/>
              <a:uFillTx/>
              <a:latin typeface="UTM Cookies" panose="02040603050506020204" pitchFamily="18" charset="0"/>
              <a:ea typeface="微软雅黑 Light"/>
              <a:cs typeface="+mn-cs"/>
            </a:endParaRPr>
          </a:p>
        </p:txBody>
      </p:sp>
      <p:pic>
        <p:nvPicPr>
          <p:cNvPr id="3" name="Picture 2">
            <a:extLst>
              <a:ext uri="{FF2B5EF4-FFF2-40B4-BE49-F238E27FC236}">
                <a16:creationId xmlns:a16="http://schemas.microsoft.com/office/drawing/2014/main" id="{28546EF0-F20C-4F3C-7BF9-11FD47803E8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1556" r="17004"/>
          <a:stretch/>
        </p:blipFill>
        <p:spPr>
          <a:xfrm>
            <a:off x="2346707" y="3648855"/>
            <a:ext cx="5742463" cy="4451989"/>
          </a:xfrm>
          <a:prstGeom prst="rect">
            <a:avLst/>
          </a:prstGeom>
        </p:spPr>
      </p:pic>
      <p:sp>
        <p:nvSpPr>
          <p:cNvPr id="5" name="Bong bóng Lời nói: Hình bầu dục 3">
            <a:extLst>
              <a:ext uri="{FF2B5EF4-FFF2-40B4-BE49-F238E27FC236}">
                <a16:creationId xmlns:a16="http://schemas.microsoft.com/office/drawing/2014/main" id="{F7FA5593-8FE8-81DE-C8AF-E97033F768B4}"/>
              </a:ext>
            </a:extLst>
          </p:cNvPr>
          <p:cNvSpPr/>
          <p:nvPr/>
        </p:nvSpPr>
        <p:spPr>
          <a:xfrm>
            <a:off x="1127507" y="3429000"/>
            <a:ext cx="2438400" cy="1538991"/>
          </a:xfrm>
          <a:prstGeom prst="wedgeEllipseCallout">
            <a:avLst>
              <a:gd name="adj1" fmla="val 73908"/>
              <a:gd name="adj2" fmla="val 58155"/>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r>
              <a:rPr lang="en-US" sz="3733" b="1">
                <a:solidFill>
                  <a:srgbClr val="FF0000"/>
                </a:solidFill>
                <a:latin typeface="Calibri"/>
              </a:rPr>
              <a:t>lấp lóa</a:t>
            </a:r>
          </a:p>
        </p:txBody>
      </p:sp>
      <p:sp>
        <p:nvSpPr>
          <p:cNvPr id="6" name="Bong bóng Lời nói: Hình bầu dục 9">
            <a:extLst>
              <a:ext uri="{FF2B5EF4-FFF2-40B4-BE49-F238E27FC236}">
                <a16:creationId xmlns:a16="http://schemas.microsoft.com/office/drawing/2014/main" id="{04443C5F-C310-2006-3EB2-6EC28DFB6165}"/>
              </a:ext>
            </a:extLst>
          </p:cNvPr>
          <p:cNvSpPr/>
          <p:nvPr/>
        </p:nvSpPr>
        <p:spPr>
          <a:xfrm>
            <a:off x="8515641" y="3648855"/>
            <a:ext cx="3048001" cy="1419071"/>
          </a:xfrm>
          <a:prstGeom prst="wedgeEllipseCallout">
            <a:avLst>
              <a:gd name="adj1" fmla="val -76624"/>
              <a:gd name="adj2" fmla="val 5965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r>
              <a:rPr lang="en-US" sz="3733" b="1">
                <a:solidFill>
                  <a:srgbClr val="7030A0"/>
                </a:solidFill>
                <a:latin typeface="Calibri"/>
              </a:rPr>
              <a:t>xoè ra</a:t>
            </a:r>
          </a:p>
        </p:txBody>
      </p:sp>
    </p:spTree>
    <p:extLst>
      <p:ext uri="{BB962C8B-B14F-4D97-AF65-F5344CB8AC3E}">
        <p14:creationId xmlns:p14="http://schemas.microsoft.com/office/powerpoint/2010/main" val="3479299375"/>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cashreg.wav"/>
                                        </p:tgtEl>
                                      </p:cMediaNode>
                                    </p:audio>
                                  </p:subTnLst>
                                </p:cTn>
                              </p:par>
                            </p:childTnLst>
                          </p:cTn>
                        </p:par>
                        <p:par>
                          <p:cTn id="8" fill="hold">
                            <p:stCondLst>
                              <p:cond delay="2000"/>
                            </p:stCondLst>
                            <p:childTnLst>
                              <p:par>
                                <p:cTn id="9" presetID="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par>
                          <p:cTn id="13" fill="hold">
                            <p:stCondLst>
                              <p:cond delay="2500"/>
                            </p:stCondLst>
                            <p:childTnLst>
                              <p:par>
                                <p:cTn id="14" presetID="6" presetClass="entr" presetSubtype="16"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circle(in)">
                                      <p:cBhvr>
                                        <p:cTn id="16" dur="2000"/>
                                        <p:tgtEl>
                                          <p:spTgt spid="4"/>
                                        </p:tgtEl>
                                      </p:cBhvr>
                                    </p:animEffect>
                                  </p:childTnLst>
                                </p:cTn>
                              </p:par>
                            </p:childTnLst>
                          </p:cTn>
                        </p:par>
                        <p:par>
                          <p:cTn id="17" fill="hold">
                            <p:stCondLst>
                              <p:cond delay="4500"/>
                            </p:stCondLst>
                            <p:childTnLst>
                              <p:par>
                                <p:cTn id="18" presetID="6" presetClass="entr" presetSubtype="16" fill="hold" grpId="0"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circle(in)">
                                      <p:cBhvr>
                                        <p:cTn id="20" dur="2000"/>
                                        <p:tgtEl>
                                          <p:spTgt spid="10"/>
                                        </p:tgtEl>
                                      </p:cBhvr>
                                    </p:animEffect>
                                  </p:childTnLst>
                                </p:cTn>
                              </p:par>
                            </p:childTnLst>
                          </p:cTn>
                        </p:par>
                        <p:par>
                          <p:cTn id="21" fill="hold">
                            <p:stCondLst>
                              <p:cond delay="6500"/>
                            </p:stCondLst>
                            <p:childTnLst>
                              <p:par>
                                <p:cTn id="22" presetID="6" presetClass="entr" presetSubtype="16"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circle(in)">
                                      <p:cBhvr>
                                        <p:cTn id="24" dur="2000"/>
                                        <p:tgtEl>
                                          <p:spTgt spid="5"/>
                                        </p:tgtEl>
                                      </p:cBhvr>
                                    </p:animEffect>
                                  </p:childTnLst>
                                </p:cTn>
                              </p:par>
                            </p:childTnLst>
                          </p:cTn>
                        </p:par>
                        <p:par>
                          <p:cTn id="25" fill="hold">
                            <p:stCondLst>
                              <p:cond delay="8500"/>
                            </p:stCondLst>
                            <p:childTnLst>
                              <p:par>
                                <p:cTn id="26" presetID="6" presetClass="entr" presetSubtype="16"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circle(in)">
                                      <p:cBhvr>
                                        <p:cTn id="28"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 grpId="0" animBg="1"/>
      <p:bldP spid="2" grpId="0" animBg="1"/>
      <p:bldP spid="5" grpId="0" animBg="1"/>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8A4A9B56-CE42-3113-4037-DBF9E338526C}"/>
              </a:ext>
            </a:extLst>
          </p:cNvPr>
          <p:cNvSpPr/>
          <p:nvPr/>
        </p:nvSpPr>
        <p:spPr bwMode="auto">
          <a:xfrm>
            <a:off x="348343" y="341086"/>
            <a:ext cx="11393714" cy="6390682"/>
          </a:xfrm>
          <a:prstGeom prst="roundRect">
            <a:avLst/>
          </a:prstGeom>
          <a:solidFill>
            <a:schemeClr val="accent6">
              <a:lumMod val="20000"/>
              <a:lumOff val="80000"/>
            </a:schemeClr>
          </a:solidFill>
          <a:ln w="15875" cap="flat" cmpd="sng" algn="ctr">
            <a:solidFill>
              <a:schemeClr val="tx1"/>
            </a:solidFill>
            <a:prstDash val="solid"/>
            <a:round/>
            <a:headEnd type="none" w="med" len="med"/>
            <a:tailEnd type="none" w="med" len="med"/>
          </a:ln>
        </p:spPr>
        <p:txBody>
          <a:bodyPr vert="horz" wrap="none" lIns="91440" tIns="45720" rIns="91440" bIns="45720" numCol="1" rtlCol="0" anchor="ctr" anchorCtr="0" compatLnSpc="1"/>
          <a:lstStyle/>
          <a:p>
            <a:pPr marL="0" marR="0" lvl="0" indent="0" algn="ctr" defTabSz="800100" rtl="0" eaLnBrk="1" fontAlgn="base" latinLnBrk="0" hangingPunct="1">
              <a:lnSpc>
                <a:spcPct val="100000"/>
              </a:lnSpc>
              <a:spcBef>
                <a:spcPct val="0"/>
              </a:spcBef>
              <a:spcAft>
                <a:spcPct val="0"/>
              </a:spcAft>
              <a:buClrTx/>
              <a:buSzTx/>
              <a:buFontTx/>
              <a:buNone/>
              <a:tabLst/>
              <a:defRPr/>
            </a:pPr>
            <a:endParaRPr kumimoji="0" lang="en-US" sz="1500" b="1" i="0" u="none" strike="noStrike" kern="1200" cap="none" spc="0" normalizeH="0" baseline="0" noProof="0">
              <a:ln>
                <a:noFill/>
              </a:ln>
              <a:solidFill>
                <a:srgbClr val="335338"/>
              </a:solidFill>
              <a:effectLst/>
              <a:uLnTx/>
              <a:uFillTx/>
              <a:latin typeface="Arial" panose="020B0604020202020204" pitchFamily="34" charset="0"/>
              <a:ea typeface="黑体" panose="02010609060101010101" pitchFamily="49" charset="-122"/>
              <a:cs typeface="+mn-cs"/>
            </a:endParaRPr>
          </a:p>
        </p:txBody>
      </p:sp>
      <p:sp>
        <p:nvSpPr>
          <p:cNvPr id="2" name="Rectangle 1">
            <a:extLst>
              <a:ext uri="{FF2B5EF4-FFF2-40B4-BE49-F238E27FC236}">
                <a16:creationId xmlns:a16="http://schemas.microsoft.com/office/drawing/2014/main" id="{9CF8A150-E670-F653-AC35-342204766B33}"/>
              </a:ext>
            </a:extLst>
          </p:cNvPr>
          <p:cNvSpPr/>
          <p:nvPr/>
        </p:nvSpPr>
        <p:spPr>
          <a:xfrm>
            <a:off x="1735366" y="447483"/>
            <a:ext cx="8619667" cy="766557"/>
          </a:xfrm>
          <a:prstGeom prst="rect">
            <a:avLst/>
          </a:prstGeom>
        </p:spPr>
        <p:txBody>
          <a:bodyPr wrap="none">
            <a:spAutoFit/>
          </a:bodyPr>
          <a:lstStyle/>
          <a:p>
            <a:pPr lvl="0" algn="just">
              <a:lnSpc>
                <a:spcPct val="120000"/>
              </a:lnSpc>
            </a:pPr>
            <a:r>
              <a:rPr lang="en-US" sz="4000">
                <a:solidFill>
                  <a:srgbClr val="002060"/>
                </a:solidFill>
                <a:latin typeface="Times New Roman" panose="02020603050405020304" pitchFamily="18" charset="0"/>
                <a:ea typeface="Times New Roman" panose="02020603050405020304" pitchFamily="18" charset="0"/>
              </a:rPr>
              <a:t>2. Chọn </a:t>
            </a:r>
            <a:r>
              <a:rPr lang="en-US" sz="4000">
                <a:solidFill>
                  <a:srgbClr val="FF0000"/>
                </a:solidFill>
                <a:latin typeface="Times New Roman" panose="02020603050405020304" pitchFamily="18" charset="0"/>
                <a:ea typeface="Times New Roman" panose="02020603050405020304" pitchFamily="18" charset="0"/>
              </a:rPr>
              <a:t>d</a:t>
            </a:r>
            <a:r>
              <a:rPr lang="en-US" sz="4000">
                <a:solidFill>
                  <a:srgbClr val="002060"/>
                </a:solidFill>
                <a:latin typeface="Times New Roman" panose="02020603050405020304" pitchFamily="18" charset="0"/>
                <a:ea typeface="Times New Roman" panose="02020603050405020304" pitchFamily="18" charset="0"/>
              </a:rPr>
              <a:t> hoặc </a:t>
            </a:r>
            <a:r>
              <a:rPr lang="en-US" sz="4000">
                <a:solidFill>
                  <a:srgbClr val="FF0000"/>
                </a:solidFill>
                <a:latin typeface="Times New Roman" panose="02020603050405020304" pitchFamily="18" charset="0"/>
                <a:ea typeface="Times New Roman" panose="02020603050405020304" pitchFamily="18" charset="0"/>
              </a:rPr>
              <a:t>gi</a:t>
            </a:r>
            <a:r>
              <a:rPr lang="en-US" sz="4000">
                <a:solidFill>
                  <a:srgbClr val="002060"/>
                </a:solidFill>
                <a:latin typeface="Times New Roman" panose="02020603050405020304" pitchFamily="18" charset="0"/>
                <a:ea typeface="Times New Roman" panose="02020603050405020304" pitchFamily="18" charset="0"/>
              </a:rPr>
              <a:t> thích hợp với mỗi hoa:</a:t>
            </a:r>
            <a:endPar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endParaRPr>
          </a:p>
        </p:txBody>
      </p:sp>
      <p:sp>
        <p:nvSpPr>
          <p:cNvPr id="8" name="Rectangle 7">
            <a:extLst>
              <a:ext uri="{FF2B5EF4-FFF2-40B4-BE49-F238E27FC236}">
                <a16:creationId xmlns:a16="http://schemas.microsoft.com/office/drawing/2014/main" id="{5E463BD3-8EE7-B6D2-365A-C9AEEC72CA3D}"/>
              </a:ext>
            </a:extLst>
          </p:cNvPr>
          <p:cNvSpPr/>
          <p:nvPr/>
        </p:nvSpPr>
        <p:spPr>
          <a:xfrm>
            <a:off x="625707" y="1320436"/>
            <a:ext cx="10666407" cy="5198539"/>
          </a:xfrm>
          <a:prstGeom prst="rect">
            <a:avLst/>
          </a:prstGeom>
        </p:spPr>
        <p:txBody>
          <a:bodyPr wrap="square">
            <a:spAutoFit/>
          </a:bodyPr>
          <a:lstStyle/>
          <a:p>
            <a:pPr lvl="0" algn="just">
              <a:lnSpc>
                <a:spcPct val="120000"/>
              </a:lnSpc>
            </a:pPr>
            <a:r>
              <a:rPr lang="en-US" sz="4000">
                <a:solidFill>
                  <a:srgbClr val="FF0000"/>
                </a:solidFill>
                <a:latin typeface="Times New Roman" panose="02020603050405020304" pitchFamily="18" charset="0"/>
                <a:ea typeface="Times New Roman" panose="02020603050405020304" pitchFamily="18" charset="0"/>
              </a:rPr>
              <a:t>	D</a:t>
            </a:r>
            <a:r>
              <a:rPr lang="vi-VN" sz="4000">
                <a:solidFill>
                  <a:schemeClr val="tx2">
                    <a:lumMod val="50000"/>
                  </a:schemeClr>
                </a:solidFill>
                <a:latin typeface="Times New Roman" panose="02020603050405020304" pitchFamily="18" charset="0"/>
                <a:ea typeface="Times New Roman" panose="02020603050405020304" pitchFamily="18" charset="0"/>
              </a:rPr>
              <a:t>ọc theo những</a:t>
            </a:r>
            <a:r>
              <a:rPr lang="en-US" sz="4000">
                <a:solidFill>
                  <a:schemeClr val="tx2">
                    <a:lumMod val="50000"/>
                  </a:schemeClr>
                </a:solidFill>
                <a:latin typeface="Times New Roman" panose="02020603050405020304" pitchFamily="18" charset="0"/>
                <a:ea typeface="Times New Roman" panose="02020603050405020304" pitchFamily="18" charset="0"/>
              </a:rPr>
              <a:t>  </a:t>
            </a:r>
            <a:r>
              <a:rPr lang="en-US" sz="4000">
                <a:solidFill>
                  <a:srgbClr val="FF0000"/>
                </a:solidFill>
                <a:latin typeface="Times New Roman" panose="02020603050405020304" pitchFamily="18" charset="0"/>
                <a:ea typeface="Times New Roman" panose="02020603050405020304" pitchFamily="18" charset="0"/>
              </a:rPr>
              <a:t>d</a:t>
            </a:r>
            <a:r>
              <a:rPr lang="vi-VN" sz="4000">
                <a:solidFill>
                  <a:schemeClr val="tx2">
                    <a:lumMod val="50000"/>
                  </a:schemeClr>
                </a:solidFill>
                <a:latin typeface="Times New Roman" panose="02020603050405020304" pitchFamily="18" charset="0"/>
                <a:ea typeface="Times New Roman" panose="02020603050405020304" pitchFamily="18" charset="0"/>
              </a:rPr>
              <a:t>òng kênh là những rặng bần cùng những hàng dừa nước. Mặc cho mưa bão, bần vẫn dẻo </a:t>
            </a:r>
            <a:r>
              <a:rPr lang="en-US" sz="4000">
                <a:solidFill>
                  <a:schemeClr val="tx2">
                    <a:lumMod val="50000"/>
                  </a:schemeClr>
                </a:solidFill>
                <a:latin typeface="Times New Roman" panose="02020603050405020304" pitchFamily="18" charset="0"/>
                <a:ea typeface="Times New Roman" panose="02020603050405020304" pitchFamily="18" charset="0"/>
              </a:rPr>
              <a:t>  </a:t>
            </a:r>
            <a:r>
              <a:rPr lang="en-US" sz="4000">
                <a:solidFill>
                  <a:srgbClr val="FF0000"/>
                </a:solidFill>
                <a:latin typeface="Times New Roman" panose="02020603050405020304" pitchFamily="18" charset="0"/>
                <a:ea typeface="Times New Roman" panose="02020603050405020304" pitchFamily="18" charset="0"/>
              </a:rPr>
              <a:t>d</a:t>
            </a:r>
            <a:r>
              <a:rPr lang="vi-VN" sz="4000">
                <a:solidFill>
                  <a:schemeClr val="tx2">
                    <a:lumMod val="50000"/>
                  </a:schemeClr>
                </a:solidFill>
                <a:latin typeface="Times New Roman" panose="02020603050405020304" pitchFamily="18" charset="0"/>
                <a:ea typeface="Times New Roman" panose="02020603050405020304" pitchFamily="18" charset="0"/>
              </a:rPr>
              <a:t>ai vươn cao, lá vẫn mướt xanh hiền lành</a:t>
            </a:r>
            <a:r>
              <a:rPr lang="en-US" sz="4000">
                <a:solidFill>
                  <a:schemeClr val="tx2">
                    <a:lumMod val="50000"/>
                  </a:schemeClr>
                </a:solidFill>
                <a:latin typeface="Times New Roman" panose="02020603050405020304" pitchFamily="18" charset="0"/>
                <a:ea typeface="Times New Roman" panose="02020603050405020304" pitchFamily="18" charset="0"/>
              </a:rPr>
              <a:t> </a:t>
            </a:r>
            <a:r>
              <a:rPr lang="vi-VN" sz="4000">
                <a:solidFill>
                  <a:schemeClr val="tx2">
                    <a:lumMod val="50000"/>
                  </a:schemeClr>
                </a:solidFill>
                <a:latin typeface="Times New Roman" panose="02020603050405020304" pitchFamily="18" charset="0"/>
                <a:ea typeface="Times New Roman" panose="02020603050405020304" pitchFamily="18" charset="0"/>
              </a:rPr>
              <a:t> </a:t>
            </a:r>
            <a:r>
              <a:rPr lang="en-US" sz="4000">
                <a:solidFill>
                  <a:srgbClr val="FF0000"/>
                </a:solidFill>
                <a:latin typeface="Times New Roman" panose="02020603050405020304" pitchFamily="18" charset="0"/>
                <a:ea typeface="Times New Roman" panose="02020603050405020304" pitchFamily="18" charset="0"/>
              </a:rPr>
              <a:t>gi</a:t>
            </a:r>
            <a:r>
              <a:rPr lang="vi-VN" sz="4000">
                <a:solidFill>
                  <a:schemeClr val="tx2">
                    <a:lumMod val="50000"/>
                  </a:schemeClr>
                </a:solidFill>
                <a:latin typeface="Times New Roman" panose="02020603050405020304" pitchFamily="18" charset="0"/>
                <a:ea typeface="Times New Roman" panose="02020603050405020304" pitchFamily="18" charset="0"/>
              </a:rPr>
              <a:t>ữa đám dừa nước xanh rì. Mùa bần đơm hoa, muôn vàn bông hoa </a:t>
            </a:r>
            <a:r>
              <a:rPr lang="en-US" sz="4000">
                <a:solidFill>
                  <a:schemeClr val="tx2">
                    <a:lumMod val="50000"/>
                  </a:schemeClr>
                </a:solidFill>
                <a:latin typeface="Times New Roman" panose="02020603050405020304" pitchFamily="18" charset="0"/>
                <a:ea typeface="Times New Roman" panose="02020603050405020304" pitchFamily="18" charset="0"/>
              </a:rPr>
              <a:t> </a:t>
            </a:r>
            <a:r>
              <a:rPr lang="en-US" sz="4000">
                <a:solidFill>
                  <a:srgbClr val="FF0000"/>
                </a:solidFill>
                <a:latin typeface="Times New Roman" panose="02020603050405020304" pitchFamily="18" charset="0"/>
                <a:ea typeface="Times New Roman" panose="02020603050405020304" pitchFamily="18" charset="0"/>
              </a:rPr>
              <a:t>gi</a:t>
            </a:r>
            <a:r>
              <a:rPr lang="vi-VN" sz="4000">
                <a:solidFill>
                  <a:schemeClr val="tx2">
                    <a:lumMod val="50000"/>
                  </a:schemeClr>
                </a:solidFill>
                <a:latin typeface="Times New Roman" panose="02020603050405020304" pitchFamily="18" charset="0"/>
                <a:ea typeface="Times New Roman" panose="02020603050405020304" pitchFamily="18" charset="0"/>
              </a:rPr>
              <a:t>ản dị, hiền hoà, đung đưa theo gió. </a:t>
            </a:r>
            <a:endParaRPr lang="en-US" sz="4000">
              <a:solidFill>
                <a:schemeClr val="tx2">
                  <a:lumMod val="50000"/>
                </a:schemeClr>
              </a:solidFill>
              <a:latin typeface="Times New Roman" panose="02020603050405020304" pitchFamily="18" charset="0"/>
              <a:ea typeface="Times New Roman" panose="02020603050405020304" pitchFamily="18" charset="0"/>
            </a:endParaRPr>
          </a:p>
          <a:p>
            <a:pPr lvl="0" algn="just">
              <a:lnSpc>
                <a:spcPct val="120000"/>
              </a:lnSpc>
            </a:pPr>
            <a:r>
              <a:rPr lang="en-US" sz="4000">
                <a:solidFill>
                  <a:schemeClr val="tx2">
                    <a:lumMod val="50000"/>
                  </a:schemeClr>
                </a:solidFill>
                <a:latin typeface="Times New Roman" panose="02020603050405020304" pitchFamily="18" charset="0"/>
                <a:ea typeface="Times New Roman" panose="02020603050405020304" pitchFamily="18" charset="0"/>
              </a:rPr>
              <a:t>							</a:t>
            </a:r>
            <a:r>
              <a:rPr lang="vi-VN" sz="3200" i="1">
                <a:solidFill>
                  <a:schemeClr val="tx2">
                    <a:lumMod val="50000"/>
                  </a:schemeClr>
                </a:solidFill>
                <a:latin typeface="Times New Roman" panose="02020603050405020304" pitchFamily="18" charset="0"/>
                <a:ea typeface="Times New Roman" panose="02020603050405020304" pitchFamily="18" charset="0"/>
              </a:rPr>
              <a:t>Theo Duyên Hương </a:t>
            </a:r>
            <a:endParaRPr kumimoji="0" lang="en-US" sz="3600" b="0" i="1" u="none" strike="noStrike" kern="1200" cap="none" spc="0" normalizeH="0" baseline="0" noProof="0" dirty="0">
              <a:ln>
                <a:noFill/>
              </a:ln>
              <a:solidFill>
                <a:schemeClr val="tx2">
                  <a:lumMod val="50000"/>
                </a:schemeClr>
              </a:solidFill>
              <a:effectLst/>
              <a:uLnTx/>
              <a:uFillTx/>
              <a:latin typeface="Times New Roman" panose="02020603050405020304" pitchFamily="18" charset="0"/>
              <a:ea typeface="Times New Roman" panose="02020603050405020304" pitchFamily="18" charset="0"/>
              <a:cs typeface="+mn-cs"/>
            </a:endParaRPr>
          </a:p>
        </p:txBody>
      </p:sp>
      <p:pic>
        <p:nvPicPr>
          <p:cNvPr id="18" name="Picture 17">
            <a:extLst>
              <a:ext uri="{FF2B5EF4-FFF2-40B4-BE49-F238E27FC236}">
                <a16:creationId xmlns:a16="http://schemas.microsoft.com/office/drawing/2014/main" id="{DC4ADC7D-20EA-F18E-AF19-2EFA2542E454}"/>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t="-9541" r="25131" b="10434"/>
          <a:stretch/>
        </p:blipFill>
        <p:spPr>
          <a:xfrm>
            <a:off x="1440324" y="1456710"/>
            <a:ext cx="561056" cy="664110"/>
          </a:xfrm>
          <a:prstGeom prst="rect">
            <a:avLst/>
          </a:prstGeom>
          <a:solidFill>
            <a:schemeClr val="accent5">
              <a:lumMod val="20000"/>
              <a:lumOff val="80000"/>
            </a:schemeClr>
          </a:solidFill>
          <a:ln>
            <a:noFill/>
          </a:ln>
        </p:spPr>
      </p:pic>
      <p:pic>
        <p:nvPicPr>
          <p:cNvPr id="19" name="Picture 18">
            <a:extLst>
              <a:ext uri="{FF2B5EF4-FFF2-40B4-BE49-F238E27FC236}">
                <a16:creationId xmlns:a16="http://schemas.microsoft.com/office/drawing/2014/main" id="{A5B3129C-75A1-BDE4-DA9D-DF99627AC0E8}"/>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t="-9541" r="25131" b="10434"/>
          <a:stretch/>
        </p:blipFill>
        <p:spPr>
          <a:xfrm>
            <a:off x="4932601" y="1431190"/>
            <a:ext cx="561056" cy="664110"/>
          </a:xfrm>
          <a:prstGeom prst="rect">
            <a:avLst/>
          </a:prstGeom>
          <a:solidFill>
            <a:schemeClr val="accent5">
              <a:lumMod val="20000"/>
              <a:lumOff val="80000"/>
            </a:schemeClr>
          </a:solidFill>
          <a:ln>
            <a:noFill/>
          </a:ln>
        </p:spPr>
      </p:pic>
      <p:pic>
        <p:nvPicPr>
          <p:cNvPr id="20" name="Picture 19">
            <a:extLst>
              <a:ext uri="{FF2B5EF4-FFF2-40B4-BE49-F238E27FC236}">
                <a16:creationId xmlns:a16="http://schemas.microsoft.com/office/drawing/2014/main" id="{51F6AB58-E343-AECA-24F6-2599300C7D13}"/>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t="-9541" r="25131" b="10434"/>
          <a:stretch/>
        </p:blipFill>
        <p:spPr>
          <a:xfrm>
            <a:off x="2385078" y="2894734"/>
            <a:ext cx="561056" cy="664110"/>
          </a:xfrm>
          <a:prstGeom prst="rect">
            <a:avLst/>
          </a:prstGeom>
          <a:solidFill>
            <a:schemeClr val="accent5">
              <a:lumMod val="20000"/>
              <a:lumOff val="80000"/>
            </a:schemeClr>
          </a:solidFill>
          <a:ln>
            <a:noFill/>
          </a:ln>
        </p:spPr>
      </p:pic>
      <p:pic>
        <p:nvPicPr>
          <p:cNvPr id="21" name="Picture 20">
            <a:extLst>
              <a:ext uri="{FF2B5EF4-FFF2-40B4-BE49-F238E27FC236}">
                <a16:creationId xmlns:a16="http://schemas.microsoft.com/office/drawing/2014/main" id="{6EC295FB-E13B-CB4E-9BF9-B7965A4EE2CF}"/>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t="-9541" r="25131" b="10434"/>
          <a:stretch/>
        </p:blipFill>
        <p:spPr>
          <a:xfrm>
            <a:off x="596657" y="3678285"/>
            <a:ext cx="561056" cy="664110"/>
          </a:xfrm>
          <a:prstGeom prst="rect">
            <a:avLst/>
          </a:prstGeom>
          <a:solidFill>
            <a:schemeClr val="accent5">
              <a:lumMod val="20000"/>
              <a:lumOff val="80000"/>
            </a:schemeClr>
          </a:solidFill>
          <a:ln>
            <a:noFill/>
          </a:ln>
        </p:spPr>
      </p:pic>
      <p:pic>
        <p:nvPicPr>
          <p:cNvPr id="22" name="Picture 21">
            <a:extLst>
              <a:ext uri="{FF2B5EF4-FFF2-40B4-BE49-F238E27FC236}">
                <a16:creationId xmlns:a16="http://schemas.microsoft.com/office/drawing/2014/main" id="{07008923-3FD8-E6ED-2282-42061E6C2291}"/>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t="-9541" r="25131" b="10434"/>
          <a:stretch/>
        </p:blipFill>
        <p:spPr>
          <a:xfrm>
            <a:off x="5184101" y="4342395"/>
            <a:ext cx="561056" cy="664110"/>
          </a:xfrm>
          <a:prstGeom prst="rect">
            <a:avLst/>
          </a:prstGeom>
          <a:solidFill>
            <a:schemeClr val="accent5">
              <a:lumMod val="20000"/>
              <a:lumOff val="80000"/>
            </a:schemeClr>
          </a:solidFill>
          <a:ln>
            <a:noFill/>
          </a:ln>
        </p:spPr>
      </p:pic>
    </p:spTree>
    <p:extLst>
      <p:ext uri="{BB962C8B-B14F-4D97-AF65-F5344CB8AC3E}">
        <p14:creationId xmlns:p14="http://schemas.microsoft.com/office/powerpoint/2010/main" val="29746465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nodeType="clickEffect">
                                  <p:stCondLst>
                                    <p:cond delay="0"/>
                                  </p:stCondLst>
                                  <p:childTnLst>
                                    <p:animEffect transition="out" filter="circle(out)">
                                      <p:cBhvr>
                                        <p:cTn id="6" dur="2000"/>
                                        <p:tgtEl>
                                          <p:spTgt spid="18"/>
                                        </p:tgtEl>
                                      </p:cBhvr>
                                    </p:animEffect>
                                    <p:set>
                                      <p:cBhvr>
                                        <p:cTn id="7" dur="1" fill="hold">
                                          <p:stCondLst>
                                            <p:cond delay="1999"/>
                                          </p:stCondLst>
                                        </p:cTn>
                                        <p:tgtEl>
                                          <p:spTgt spid="1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6" presetClass="exit" presetSubtype="32" fill="hold" nodeType="clickEffect">
                                  <p:stCondLst>
                                    <p:cond delay="0"/>
                                  </p:stCondLst>
                                  <p:childTnLst>
                                    <p:animEffect transition="out" filter="circle(out)">
                                      <p:cBhvr>
                                        <p:cTn id="11" dur="2000"/>
                                        <p:tgtEl>
                                          <p:spTgt spid="19"/>
                                        </p:tgtEl>
                                      </p:cBhvr>
                                    </p:animEffect>
                                    <p:set>
                                      <p:cBhvr>
                                        <p:cTn id="12" dur="1" fill="hold">
                                          <p:stCondLst>
                                            <p:cond delay="1999"/>
                                          </p:stCondLst>
                                        </p:cTn>
                                        <p:tgtEl>
                                          <p:spTgt spid="1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6" presetClass="exit" presetSubtype="32" fill="hold" nodeType="clickEffect">
                                  <p:stCondLst>
                                    <p:cond delay="0"/>
                                  </p:stCondLst>
                                  <p:childTnLst>
                                    <p:animEffect transition="out" filter="circle(out)">
                                      <p:cBhvr>
                                        <p:cTn id="16" dur="2000"/>
                                        <p:tgtEl>
                                          <p:spTgt spid="20"/>
                                        </p:tgtEl>
                                      </p:cBhvr>
                                    </p:animEffect>
                                    <p:set>
                                      <p:cBhvr>
                                        <p:cTn id="17" dur="1" fill="hold">
                                          <p:stCondLst>
                                            <p:cond delay="1999"/>
                                          </p:stCondLst>
                                        </p:cTn>
                                        <p:tgtEl>
                                          <p:spTgt spid="20"/>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6" presetClass="exit" presetSubtype="32" fill="hold" nodeType="clickEffect">
                                  <p:stCondLst>
                                    <p:cond delay="0"/>
                                  </p:stCondLst>
                                  <p:childTnLst>
                                    <p:animEffect transition="out" filter="circle(out)">
                                      <p:cBhvr>
                                        <p:cTn id="21" dur="2000"/>
                                        <p:tgtEl>
                                          <p:spTgt spid="21"/>
                                        </p:tgtEl>
                                      </p:cBhvr>
                                    </p:animEffect>
                                    <p:set>
                                      <p:cBhvr>
                                        <p:cTn id="22" dur="1" fill="hold">
                                          <p:stCondLst>
                                            <p:cond delay="1999"/>
                                          </p:stCondLst>
                                        </p:cTn>
                                        <p:tgtEl>
                                          <p:spTgt spid="2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6" presetClass="exit" presetSubtype="32" fill="hold" nodeType="clickEffect">
                                  <p:stCondLst>
                                    <p:cond delay="0"/>
                                  </p:stCondLst>
                                  <p:childTnLst>
                                    <p:animEffect transition="out" filter="circle(out)">
                                      <p:cBhvr>
                                        <p:cTn id="26" dur="2000"/>
                                        <p:tgtEl>
                                          <p:spTgt spid="22"/>
                                        </p:tgtEl>
                                      </p:cBhvr>
                                    </p:animEffect>
                                    <p:set>
                                      <p:cBhvr>
                                        <p:cTn id="27" dur="1" fill="hold">
                                          <p:stCondLst>
                                            <p:cond delay="19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6000" r="-6000"/>
          </a:stretch>
        </a:blipFill>
        <a:effectLst/>
      </p:bgPr>
    </p:bg>
    <p:spTree>
      <p:nvGrpSpPr>
        <p:cNvPr id="1" name=""/>
        <p:cNvGrpSpPr/>
        <p:nvPr/>
      </p:nvGrpSpPr>
      <p:grpSpPr>
        <a:xfrm>
          <a:off x="0" y="0"/>
          <a:ext cx="0" cy="0"/>
          <a:chOff x="0" y="0"/>
          <a:chExt cx="0" cy="0"/>
        </a:xfrm>
      </p:grpSpPr>
      <p:grpSp>
        <p:nvGrpSpPr>
          <p:cNvPr id="16" name="Nhóm 15">
            <a:extLst>
              <a:ext uri="{FF2B5EF4-FFF2-40B4-BE49-F238E27FC236}">
                <a16:creationId xmlns:a16="http://schemas.microsoft.com/office/drawing/2014/main" id="{C2B07412-C2C8-A1C9-6065-93807AF5416A}"/>
              </a:ext>
            </a:extLst>
          </p:cNvPr>
          <p:cNvGrpSpPr/>
          <p:nvPr/>
        </p:nvGrpSpPr>
        <p:grpSpPr>
          <a:xfrm>
            <a:off x="1743855" y="0"/>
            <a:ext cx="8464447" cy="1648917"/>
            <a:chOff x="1307891" y="0"/>
            <a:chExt cx="6348335" cy="1236688"/>
          </a:xfrm>
        </p:grpSpPr>
        <p:sp>
          <p:nvSpPr>
            <p:cNvPr id="3" name="Hình chữ nhật: Góc Tròn 2">
              <a:extLst>
                <a:ext uri="{FF2B5EF4-FFF2-40B4-BE49-F238E27FC236}">
                  <a16:creationId xmlns:a16="http://schemas.microsoft.com/office/drawing/2014/main" id="{9A31E4EF-76FD-75B6-D841-B9D9D228C045}"/>
                </a:ext>
              </a:extLst>
            </p:cNvPr>
            <p:cNvSpPr/>
            <p:nvPr/>
          </p:nvSpPr>
          <p:spPr>
            <a:xfrm>
              <a:off x="1341620" y="0"/>
              <a:ext cx="6280878" cy="996846"/>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a:solidFill>
                  <a:prstClr val="black"/>
                </a:solidFill>
                <a:latin typeface="Calibri"/>
              </a:endParaRPr>
            </a:p>
          </p:txBody>
        </p:sp>
        <p:sp>
          <p:nvSpPr>
            <p:cNvPr id="4" name="Hình chữ nhật: Góc Tròn 3">
              <a:extLst>
                <a:ext uri="{FF2B5EF4-FFF2-40B4-BE49-F238E27FC236}">
                  <a16:creationId xmlns:a16="http://schemas.microsoft.com/office/drawing/2014/main" id="{4C159726-252A-0EAF-F160-BBB0E7234C9B}"/>
                </a:ext>
              </a:extLst>
            </p:cNvPr>
            <p:cNvSpPr/>
            <p:nvPr/>
          </p:nvSpPr>
          <p:spPr>
            <a:xfrm>
              <a:off x="1307891" y="164891"/>
              <a:ext cx="6348335" cy="1071797"/>
            </a:xfrm>
            <a:prstGeom prst="roundRect">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3733" b="1">
                  <a:solidFill>
                    <a:prstClr val="white"/>
                  </a:solidFill>
                  <a:latin typeface="Calibri"/>
                </a:rPr>
                <a:t>(3)Tìm từ ngữ chỉ tên gọi con vật, cây, hoa, quả chứa tiếng có:</a:t>
              </a:r>
            </a:p>
          </p:txBody>
        </p:sp>
      </p:grpSp>
      <p:grpSp>
        <p:nvGrpSpPr>
          <p:cNvPr id="17" name="Nhóm 16">
            <a:extLst>
              <a:ext uri="{FF2B5EF4-FFF2-40B4-BE49-F238E27FC236}">
                <a16:creationId xmlns:a16="http://schemas.microsoft.com/office/drawing/2014/main" id="{A9EABC7E-ED00-C316-D958-F6A75D4F1FDD}"/>
              </a:ext>
            </a:extLst>
          </p:cNvPr>
          <p:cNvGrpSpPr/>
          <p:nvPr/>
        </p:nvGrpSpPr>
        <p:grpSpPr>
          <a:xfrm>
            <a:off x="992140" y="620784"/>
            <a:ext cx="5006227" cy="4597384"/>
            <a:chOff x="2606368" y="194870"/>
            <a:chExt cx="3754670" cy="3448038"/>
          </a:xfrm>
        </p:grpSpPr>
        <p:pic>
          <p:nvPicPr>
            <p:cNvPr id="7" name="Hình ảnh 6" descr="Ảnh có chứa mũi tên&#10;&#10;Mô tả được tạo tự động">
              <a:extLst>
                <a:ext uri="{FF2B5EF4-FFF2-40B4-BE49-F238E27FC236}">
                  <a16:creationId xmlns:a16="http://schemas.microsoft.com/office/drawing/2014/main" id="{BE5BB11F-98B1-41A5-0F7B-09E1386B53A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9020785">
              <a:off x="2606368" y="194870"/>
              <a:ext cx="3754670" cy="3448038"/>
            </a:xfrm>
            <a:prstGeom prst="rect">
              <a:avLst/>
            </a:prstGeom>
          </p:spPr>
        </p:pic>
        <p:sp>
          <p:nvSpPr>
            <p:cNvPr id="10" name="Hộp Văn bản 9">
              <a:extLst>
                <a:ext uri="{FF2B5EF4-FFF2-40B4-BE49-F238E27FC236}">
                  <a16:creationId xmlns:a16="http://schemas.microsoft.com/office/drawing/2014/main" id="{E20A7996-EF0E-8F67-62CB-121CDA818585}"/>
                </a:ext>
              </a:extLst>
            </p:cNvPr>
            <p:cNvSpPr txBox="1"/>
            <p:nvPr/>
          </p:nvSpPr>
          <p:spPr>
            <a:xfrm>
              <a:off x="2710543" y="1657279"/>
              <a:ext cx="3279073" cy="500090"/>
            </a:xfrm>
            <a:prstGeom prst="rect">
              <a:avLst/>
            </a:prstGeom>
            <a:noFill/>
          </p:spPr>
          <p:txBody>
            <a:bodyPr wrap="square" rtlCol="0">
              <a:spAutoFit/>
            </a:bodyPr>
            <a:lstStyle/>
            <a:p>
              <a:pPr defTabSz="1219170"/>
              <a:r>
                <a:rPr lang="en-US" sz="3733" b="1">
                  <a:solidFill>
                    <a:prstClr val="black"/>
                  </a:solidFill>
                  <a:latin typeface="Calibri"/>
                </a:rPr>
                <a:t>a. Chữ </a:t>
              </a:r>
              <a:r>
                <a:rPr lang="en-US" sz="3733" b="1">
                  <a:solidFill>
                    <a:srgbClr val="FF0000"/>
                  </a:solidFill>
                  <a:latin typeface="Calibri"/>
                </a:rPr>
                <a:t>s </a:t>
              </a:r>
              <a:r>
                <a:rPr lang="en-US" sz="3733" b="1">
                  <a:solidFill>
                    <a:prstClr val="black"/>
                  </a:solidFill>
                  <a:latin typeface="Calibri"/>
                </a:rPr>
                <a:t>hoặc chữ </a:t>
              </a:r>
              <a:r>
                <a:rPr lang="en-US" sz="3733" b="1">
                  <a:solidFill>
                    <a:srgbClr val="FF0000"/>
                  </a:solidFill>
                  <a:latin typeface="Calibri"/>
                </a:rPr>
                <a:t>x</a:t>
              </a:r>
            </a:p>
          </p:txBody>
        </p:sp>
      </p:grpSp>
      <p:pic>
        <p:nvPicPr>
          <p:cNvPr id="15" name="Hình ảnh 14">
            <a:extLst>
              <a:ext uri="{FF2B5EF4-FFF2-40B4-BE49-F238E27FC236}">
                <a16:creationId xmlns:a16="http://schemas.microsoft.com/office/drawing/2014/main" id="{675D9CF8-80D0-8B6C-4717-64263A943D6C}"/>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666566" y="-612339"/>
            <a:ext cx="3879836" cy="2738708"/>
          </a:xfrm>
          <a:prstGeom prst="rect">
            <a:avLst/>
          </a:prstGeom>
        </p:spPr>
      </p:pic>
      <p:pic>
        <p:nvPicPr>
          <p:cNvPr id="20" name="Hình ảnh 19" descr="Ảnh có chứa văn bản, đồ họa véc-tơ&#10;&#10;Mô tả được tạo tự động">
            <a:extLst>
              <a:ext uri="{FF2B5EF4-FFF2-40B4-BE49-F238E27FC236}">
                <a16:creationId xmlns:a16="http://schemas.microsoft.com/office/drawing/2014/main" id="{488E60FE-F7C4-1C82-9B84-5D16A4EFB6F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331671" y="757014"/>
            <a:ext cx="1147653" cy="1190820"/>
          </a:xfrm>
          <a:prstGeom prst="rect">
            <a:avLst/>
          </a:prstGeom>
        </p:spPr>
      </p:pic>
      <p:grpSp>
        <p:nvGrpSpPr>
          <p:cNvPr id="2" name="Nhóm 16">
            <a:extLst>
              <a:ext uri="{FF2B5EF4-FFF2-40B4-BE49-F238E27FC236}">
                <a16:creationId xmlns:a16="http://schemas.microsoft.com/office/drawing/2014/main" id="{22E4C564-7057-9DED-2A1C-ED3CFB302345}"/>
              </a:ext>
            </a:extLst>
          </p:cNvPr>
          <p:cNvGrpSpPr/>
          <p:nvPr/>
        </p:nvGrpSpPr>
        <p:grpSpPr>
          <a:xfrm>
            <a:off x="6139543" y="2904056"/>
            <a:ext cx="5061436" cy="4597384"/>
            <a:chOff x="2606368" y="194870"/>
            <a:chExt cx="3796077" cy="3448038"/>
          </a:xfrm>
        </p:grpSpPr>
        <p:pic>
          <p:nvPicPr>
            <p:cNvPr id="5" name="Hình ảnh 6" descr="Ảnh có chứa mũi tên&#10;&#10;Mô tả được tạo tự động">
              <a:extLst>
                <a:ext uri="{FF2B5EF4-FFF2-40B4-BE49-F238E27FC236}">
                  <a16:creationId xmlns:a16="http://schemas.microsoft.com/office/drawing/2014/main" id="{22B2B24F-36CE-B61B-3954-1C99AC3456E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9020785">
              <a:off x="2606368" y="194870"/>
              <a:ext cx="3754670" cy="3448038"/>
            </a:xfrm>
            <a:prstGeom prst="rect">
              <a:avLst/>
            </a:prstGeom>
          </p:spPr>
        </p:pic>
        <p:sp>
          <p:nvSpPr>
            <p:cNvPr id="6" name="Hộp Văn bản 9">
              <a:extLst>
                <a:ext uri="{FF2B5EF4-FFF2-40B4-BE49-F238E27FC236}">
                  <a16:creationId xmlns:a16="http://schemas.microsoft.com/office/drawing/2014/main" id="{D4990FD7-4A43-E5D1-FE70-17410312AD29}"/>
                </a:ext>
              </a:extLst>
            </p:cNvPr>
            <p:cNvSpPr txBox="1"/>
            <p:nvPr/>
          </p:nvSpPr>
          <p:spPr>
            <a:xfrm>
              <a:off x="2710543" y="1657279"/>
              <a:ext cx="3691902" cy="500090"/>
            </a:xfrm>
            <a:prstGeom prst="rect">
              <a:avLst/>
            </a:prstGeom>
            <a:noFill/>
          </p:spPr>
          <p:txBody>
            <a:bodyPr wrap="square" rtlCol="0">
              <a:spAutoFit/>
            </a:bodyPr>
            <a:lstStyle/>
            <a:p>
              <a:pPr defTabSz="1219170"/>
              <a:r>
                <a:rPr lang="de-DE" sz="3733" b="1">
                  <a:solidFill>
                    <a:prstClr val="black"/>
                  </a:solidFill>
                  <a:latin typeface="Calibri"/>
                </a:rPr>
                <a:t>b. Vần </a:t>
              </a:r>
              <a:r>
                <a:rPr lang="de-DE" sz="3733" b="1">
                  <a:solidFill>
                    <a:srgbClr val="FF0000"/>
                  </a:solidFill>
                  <a:latin typeface="Calibri"/>
                </a:rPr>
                <a:t>im</a:t>
              </a:r>
              <a:r>
                <a:rPr lang="de-DE" sz="3733" b="1">
                  <a:solidFill>
                    <a:prstClr val="black"/>
                  </a:solidFill>
                  <a:latin typeface="Calibri"/>
                </a:rPr>
                <a:t> hoặc vần </a:t>
              </a:r>
              <a:r>
                <a:rPr lang="de-DE" sz="3733" b="1">
                  <a:solidFill>
                    <a:srgbClr val="FF0000"/>
                  </a:solidFill>
                  <a:latin typeface="Calibri"/>
                </a:rPr>
                <a:t>iêm</a:t>
              </a:r>
              <a:endParaRPr lang="en-US" sz="3733" b="1">
                <a:solidFill>
                  <a:srgbClr val="FF0000"/>
                </a:solidFill>
                <a:latin typeface="Calibri"/>
              </a:endParaRPr>
            </a:p>
          </p:txBody>
        </p:sp>
      </p:grpSp>
      <p:sp>
        <p:nvSpPr>
          <p:cNvPr id="12" name="Bong bóng Lời nói: Hình chữ nhật với Góc Tròn 1">
            <a:extLst>
              <a:ext uri="{FF2B5EF4-FFF2-40B4-BE49-F238E27FC236}">
                <a16:creationId xmlns:a16="http://schemas.microsoft.com/office/drawing/2014/main" id="{D804A82A-77CA-5F3A-95DB-B426BA5FF831}"/>
              </a:ext>
            </a:extLst>
          </p:cNvPr>
          <p:cNvSpPr/>
          <p:nvPr/>
        </p:nvSpPr>
        <p:spPr>
          <a:xfrm>
            <a:off x="1037045" y="4307887"/>
            <a:ext cx="3520441" cy="1212835"/>
          </a:xfrm>
          <a:prstGeom prst="wedgeRoundRectCallout">
            <a:avLst>
              <a:gd name="adj1" fmla="val 3610"/>
              <a:gd name="adj2" fmla="val -86176"/>
              <a:gd name="adj3" fmla="val 16667"/>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3733" b="1">
                <a:solidFill>
                  <a:srgbClr val="FF0000"/>
                </a:solidFill>
                <a:latin typeface="Calibri"/>
              </a:rPr>
              <a:t>M: </a:t>
            </a:r>
            <a:r>
              <a:rPr lang="en-US" sz="4400" b="1">
                <a:solidFill>
                  <a:schemeClr val="tx2">
                    <a:lumMod val="50000"/>
                  </a:schemeClr>
                </a:solidFill>
                <a:latin typeface="Calibri"/>
              </a:rPr>
              <a:t>hoa </a:t>
            </a:r>
            <a:r>
              <a:rPr lang="en-US" sz="4400" b="1">
                <a:solidFill>
                  <a:srgbClr val="FF0000"/>
                </a:solidFill>
                <a:latin typeface="Calibri"/>
              </a:rPr>
              <a:t>x</a:t>
            </a:r>
            <a:r>
              <a:rPr lang="en-US" sz="4400" b="1">
                <a:solidFill>
                  <a:schemeClr val="tx2">
                    <a:lumMod val="50000"/>
                  </a:schemeClr>
                </a:solidFill>
                <a:latin typeface="Calibri"/>
              </a:rPr>
              <a:t>oan</a:t>
            </a:r>
            <a:endParaRPr lang="en-US" sz="3733" b="1">
              <a:solidFill>
                <a:schemeClr val="tx2">
                  <a:lumMod val="50000"/>
                </a:schemeClr>
              </a:solidFill>
              <a:latin typeface="Calibri"/>
            </a:endParaRPr>
          </a:p>
        </p:txBody>
      </p:sp>
      <p:sp>
        <p:nvSpPr>
          <p:cNvPr id="14" name="Bong bóng Lời nói: Hình chữ nhật với Góc Tròn 1">
            <a:extLst>
              <a:ext uri="{FF2B5EF4-FFF2-40B4-BE49-F238E27FC236}">
                <a16:creationId xmlns:a16="http://schemas.microsoft.com/office/drawing/2014/main" id="{05B568A5-D789-0B8E-15E6-87AC1B19DAE1}"/>
              </a:ext>
            </a:extLst>
          </p:cNvPr>
          <p:cNvSpPr/>
          <p:nvPr/>
        </p:nvSpPr>
        <p:spPr>
          <a:xfrm>
            <a:off x="7712898" y="2794467"/>
            <a:ext cx="3520441" cy="1212835"/>
          </a:xfrm>
          <a:prstGeom prst="wedgeRoundRectCallout">
            <a:avLst>
              <a:gd name="adj1" fmla="val 6908"/>
              <a:gd name="adj2" fmla="val 77775"/>
              <a:gd name="adj3" fmla="val 16667"/>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3733" b="1">
                <a:solidFill>
                  <a:srgbClr val="FF0000"/>
                </a:solidFill>
                <a:latin typeface="Calibri"/>
              </a:rPr>
              <a:t>M: </a:t>
            </a:r>
            <a:r>
              <a:rPr lang="en-US" sz="4400" b="1">
                <a:solidFill>
                  <a:schemeClr val="tx2">
                    <a:lumMod val="50000"/>
                  </a:schemeClr>
                </a:solidFill>
                <a:latin typeface="Calibri"/>
              </a:rPr>
              <a:t>con nh</a:t>
            </a:r>
            <a:r>
              <a:rPr lang="en-US" sz="4400" b="1">
                <a:solidFill>
                  <a:srgbClr val="FF0000"/>
                </a:solidFill>
                <a:latin typeface="Calibri"/>
              </a:rPr>
              <a:t>ím </a:t>
            </a:r>
            <a:endParaRPr lang="en-US" sz="3733" b="1">
              <a:solidFill>
                <a:srgbClr val="FF0000"/>
              </a:solidFill>
              <a:latin typeface="Calibri"/>
            </a:endParaRPr>
          </a:p>
        </p:txBody>
      </p:sp>
    </p:spTree>
    <p:extLst>
      <p:ext uri="{BB962C8B-B14F-4D97-AF65-F5344CB8AC3E}">
        <p14:creationId xmlns:p14="http://schemas.microsoft.com/office/powerpoint/2010/main" val="878608885"/>
      </p:ext>
    </p:extLst>
  </p:cSld>
  <p:clrMapOvr>
    <a:masterClrMapping/>
  </p:clrMapOvr>
  <mc:AlternateContent xmlns:mc="http://schemas.openxmlformats.org/markup-compatibility/2006" xmlns:p14="http://schemas.microsoft.com/office/powerpoint/2010/main">
    <mc:Choice Requires="p14">
      <p:transition p14:dur="10">
        <p:blinds dir="vert"/>
      </p:transition>
    </mc:Choice>
    <mc:Fallback xmlns="">
      <p:transition>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2000"/>
                                        <p:tgtEl>
                                          <p:spTgt spid="15"/>
                                        </p:tgtEl>
                                      </p:cBhvr>
                                    </p:animEffect>
                                  </p:childTnLst>
                                </p:cTn>
                              </p:par>
                            </p:childTnLst>
                          </p:cTn>
                        </p:par>
                        <p:par>
                          <p:cTn id="8" fill="hold">
                            <p:stCondLst>
                              <p:cond delay="2000"/>
                            </p:stCondLst>
                            <p:childTnLst>
                              <p:par>
                                <p:cTn id="9" presetID="16" presetClass="entr" presetSubtype="21"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barn(inVertical)">
                                      <p:cBhvr>
                                        <p:cTn id="11" dur="500"/>
                                        <p:tgtEl>
                                          <p:spTgt spid="20"/>
                                        </p:tgtEl>
                                      </p:cBhvr>
                                    </p:animEffect>
                                  </p:childTnLst>
                                </p:cTn>
                              </p:par>
                              <p:par>
                                <p:cTn id="12" presetID="6" presetClass="entr" presetSubtype="16" fill="hold" nodeType="with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circle(in)">
                                      <p:cBhvr>
                                        <p:cTn id="14" dur="20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heel(1)">
                                      <p:cBhvr>
                                        <p:cTn id="19" dur="2000"/>
                                        <p:tgtEl>
                                          <p:spTgt spid="17"/>
                                        </p:tgtEl>
                                      </p:cBhvr>
                                    </p:animEffect>
                                  </p:childTnLst>
                                </p:cTn>
                              </p:par>
                            </p:childTnLst>
                          </p:cTn>
                        </p:par>
                        <p:par>
                          <p:cTn id="20" fill="hold">
                            <p:stCondLst>
                              <p:cond delay="2000"/>
                            </p:stCondLst>
                            <p:childTnLst>
                              <p:par>
                                <p:cTn id="21" presetID="6" presetClass="entr" presetSubtype="16"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circle(in)">
                                      <p:cBhvr>
                                        <p:cTn id="23" dur="2000"/>
                                        <p:tgtEl>
                                          <p:spTgt spid="12"/>
                                        </p:tgtEl>
                                      </p:cBhvr>
                                    </p:animEffect>
                                  </p:childTnLst>
                                  <p:subTnLst>
                                    <p:audio>
                                      <p:cMediaNode>
                                        <p:cTn display="0" masterRel="sameClick">
                                          <p:stCondLst>
                                            <p:cond evt="begin" delay="0">
                                              <p:tn val="21"/>
                                            </p:cond>
                                          </p:stCondLst>
                                          <p:endCondLst>
                                            <p:cond evt="onStopAudio" delay="0">
                                              <p:tgtEl>
                                                <p:sldTgt/>
                                              </p:tgtEl>
                                            </p:cond>
                                          </p:endCondLst>
                                        </p:cTn>
                                        <p:tgtEl>
                                          <p:sndTgt r:embed="rId3" name="applause.wav"/>
                                        </p:tgtEl>
                                      </p:cMediaNode>
                                    </p:audio>
                                  </p:subTnLst>
                                </p:cTn>
                              </p:par>
                            </p:childTnLst>
                          </p:cTn>
                        </p:par>
                      </p:childTnLst>
                    </p:cTn>
                  </p:par>
                  <p:par>
                    <p:cTn id="24" fill="hold">
                      <p:stCondLst>
                        <p:cond delay="indefinite"/>
                      </p:stCondLst>
                      <p:childTnLst>
                        <p:par>
                          <p:cTn id="25" fill="hold">
                            <p:stCondLst>
                              <p:cond delay="0"/>
                            </p:stCondLst>
                            <p:childTnLst>
                              <p:par>
                                <p:cTn id="26" presetID="21" presetClass="entr" presetSubtype="1"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wheel(1)">
                                      <p:cBhvr>
                                        <p:cTn id="28" dur="2000"/>
                                        <p:tgtEl>
                                          <p:spTgt spid="2"/>
                                        </p:tgtEl>
                                      </p:cBhvr>
                                    </p:animEffect>
                                  </p:childTnLst>
                                </p:cTn>
                              </p:par>
                            </p:childTnLst>
                          </p:cTn>
                        </p:par>
                        <p:par>
                          <p:cTn id="29" fill="hold">
                            <p:stCondLst>
                              <p:cond delay="2000"/>
                            </p:stCondLst>
                            <p:childTnLst>
                              <p:par>
                                <p:cTn id="30" presetID="6" presetClass="entr" presetSubtype="16" fill="hold" grpId="0" nodeType="after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circle(in)">
                                      <p:cBhvr>
                                        <p:cTn id="32" dur="2000"/>
                                        <p:tgtEl>
                                          <p:spTgt spid="14"/>
                                        </p:tgtEl>
                                      </p:cBhvr>
                                    </p:animEffect>
                                  </p:childTnLst>
                                  <p:subTnLst>
                                    <p:audio>
                                      <p:cMediaNode>
                                        <p:cTn display="0" masterRel="sameClick">
                                          <p:stCondLst>
                                            <p:cond evt="begin" delay="0">
                                              <p:tn val="30"/>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6000" r="-6000"/>
          </a:stretch>
        </a:blipFill>
        <a:effectLst/>
      </p:bgPr>
    </p:bg>
    <p:spTree>
      <p:nvGrpSpPr>
        <p:cNvPr id="1" name=""/>
        <p:cNvGrpSpPr/>
        <p:nvPr/>
      </p:nvGrpSpPr>
      <p:grpSpPr>
        <a:xfrm>
          <a:off x="0" y="0"/>
          <a:ext cx="0" cy="0"/>
          <a:chOff x="0" y="0"/>
          <a:chExt cx="0" cy="0"/>
        </a:xfrm>
      </p:grpSpPr>
      <p:grpSp>
        <p:nvGrpSpPr>
          <p:cNvPr id="16" name="Nhóm 15">
            <a:extLst>
              <a:ext uri="{FF2B5EF4-FFF2-40B4-BE49-F238E27FC236}">
                <a16:creationId xmlns:a16="http://schemas.microsoft.com/office/drawing/2014/main" id="{C2B07412-C2C8-A1C9-6065-93807AF5416A}"/>
              </a:ext>
            </a:extLst>
          </p:cNvPr>
          <p:cNvGrpSpPr/>
          <p:nvPr/>
        </p:nvGrpSpPr>
        <p:grpSpPr>
          <a:xfrm>
            <a:off x="1743855" y="0"/>
            <a:ext cx="8464447" cy="1648917"/>
            <a:chOff x="1307891" y="0"/>
            <a:chExt cx="6348335" cy="1236688"/>
          </a:xfrm>
        </p:grpSpPr>
        <p:sp>
          <p:nvSpPr>
            <p:cNvPr id="3" name="Hình chữ nhật: Góc Tròn 2">
              <a:extLst>
                <a:ext uri="{FF2B5EF4-FFF2-40B4-BE49-F238E27FC236}">
                  <a16:creationId xmlns:a16="http://schemas.microsoft.com/office/drawing/2014/main" id="{9A31E4EF-76FD-75B6-D841-B9D9D228C045}"/>
                </a:ext>
              </a:extLst>
            </p:cNvPr>
            <p:cNvSpPr/>
            <p:nvPr/>
          </p:nvSpPr>
          <p:spPr>
            <a:xfrm>
              <a:off x="1341620" y="0"/>
              <a:ext cx="6280878" cy="996846"/>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微软雅黑 Light"/>
                <a:cs typeface="+mn-cs"/>
              </a:endParaRPr>
            </a:p>
          </p:txBody>
        </p:sp>
        <p:sp>
          <p:nvSpPr>
            <p:cNvPr id="4" name="Hình chữ nhật: Góc Tròn 3">
              <a:extLst>
                <a:ext uri="{FF2B5EF4-FFF2-40B4-BE49-F238E27FC236}">
                  <a16:creationId xmlns:a16="http://schemas.microsoft.com/office/drawing/2014/main" id="{4C159726-252A-0EAF-F160-BBB0E7234C9B}"/>
                </a:ext>
              </a:extLst>
            </p:cNvPr>
            <p:cNvSpPr/>
            <p:nvPr/>
          </p:nvSpPr>
          <p:spPr>
            <a:xfrm>
              <a:off x="1307891" y="164891"/>
              <a:ext cx="6348335" cy="1071797"/>
            </a:xfrm>
            <a:prstGeom prst="roundRect">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733" b="1" i="0" u="none" strike="noStrike" kern="1200" cap="none" spc="0" normalizeH="0" baseline="0" noProof="0">
                  <a:ln>
                    <a:noFill/>
                  </a:ln>
                  <a:solidFill>
                    <a:prstClr val="white"/>
                  </a:solidFill>
                  <a:effectLst/>
                  <a:uLnTx/>
                  <a:uFillTx/>
                  <a:latin typeface="Calibri"/>
                  <a:ea typeface="微软雅黑 Light"/>
                  <a:cs typeface="+mn-cs"/>
                </a:rPr>
                <a:t>(3)Tìm từ ngữ chỉ tên gọi con vật, cây, hoa, quả chứa tiếng có:</a:t>
              </a:r>
            </a:p>
          </p:txBody>
        </p:sp>
      </p:grpSp>
      <p:pic>
        <p:nvPicPr>
          <p:cNvPr id="15" name="Hình ảnh 14">
            <a:extLst>
              <a:ext uri="{FF2B5EF4-FFF2-40B4-BE49-F238E27FC236}">
                <a16:creationId xmlns:a16="http://schemas.microsoft.com/office/drawing/2014/main" id="{675D9CF8-80D0-8B6C-4717-64263A943D6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666566" y="-612339"/>
            <a:ext cx="3879836" cy="2738708"/>
          </a:xfrm>
          <a:prstGeom prst="rect">
            <a:avLst/>
          </a:prstGeom>
        </p:spPr>
      </p:pic>
      <p:pic>
        <p:nvPicPr>
          <p:cNvPr id="20" name="Hình ảnh 19" descr="Ảnh có chứa văn bản, đồ họa véc-tơ&#10;&#10;Mô tả được tạo tự động">
            <a:extLst>
              <a:ext uri="{FF2B5EF4-FFF2-40B4-BE49-F238E27FC236}">
                <a16:creationId xmlns:a16="http://schemas.microsoft.com/office/drawing/2014/main" id="{488E60FE-F7C4-1C82-9B84-5D16A4EFB6F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331671" y="757014"/>
            <a:ext cx="1147653" cy="1190820"/>
          </a:xfrm>
          <a:prstGeom prst="rect">
            <a:avLst/>
          </a:prstGeom>
        </p:spPr>
      </p:pic>
      <p:sp>
        <p:nvSpPr>
          <p:cNvPr id="12" name="Bong bóng Lời nói: Hình chữ nhật với Góc Tròn 1">
            <a:extLst>
              <a:ext uri="{FF2B5EF4-FFF2-40B4-BE49-F238E27FC236}">
                <a16:creationId xmlns:a16="http://schemas.microsoft.com/office/drawing/2014/main" id="{D804A82A-77CA-5F3A-95DB-B426BA5FF831}"/>
              </a:ext>
            </a:extLst>
          </p:cNvPr>
          <p:cNvSpPr/>
          <p:nvPr/>
        </p:nvSpPr>
        <p:spPr>
          <a:xfrm>
            <a:off x="304800" y="1941467"/>
            <a:ext cx="11582399" cy="4476823"/>
          </a:xfrm>
          <a:prstGeom prst="wedgeRoundRectCallout">
            <a:avLst>
              <a:gd name="adj1" fmla="val 24224"/>
              <a:gd name="adj2" fmla="val -47881"/>
              <a:gd name="adj3" fmla="val 16667"/>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r>
              <a:rPr lang="vi-VN" sz="3733" b="1">
                <a:solidFill>
                  <a:srgbClr val="FF0000"/>
                </a:solidFill>
                <a:latin typeface="Calibri"/>
              </a:rPr>
              <a:t>Con vật: </a:t>
            </a:r>
            <a:r>
              <a:rPr lang="vi-VN" sz="3733" b="1">
                <a:solidFill>
                  <a:schemeClr val="tx2">
                    <a:lumMod val="50000"/>
                  </a:schemeClr>
                </a:solidFill>
                <a:latin typeface="Calibri"/>
              </a:rPr>
              <a:t>con chim sáo, con sâu, con chim sẻ, con sứa, con ốc sên, con sói, con cá sấu, con sóc, con sư tử, con xén tóc,...</a:t>
            </a:r>
          </a:p>
          <a:p>
            <a:pPr lvl="0" algn="just" defTabSz="1219170"/>
            <a:r>
              <a:rPr lang="vi-VN" sz="3733" b="1">
                <a:solidFill>
                  <a:srgbClr val="FF0000"/>
                </a:solidFill>
                <a:latin typeface="Calibri"/>
              </a:rPr>
              <a:t>Cây:</a:t>
            </a:r>
            <a:r>
              <a:rPr lang="vi-VN" sz="3733" b="1">
                <a:solidFill>
                  <a:schemeClr val="tx2">
                    <a:lumMod val="50000"/>
                  </a:schemeClr>
                </a:solidFill>
                <a:latin typeface="Calibri"/>
              </a:rPr>
              <a:t> cây xoài, cây sấu, cây sung, cây sầu riêng, cây sồi, cây xương rồng, cây xà cừ, cây sả, cây sậy,...</a:t>
            </a:r>
          </a:p>
          <a:p>
            <a:pPr lvl="0" algn="just" defTabSz="1219170"/>
            <a:r>
              <a:rPr lang="vi-VN" sz="3733" b="1">
                <a:solidFill>
                  <a:srgbClr val="FF0000"/>
                </a:solidFill>
                <a:latin typeface="Calibri"/>
              </a:rPr>
              <a:t>Hoa, quả: </a:t>
            </a:r>
            <a:r>
              <a:rPr lang="vi-VN" sz="3733" b="1">
                <a:solidFill>
                  <a:schemeClr val="tx2">
                    <a:lumMod val="50000"/>
                  </a:schemeClr>
                </a:solidFill>
                <a:latin typeface="Calibri"/>
              </a:rPr>
              <a:t>hoa xoan, quả xoài, hoa súng, hoa sen, hoa sữa, quả sấu, quả sung, quả sầu riêng,....</a:t>
            </a:r>
          </a:p>
        </p:txBody>
      </p:sp>
    </p:spTree>
    <p:extLst>
      <p:ext uri="{BB962C8B-B14F-4D97-AF65-F5344CB8AC3E}">
        <p14:creationId xmlns:p14="http://schemas.microsoft.com/office/powerpoint/2010/main" val="2829796648"/>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2000"/>
                                        <p:tgtEl>
                                          <p:spTgt spid="15"/>
                                        </p:tgtEl>
                                      </p:cBhvr>
                                    </p:animEffect>
                                  </p:childTnLst>
                                </p:cTn>
                              </p:par>
                            </p:childTnLst>
                          </p:cTn>
                        </p:par>
                        <p:par>
                          <p:cTn id="8" fill="hold">
                            <p:stCondLst>
                              <p:cond delay="2000"/>
                            </p:stCondLst>
                            <p:childTnLst>
                              <p:par>
                                <p:cTn id="9" presetID="16" presetClass="entr" presetSubtype="21"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barn(inVertical)">
                                      <p:cBhvr>
                                        <p:cTn id="11" dur="500"/>
                                        <p:tgtEl>
                                          <p:spTgt spid="20"/>
                                        </p:tgtEl>
                                      </p:cBhvr>
                                    </p:animEffect>
                                  </p:childTnLst>
                                </p:cTn>
                              </p:par>
                              <p:par>
                                <p:cTn id="12" presetID="6" presetClass="entr" presetSubtype="16" fill="hold" nodeType="with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circle(in)">
                                      <p:cBhvr>
                                        <p:cTn id="14" dur="2000"/>
                                        <p:tgtEl>
                                          <p:spTgt spid="16"/>
                                        </p:tgtEl>
                                      </p:cBhvr>
                                    </p:animEffect>
                                  </p:childTnLst>
                                </p:cTn>
                              </p:par>
                            </p:childTnLst>
                          </p:cTn>
                        </p:par>
                        <p:par>
                          <p:cTn id="15" fill="hold">
                            <p:stCondLst>
                              <p:cond delay="4000"/>
                            </p:stCondLst>
                            <p:childTnLst>
                              <p:par>
                                <p:cTn id="16" presetID="6" presetClass="entr" presetSubtype="16" fill="hold" grpId="0" nodeType="after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circle(in)">
                                      <p:cBhvr>
                                        <p:cTn id="18" dur="2000"/>
                                        <p:tgtEl>
                                          <p:spTgt spid="12"/>
                                        </p:tgtEl>
                                      </p:cBhvr>
                                    </p:animEffect>
                                  </p:childTnLst>
                                  <p:subTnLst>
                                    <p:audio>
                                      <p:cMediaNode>
                                        <p:cTn display="0" masterRel="sameClick">
                                          <p:stCondLst>
                                            <p:cond evt="begin" delay="0">
                                              <p:tn val="16"/>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6000" r="-6000"/>
          </a:stretch>
        </a:blipFill>
        <a:effectLst/>
      </p:bgPr>
    </p:bg>
    <p:spTree>
      <p:nvGrpSpPr>
        <p:cNvPr id="1" name=""/>
        <p:cNvGrpSpPr/>
        <p:nvPr/>
      </p:nvGrpSpPr>
      <p:grpSpPr>
        <a:xfrm>
          <a:off x="0" y="0"/>
          <a:ext cx="0" cy="0"/>
          <a:chOff x="0" y="0"/>
          <a:chExt cx="0" cy="0"/>
        </a:xfrm>
      </p:grpSpPr>
      <p:sp>
        <p:nvSpPr>
          <p:cNvPr id="3" name="Bong bóng Lời nói: Hình chữ nhật với Góc Tròn 2">
            <a:extLst>
              <a:ext uri="{FF2B5EF4-FFF2-40B4-BE49-F238E27FC236}">
                <a16:creationId xmlns:a16="http://schemas.microsoft.com/office/drawing/2014/main" id="{1DD54E99-9693-02F8-2BD8-F09C02A4C022}"/>
              </a:ext>
            </a:extLst>
          </p:cNvPr>
          <p:cNvSpPr/>
          <p:nvPr/>
        </p:nvSpPr>
        <p:spPr>
          <a:xfrm>
            <a:off x="5766218" y="353684"/>
            <a:ext cx="5106648" cy="2238532"/>
          </a:xfrm>
          <a:prstGeom prst="wedgeRoundRectCallout">
            <a:avLst>
              <a:gd name="adj1" fmla="val 30711"/>
              <a:gd name="adj2" fmla="val 64286"/>
              <a:gd name="adj3" fmla="val 16667"/>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r>
              <a:rPr lang="vi-VN" sz="3733" b="1">
                <a:solidFill>
                  <a:srgbClr val="FF0000"/>
                </a:solidFill>
                <a:latin typeface="Calibri"/>
              </a:rPr>
              <a:t>Quê em có cảnh gì? </a:t>
            </a:r>
          </a:p>
          <a:p>
            <a:pPr lvl="0" algn="ctr" defTabSz="1219170"/>
            <a:r>
              <a:rPr lang="vi-VN" sz="3733" b="1">
                <a:solidFill>
                  <a:srgbClr val="FF0000"/>
                </a:solidFill>
                <a:latin typeface="Calibri"/>
              </a:rPr>
              <a:t>Có các loại cây nào đặc trưng?</a:t>
            </a:r>
          </a:p>
        </p:txBody>
      </p:sp>
      <p:sp>
        <p:nvSpPr>
          <p:cNvPr id="2" name="Bong bóng Lời nói: Hình chữ nhật với Góc Tròn 1">
            <a:extLst>
              <a:ext uri="{FF2B5EF4-FFF2-40B4-BE49-F238E27FC236}">
                <a16:creationId xmlns:a16="http://schemas.microsoft.com/office/drawing/2014/main" id="{99CD16B0-6C91-867E-86C4-1E3694C1D45A}"/>
              </a:ext>
            </a:extLst>
          </p:cNvPr>
          <p:cNvSpPr/>
          <p:nvPr/>
        </p:nvSpPr>
        <p:spPr>
          <a:xfrm>
            <a:off x="549639" y="385633"/>
            <a:ext cx="4207240" cy="2238532"/>
          </a:xfrm>
          <a:prstGeom prst="wedgeRoundRectCallou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r>
              <a:rPr lang="en-US" sz="3733" b="1">
                <a:solidFill>
                  <a:srgbClr val="FF0000"/>
                </a:solidFill>
                <a:latin typeface="Calibri"/>
              </a:rPr>
              <a:t>Quê em ở đâu?</a:t>
            </a:r>
          </a:p>
        </p:txBody>
      </p:sp>
      <p:pic>
        <p:nvPicPr>
          <p:cNvPr id="21" name="Hình ảnh 20" descr="Ảnh có chứa văn bản, búp bê, mẫu họa&#10;&#10;Mô tả được tạo tự động">
            <a:extLst>
              <a:ext uri="{FF2B5EF4-FFF2-40B4-BE49-F238E27FC236}">
                <a16:creationId xmlns:a16="http://schemas.microsoft.com/office/drawing/2014/main" id="{B62BCC16-D56D-C1FE-92E3-52C7DEE395A8}"/>
              </a:ext>
            </a:extLst>
          </p:cNvPr>
          <p:cNvPicPr>
            <a:picLocks noChangeAspect="1"/>
          </p:cNvPicPr>
          <p:nvPr/>
        </p:nvPicPr>
        <p:blipFill rotWithShape="1">
          <a:blip r:embed="rId5" cstate="hqprint">
            <a:extLst>
              <a:ext uri="{BEBA8EAE-BF5A-486C-A8C5-ECC9F3942E4B}">
                <a14:imgProps xmlns:a14="http://schemas.microsoft.com/office/drawing/2010/main">
                  <a14:imgLayer r:embed="rId6">
                    <a14:imgEffect>
                      <a14:backgroundRemoval t="10000" b="90000" l="10000" r="90000">
                        <a14:foregroundMark x1="18190" y1="18993" x2="24511" y2="51617"/>
                        <a14:foregroundMark x1="38518" y1="54564" x2="39541" y2="44249"/>
                        <a14:foregroundMark x1="39541" y1="44249" x2="45089" y2="47401"/>
                        <a14:foregroundMark x1="45089" y1="47401" x2="45248" y2="47933"/>
                        <a14:foregroundMark x1="68690" y1="42325" x2="69350" y2="45722"/>
                      </a14:backgroundRemoval>
                    </a14:imgEffect>
                  </a14:imgLayer>
                </a14:imgProps>
              </a:ext>
              <a:ext uri="{28A0092B-C50C-407E-A947-70E740481C1C}">
                <a14:useLocalDpi xmlns:a14="http://schemas.microsoft.com/office/drawing/2010/main" val="0"/>
              </a:ext>
            </a:extLst>
          </a:blip>
          <a:srcRect r="49426"/>
          <a:stretch/>
        </p:blipFill>
        <p:spPr>
          <a:xfrm>
            <a:off x="-459700" y="1914635"/>
            <a:ext cx="5216579" cy="5730560"/>
          </a:xfrm>
          <a:prstGeom prst="rect">
            <a:avLst/>
          </a:prstGeom>
        </p:spPr>
      </p:pic>
      <p:pic>
        <p:nvPicPr>
          <p:cNvPr id="22" name="Hình ảnh 21" descr="Ảnh có chứa văn bản, búp bê, mẫu họa&#10;&#10;Mô tả được tạo tự động">
            <a:extLst>
              <a:ext uri="{FF2B5EF4-FFF2-40B4-BE49-F238E27FC236}">
                <a16:creationId xmlns:a16="http://schemas.microsoft.com/office/drawing/2014/main" id="{28FF066F-7B75-1E3D-65C8-1D37FD87EECC}"/>
              </a:ext>
            </a:extLst>
          </p:cNvPr>
          <p:cNvPicPr>
            <a:picLocks noChangeAspect="1"/>
          </p:cNvPicPr>
          <p:nvPr/>
        </p:nvPicPr>
        <p:blipFill rotWithShape="1">
          <a:blip r:embed="rId5" cstate="hqprint">
            <a:extLst>
              <a:ext uri="{BEBA8EAE-BF5A-486C-A8C5-ECC9F3942E4B}">
                <a14:imgProps xmlns:a14="http://schemas.microsoft.com/office/drawing/2010/main">
                  <a14:imgLayer r:embed="rId6">
                    <a14:imgEffect>
                      <a14:backgroundRemoval t="10000" b="90000" l="10000" r="90000">
                        <a14:foregroundMark x1="18190" y1="18993" x2="24511" y2="51617"/>
                        <a14:foregroundMark x1="38518" y1="54564" x2="39541" y2="44249"/>
                        <a14:foregroundMark x1="39541" y1="44249" x2="45089" y2="47401"/>
                        <a14:foregroundMark x1="45089" y1="47401" x2="45248" y2="47933"/>
                        <a14:foregroundMark x1="68690" y1="42325" x2="69350" y2="45722"/>
                      </a14:backgroundRemoval>
                    </a14:imgEffect>
                  </a14:imgLayer>
                </a14:imgProps>
              </a:ext>
              <a:ext uri="{28A0092B-C50C-407E-A947-70E740481C1C}">
                <a14:useLocalDpi xmlns:a14="http://schemas.microsoft.com/office/drawing/2010/main" val="0"/>
              </a:ext>
            </a:extLst>
          </a:blip>
          <a:srcRect l="51155" t="-1623" r="6506" b="1623"/>
          <a:stretch/>
        </p:blipFill>
        <p:spPr>
          <a:xfrm>
            <a:off x="7934793" y="1794712"/>
            <a:ext cx="4367135" cy="5730560"/>
          </a:xfrm>
          <a:prstGeom prst="rect">
            <a:avLst/>
          </a:prstGeom>
        </p:spPr>
      </p:pic>
    </p:spTree>
    <p:extLst>
      <p:ext uri="{BB962C8B-B14F-4D97-AF65-F5344CB8AC3E}">
        <p14:creationId xmlns:p14="http://schemas.microsoft.com/office/powerpoint/2010/main" val="2954368754"/>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ppt_x"/>
                                          </p:val>
                                        </p:tav>
                                        <p:tav tm="100000">
                                          <p:val>
                                            <p:strVal val="#ppt_x"/>
                                          </p:val>
                                        </p:tav>
                                      </p:tavLst>
                                    </p:anim>
                                    <p:anim calcmode="lin" valueType="num">
                                      <p:cBhvr additive="base">
                                        <p:cTn id="12" dur="500" fill="hold"/>
                                        <p:tgtEl>
                                          <p:spTgt spid="22"/>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6" presetClass="entr" presetSubtype="16"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circle(in)">
                                      <p:cBhvr>
                                        <p:cTn id="16" dur="2000"/>
                                        <p:tgtEl>
                                          <p:spTgt spid="2"/>
                                        </p:tgtEl>
                                      </p:cBhvr>
                                    </p:animEffect>
                                  </p:childTnLst>
                                  <p:subTnLst>
                                    <p:audio>
                                      <p:cMediaNode>
                                        <p:cTn display="0" masterRel="sameClick">
                                          <p:stCondLst>
                                            <p:cond evt="begin" delay="0">
                                              <p:tn val="14"/>
                                            </p:cond>
                                          </p:stCondLst>
                                          <p:endCondLst>
                                            <p:cond evt="onStopAudio" delay="0">
                                              <p:tgtEl>
                                                <p:sldTgt/>
                                              </p:tgtEl>
                                            </p:cond>
                                          </p:endCondLst>
                                        </p:cTn>
                                        <p:tgtEl>
                                          <p:sndTgt r:embed="rId3" name="applause.wav"/>
                                        </p:tgtEl>
                                      </p:cMediaNode>
                                    </p:audio>
                                  </p:subTnLst>
                                </p:cTn>
                              </p:par>
                            </p:childTnLst>
                          </p:cTn>
                        </p:par>
                        <p:par>
                          <p:cTn id="17" fill="hold">
                            <p:stCondLst>
                              <p:cond delay="2500"/>
                            </p:stCondLst>
                            <p:childTnLst>
                              <p:par>
                                <p:cTn id="18" presetID="6" presetClass="entr" presetSubtype="16" fill="hold" grpId="0"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circle(in)">
                                      <p:cBhvr>
                                        <p:cTn id="20"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1.0&quot;&gt;&lt;object type=&quot;1&quot; unique_id=&quot;10001&quot;&gt;&lt;object type=&quot;2&quot; unique_id=&quot;10002&quot;&gt;&lt;object type=&quot;3&quot; unique_id=&quot;490133&quot;&gt;&lt;property id=&quot;20148&quot; value=&quot;5&quot;/&gt;&lt;property id=&quot;20300&quot; value=&quot;Slide 6&quot;/&gt;&lt;property id=&quot;20307&quot; value=&quot;287&quot;/&gt;&lt;/object&gt;&lt;object type=&quot;3&quot; unique_id=&quot;494922&quot;&gt;&lt;property id=&quot;20148&quot; value=&quot;5&quot;/&gt;&lt;property id=&quot;20300&quot; value=&quot;Slide 10&quot;/&gt;&lt;property id=&quot;20307&quot; value=&quot;300&quot;/&gt;&lt;/object&gt;&lt;object type=&quot;3&quot; unique_id=&quot;496557&quot;&gt;&lt;property id=&quot;20148&quot; value=&quot;5&quot;/&gt;&lt;property id=&quot;20300&quot; value=&quot;Slide 39&quot;/&gt;&lt;property id=&quot;20307&quot; value=&quot;309&quot;/&gt;&lt;/object&gt;&lt;object type=&quot;3&quot; unique_id=&quot;496558&quot;&gt;&lt;property id=&quot;20148&quot; value=&quot;5&quot;/&gt;&lt;property id=&quot;20300&quot; value=&quot;Slide 41&quot;/&gt;&lt;property id=&quot;20307&quot; value=&quot;310&quot;/&gt;&lt;/object&gt;&lt;object type=&quot;3&quot; unique_id=&quot;496788&quot;&gt;&lt;property id=&quot;20148&quot; value=&quot;5&quot;/&gt;&lt;property id=&quot;20300&quot; value=&quot;Slide 42&quot;/&gt;&lt;property id=&quot;20307&quot; value=&quot;313&quot;/&gt;&lt;/object&gt;&lt;object type=&quot;3&quot; unique_id=&quot;497457&quot;&gt;&lt;property id=&quot;20148&quot; value=&quot;5&quot;/&gt;&lt;property id=&quot;20300&quot; value=&quot;Slide 48&quot;/&gt;&lt;property id=&quot;20307&quot; value=&quot;315&quot;/&gt;&lt;/object&gt;&lt;object type=&quot;3&quot; unique_id=&quot;497828&quot;&gt;&lt;property id=&quot;20148&quot; value=&quot;5&quot;/&gt;&lt;property id=&quot;20300&quot; value=&quot;Slide 55&quot;/&gt;&lt;property id=&quot;20307&quot; value=&quot;317&quot;/&gt;&lt;/object&gt;&lt;object type=&quot;3&quot; unique_id=&quot;498077&quot;&gt;&lt;property id=&quot;20148&quot; value=&quot;5&quot;/&gt;&lt;property id=&quot;20300&quot; value=&quot;Slide 33&quot;/&gt;&lt;property id=&quot;20307&quot; value=&quot;319&quot;/&gt;&lt;/object&gt;&lt;object type=&quot;3&quot; unique_id=&quot;498078&quot;&gt;&lt;property id=&quot;20148&quot; value=&quot;5&quot;/&gt;&lt;property id=&quot;20300&quot; value=&quot;Slide 34&quot;/&gt;&lt;property id=&quot;20307&quot; value=&quot;320&quot;/&gt;&lt;/object&gt;&lt;object type=&quot;3&quot; unique_id=&quot;498080&quot;&gt;&lt;property id=&quot;20148&quot; value=&quot;5&quot;/&gt;&lt;property id=&quot;20300&quot; value=&quot;Slide 37&quot;/&gt;&lt;property id=&quot;20307&quot; value=&quot;322&quot;/&gt;&lt;/object&gt;&lt;object type=&quot;3&quot; unique_id=&quot;498545&quot;&gt;&lt;property id=&quot;20148&quot; value=&quot;5&quot;/&gt;&lt;property id=&quot;20300&quot; value=&quot;Slide 35&quot;/&gt;&lt;property id=&quot;20307&quot; value=&quot;324&quot;/&gt;&lt;/object&gt;&lt;object type=&quot;3&quot; unique_id=&quot;507430&quot;&gt;&lt;property id=&quot;20148&quot; value=&quot;5&quot;/&gt;&lt;property id=&quot;20300&quot; value=&quot;Slide 31&quot;/&gt;&lt;property id=&quot;20307&quot; value=&quot;340&quot;/&gt;&lt;/object&gt;&lt;object type=&quot;3&quot; unique_id=&quot;510046&quot;&gt;&lt;property id=&quot;20148&quot; value=&quot;5&quot;/&gt;&lt;property id=&quot;20300&quot; value=&quot;Slide 53&quot;/&gt;&lt;property id=&quot;20307&quot; value=&quot;346&quot;/&gt;&lt;/object&gt;&lt;object type=&quot;3&quot; unique_id=&quot;510047&quot;&gt;&lt;property id=&quot;20148&quot; value=&quot;5&quot;/&gt;&lt;property id=&quot;20300&quot; value=&quot;Slide 54&quot;/&gt;&lt;property id=&quot;20307&quot; value=&quot;347&quot;/&gt;&lt;/object&gt;&lt;object type=&quot;3&quot; unique_id=&quot;510088&quot;&gt;&lt;property id=&quot;20148&quot; value=&quot;5&quot;/&gt;&lt;property id=&quot;20300&quot; value=&quot;Slide 56&quot;/&gt;&lt;property id=&quot;20307&quot; value=&quot;348&quot;/&gt;&lt;/object&gt;&lt;object type=&quot;3&quot; unique_id=&quot;510089&quot;&gt;&lt;property id=&quot;20148&quot; value=&quot;5&quot;/&gt;&lt;property id=&quot;20300&quot; value=&quot;Slide 64&quot;/&gt;&lt;property id=&quot;20307&quot; value=&quot;349&quot;/&gt;&lt;/object&gt;&lt;object type=&quot;3&quot; unique_id=&quot;517903&quot;&gt;&lt;property id=&quot;20148&quot; value=&quot;5&quot;/&gt;&lt;property id=&quot;20300&quot; value=&quot;Slide 2&quot;/&gt;&lt;property id=&quot;20307&quot; value=&quot;353&quot;/&gt;&lt;/object&gt;&lt;object type=&quot;3&quot; unique_id=&quot;518137&quot;&gt;&lt;property id=&quot;20148&quot; value=&quot;5&quot;/&gt;&lt;property id=&quot;20300&quot; value=&quot;Slide 4&quot;/&gt;&lt;property id=&quot;20307&quot; value=&quot;355&quot;/&gt;&lt;/object&gt;&lt;object type=&quot;3&quot; unique_id=&quot;544426&quot;&gt;&lt;property id=&quot;20148&quot; value=&quot;5&quot;/&gt;&lt;property id=&quot;20300&quot; value=&quot;Slide 26&quot;/&gt;&lt;property id=&quot;20307&quot; value=&quot;372&quot;/&gt;&lt;/object&gt;&lt;object type=&quot;3&quot; unique_id=&quot;544427&quot;&gt;&lt;property id=&quot;20148&quot; value=&quot;5&quot;/&gt;&lt;property id=&quot;20300&quot; value=&quot;Slide 27&quot;/&gt;&lt;property id=&quot;20307&quot; value=&quot;373&quot;/&gt;&lt;/object&gt;&lt;object type=&quot;3&quot; unique_id=&quot;546241&quot;&gt;&lt;property id=&quot;20148&quot; value=&quot;5&quot;/&gt;&lt;property id=&quot;20300&quot; value=&quot;Slide 23&quot;/&gt;&lt;property id=&quot;20307&quot; value=&quot;376&quot;/&gt;&lt;/object&gt;&lt;object type=&quot;3&quot; unique_id=&quot;546242&quot;&gt;&lt;property id=&quot;20148&quot; value=&quot;5&quot;/&gt;&lt;property id=&quot;20300&quot; value=&quot;Slide 24&quot;/&gt;&lt;property id=&quot;20307&quot; value=&quot;377&quot;/&gt;&lt;/object&gt;&lt;object type=&quot;3&quot; unique_id=&quot;546649&quot;&gt;&lt;property id=&quot;20148&quot; value=&quot;5&quot;/&gt;&lt;property id=&quot;20300&quot; value=&quot;Slide 46&quot;/&gt;&lt;property id=&quot;20307&quot; value=&quot;380&quot;/&gt;&lt;/object&gt;&lt;object type=&quot;3&quot; unique_id=&quot;547900&quot;&gt;&lt;property id=&quot;20148&quot; value=&quot;5&quot;/&gt;&lt;property id=&quot;20300&quot; value=&quot;Slide 21&quot;/&gt;&lt;property id=&quot;20307&quot; value=&quot;382&quot;/&gt;&lt;/object&gt;&lt;object type=&quot;3&quot; unique_id=&quot;548780&quot;&gt;&lt;property id=&quot;20148&quot; value=&quot;5&quot;/&gt;&lt;property id=&quot;20300&quot; value=&quot;Slide 7&quot;/&gt;&lt;property id=&quot;20307&quot; value=&quot;384&quot;/&gt;&lt;/object&gt;&lt;object type=&quot;3&quot; unique_id=&quot;548781&quot;&gt;&lt;property id=&quot;20148&quot; value=&quot;5&quot;/&gt;&lt;property id=&quot;20300&quot; value=&quot;Slide 8&quot;/&gt;&lt;property id=&quot;20307&quot; value=&quot;385&quot;/&gt;&lt;/object&gt;&lt;object type=&quot;3&quot; unique_id=&quot;552429&quot;&gt;&lt;property id=&quot;20148&quot; value=&quot;5&quot;/&gt;&lt;property id=&quot;20300&quot; value=&quot;Slide 3&quot;/&gt;&lt;property id=&quot;20307&quot; value=&quot;394&quot;/&gt;&lt;/object&gt;&lt;object type=&quot;3&quot; unique_id=&quot;553122&quot;&gt;&lt;property id=&quot;20148&quot; value=&quot;5&quot;/&gt;&lt;property id=&quot;20300&quot; value=&quot;Slide 1&quot;/&gt;&lt;property id=&quot;20307&quot; value=&quot;399&quot;/&gt;&lt;/object&gt;&lt;object type=&quot;3&quot; unique_id=&quot;554050&quot;&gt;&lt;property id=&quot;20148&quot; value=&quot;5&quot;/&gt;&lt;property id=&quot;20300&quot; value=&quot;Slide 9&quot;/&gt;&lt;property id=&quot;20307&quot; value=&quot;400&quot;/&gt;&lt;/object&gt;&lt;object type=&quot;3&quot; unique_id=&quot;554599&quot;&gt;&lt;property id=&quot;20148&quot; value=&quot;5&quot;/&gt;&lt;property id=&quot;20300&quot; value=&quot;Slide 12&quot;/&gt;&lt;property id=&quot;20307&quot; value=&quot;401&quot;/&gt;&lt;/object&gt;&lt;object type=&quot;3&quot; unique_id=&quot;559830&quot;&gt;&lt;property id=&quot;20148&quot; value=&quot;5&quot;/&gt;&lt;property id=&quot;20300&quot; value=&quot;Slide 43&quot;/&gt;&lt;property id=&quot;20307&quot; value=&quot;405&quot;/&gt;&lt;/object&gt;&lt;object type=&quot;3&quot; unique_id=&quot;559831&quot;&gt;&lt;property id=&quot;20148&quot; value=&quot;5&quot;/&gt;&lt;property id=&quot;20300&quot; value=&quot;Slide 44&quot;/&gt;&lt;property id=&quot;20307&quot; value=&quot;403&quot;/&gt;&lt;/object&gt;&lt;object type=&quot;3&quot; unique_id=&quot;559832&quot;&gt;&lt;property id=&quot;20148&quot; value=&quot;5&quot;/&gt;&lt;property id=&quot;20300&quot; value=&quot;Slide 45&quot;/&gt;&lt;property id=&quot;20307&quot; value=&quot;404&quot;/&gt;&lt;/object&gt;&lt;object type=&quot;3&quot; unique_id=&quot;560692&quot;&gt;&lt;property id=&quot;20148&quot; value=&quot;5&quot;/&gt;&lt;property id=&quot;20300&quot; value=&quot;Slide 29&quot;/&gt;&lt;property id=&quot;20307&quot; value=&quot;407&quot;/&gt;&lt;/object&gt;&lt;object type=&quot;3&quot; unique_id=&quot;560693&quot;&gt;&lt;property id=&quot;20148&quot; value=&quot;5&quot;/&gt;&lt;property id=&quot;20300&quot; value=&quot;Slide 30&quot;/&gt;&lt;property id=&quot;20307&quot; value=&quot;408&quot;/&gt;&lt;/object&gt;&lt;object type=&quot;3&quot; unique_id=&quot;561650&quot;&gt;&lt;property id=&quot;20148&quot; value=&quot;5&quot;/&gt;&lt;property id=&quot;20300&quot; value=&quot;Slide 57&quot;/&gt;&lt;property id=&quot;20307&quot; value=&quot;409&quot;/&gt;&lt;/object&gt;&lt;object type=&quot;3&quot; unique_id=&quot;561651&quot;&gt;&lt;property id=&quot;20148&quot; value=&quot;5&quot;/&gt;&lt;property id=&quot;20300&quot; value=&quot;Slide 58&quot;/&gt;&lt;property id=&quot;20307&quot; value=&quot;410&quot;/&gt;&lt;/object&gt;&lt;object type=&quot;3&quot; unique_id=&quot;561652&quot;&gt;&lt;property id=&quot;20148&quot; value=&quot;5&quot;/&gt;&lt;property id=&quot;20300&quot; value=&quot;Slide 59&quot;/&gt;&lt;property id=&quot;20307&quot; value=&quot;411&quot;/&gt;&lt;/object&gt;&lt;object type=&quot;3&quot; unique_id=&quot;561653&quot;&gt;&lt;property id=&quot;20148&quot; value=&quot;5&quot;/&gt;&lt;property id=&quot;20300&quot; value=&quot;Slide 60&quot;/&gt;&lt;property id=&quot;20307&quot; value=&quot;412&quot;/&gt;&lt;/object&gt;&lt;object type=&quot;3&quot; unique_id=&quot;561654&quot;&gt;&lt;property id=&quot;20148&quot; value=&quot;5&quot;/&gt;&lt;property id=&quot;20300&quot; value=&quot;Slide 61&quot;/&gt;&lt;property id=&quot;20307&quot; value=&quot;413&quot;/&gt;&lt;/object&gt;&lt;object type=&quot;3&quot; unique_id=&quot;561655&quot;&gt;&lt;property id=&quot;20148&quot; value=&quot;5&quot;/&gt;&lt;property id=&quot;20300&quot; value=&quot;Slide 62&quot;/&gt;&lt;property id=&quot;20307&quot; value=&quot;414&quot;/&gt;&lt;/object&gt;&lt;object type=&quot;3&quot; unique_id=&quot;562280&quot;&gt;&lt;property id=&quot;20148&quot; value=&quot;5&quot;/&gt;&lt;property id=&quot;20300&quot; value=&quot;Slide 63&quot;/&gt;&lt;property id=&quot;20307&quot; value=&quot;415&quot;/&gt;&lt;/object&gt;&lt;object type=&quot;3&quot; unique_id=&quot;562594&quot;&gt;&lt;property id=&quot;20148&quot; value=&quot;5&quot;/&gt;&lt;property id=&quot;20300&quot; value=&quot;Slide 22&quot;/&gt;&lt;property id=&quot;20307&quot; value=&quot;417&quot;/&gt;&lt;/object&gt;&lt;object type=&quot;3&quot; unique_id=&quot;562595&quot;&gt;&lt;property id=&quot;20148&quot; value=&quot;5&quot;/&gt;&lt;property id=&quot;20300&quot; value=&quot;Slide 25&quot;/&gt;&lt;property id=&quot;20307&quot; value=&quot;418&quot;/&gt;&lt;/object&gt;&lt;object type=&quot;3&quot; unique_id=&quot;562596&quot;&gt;&lt;property id=&quot;20148&quot; value=&quot;5&quot;/&gt;&lt;property id=&quot;20300&quot; value=&quot;Slide 28&quot;/&gt;&lt;property id=&quot;20307&quot; value=&quot;419&quot;/&gt;&lt;/object&gt;&lt;object type=&quot;3&quot; unique_id=&quot;563068&quot;&gt;&lt;property id=&quot;20148&quot; value=&quot;5&quot;/&gt;&lt;property id=&quot;20300&quot; value=&quot;Slide 15&quot;/&gt;&lt;property id=&quot;20307&quot; value=&quot;421&quot;/&gt;&lt;/object&gt;&lt;object type=&quot;3&quot; unique_id=&quot;563228&quot;&gt;&lt;property id=&quot;20148&quot; value=&quot;5&quot;/&gt;&lt;property id=&quot;20300&quot; value=&quot;Slide 11&quot;/&gt;&lt;property id=&quot;20307&quot; value=&quot;422&quot;/&gt;&lt;/object&gt;&lt;object type=&quot;3&quot; unique_id=&quot;564027&quot;&gt;&lt;property id=&quot;20148&quot; value=&quot;5&quot;/&gt;&lt;property id=&quot;20300&quot; value=&quot;Slide 13&quot;/&gt;&lt;property id=&quot;20307&quot; value=&quot;425&quot;/&gt;&lt;/object&gt;&lt;object type=&quot;3&quot; unique_id=&quot;564028&quot;&gt;&lt;property id=&quot;20148&quot; value=&quot;5&quot;/&gt;&lt;property id=&quot;20300&quot; value=&quot;Slide 14&quot;/&gt;&lt;property id=&quot;20307&quot; value=&quot;426&quot;/&gt;&lt;/object&gt;&lt;object type=&quot;3&quot; unique_id=&quot;564465&quot;&gt;&lt;property id=&quot;20148&quot; value=&quot;5&quot;/&gt;&lt;property id=&quot;20300&quot; value=&quot;Slide 16&quot;/&gt;&lt;property id=&quot;20307&quot; value=&quot;427&quot;/&gt;&lt;/object&gt;&lt;object type=&quot;3&quot; unique_id=&quot;565124&quot;&gt;&lt;property id=&quot;20148&quot; value=&quot;5&quot;/&gt;&lt;property id=&quot;20300&quot; value=&quot;Slide 19&quot;/&gt;&lt;property id=&quot;20307&quot; value=&quot;428&quot;/&gt;&lt;/object&gt;&lt;object type=&quot;3&quot; unique_id=&quot;565374&quot;&gt;&lt;property id=&quot;20148&quot; value=&quot;5&quot;/&gt;&lt;property id=&quot;20300&quot; value=&quot;Slide 5&quot;/&gt;&lt;property id=&quot;20307&quot; value=&quot;429&quot;/&gt;&lt;/object&gt;&lt;object type=&quot;3&quot; unique_id=&quot;565774&quot;&gt;&lt;property id=&quot;20148&quot; value=&quot;5&quot;/&gt;&lt;property id=&quot;20300&quot; value=&quot;Slide 17&quot;/&gt;&lt;property id=&quot;20307&quot; value=&quot;431&quot;/&gt;&lt;/object&gt;&lt;object type=&quot;3&quot; unique_id=&quot;565775&quot;&gt;&lt;property id=&quot;20148&quot; value=&quot;5&quot;/&gt;&lt;property id=&quot;20300&quot; value=&quot;Slide 18&quot;/&gt;&lt;property id=&quot;20307&quot; value=&quot;432&quot;/&gt;&lt;/object&gt;&lt;object type=&quot;3&quot; unique_id=&quot;565776&quot;&gt;&lt;property id=&quot;20148&quot; value=&quot;5&quot;/&gt;&lt;property id=&quot;20300&quot; value=&quot;Slide 20&quot;/&gt;&lt;property id=&quot;20307&quot; value=&quot;430&quot;/&gt;&lt;/object&gt;&lt;object type=&quot;3&quot; unique_id=&quot;565777&quot;&gt;&lt;property id=&quot;20148&quot; value=&quot;5&quot;/&gt;&lt;property id=&quot;20300&quot; value=&quot;Slide 32&quot;/&gt;&lt;property id=&quot;20307&quot; value=&quot;433&quot;/&gt;&lt;/object&gt;&lt;object type=&quot;3&quot; unique_id=&quot;565955&quot;&gt;&lt;property id=&quot;20148&quot; value=&quot;5&quot;/&gt;&lt;property id=&quot;20300&quot; value=&quot;Slide 36&quot;/&gt;&lt;property id=&quot;20307&quot; value=&quot;434&quot;/&gt;&lt;/object&gt;&lt;object type=&quot;3&quot; unique_id=&quot;566369&quot;&gt;&lt;property id=&quot;20148&quot; value=&quot;5&quot;/&gt;&lt;property id=&quot;20300&quot; value=&quot;Slide 38&quot;/&gt;&lt;property id=&quot;20307&quot; value=&quot;435&quot;/&gt;&lt;/object&gt;&lt;object type=&quot;3&quot; unique_id=&quot;566734&quot;&gt;&lt;property id=&quot;20148&quot; value=&quot;5&quot;/&gt;&lt;property id=&quot;20300&quot; value=&quot;Slide 40&quot;/&gt;&lt;property id=&quot;20307&quot; value=&quot;437&quot;/&gt;&lt;/object&gt;&lt;object type=&quot;3&quot; unique_id=&quot;567038&quot;&gt;&lt;property id=&quot;20148&quot; value=&quot;5&quot;/&gt;&lt;property id=&quot;20300&quot; value=&quot;Slide 47&quot;/&gt;&lt;property id=&quot;20307&quot; value=&quot;438&quot;/&gt;&lt;/object&gt;&lt;object type=&quot;3&quot; unique_id=&quot;567039&quot;&gt;&lt;property id=&quot;20148&quot; value=&quot;5&quot;/&gt;&lt;property id=&quot;20300&quot; value=&quot;Slide 49&quot;/&gt;&lt;property id=&quot;20307&quot; value=&quot;439&quot;/&gt;&lt;/object&gt;&lt;object type=&quot;3&quot; unique_id=&quot;567355&quot;&gt;&lt;property id=&quot;20148&quot; value=&quot;5&quot;/&gt;&lt;property id=&quot;20300&quot; value=&quot;Slide 50&quot;/&gt;&lt;property id=&quot;20307&quot; value=&quot;440&quot;/&gt;&lt;/object&gt;&lt;object type=&quot;3&quot; unique_id=&quot;567356&quot;&gt;&lt;property id=&quot;20148&quot; value=&quot;5&quot;/&gt;&lt;property id=&quot;20300&quot; value=&quot;Slide 51&quot;/&gt;&lt;property id=&quot;20307&quot; value=&quot;441&quot;/&gt;&lt;/object&gt;&lt;object type=&quot;3&quot; unique_id=&quot;567552&quot;&gt;&lt;property id=&quot;20148&quot; value=&quot;5&quot;/&gt;&lt;property id=&quot;20300&quot; value=&quot;Slide 52&quot;/&gt;&lt;property id=&quot;20307&quot; value=&quot;442&quot;/&gt;&lt;/object&gt;&lt;/object&gt;&lt;object type=&quot;8&quot; unique_id=&quot;10032&quot;&gt;&lt;/object&gt;&lt;/object&gt;&lt;/database&gt;"/>
  <p:tag name="SECTOMILLISECCONVERTED" val="1"/>
</p:tagLst>
</file>

<file path=ppt/theme/theme1.xml><?xml version="1.0" encoding="utf-8"?>
<a:theme xmlns:a="http://schemas.openxmlformats.org/drawingml/2006/main" name="sample">
  <a:themeElements>
    <a:clrScheme name="sample 3">
      <a:dk1>
        <a:srgbClr val="335338"/>
      </a:dk1>
      <a:lt1>
        <a:srgbClr val="D7E4BE"/>
      </a:lt1>
      <a:dk2>
        <a:srgbClr val="000066"/>
      </a:dk2>
      <a:lt2>
        <a:srgbClr val="B2B2B2"/>
      </a:lt2>
      <a:accent1>
        <a:srgbClr val="2F86B1"/>
      </a:accent1>
      <a:accent2>
        <a:srgbClr val="D2761A"/>
      </a:accent2>
      <a:accent3>
        <a:srgbClr val="E8EFDB"/>
      </a:accent3>
      <a:accent4>
        <a:srgbClr val="2A462E"/>
      </a:accent4>
      <a:accent5>
        <a:srgbClr val="ADC3D5"/>
      </a:accent5>
      <a:accent6>
        <a:srgbClr val="BE6A16"/>
      </a:accent6>
      <a:hlink>
        <a:srgbClr val="368463"/>
      </a:hlink>
      <a:folHlink>
        <a:srgbClr val="481ECE"/>
      </a:folHlink>
    </a:clrScheme>
    <a:fontScheme name="微软雅黑 Arial">
      <a:majorFont>
        <a:latin typeface="Arial Black"/>
        <a:ea typeface="微软雅黑"/>
        <a:cs typeface=""/>
      </a:majorFont>
      <a:minorFont>
        <a:latin typeface="Arial"/>
        <a:ea typeface="微软雅黑 Light"/>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5875" cap="flat" cmpd="sng" algn="ctr">
          <a:solidFill>
            <a:schemeClr val="tx1"/>
          </a:solidFill>
          <a:prstDash val="solid"/>
          <a:round/>
          <a:headEnd type="none" w="med" len="med"/>
          <a:tailEnd type="none" w="med" len="med"/>
        </a:ln>
      </a:spPr>
      <a:bodyPr vert="horz" wrap="none" lIns="91440" tIns="45720" rIns="91440" bIns="45720" numCol="1" anchor="ctr" anchorCtr="0" compatLnSpc="1"/>
      <a:lstStyle>
        <a:defPPr marL="0" marR="0" indent="0" algn="ctr" defTabSz="800100" rtl="0" eaLnBrk="1" fontAlgn="base" latinLnBrk="0" hangingPunct="1">
          <a:lnSpc>
            <a:spcPct val="100000"/>
          </a:lnSpc>
          <a:spcBef>
            <a:spcPct val="0"/>
          </a:spcBef>
          <a:spcAft>
            <a:spcPct val="0"/>
          </a:spcAft>
          <a:buClrTx/>
          <a:buSzTx/>
          <a:buFontTx/>
          <a:buNone/>
          <a:defRPr kumimoji="0" lang="en-US" altLang="zh-CN" sz="1500" b="1" i="0" u="none" strike="noStrike" cap="none" normalizeH="0" baseline="0" smtClean="0">
            <a:ln>
              <a:noFill/>
            </a:ln>
            <a:solidFill>
              <a:schemeClr val="tx1"/>
            </a:solidFill>
            <a:effectLst/>
            <a:latin typeface="Arial" panose="020B0604020202020204" pitchFamily="34" charset="0"/>
            <a:ea typeface="黑体" panose="02010609060101010101" pitchFamily="49" charset="-122"/>
          </a:defRPr>
        </a:defPPr>
      </a:lstStyle>
    </a:spDef>
    <a:lnDef>
      <a:spPr bwMode="auto">
        <a:xfrm>
          <a:off x="0" y="0"/>
          <a:ext cx="1" cy="1"/>
        </a:xfrm>
        <a:custGeom>
          <a:avLst/>
          <a:gdLst/>
          <a:ahLst/>
          <a:cxnLst/>
          <a:rect l="0" t="0" r="0" b="0"/>
          <a:pathLst/>
        </a:custGeom>
        <a:solidFill>
          <a:schemeClr val="accent1"/>
        </a:solidFill>
        <a:ln w="15875" cap="flat" cmpd="sng" algn="ctr">
          <a:solidFill>
            <a:schemeClr val="tx1"/>
          </a:solidFill>
          <a:prstDash val="solid"/>
          <a:round/>
          <a:headEnd type="none" w="med" len="med"/>
          <a:tailEnd type="none" w="med" len="med"/>
        </a:ln>
      </a:spPr>
      <a:bodyPr vert="horz" wrap="none" lIns="91440" tIns="45720" rIns="91440" bIns="45720" numCol="1" anchor="ctr" anchorCtr="0" compatLnSpc="1"/>
      <a:lstStyle>
        <a:defPPr marL="0" marR="0" indent="0" algn="ctr" defTabSz="800100" rtl="0" eaLnBrk="1" fontAlgn="base" latinLnBrk="0" hangingPunct="1">
          <a:lnSpc>
            <a:spcPct val="100000"/>
          </a:lnSpc>
          <a:spcBef>
            <a:spcPct val="0"/>
          </a:spcBef>
          <a:spcAft>
            <a:spcPct val="0"/>
          </a:spcAft>
          <a:buClrTx/>
          <a:buSzTx/>
          <a:buFontTx/>
          <a:buNone/>
          <a:defRPr kumimoji="0" lang="en-US" altLang="zh-CN" sz="1500" b="1" i="0" u="none" strike="noStrike" cap="none" normalizeH="0" baseline="0" smtClean="0">
            <a:ln>
              <a:noFill/>
            </a:ln>
            <a:solidFill>
              <a:schemeClr val="tx1"/>
            </a:solidFill>
            <a:effectLst/>
            <a:latin typeface="Arial" panose="020B0604020202020204" pitchFamily="34" charset="0"/>
            <a:ea typeface="黑体" panose="02010609060101010101" pitchFamily="49" charset="-122"/>
          </a:defRPr>
        </a:defPPr>
      </a:lstStyle>
    </a:lnDef>
  </a:objectDefaults>
  <a:extraClrSchemeLst>
    <a:extraClrScheme>
      <a:clrScheme name="sample 1">
        <a:dk1>
          <a:srgbClr val="1A3E86"/>
        </a:dk1>
        <a:lt1>
          <a:srgbClr val="C1CFDD"/>
        </a:lt1>
        <a:dk2>
          <a:srgbClr val="000000"/>
        </a:dk2>
        <a:lt2>
          <a:srgbClr val="B2B2B2"/>
        </a:lt2>
        <a:accent1>
          <a:srgbClr val="4AAAC0"/>
        </a:accent1>
        <a:accent2>
          <a:srgbClr val="6600FF"/>
        </a:accent2>
        <a:accent3>
          <a:srgbClr val="DDE4EB"/>
        </a:accent3>
        <a:accent4>
          <a:srgbClr val="143472"/>
        </a:accent4>
        <a:accent5>
          <a:srgbClr val="B1D2DC"/>
        </a:accent5>
        <a:accent6>
          <a:srgbClr val="5C00E7"/>
        </a:accent6>
        <a:hlink>
          <a:srgbClr val="006699"/>
        </a:hlink>
        <a:folHlink>
          <a:srgbClr val="3366CC"/>
        </a:folHlink>
      </a:clrScheme>
      <a:clrMap bg1="lt1" tx1="dk1" bg2="lt2" tx2="dk2" accent1="accent1" accent2="accent2" accent3="accent3" accent4="accent4" accent5="accent5" accent6="accent6" hlink="hlink" folHlink="folHlink"/>
    </a:extraClrScheme>
    <a:extraClrScheme>
      <a:clrScheme name="sample 2">
        <a:dk1>
          <a:srgbClr val="2B166E"/>
        </a:dk1>
        <a:lt1>
          <a:srgbClr val="AADBFC"/>
        </a:lt1>
        <a:dk2>
          <a:srgbClr val="003366"/>
        </a:dk2>
        <a:lt2>
          <a:srgbClr val="B2B2B2"/>
        </a:lt2>
        <a:accent1>
          <a:srgbClr val="19B17B"/>
        </a:accent1>
        <a:accent2>
          <a:srgbClr val="E57B1B"/>
        </a:accent2>
        <a:accent3>
          <a:srgbClr val="D2EAFD"/>
        </a:accent3>
        <a:accent4>
          <a:srgbClr val="23115D"/>
        </a:accent4>
        <a:accent5>
          <a:srgbClr val="ABD5BF"/>
        </a:accent5>
        <a:accent6>
          <a:srgbClr val="CF6F17"/>
        </a:accent6>
        <a:hlink>
          <a:srgbClr val="0066CC"/>
        </a:hlink>
        <a:folHlink>
          <a:srgbClr val="8C71B9"/>
        </a:folHlink>
      </a:clrScheme>
      <a:clrMap bg1="lt1" tx1="dk1" bg2="lt2" tx2="dk2" accent1="accent1" accent2="accent2" accent3="accent3" accent4="accent4" accent5="accent5" accent6="accent6" hlink="hlink" folHlink="folHlink"/>
    </a:extraClrScheme>
    <a:extraClrScheme>
      <a:clrScheme name="sample 3">
        <a:dk1>
          <a:srgbClr val="335338"/>
        </a:dk1>
        <a:lt1>
          <a:srgbClr val="D7E4BE"/>
        </a:lt1>
        <a:dk2>
          <a:srgbClr val="000066"/>
        </a:dk2>
        <a:lt2>
          <a:srgbClr val="B2B2B2"/>
        </a:lt2>
        <a:accent1>
          <a:srgbClr val="2F86B1"/>
        </a:accent1>
        <a:accent2>
          <a:srgbClr val="D2761A"/>
        </a:accent2>
        <a:accent3>
          <a:srgbClr val="E8EFDB"/>
        </a:accent3>
        <a:accent4>
          <a:srgbClr val="2A462E"/>
        </a:accent4>
        <a:accent5>
          <a:srgbClr val="ADC3D5"/>
        </a:accent5>
        <a:accent6>
          <a:srgbClr val="BE6A16"/>
        </a:accent6>
        <a:hlink>
          <a:srgbClr val="368463"/>
        </a:hlink>
        <a:folHlink>
          <a:srgbClr val="481ECE"/>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ww.33ppt.com">
  <a:themeElements>
    <a:clrScheme name="自定义 181">
      <a:dk1>
        <a:sysClr val="windowText" lastClr="000000"/>
      </a:dk1>
      <a:lt1>
        <a:sysClr val="window" lastClr="FFFFFF"/>
      </a:lt1>
      <a:dk2>
        <a:srgbClr val="44546A"/>
      </a:dk2>
      <a:lt2>
        <a:srgbClr val="E7E6E6"/>
      </a:lt2>
      <a:accent1>
        <a:srgbClr val="50B34C"/>
      </a:accent1>
      <a:accent2>
        <a:srgbClr val="FACE53"/>
      </a:accent2>
      <a:accent3>
        <a:srgbClr val="50B34C"/>
      </a:accent3>
      <a:accent4>
        <a:srgbClr val="FACE53"/>
      </a:accent4>
      <a:accent5>
        <a:srgbClr val="50B34C"/>
      </a:accent5>
      <a:accent6>
        <a:srgbClr val="FACE53"/>
      </a:accent6>
      <a:hlink>
        <a:srgbClr val="50B34C"/>
      </a:hlink>
      <a:folHlink>
        <a:srgbClr val="FACE53"/>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www.33ppt.com">
  <a:themeElements>
    <a:clrScheme name="自定义 181">
      <a:dk1>
        <a:sysClr val="windowText" lastClr="000000"/>
      </a:dk1>
      <a:lt1>
        <a:sysClr val="window" lastClr="FFFFFF"/>
      </a:lt1>
      <a:dk2>
        <a:srgbClr val="44546A"/>
      </a:dk2>
      <a:lt2>
        <a:srgbClr val="E7E6E6"/>
      </a:lt2>
      <a:accent1>
        <a:srgbClr val="50B34C"/>
      </a:accent1>
      <a:accent2>
        <a:srgbClr val="FACE53"/>
      </a:accent2>
      <a:accent3>
        <a:srgbClr val="50B34C"/>
      </a:accent3>
      <a:accent4>
        <a:srgbClr val="FACE53"/>
      </a:accent4>
      <a:accent5>
        <a:srgbClr val="50B34C"/>
      </a:accent5>
      <a:accent6>
        <a:srgbClr val="FACE53"/>
      </a:accent6>
      <a:hlink>
        <a:srgbClr val="50B34C"/>
      </a:hlink>
      <a:folHlink>
        <a:srgbClr val="FACE53"/>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自定义设计方案">
  <a:themeElements>
    <a:clrScheme name="自定义 916">
      <a:dk1>
        <a:sysClr val="windowText" lastClr="000000"/>
      </a:dk1>
      <a:lt1>
        <a:sysClr val="window" lastClr="FFFFFF"/>
      </a:lt1>
      <a:dk2>
        <a:srgbClr val="44546A"/>
      </a:dk2>
      <a:lt2>
        <a:srgbClr val="E7E6E6"/>
      </a:lt2>
      <a:accent1>
        <a:srgbClr val="FFBF00"/>
      </a:accent1>
      <a:accent2>
        <a:srgbClr val="088F39"/>
      </a:accent2>
      <a:accent3>
        <a:srgbClr val="FFBF00"/>
      </a:accent3>
      <a:accent4>
        <a:srgbClr val="088F39"/>
      </a:accent4>
      <a:accent5>
        <a:srgbClr val="FFBF00"/>
      </a:accent5>
      <a:accent6>
        <a:srgbClr val="088F39"/>
      </a:accent6>
      <a:hlink>
        <a:srgbClr val="FFBF00"/>
      </a:hlink>
      <a:folHlink>
        <a:srgbClr val="088F39"/>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1339</TotalTime>
  <Words>303</Words>
  <Application>Microsoft Office PowerPoint</Application>
  <PresentationFormat>Widescreen</PresentationFormat>
  <Paragraphs>41</Paragraphs>
  <Slides>8</Slides>
  <Notes>8</Notes>
  <HiddenSlides>0</HiddenSlides>
  <MMClips>0</MMClips>
  <ScaleCrop>false</ScaleCrop>
  <HeadingPairs>
    <vt:vector size="6" baseType="variant">
      <vt:variant>
        <vt:lpstr>Fonts Used</vt:lpstr>
      </vt:variant>
      <vt:variant>
        <vt:i4>18</vt:i4>
      </vt:variant>
      <vt:variant>
        <vt:lpstr>Theme</vt:lpstr>
      </vt:variant>
      <vt:variant>
        <vt:i4>4</vt:i4>
      </vt:variant>
      <vt:variant>
        <vt:lpstr>Slide Titles</vt:lpstr>
      </vt:variant>
      <vt:variant>
        <vt:i4>8</vt:i4>
      </vt:variant>
    </vt:vector>
  </HeadingPairs>
  <TitlesOfParts>
    <vt:vector size="30" baseType="lpstr">
      <vt:lpstr>微软雅黑</vt:lpstr>
      <vt:lpstr>宋体</vt:lpstr>
      <vt:lpstr>微软雅黑 Light</vt:lpstr>
      <vt:lpstr>#9Slide05 SVNClementine</vt:lpstr>
      <vt:lpstr>Arial</vt:lpstr>
      <vt:lpstr>Arial Black</vt:lpstr>
      <vt:lpstr>Calibri</vt:lpstr>
      <vt:lpstr>Calibri Light</vt:lpstr>
      <vt:lpstr>等线</vt:lpstr>
      <vt:lpstr>Lato Hairline</vt:lpstr>
      <vt:lpstr>Lato Light</vt:lpstr>
      <vt:lpstr>Lato Regular</vt:lpstr>
      <vt:lpstr>黑体</vt:lpstr>
      <vt:lpstr>Times New Roman</vt:lpstr>
      <vt:lpstr>UTM Cookies</vt:lpstr>
      <vt:lpstr>UTM Edwardian</vt:lpstr>
      <vt:lpstr>Verdana</vt:lpstr>
      <vt:lpstr>Wingdings</vt:lpstr>
      <vt:lpstr>sample</vt:lpstr>
      <vt:lpstr>www.33ppt.com</vt:lpstr>
      <vt:lpstr>1_www.33ppt.com</vt:lpstr>
      <vt:lpstr>自定义设计方案</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Lan Hương 0354473852</dc:creator>
  <cp:lastModifiedBy>Admin</cp:lastModifiedBy>
  <cp:revision>3</cp:revision>
  <dcterms:created xsi:type="dcterms:W3CDTF">2021-01-11T01:39:47Z</dcterms:created>
  <dcterms:modified xsi:type="dcterms:W3CDTF">2025-03-11T01:04:49Z</dcterms:modified>
</cp:coreProperties>
</file>