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9" r:id="rId2"/>
    <p:sldMasterId id="2147483733" r:id="rId3"/>
    <p:sldMasterId id="2147483738" r:id="rId4"/>
    <p:sldMasterId id="2147483743" r:id="rId5"/>
    <p:sldMasterId id="2147483753" r:id="rId6"/>
  </p:sldMasterIdLst>
  <p:notesMasterIdLst>
    <p:notesMasterId r:id="rId45"/>
  </p:notesMasterIdLst>
  <p:sldIdLst>
    <p:sldId id="337" r:id="rId7"/>
    <p:sldId id="313" r:id="rId8"/>
    <p:sldId id="331" r:id="rId9"/>
    <p:sldId id="330" r:id="rId10"/>
    <p:sldId id="272" r:id="rId11"/>
    <p:sldId id="311" r:id="rId12"/>
    <p:sldId id="320" r:id="rId13"/>
    <p:sldId id="4368" r:id="rId14"/>
    <p:sldId id="4369" r:id="rId15"/>
    <p:sldId id="4370" r:id="rId16"/>
    <p:sldId id="4371" r:id="rId17"/>
    <p:sldId id="332" r:id="rId18"/>
    <p:sldId id="334" r:id="rId19"/>
    <p:sldId id="335" r:id="rId20"/>
    <p:sldId id="336" r:id="rId21"/>
    <p:sldId id="353" r:id="rId22"/>
    <p:sldId id="354" r:id="rId23"/>
    <p:sldId id="355" r:id="rId24"/>
    <p:sldId id="356" r:id="rId25"/>
    <p:sldId id="325" r:id="rId26"/>
    <p:sldId id="4373" r:id="rId27"/>
    <p:sldId id="4372" r:id="rId28"/>
    <p:sldId id="358" r:id="rId29"/>
    <p:sldId id="4361" r:id="rId30"/>
    <p:sldId id="4374" r:id="rId31"/>
    <p:sldId id="4375" r:id="rId32"/>
    <p:sldId id="4376" r:id="rId33"/>
    <p:sldId id="4377" r:id="rId34"/>
    <p:sldId id="4378" r:id="rId35"/>
    <p:sldId id="4379" r:id="rId36"/>
    <p:sldId id="350" r:id="rId37"/>
    <p:sldId id="4380" r:id="rId38"/>
    <p:sldId id="4381" r:id="rId39"/>
    <p:sldId id="4382" r:id="rId40"/>
    <p:sldId id="4383" r:id="rId41"/>
    <p:sldId id="4384" r:id="rId42"/>
    <p:sldId id="4385" r:id="rId43"/>
    <p:sldId id="268" r:id="rId44"/>
  </p:sldIdLst>
  <p:sldSz cx="12192000" cy="6858000"/>
  <p:notesSz cx="6858000" cy="9144000"/>
  <p:custDataLst>
    <p:tags r:id="rId4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DFDD7"/>
    <a:srgbClr val="FEFE00"/>
    <a:srgbClr val="6AB3E7"/>
    <a:srgbClr val="FF7E68"/>
    <a:srgbClr val="EBE8F1"/>
    <a:srgbClr val="7ED6A6"/>
    <a:srgbClr val="EAF4F6"/>
    <a:srgbClr val="92CBD9"/>
    <a:srgbClr val="9D73BD"/>
    <a:srgbClr val="ACD5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C2FF60-0075-4AC9-B035-60E514938F6E}" v="229" dt="2022-07-31T10:14:15.488"/>
    <p1510:client id="{9F872C5E-5F2E-4A46-ACAF-D3BFEE191C6D}" v="26" dt="2022-08-01T05:20:13.809"/>
  </p1510:revLst>
</p1510:revInfo>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Kiểu Trung bình 2 - Màu chủ đề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27" autoAdjust="0"/>
    <p:restoredTop sz="94660"/>
  </p:normalViewPr>
  <p:slideViewPr>
    <p:cSldViewPr snapToGrid="0">
      <p:cViewPr>
        <p:scale>
          <a:sx n="50" d="100"/>
          <a:sy n="50" d="100"/>
        </p:scale>
        <p:origin x="1296" y="5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ùi Đức Việt" userId="c9bd2dcd3990363b" providerId="LiveId" clId="{50C2FF60-0075-4AC9-B035-60E514938F6E}"/>
    <pc:docChg chg="undo custSel addSld delSld modSld sldOrd">
      <pc:chgData name="Bùi Đức Việt" userId="c9bd2dcd3990363b" providerId="LiveId" clId="{50C2FF60-0075-4AC9-B035-60E514938F6E}" dt="2022-07-31T10:14:46.280" v="1737" actId="20577"/>
      <pc:docMkLst>
        <pc:docMk/>
      </pc:docMkLst>
      <pc:sldChg chg="modSp mod">
        <pc:chgData name="Bùi Đức Việt" userId="c9bd2dcd3990363b" providerId="LiveId" clId="{50C2FF60-0075-4AC9-B035-60E514938F6E}" dt="2022-07-31T09:35:26.397" v="89" actId="14100"/>
        <pc:sldMkLst>
          <pc:docMk/>
          <pc:sldMk cId="1341881353" sldId="256"/>
        </pc:sldMkLst>
        <pc:spChg chg="mod">
          <ac:chgData name="Bùi Đức Việt" userId="c9bd2dcd3990363b" providerId="LiveId" clId="{50C2FF60-0075-4AC9-B035-60E514938F6E}" dt="2022-07-31T09:35:26.397" v="89" actId="14100"/>
          <ac:spMkLst>
            <pc:docMk/>
            <pc:sldMk cId="1341881353" sldId="256"/>
            <ac:spMk id="2" creationId="{36D8BB8C-13CD-4CE6-8FEE-7F26290361E8}"/>
          </ac:spMkLst>
        </pc:spChg>
      </pc:sldChg>
      <pc:sldChg chg="addSp delSp modSp mod ord addAnim delAnim modAnim">
        <pc:chgData name="Bùi Đức Việt" userId="c9bd2dcd3990363b" providerId="LiveId" clId="{50C2FF60-0075-4AC9-B035-60E514938F6E}" dt="2022-07-31T09:50:46.295" v="508" actId="14100"/>
        <pc:sldMkLst>
          <pc:docMk/>
          <pc:sldMk cId="3037257365" sldId="257"/>
        </pc:sldMkLst>
        <pc:spChg chg="del">
          <ac:chgData name="Bùi Đức Việt" userId="c9bd2dcd3990363b" providerId="LiveId" clId="{50C2FF60-0075-4AC9-B035-60E514938F6E}" dt="2022-07-31T09:40:47.127" v="180" actId="478"/>
          <ac:spMkLst>
            <pc:docMk/>
            <pc:sldMk cId="3037257365" sldId="257"/>
            <ac:spMk id="3" creationId="{2192ECB5-2F68-45F2-9015-3DE164A7C0F2}"/>
          </ac:spMkLst>
        </pc:spChg>
        <pc:spChg chg="del">
          <ac:chgData name="Bùi Đức Việt" userId="c9bd2dcd3990363b" providerId="LiveId" clId="{50C2FF60-0075-4AC9-B035-60E514938F6E}" dt="2022-07-31T09:40:44.939" v="179" actId="478"/>
          <ac:spMkLst>
            <pc:docMk/>
            <pc:sldMk cId="3037257365" sldId="257"/>
            <ac:spMk id="4" creationId="{6B3DAE5D-594F-4772-B274-2616FC6BDB82}"/>
          </ac:spMkLst>
        </pc:spChg>
        <pc:spChg chg="add del mod">
          <ac:chgData name="Bùi Đức Việt" userId="c9bd2dcd3990363b" providerId="LiveId" clId="{50C2FF60-0075-4AC9-B035-60E514938F6E}" dt="2022-07-31T09:50:09.328" v="491" actId="22"/>
          <ac:spMkLst>
            <pc:docMk/>
            <pc:sldMk cId="3037257365" sldId="257"/>
            <ac:spMk id="13" creationId="{20CE91CB-CB32-4559-2FAC-15BFC47A24A4}"/>
          </ac:spMkLst>
        </pc:spChg>
        <pc:spChg chg="add mod">
          <ac:chgData name="Bùi Đức Việt" userId="c9bd2dcd3990363b" providerId="LiveId" clId="{50C2FF60-0075-4AC9-B035-60E514938F6E}" dt="2022-07-31T09:50:46.295" v="508" actId="14100"/>
          <ac:spMkLst>
            <pc:docMk/>
            <pc:sldMk cId="3037257365" sldId="257"/>
            <ac:spMk id="14" creationId="{8802EDB6-D72A-55B2-96A5-E3832F01D7AB}"/>
          </ac:spMkLst>
        </pc:spChg>
        <pc:picChg chg="del">
          <ac:chgData name="Bùi Đức Việt" userId="c9bd2dcd3990363b" providerId="LiveId" clId="{50C2FF60-0075-4AC9-B035-60E514938F6E}" dt="2022-07-31T09:40:44.939" v="179" actId="478"/>
          <ac:picMkLst>
            <pc:docMk/>
            <pc:sldMk cId="3037257365" sldId="257"/>
            <ac:picMk id="5" creationId="{FE6DBA00-3937-4477-B16A-2ADDCD1544D9}"/>
          </ac:picMkLst>
        </pc:picChg>
        <pc:picChg chg="mod">
          <ac:chgData name="Bùi Đức Việt" userId="c9bd2dcd3990363b" providerId="LiveId" clId="{50C2FF60-0075-4AC9-B035-60E514938F6E}" dt="2022-07-31T09:49:29.915" v="470" actId="1076"/>
          <ac:picMkLst>
            <pc:docMk/>
            <pc:sldMk cId="3037257365" sldId="257"/>
            <ac:picMk id="6" creationId="{E393C34D-33FA-4B36-B57E-31263C305A1B}"/>
          </ac:picMkLst>
        </pc:picChg>
        <pc:picChg chg="add del">
          <ac:chgData name="Bùi Đức Việt" userId="c9bd2dcd3990363b" providerId="LiveId" clId="{50C2FF60-0075-4AC9-B035-60E514938F6E}" dt="2022-07-31T09:49:30.117" v="471" actId="478"/>
          <ac:picMkLst>
            <pc:docMk/>
            <pc:sldMk cId="3037257365" sldId="257"/>
            <ac:picMk id="9" creationId="{27D19744-4453-4586-8772-4F93BE5586FF}"/>
          </ac:picMkLst>
        </pc:picChg>
        <pc:picChg chg="add del">
          <ac:chgData name="Bùi Đức Việt" userId="c9bd2dcd3990363b" providerId="LiveId" clId="{50C2FF60-0075-4AC9-B035-60E514938F6E}" dt="2022-07-31T09:49:29.725" v="469" actId="478"/>
          <ac:picMkLst>
            <pc:docMk/>
            <pc:sldMk cId="3037257365" sldId="257"/>
            <ac:picMk id="10" creationId="{88393D65-B380-41A6-8939-11192A3687F8}"/>
          </ac:picMkLst>
        </pc:picChg>
        <pc:picChg chg="mod">
          <ac:chgData name="Bùi Đức Việt" userId="c9bd2dcd3990363b" providerId="LiveId" clId="{50C2FF60-0075-4AC9-B035-60E514938F6E}" dt="2022-07-31T09:48:48.005" v="449" actId="1076"/>
          <ac:picMkLst>
            <pc:docMk/>
            <pc:sldMk cId="3037257365" sldId="257"/>
            <ac:picMk id="11" creationId="{FCAE35CF-1E67-4F37-AF8E-472450A3C184}"/>
          </ac:picMkLst>
        </pc:picChg>
        <pc:picChg chg="add del mod">
          <ac:chgData name="Bùi Đức Việt" userId="c9bd2dcd3990363b" providerId="LiveId" clId="{50C2FF60-0075-4AC9-B035-60E514938F6E}" dt="2022-07-31T09:49:33.093" v="479"/>
          <ac:picMkLst>
            <pc:docMk/>
            <pc:sldMk cId="3037257365" sldId="257"/>
            <ac:picMk id="12" creationId="{A2554641-5FE4-4527-B41C-85D9AD7D95EE}"/>
          </ac:picMkLst>
        </pc:picChg>
      </pc:sldChg>
      <pc:sldChg chg="delSp del mod">
        <pc:chgData name="Bùi Đức Việt" userId="c9bd2dcd3990363b" providerId="LiveId" clId="{50C2FF60-0075-4AC9-B035-60E514938F6E}" dt="2022-07-31T09:42:38.910" v="211" actId="47"/>
        <pc:sldMkLst>
          <pc:docMk/>
          <pc:sldMk cId="0" sldId="258"/>
        </pc:sldMkLst>
        <pc:spChg chg="del">
          <ac:chgData name="Bùi Đức Việt" userId="c9bd2dcd3990363b" providerId="LiveId" clId="{50C2FF60-0075-4AC9-B035-60E514938F6E}" dt="2022-07-31T09:42:36.694" v="210" actId="478"/>
          <ac:spMkLst>
            <pc:docMk/>
            <pc:sldMk cId="0" sldId="258"/>
            <ac:spMk id="9" creationId="{00000000-0000-0000-0000-000000000000}"/>
          </ac:spMkLst>
        </pc:spChg>
      </pc:sldChg>
      <pc:sldChg chg="addSp delSp modSp mod delAnim">
        <pc:chgData name="Bùi Đức Việt" userId="c9bd2dcd3990363b" providerId="LiveId" clId="{50C2FF60-0075-4AC9-B035-60E514938F6E}" dt="2022-07-31T09:37:57.005" v="148" actId="1076"/>
        <pc:sldMkLst>
          <pc:docMk/>
          <pc:sldMk cId="182018561" sldId="262"/>
        </pc:sldMkLst>
        <pc:spChg chg="mod">
          <ac:chgData name="Bùi Đức Việt" userId="c9bd2dcd3990363b" providerId="LiveId" clId="{50C2FF60-0075-4AC9-B035-60E514938F6E}" dt="2022-07-31T09:36:25.870" v="131" actId="14100"/>
          <ac:spMkLst>
            <pc:docMk/>
            <pc:sldMk cId="182018561" sldId="262"/>
            <ac:spMk id="2" creationId="{BA528E16-DDF6-41D5-B5F5-1A2D3C42CDD3}"/>
          </ac:spMkLst>
        </pc:spChg>
        <pc:spChg chg="del topLvl">
          <ac:chgData name="Bùi Đức Việt" userId="c9bd2dcd3990363b" providerId="LiveId" clId="{50C2FF60-0075-4AC9-B035-60E514938F6E}" dt="2022-07-31T09:35:56.468" v="92" actId="478"/>
          <ac:spMkLst>
            <pc:docMk/>
            <pc:sldMk cId="182018561" sldId="262"/>
            <ac:spMk id="10" creationId="{F93C2114-E23F-4A32-8F22-A6BE750FDD84}"/>
          </ac:spMkLst>
        </pc:spChg>
        <pc:spChg chg="del topLvl">
          <ac:chgData name="Bùi Đức Việt" userId="c9bd2dcd3990363b" providerId="LiveId" clId="{50C2FF60-0075-4AC9-B035-60E514938F6E}" dt="2022-07-31T09:35:57.799" v="93" actId="478"/>
          <ac:spMkLst>
            <pc:docMk/>
            <pc:sldMk cId="182018561" sldId="262"/>
            <ac:spMk id="14" creationId="{2C57A5F6-6D9F-4396-9A57-0CE7826646AC}"/>
          </ac:spMkLst>
        </pc:spChg>
        <pc:spChg chg="del topLvl">
          <ac:chgData name="Bùi Đức Việt" userId="c9bd2dcd3990363b" providerId="LiveId" clId="{50C2FF60-0075-4AC9-B035-60E514938F6E}" dt="2022-07-31T09:35:55.019" v="91" actId="478"/>
          <ac:spMkLst>
            <pc:docMk/>
            <pc:sldMk cId="182018561" sldId="262"/>
            <ac:spMk id="15" creationId="{9DBA908A-5ADC-4724-8B81-4159278D0598}"/>
          </ac:spMkLst>
        </pc:spChg>
        <pc:spChg chg="del topLvl">
          <ac:chgData name="Bùi Đức Việt" userId="c9bd2dcd3990363b" providerId="LiveId" clId="{50C2FF60-0075-4AC9-B035-60E514938F6E}" dt="2022-07-31T09:35:53.907" v="90" actId="478"/>
          <ac:spMkLst>
            <pc:docMk/>
            <pc:sldMk cId="182018561" sldId="262"/>
            <ac:spMk id="16" creationId="{0E354FE5-B468-4365-BE68-82C9D431F505}"/>
          </ac:spMkLst>
        </pc:spChg>
        <pc:grpChg chg="del">
          <ac:chgData name="Bùi Đức Việt" userId="c9bd2dcd3990363b" providerId="LiveId" clId="{50C2FF60-0075-4AC9-B035-60E514938F6E}" dt="2022-07-31T09:35:53.907" v="90" actId="478"/>
          <ac:grpSpMkLst>
            <pc:docMk/>
            <pc:sldMk cId="182018561" sldId="262"/>
            <ac:grpSpMk id="11" creationId="{5B34DD02-71EC-4BF1-8902-BABA2C8B4E4D}"/>
          </ac:grpSpMkLst>
        </pc:grpChg>
        <pc:grpChg chg="del">
          <ac:chgData name="Bùi Đức Việt" userId="c9bd2dcd3990363b" providerId="LiveId" clId="{50C2FF60-0075-4AC9-B035-60E514938F6E}" dt="2022-07-31T09:35:55.019" v="91" actId="478"/>
          <ac:grpSpMkLst>
            <pc:docMk/>
            <pc:sldMk cId="182018561" sldId="262"/>
            <ac:grpSpMk id="12" creationId="{36A1FA41-4630-4869-8617-2A31C9776620}"/>
          </ac:grpSpMkLst>
        </pc:grpChg>
        <pc:grpChg chg="del">
          <ac:chgData name="Bùi Đức Việt" userId="c9bd2dcd3990363b" providerId="LiveId" clId="{50C2FF60-0075-4AC9-B035-60E514938F6E}" dt="2022-07-31T09:35:56.468" v="92" actId="478"/>
          <ac:grpSpMkLst>
            <pc:docMk/>
            <pc:sldMk cId="182018561" sldId="262"/>
            <ac:grpSpMk id="13" creationId="{A92FC106-E89C-4B39-9958-9AF448185787}"/>
          </ac:grpSpMkLst>
        </pc:grpChg>
        <pc:grpChg chg="del">
          <ac:chgData name="Bùi Đức Việt" userId="c9bd2dcd3990363b" providerId="LiveId" clId="{50C2FF60-0075-4AC9-B035-60E514938F6E}" dt="2022-07-31T09:35:57.799" v="93" actId="478"/>
          <ac:grpSpMkLst>
            <pc:docMk/>
            <pc:sldMk cId="182018561" sldId="262"/>
            <ac:grpSpMk id="17" creationId="{55401E78-B334-429A-9EE8-7ADAE213A1AF}"/>
          </ac:grpSpMkLst>
        </pc:grpChg>
        <pc:picChg chg="topLvl">
          <ac:chgData name="Bùi Đức Việt" userId="c9bd2dcd3990363b" providerId="LiveId" clId="{50C2FF60-0075-4AC9-B035-60E514938F6E}" dt="2022-07-31T09:35:53.907" v="90" actId="478"/>
          <ac:picMkLst>
            <pc:docMk/>
            <pc:sldMk cId="182018561" sldId="262"/>
            <ac:picMk id="6" creationId="{A9069336-D689-4F5A-B75B-0550441BEE36}"/>
          </ac:picMkLst>
        </pc:picChg>
        <pc:picChg chg="del mod topLvl">
          <ac:chgData name="Bùi Đức Việt" userId="c9bd2dcd3990363b" providerId="LiveId" clId="{50C2FF60-0075-4AC9-B035-60E514938F6E}" dt="2022-07-31T09:36:01.548" v="95" actId="478"/>
          <ac:picMkLst>
            <pc:docMk/>
            <pc:sldMk cId="182018561" sldId="262"/>
            <ac:picMk id="7" creationId="{68B7B782-9599-482C-B5DD-5BAAA5066FEC}"/>
          </ac:picMkLst>
        </pc:picChg>
        <pc:picChg chg="topLvl">
          <ac:chgData name="Bùi Đức Việt" userId="c9bd2dcd3990363b" providerId="LiveId" clId="{50C2FF60-0075-4AC9-B035-60E514938F6E}" dt="2022-07-31T09:35:56.468" v="92" actId="478"/>
          <ac:picMkLst>
            <pc:docMk/>
            <pc:sldMk cId="182018561" sldId="262"/>
            <ac:picMk id="8" creationId="{C2156627-9547-4ED6-B78C-DF08682F1082}"/>
          </ac:picMkLst>
        </pc:picChg>
        <pc:picChg chg="del topLvl">
          <ac:chgData name="Bùi Đức Việt" userId="c9bd2dcd3990363b" providerId="LiveId" clId="{50C2FF60-0075-4AC9-B035-60E514938F6E}" dt="2022-07-31T09:36:02.024" v="96" actId="478"/>
          <ac:picMkLst>
            <pc:docMk/>
            <pc:sldMk cId="182018561" sldId="262"/>
            <ac:picMk id="9" creationId="{97A73AA0-F506-4D61-BA8E-3AAC1F1D552C}"/>
          </ac:picMkLst>
        </pc:picChg>
        <pc:picChg chg="add mod">
          <ac:chgData name="Bùi Đức Việt" userId="c9bd2dcd3990363b" providerId="LiveId" clId="{50C2FF60-0075-4AC9-B035-60E514938F6E}" dt="2022-07-31T09:37:57.005" v="148" actId="1076"/>
          <ac:picMkLst>
            <pc:docMk/>
            <pc:sldMk cId="182018561" sldId="262"/>
            <ac:picMk id="19" creationId="{3D665A37-05FD-13C5-7B88-B49E216E2B26}"/>
          </ac:picMkLst>
        </pc:picChg>
      </pc:sldChg>
      <pc:sldChg chg="delSp mod delAnim">
        <pc:chgData name="Bùi Đức Việt" userId="c9bd2dcd3990363b" providerId="LiveId" clId="{50C2FF60-0075-4AC9-B035-60E514938F6E}" dt="2022-07-31T09:41:52.801" v="198" actId="478"/>
        <pc:sldMkLst>
          <pc:docMk/>
          <pc:sldMk cId="3384080952" sldId="284"/>
        </pc:sldMkLst>
        <pc:spChg chg="del">
          <ac:chgData name="Bùi Đức Việt" userId="c9bd2dcd3990363b" providerId="LiveId" clId="{50C2FF60-0075-4AC9-B035-60E514938F6E}" dt="2022-07-31T09:41:52.801" v="198" actId="478"/>
          <ac:spMkLst>
            <pc:docMk/>
            <pc:sldMk cId="3384080952" sldId="284"/>
            <ac:spMk id="13" creationId="{A69C8F98-5C81-4234-8EF5-EA814B23EB9A}"/>
          </ac:spMkLst>
        </pc:spChg>
        <pc:spChg chg="del">
          <ac:chgData name="Bùi Đức Việt" userId="c9bd2dcd3990363b" providerId="LiveId" clId="{50C2FF60-0075-4AC9-B035-60E514938F6E}" dt="2022-07-31T09:41:52.801" v="198" actId="478"/>
          <ac:spMkLst>
            <pc:docMk/>
            <pc:sldMk cId="3384080952" sldId="284"/>
            <ac:spMk id="15" creationId="{311A2BDB-FD4D-4072-A670-CCB7CD0918CC}"/>
          </ac:spMkLst>
        </pc:spChg>
        <pc:spChg chg="del">
          <ac:chgData name="Bùi Đức Việt" userId="c9bd2dcd3990363b" providerId="LiveId" clId="{50C2FF60-0075-4AC9-B035-60E514938F6E}" dt="2022-07-31T09:41:52.801" v="198" actId="478"/>
          <ac:spMkLst>
            <pc:docMk/>
            <pc:sldMk cId="3384080952" sldId="284"/>
            <ac:spMk id="17" creationId="{D71017C4-7D09-4D5E-BC3E-8FEC4E4DDEFC}"/>
          </ac:spMkLst>
        </pc:spChg>
        <pc:spChg chg="del">
          <ac:chgData name="Bùi Đức Việt" userId="c9bd2dcd3990363b" providerId="LiveId" clId="{50C2FF60-0075-4AC9-B035-60E514938F6E}" dt="2022-07-31T09:41:52.801" v="198" actId="478"/>
          <ac:spMkLst>
            <pc:docMk/>
            <pc:sldMk cId="3384080952" sldId="284"/>
            <ac:spMk id="19" creationId="{870FC635-8472-4D76-A271-082F476A60B4}"/>
          </ac:spMkLst>
        </pc:spChg>
        <pc:spChg chg="del">
          <ac:chgData name="Bùi Đức Việt" userId="c9bd2dcd3990363b" providerId="LiveId" clId="{50C2FF60-0075-4AC9-B035-60E514938F6E}" dt="2022-07-31T09:41:52.801" v="198" actId="478"/>
          <ac:spMkLst>
            <pc:docMk/>
            <pc:sldMk cId="3384080952" sldId="284"/>
            <ac:spMk id="23" creationId="{7A9E28F4-0307-496D-8B52-9D6DBC8DB9FF}"/>
          </ac:spMkLst>
        </pc:spChg>
        <pc:spChg chg="del">
          <ac:chgData name="Bùi Đức Việt" userId="c9bd2dcd3990363b" providerId="LiveId" clId="{50C2FF60-0075-4AC9-B035-60E514938F6E}" dt="2022-07-31T09:41:52.801" v="198" actId="478"/>
          <ac:spMkLst>
            <pc:docMk/>
            <pc:sldMk cId="3384080952" sldId="284"/>
            <ac:spMk id="24" creationId="{503DB5B6-33A4-4292-8789-FC39CFBE9D4C}"/>
          </ac:spMkLst>
        </pc:spChg>
      </pc:sldChg>
      <pc:sldChg chg="addSp delSp modSp mod delAnim">
        <pc:chgData name="Bùi Đức Việt" userId="c9bd2dcd3990363b" providerId="LiveId" clId="{50C2FF60-0075-4AC9-B035-60E514938F6E}" dt="2022-07-31T10:10:42.913" v="1638" actId="1076"/>
        <pc:sldMkLst>
          <pc:docMk/>
          <pc:sldMk cId="3153463637" sldId="287"/>
        </pc:sldMkLst>
        <pc:spChg chg="del">
          <ac:chgData name="Bùi Đức Việt" userId="c9bd2dcd3990363b" providerId="LiveId" clId="{50C2FF60-0075-4AC9-B035-60E514938F6E}" dt="2022-07-31T09:41:05.870" v="183" actId="478"/>
          <ac:spMkLst>
            <pc:docMk/>
            <pc:sldMk cId="3153463637" sldId="287"/>
            <ac:spMk id="5" creationId="{9F0D27B4-6BA8-4B68-A043-18EEFB70CAB1}"/>
          </ac:spMkLst>
        </pc:spChg>
        <pc:spChg chg="del">
          <ac:chgData name="Bùi Đức Việt" userId="c9bd2dcd3990363b" providerId="LiveId" clId="{50C2FF60-0075-4AC9-B035-60E514938F6E}" dt="2022-07-31T09:41:05.870" v="183" actId="478"/>
          <ac:spMkLst>
            <pc:docMk/>
            <pc:sldMk cId="3153463637" sldId="287"/>
            <ac:spMk id="6" creationId="{869B3A3A-DCA3-4480-B660-02B590C25EDE}"/>
          </ac:spMkLst>
        </pc:spChg>
        <pc:spChg chg="add mod">
          <ac:chgData name="Bùi Đức Việt" userId="c9bd2dcd3990363b" providerId="LiveId" clId="{50C2FF60-0075-4AC9-B035-60E514938F6E}" dt="2022-07-31T10:10:42.913" v="1638" actId="1076"/>
          <ac:spMkLst>
            <pc:docMk/>
            <pc:sldMk cId="3153463637" sldId="287"/>
            <ac:spMk id="9" creationId="{CBA55829-1454-C78C-E0DD-8C97D33DBFA6}"/>
          </ac:spMkLst>
        </pc:spChg>
        <pc:picChg chg="del">
          <ac:chgData name="Bùi Đức Việt" userId="c9bd2dcd3990363b" providerId="LiveId" clId="{50C2FF60-0075-4AC9-B035-60E514938F6E}" dt="2022-07-31T09:41:06.425" v="184" actId="478"/>
          <ac:picMkLst>
            <pc:docMk/>
            <pc:sldMk cId="3153463637" sldId="287"/>
            <ac:picMk id="3" creationId="{8BB166F3-37AC-42AB-8E6D-F57719905244}"/>
          </ac:picMkLst>
        </pc:picChg>
        <pc:picChg chg="add del mod">
          <ac:chgData name="Bùi Đức Việt" userId="c9bd2dcd3990363b" providerId="LiveId" clId="{50C2FF60-0075-4AC9-B035-60E514938F6E}" dt="2022-07-31T10:05:56.030" v="1272" actId="21"/>
          <ac:picMkLst>
            <pc:docMk/>
            <pc:sldMk cId="3153463637" sldId="287"/>
            <ac:picMk id="8" creationId="{3C83BBD1-FFF5-6381-8FA7-839CBE4D0E32}"/>
          </ac:picMkLst>
        </pc:picChg>
        <pc:picChg chg="add mod">
          <ac:chgData name="Bùi Đức Việt" userId="c9bd2dcd3990363b" providerId="LiveId" clId="{50C2FF60-0075-4AC9-B035-60E514938F6E}" dt="2022-07-31T10:10:41.535" v="1637" actId="1076"/>
          <ac:picMkLst>
            <pc:docMk/>
            <pc:sldMk cId="3153463637" sldId="287"/>
            <ac:picMk id="11" creationId="{F0380EE5-3559-663E-58F2-50DAE0D70799}"/>
          </ac:picMkLst>
        </pc:picChg>
      </pc:sldChg>
      <pc:sldChg chg="delSp mod delAnim">
        <pc:chgData name="Bùi Đức Việt" userId="c9bd2dcd3990363b" providerId="LiveId" clId="{50C2FF60-0075-4AC9-B035-60E514938F6E}" dt="2022-07-31T09:42:09.858" v="202" actId="478"/>
        <pc:sldMkLst>
          <pc:docMk/>
          <pc:sldMk cId="733457953" sldId="291"/>
        </pc:sldMkLst>
        <pc:spChg chg="del">
          <ac:chgData name="Bùi Đức Việt" userId="c9bd2dcd3990363b" providerId="LiveId" clId="{50C2FF60-0075-4AC9-B035-60E514938F6E}" dt="2022-07-31T09:42:09.858" v="202" actId="478"/>
          <ac:spMkLst>
            <pc:docMk/>
            <pc:sldMk cId="733457953" sldId="291"/>
            <ac:spMk id="6" creationId="{1E634D9E-AA25-4E6B-8314-D9018673EF1A}"/>
          </ac:spMkLst>
        </pc:spChg>
        <pc:spChg chg="del">
          <ac:chgData name="Bùi Đức Việt" userId="c9bd2dcd3990363b" providerId="LiveId" clId="{50C2FF60-0075-4AC9-B035-60E514938F6E}" dt="2022-07-31T09:42:09.858" v="202" actId="478"/>
          <ac:spMkLst>
            <pc:docMk/>
            <pc:sldMk cId="733457953" sldId="291"/>
            <ac:spMk id="7" creationId="{0FD859D8-B286-4C2E-A8C0-BE33F61ED928}"/>
          </ac:spMkLst>
        </pc:spChg>
      </pc:sldChg>
      <pc:sldChg chg="addSp delSp modSp mod ord delAnim">
        <pc:chgData name="Bùi Đức Việt" userId="c9bd2dcd3990363b" providerId="LiveId" clId="{50C2FF60-0075-4AC9-B035-60E514938F6E}" dt="2022-07-31T10:14:23.105" v="1731" actId="20577"/>
        <pc:sldMkLst>
          <pc:docMk/>
          <pc:sldMk cId="415607575" sldId="292"/>
        </pc:sldMkLst>
        <pc:spChg chg="del">
          <ac:chgData name="Bùi Đức Việt" userId="c9bd2dcd3990363b" providerId="LiveId" clId="{50C2FF60-0075-4AC9-B035-60E514938F6E}" dt="2022-07-31T09:41:56.012" v="199" actId="478"/>
          <ac:spMkLst>
            <pc:docMk/>
            <pc:sldMk cId="415607575" sldId="292"/>
            <ac:spMk id="6" creationId="{CFADCEAF-7A71-4AE8-9AEE-57B2D61D78F2}"/>
          </ac:spMkLst>
        </pc:spChg>
        <pc:spChg chg="del">
          <ac:chgData name="Bùi Đức Việt" userId="c9bd2dcd3990363b" providerId="LiveId" clId="{50C2FF60-0075-4AC9-B035-60E514938F6E}" dt="2022-07-31T09:41:56.012" v="199" actId="478"/>
          <ac:spMkLst>
            <pc:docMk/>
            <pc:sldMk cId="415607575" sldId="292"/>
            <ac:spMk id="8" creationId="{45E372F5-8C32-4CCB-A94A-F0A0766F60B2}"/>
          </ac:spMkLst>
        </pc:spChg>
        <pc:spChg chg="add mod">
          <ac:chgData name="Bùi Đức Việt" userId="c9bd2dcd3990363b" providerId="LiveId" clId="{50C2FF60-0075-4AC9-B035-60E514938F6E}" dt="2022-07-31T10:14:23.105" v="1731" actId="20577"/>
          <ac:spMkLst>
            <pc:docMk/>
            <pc:sldMk cId="415607575" sldId="292"/>
            <ac:spMk id="10" creationId="{A20604CE-6F6D-4800-F261-B3960602D1BF}"/>
          </ac:spMkLst>
        </pc:spChg>
      </pc:sldChg>
      <pc:sldChg chg="delSp mod delAnim">
        <pc:chgData name="Bùi Đức Việt" userId="c9bd2dcd3990363b" providerId="LiveId" clId="{50C2FF60-0075-4AC9-B035-60E514938F6E}" dt="2022-07-31T09:42:29.570" v="208" actId="478"/>
        <pc:sldMkLst>
          <pc:docMk/>
          <pc:sldMk cId="516880014" sldId="293"/>
        </pc:sldMkLst>
        <pc:spChg chg="del">
          <ac:chgData name="Bùi Đức Việt" userId="c9bd2dcd3990363b" providerId="LiveId" clId="{50C2FF60-0075-4AC9-B035-60E514938F6E}" dt="2022-07-31T09:42:29.570" v="208" actId="478"/>
          <ac:spMkLst>
            <pc:docMk/>
            <pc:sldMk cId="516880014" sldId="293"/>
            <ac:spMk id="8" creationId="{2AD08A12-56CD-4FBB-B576-2E0A1EDDFEDA}"/>
          </ac:spMkLst>
        </pc:spChg>
        <pc:spChg chg="del">
          <ac:chgData name="Bùi Đức Việt" userId="c9bd2dcd3990363b" providerId="LiveId" clId="{50C2FF60-0075-4AC9-B035-60E514938F6E}" dt="2022-07-31T09:42:28.359" v="207" actId="478"/>
          <ac:spMkLst>
            <pc:docMk/>
            <pc:sldMk cId="516880014" sldId="293"/>
            <ac:spMk id="9" creationId="{4D676CD5-A65F-4E16-8C7A-685BFBA9AA69}"/>
          </ac:spMkLst>
        </pc:spChg>
      </pc:sldChg>
      <pc:sldChg chg="addSp delSp modSp mod delAnim">
        <pc:chgData name="Bùi Đức Việt" userId="c9bd2dcd3990363b" providerId="LiveId" clId="{50C2FF60-0075-4AC9-B035-60E514938F6E}" dt="2022-07-31T10:03:37.584" v="1257" actId="1076"/>
        <pc:sldMkLst>
          <pc:docMk/>
          <pc:sldMk cId="2259362811" sldId="294"/>
        </pc:sldMkLst>
        <pc:spChg chg="del">
          <ac:chgData name="Bùi Đức Việt" userId="c9bd2dcd3990363b" providerId="LiveId" clId="{50C2FF60-0075-4AC9-B035-60E514938F6E}" dt="2022-07-31T09:40:54.007" v="181" actId="478"/>
          <ac:spMkLst>
            <pc:docMk/>
            <pc:sldMk cId="2259362811" sldId="294"/>
            <ac:spMk id="5" creationId="{53B03F56-9A24-44B8-A5E5-71487143A90F}"/>
          </ac:spMkLst>
        </pc:spChg>
        <pc:spChg chg="del">
          <ac:chgData name="Bùi Đức Việt" userId="c9bd2dcd3990363b" providerId="LiveId" clId="{50C2FF60-0075-4AC9-B035-60E514938F6E}" dt="2022-07-31T09:40:54.007" v="181" actId="478"/>
          <ac:spMkLst>
            <pc:docMk/>
            <pc:sldMk cId="2259362811" sldId="294"/>
            <ac:spMk id="6" creationId="{DF4C6D56-A574-4D2E-AA47-6F69D6B36ADD}"/>
          </ac:spMkLst>
        </pc:spChg>
        <pc:spChg chg="add mod">
          <ac:chgData name="Bùi Đức Việt" userId="c9bd2dcd3990363b" providerId="LiveId" clId="{50C2FF60-0075-4AC9-B035-60E514938F6E}" dt="2022-07-31T10:03:37.584" v="1257" actId="1076"/>
          <ac:spMkLst>
            <pc:docMk/>
            <pc:sldMk cId="2259362811" sldId="294"/>
            <ac:spMk id="8" creationId="{FD6CC458-8E42-426D-6392-2C05D7CD2AFF}"/>
          </ac:spMkLst>
        </pc:spChg>
      </pc:sldChg>
      <pc:sldChg chg="addSp delSp modSp mod delAnim modAnim">
        <pc:chgData name="Bùi Đức Việt" userId="c9bd2dcd3990363b" providerId="LiveId" clId="{50C2FF60-0075-4AC9-B035-60E514938F6E}" dt="2022-07-31T09:40:24.007" v="178" actId="1076"/>
        <pc:sldMkLst>
          <pc:docMk/>
          <pc:sldMk cId="3252969431" sldId="295"/>
        </pc:sldMkLst>
        <pc:spChg chg="del">
          <ac:chgData name="Bùi Đức Việt" userId="c9bd2dcd3990363b" providerId="LiveId" clId="{50C2FF60-0075-4AC9-B035-60E514938F6E}" dt="2022-07-31T09:38:44.412" v="151" actId="478"/>
          <ac:spMkLst>
            <pc:docMk/>
            <pc:sldMk cId="3252969431" sldId="295"/>
            <ac:spMk id="94" creationId="{01E693F4-5240-4138-87A2-4FFF6D4C7B19}"/>
          </ac:spMkLst>
        </pc:spChg>
        <pc:spChg chg="del">
          <ac:chgData name="Bùi Đức Việt" userId="c9bd2dcd3990363b" providerId="LiveId" clId="{50C2FF60-0075-4AC9-B035-60E514938F6E}" dt="2022-07-31T09:38:44.412" v="151" actId="478"/>
          <ac:spMkLst>
            <pc:docMk/>
            <pc:sldMk cId="3252969431" sldId="295"/>
            <ac:spMk id="95" creationId="{8FB6F86B-5B47-4F8E-A6CD-3F3BC079A236}"/>
          </ac:spMkLst>
        </pc:spChg>
        <pc:picChg chg="add mod">
          <ac:chgData name="Bùi Đức Việt" userId="c9bd2dcd3990363b" providerId="LiveId" clId="{50C2FF60-0075-4AC9-B035-60E514938F6E}" dt="2022-07-31T09:40:10.383" v="169" actId="1076"/>
          <ac:picMkLst>
            <pc:docMk/>
            <pc:sldMk cId="3252969431" sldId="295"/>
            <ac:picMk id="3" creationId="{A935487A-B0CB-25D7-1B5B-076D174D478D}"/>
          </ac:picMkLst>
        </pc:picChg>
        <pc:picChg chg="del mod">
          <ac:chgData name="Bùi Đức Việt" userId="c9bd2dcd3990363b" providerId="LiveId" clId="{50C2FF60-0075-4AC9-B035-60E514938F6E}" dt="2022-07-31T09:40:11.750" v="170" actId="21"/>
          <ac:picMkLst>
            <pc:docMk/>
            <pc:sldMk cId="3252969431" sldId="295"/>
            <ac:picMk id="5" creationId="{17700694-5431-465A-93EE-9872FE59D1EF}"/>
          </ac:picMkLst>
        </pc:picChg>
        <pc:picChg chg="del">
          <ac:chgData name="Bùi Đức Việt" userId="c9bd2dcd3990363b" providerId="LiveId" clId="{50C2FF60-0075-4AC9-B035-60E514938F6E}" dt="2022-07-31T09:40:20.512" v="176" actId="21"/>
          <ac:picMkLst>
            <pc:docMk/>
            <pc:sldMk cId="3252969431" sldId="295"/>
            <ac:picMk id="7" creationId="{C378B74D-6369-4A10-A6E5-ABCCDB191583}"/>
          </ac:picMkLst>
        </pc:picChg>
        <pc:picChg chg="del mod">
          <ac:chgData name="Bùi Đức Việt" userId="c9bd2dcd3990363b" providerId="LiveId" clId="{50C2FF60-0075-4AC9-B035-60E514938F6E}" dt="2022-07-31T09:38:47.273" v="153" actId="478"/>
          <ac:picMkLst>
            <pc:docMk/>
            <pc:sldMk cId="3252969431" sldId="295"/>
            <ac:picMk id="8" creationId="{A202613B-035C-4B16-B83C-B57DAAA0E39D}"/>
          </ac:picMkLst>
        </pc:picChg>
        <pc:picChg chg="add mod">
          <ac:chgData name="Bùi Đức Việt" userId="c9bd2dcd3990363b" providerId="LiveId" clId="{50C2FF60-0075-4AC9-B035-60E514938F6E}" dt="2022-07-31T09:40:18.981" v="175" actId="14100"/>
          <ac:picMkLst>
            <pc:docMk/>
            <pc:sldMk cId="3252969431" sldId="295"/>
            <ac:picMk id="9" creationId="{11A437CA-235F-764C-230D-34DC507DA179}"/>
          </ac:picMkLst>
        </pc:picChg>
        <pc:picChg chg="add mod">
          <ac:chgData name="Bùi Đức Việt" userId="c9bd2dcd3990363b" providerId="LiveId" clId="{50C2FF60-0075-4AC9-B035-60E514938F6E}" dt="2022-07-31T09:40:24.007" v="178" actId="1076"/>
          <ac:picMkLst>
            <pc:docMk/>
            <pc:sldMk cId="3252969431" sldId="295"/>
            <ac:picMk id="10" creationId="{6B58F009-7C4C-7448-32D4-B2929F5AF5F7}"/>
          </ac:picMkLst>
        </pc:picChg>
      </pc:sldChg>
      <pc:sldChg chg="delSp mod delAnim">
        <pc:chgData name="Bùi Đức Việt" userId="c9bd2dcd3990363b" providerId="LiveId" clId="{50C2FF60-0075-4AC9-B035-60E514938F6E}" dt="2022-07-31T09:42:25.555" v="206" actId="478"/>
        <pc:sldMkLst>
          <pc:docMk/>
          <pc:sldMk cId="2630541334" sldId="298"/>
        </pc:sldMkLst>
        <pc:spChg chg="del">
          <ac:chgData name="Bùi Đức Việt" userId="c9bd2dcd3990363b" providerId="LiveId" clId="{50C2FF60-0075-4AC9-B035-60E514938F6E}" dt="2022-07-31T09:42:25.555" v="206" actId="478"/>
          <ac:spMkLst>
            <pc:docMk/>
            <pc:sldMk cId="2630541334" sldId="298"/>
            <ac:spMk id="6" creationId="{758BD5D8-4183-43C4-A53B-F8AFC9100569}"/>
          </ac:spMkLst>
        </pc:spChg>
        <pc:spChg chg="del">
          <ac:chgData name="Bùi Đức Việt" userId="c9bd2dcd3990363b" providerId="LiveId" clId="{50C2FF60-0075-4AC9-B035-60E514938F6E}" dt="2022-07-31T09:42:22.565" v="205" actId="478"/>
          <ac:spMkLst>
            <pc:docMk/>
            <pc:sldMk cId="2630541334" sldId="298"/>
            <ac:spMk id="7" creationId="{1774D809-92DC-4140-98F3-63CB540118D5}"/>
          </ac:spMkLst>
        </pc:spChg>
        <pc:spChg chg="del">
          <ac:chgData name="Bùi Đức Việt" userId="c9bd2dcd3990363b" providerId="LiveId" clId="{50C2FF60-0075-4AC9-B035-60E514938F6E}" dt="2022-07-31T09:42:22.565" v="205" actId="478"/>
          <ac:spMkLst>
            <pc:docMk/>
            <pc:sldMk cId="2630541334" sldId="298"/>
            <ac:spMk id="8" creationId="{5DD6225F-87B8-418C-A17D-02D1A8E7FD89}"/>
          </ac:spMkLst>
        </pc:spChg>
        <pc:spChg chg="del">
          <ac:chgData name="Bùi Đức Việt" userId="c9bd2dcd3990363b" providerId="LiveId" clId="{50C2FF60-0075-4AC9-B035-60E514938F6E}" dt="2022-07-31T09:42:22.565" v="205" actId="478"/>
          <ac:spMkLst>
            <pc:docMk/>
            <pc:sldMk cId="2630541334" sldId="298"/>
            <ac:spMk id="9" creationId="{9BB06905-699F-4F48-B1D6-1F8D30CA2CB8}"/>
          </ac:spMkLst>
        </pc:spChg>
      </pc:sldChg>
      <pc:sldChg chg="addSp delSp modSp mod delAnim">
        <pc:chgData name="Bùi Đức Việt" userId="c9bd2dcd3990363b" providerId="LiveId" clId="{50C2FF60-0075-4AC9-B035-60E514938F6E}" dt="2022-07-31T10:09:50.298" v="1625"/>
        <pc:sldMkLst>
          <pc:docMk/>
          <pc:sldMk cId="1857084694" sldId="313"/>
        </pc:sldMkLst>
        <pc:spChg chg="del">
          <ac:chgData name="Bùi Đức Việt" userId="c9bd2dcd3990363b" providerId="LiveId" clId="{50C2FF60-0075-4AC9-B035-60E514938F6E}" dt="2022-07-31T09:40:59.029" v="182" actId="478"/>
          <ac:spMkLst>
            <pc:docMk/>
            <pc:sldMk cId="1857084694" sldId="313"/>
            <ac:spMk id="8" creationId="{785EFFB6-DAF1-4700-BA24-0671BAE57501}"/>
          </ac:spMkLst>
        </pc:spChg>
        <pc:spChg chg="del">
          <ac:chgData name="Bùi Đức Việt" userId="c9bd2dcd3990363b" providerId="LiveId" clId="{50C2FF60-0075-4AC9-B035-60E514938F6E}" dt="2022-07-31T09:40:59.029" v="182" actId="478"/>
          <ac:spMkLst>
            <pc:docMk/>
            <pc:sldMk cId="1857084694" sldId="313"/>
            <ac:spMk id="9" creationId="{7A7F934C-84C7-4145-A439-8B7DDAFDBB93}"/>
          </ac:spMkLst>
        </pc:spChg>
        <pc:spChg chg="del">
          <ac:chgData name="Bùi Đức Việt" userId="c9bd2dcd3990363b" providerId="LiveId" clId="{50C2FF60-0075-4AC9-B035-60E514938F6E}" dt="2022-07-31T09:40:59.029" v="182" actId="478"/>
          <ac:spMkLst>
            <pc:docMk/>
            <pc:sldMk cId="1857084694" sldId="313"/>
            <ac:spMk id="10" creationId="{DC1D6FC9-8201-4DEC-ABA6-4ADD834D3380}"/>
          </ac:spMkLst>
        </pc:spChg>
        <pc:spChg chg="del">
          <ac:chgData name="Bùi Đức Việt" userId="c9bd2dcd3990363b" providerId="LiveId" clId="{50C2FF60-0075-4AC9-B035-60E514938F6E}" dt="2022-07-31T09:40:59.029" v="182" actId="478"/>
          <ac:spMkLst>
            <pc:docMk/>
            <pc:sldMk cId="1857084694" sldId="313"/>
            <ac:spMk id="11" creationId="{AA43CE36-5EFA-407F-BDA0-858245F6D42F}"/>
          </ac:spMkLst>
        </pc:spChg>
        <pc:spChg chg="del">
          <ac:chgData name="Bùi Đức Việt" userId="c9bd2dcd3990363b" providerId="LiveId" clId="{50C2FF60-0075-4AC9-B035-60E514938F6E}" dt="2022-07-31T09:40:59.029" v="182" actId="478"/>
          <ac:spMkLst>
            <pc:docMk/>
            <pc:sldMk cId="1857084694" sldId="313"/>
            <ac:spMk id="12" creationId="{5269F3FE-2762-417C-8AE9-1CF115CFC40E}"/>
          </ac:spMkLst>
        </pc:spChg>
        <pc:spChg chg="del">
          <ac:chgData name="Bùi Đức Việt" userId="c9bd2dcd3990363b" providerId="LiveId" clId="{50C2FF60-0075-4AC9-B035-60E514938F6E}" dt="2022-07-31T09:40:59.029" v="182" actId="478"/>
          <ac:spMkLst>
            <pc:docMk/>
            <pc:sldMk cId="1857084694" sldId="313"/>
            <ac:spMk id="13" creationId="{2D590EF6-4FCA-46EC-AE75-4425BDD56FE5}"/>
          </ac:spMkLst>
        </pc:spChg>
        <pc:spChg chg="del">
          <ac:chgData name="Bùi Đức Việt" userId="c9bd2dcd3990363b" providerId="LiveId" clId="{50C2FF60-0075-4AC9-B035-60E514938F6E}" dt="2022-07-31T09:40:59.029" v="182" actId="478"/>
          <ac:spMkLst>
            <pc:docMk/>
            <pc:sldMk cId="1857084694" sldId="313"/>
            <ac:spMk id="14" creationId="{1DC804A5-AB7A-4229-8E77-51829CC0AC90}"/>
          </ac:spMkLst>
        </pc:spChg>
        <pc:spChg chg="del">
          <ac:chgData name="Bùi Đức Việt" userId="c9bd2dcd3990363b" providerId="LiveId" clId="{50C2FF60-0075-4AC9-B035-60E514938F6E}" dt="2022-07-31T09:40:59.029" v="182" actId="478"/>
          <ac:spMkLst>
            <pc:docMk/>
            <pc:sldMk cId="1857084694" sldId="313"/>
            <ac:spMk id="15" creationId="{7ACFED4F-199E-4942-B917-108CAC340C8E}"/>
          </ac:spMkLst>
        </pc:spChg>
        <pc:spChg chg="del">
          <ac:chgData name="Bùi Đức Việt" userId="c9bd2dcd3990363b" providerId="LiveId" clId="{50C2FF60-0075-4AC9-B035-60E514938F6E}" dt="2022-07-31T09:40:59.029" v="182" actId="478"/>
          <ac:spMkLst>
            <pc:docMk/>
            <pc:sldMk cId="1857084694" sldId="313"/>
            <ac:spMk id="16" creationId="{9643371A-81F6-4BD3-A3AD-9F5769A2DF5B}"/>
          </ac:spMkLst>
        </pc:spChg>
        <pc:spChg chg="del">
          <ac:chgData name="Bùi Đức Việt" userId="c9bd2dcd3990363b" providerId="LiveId" clId="{50C2FF60-0075-4AC9-B035-60E514938F6E}" dt="2022-07-31T09:40:59.029" v="182" actId="478"/>
          <ac:spMkLst>
            <pc:docMk/>
            <pc:sldMk cId="1857084694" sldId="313"/>
            <ac:spMk id="17" creationId="{5C6DB8DC-A816-4396-B3C5-F53C3A9780C4}"/>
          </ac:spMkLst>
        </pc:spChg>
        <pc:spChg chg="del">
          <ac:chgData name="Bùi Đức Việt" userId="c9bd2dcd3990363b" providerId="LiveId" clId="{50C2FF60-0075-4AC9-B035-60E514938F6E}" dt="2022-07-31T09:40:59.029" v="182" actId="478"/>
          <ac:spMkLst>
            <pc:docMk/>
            <pc:sldMk cId="1857084694" sldId="313"/>
            <ac:spMk id="18" creationId="{171105F5-A8C4-442A-B841-C8E79207F0D8}"/>
          </ac:spMkLst>
        </pc:spChg>
        <pc:spChg chg="del">
          <ac:chgData name="Bùi Đức Việt" userId="c9bd2dcd3990363b" providerId="LiveId" clId="{50C2FF60-0075-4AC9-B035-60E514938F6E}" dt="2022-07-31T09:40:59.029" v="182" actId="478"/>
          <ac:spMkLst>
            <pc:docMk/>
            <pc:sldMk cId="1857084694" sldId="313"/>
            <ac:spMk id="19" creationId="{2A9D477F-906A-42AD-B5B4-DA0295BD7626}"/>
          </ac:spMkLst>
        </pc:spChg>
        <pc:spChg chg="del">
          <ac:chgData name="Bùi Đức Việt" userId="c9bd2dcd3990363b" providerId="LiveId" clId="{50C2FF60-0075-4AC9-B035-60E514938F6E}" dt="2022-07-31T09:40:59.029" v="182" actId="478"/>
          <ac:spMkLst>
            <pc:docMk/>
            <pc:sldMk cId="1857084694" sldId="313"/>
            <ac:spMk id="20" creationId="{EECF92AE-094D-4352-A077-CA4FBEBF794E}"/>
          </ac:spMkLst>
        </pc:spChg>
        <pc:spChg chg="add mod">
          <ac:chgData name="Bùi Đức Việt" userId="c9bd2dcd3990363b" providerId="LiveId" clId="{50C2FF60-0075-4AC9-B035-60E514938F6E}" dt="2022-07-31T10:09:42.133" v="1624" actId="20577"/>
          <ac:spMkLst>
            <pc:docMk/>
            <pc:sldMk cId="1857084694" sldId="313"/>
            <ac:spMk id="27" creationId="{D9306451-7E1A-C97D-CFC8-1431D2E5909C}"/>
          </ac:spMkLst>
        </pc:spChg>
        <pc:picChg chg="add mod">
          <ac:chgData name="Bùi Đức Việt" userId="c9bd2dcd3990363b" providerId="LiveId" clId="{50C2FF60-0075-4AC9-B035-60E514938F6E}" dt="2022-07-31T10:09:02.832" v="1468" actId="1076"/>
          <ac:picMkLst>
            <pc:docMk/>
            <pc:sldMk cId="1857084694" sldId="313"/>
            <ac:picMk id="3" creationId="{DB69564D-C64C-974F-50E1-CD95D1C7F0DD}"/>
          </ac:picMkLst>
        </pc:picChg>
        <pc:picChg chg="del">
          <ac:chgData name="Bùi Đức Việt" userId="c9bd2dcd3990363b" providerId="LiveId" clId="{50C2FF60-0075-4AC9-B035-60E514938F6E}" dt="2022-07-31T09:40:59.029" v="182" actId="478"/>
          <ac:picMkLst>
            <pc:docMk/>
            <pc:sldMk cId="1857084694" sldId="313"/>
            <ac:picMk id="4" creationId="{B86301B5-E037-4DD5-A27F-F9C22FBE6E6C}"/>
          </ac:picMkLst>
        </pc:picChg>
        <pc:picChg chg="del">
          <ac:chgData name="Bùi Đức Việt" userId="c9bd2dcd3990363b" providerId="LiveId" clId="{50C2FF60-0075-4AC9-B035-60E514938F6E}" dt="2022-07-31T09:40:59.029" v="182" actId="478"/>
          <ac:picMkLst>
            <pc:docMk/>
            <pc:sldMk cId="1857084694" sldId="313"/>
            <ac:picMk id="5" creationId="{82A1BD68-3EE5-420E-9E81-6B0E8183FCE4}"/>
          </ac:picMkLst>
        </pc:picChg>
        <pc:picChg chg="del">
          <ac:chgData name="Bùi Đức Việt" userId="c9bd2dcd3990363b" providerId="LiveId" clId="{50C2FF60-0075-4AC9-B035-60E514938F6E}" dt="2022-07-31T09:40:59.029" v="182" actId="478"/>
          <ac:picMkLst>
            <pc:docMk/>
            <pc:sldMk cId="1857084694" sldId="313"/>
            <ac:picMk id="6" creationId="{BBD427E0-C006-44CB-86D8-B3B1F1CE6BD4}"/>
          </ac:picMkLst>
        </pc:picChg>
        <pc:picChg chg="add mod">
          <ac:chgData name="Bùi Đức Việt" userId="c9bd2dcd3990363b" providerId="LiveId" clId="{50C2FF60-0075-4AC9-B035-60E514938F6E}" dt="2022-07-31T10:04:56.311" v="1262" actId="1076"/>
          <ac:picMkLst>
            <pc:docMk/>
            <pc:sldMk cId="1857084694" sldId="313"/>
            <ac:picMk id="22" creationId="{77E44C5D-0EEF-B7BD-7839-0D01F8C9301B}"/>
          </ac:picMkLst>
        </pc:picChg>
        <pc:picChg chg="add mod">
          <ac:chgData name="Bùi Đức Việt" userId="c9bd2dcd3990363b" providerId="LiveId" clId="{50C2FF60-0075-4AC9-B035-60E514938F6E}" dt="2022-07-31T10:05:22.889" v="1266" actId="1076"/>
          <ac:picMkLst>
            <pc:docMk/>
            <pc:sldMk cId="1857084694" sldId="313"/>
            <ac:picMk id="24" creationId="{5D16C2D7-88E7-CD7F-5400-6478D6A8D8D8}"/>
          </ac:picMkLst>
        </pc:picChg>
        <pc:picChg chg="add mod">
          <ac:chgData name="Bùi Đức Việt" userId="c9bd2dcd3990363b" providerId="LiveId" clId="{50C2FF60-0075-4AC9-B035-60E514938F6E}" dt="2022-07-31T10:05:22.112" v="1265" actId="1076"/>
          <ac:picMkLst>
            <pc:docMk/>
            <pc:sldMk cId="1857084694" sldId="313"/>
            <ac:picMk id="26" creationId="{0F42B722-6866-AC5A-0BAF-0ACA99270420}"/>
          </ac:picMkLst>
        </pc:picChg>
        <pc:picChg chg="add mod">
          <ac:chgData name="Bùi Đức Việt" userId="c9bd2dcd3990363b" providerId="LiveId" clId="{50C2FF60-0075-4AC9-B035-60E514938F6E}" dt="2022-07-31T10:09:50.298" v="1625"/>
          <ac:picMkLst>
            <pc:docMk/>
            <pc:sldMk cId="1857084694" sldId="313"/>
            <ac:picMk id="28" creationId="{54D1F394-12DA-18A3-17B9-6C2D68B2775C}"/>
          </ac:picMkLst>
        </pc:picChg>
      </pc:sldChg>
      <pc:sldChg chg="addSp delSp modSp mod ord delAnim modAnim">
        <pc:chgData name="Bùi Đức Việt" userId="c9bd2dcd3990363b" providerId="LiveId" clId="{50C2FF60-0075-4AC9-B035-60E514938F6E}" dt="2022-07-31T10:07:10.761" v="1300"/>
        <pc:sldMkLst>
          <pc:docMk/>
          <pc:sldMk cId="1108021636" sldId="315"/>
        </pc:sldMkLst>
        <pc:spChg chg="del mod">
          <ac:chgData name="Bùi Đức Việt" userId="c9bd2dcd3990363b" providerId="LiveId" clId="{50C2FF60-0075-4AC9-B035-60E514938F6E}" dt="2022-07-31T09:41:13.749" v="189" actId="478"/>
          <ac:spMkLst>
            <pc:docMk/>
            <pc:sldMk cId="1108021636" sldId="315"/>
            <ac:spMk id="5" creationId="{4DF10189-063E-436C-BDBE-D39288BCFAF0}"/>
          </ac:spMkLst>
        </pc:spChg>
        <pc:spChg chg="del">
          <ac:chgData name="Bùi Đức Việt" userId="c9bd2dcd3990363b" providerId="LiveId" clId="{50C2FF60-0075-4AC9-B035-60E514938F6E}" dt="2022-07-31T09:41:12.619" v="187" actId="478"/>
          <ac:spMkLst>
            <pc:docMk/>
            <pc:sldMk cId="1108021636" sldId="315"/>
            <ac:spMk id="6" creationId="{900D06B9-1F97-4DF4-8CDA-7C52F6800612}"/>
          </ac:spMkLst>
        </pc:spChg>
        <pc:spChg chg="del mod">
          <ac:chgData name="Bùi Đức Việt" userId="c9bd2dcd3990363b" providerId="LiveId" clId="{50C2FF60-0075-4AC9-B035-60E514938F6E}" dt="2022-07-31T09:41:15.531" v="191" actId="478"/>
          <ac:spMkLst>
            <pc:docMk/>
            <pc:sldMk cId="1108021636" sldId="315"/>
            <ac:spMk id="7" creationId="{7AAABACF-F2FB-4A7B-A2F2-E522F5B6A906}"/>
          </ac:spMkLst>
        </pc:spChg>
        <pc:picChg chg="del">
          <ac:chgData name="Bùi Đức Việt" userId="c9bd2dcd3990363b" providerId="LiveId" clId="{50C2FF60-0075-4AC9-B035-60E514938F6E}" dt="2022-07-31T09:41:10.107" v="185" actId="478"/>
          <ac:picMkLst>
            <pc:docMk/>
            <pc:sldMk cId="1108021636" sldId="315"/>
            <ac:picMk id="4" creationId="{8D2525DF-EC91-49FD-8A5E-5D6D548470D9}"/>
          </ac:picMkLst>
        </pc:picChg>
        <pc:picChg chg="del">
          <ac:chgData name="Bùi Đức Việt" userId="c9bd2dcd3990363b" providerId="LiveId" clId="{50C2FF60-0075-4AC9-B035-60E514938F6E}" dt="2022-07-31T10:06:53.900" v="1292" actId="21"/>
          <ac:picMkLst>
            <pc:docMk/>
            <pc:sldMk cId="1108021636" sldId="315"/>
            <ac:picMk id="8" creationId="{4E6A7D94-9D5A-4174-9759-4049DB7E3B79}"/>
          </ac:picMkLst>
        </pc:picChg>
        <pc:picChg chg="add mod">
          <ac:chgData name="Bùi Đức Việt" userId="c9bd2dcd3990363b" providerId="LiveId" clId="{50C2FF60-0075-4AC9-B035-60E514938F6E}" dt="2022-07-31T10:07:03.136" v="1297" actId="14100"/>
          <ac:picMkLst>
            <pc:docMk/>
            <pc:sldMk cId="1108021636" sldId="315"/>
            <ac:picMk id="10" creationId="{2E5FF3FB-1C96-0EBC-67E5-9CF040A5929A}"/>
          </ac:picMkLst>
        </pc:picChg>
        <pc:picChg chg="add mod">
          <ac:chgData name="Bùi Đức Việt" userId="c9bd2dcd3990363b" providerId="LiveId" clId="{50C2FF60-0075-4AC9-B035-60E514938F6E}" dt="2022-07-31T10:07:06.311" v="1298" actId="1076"/>
          <ac:picMkLst>
            <pc:docMk/>
            <pc:sldMk cId="1108021636" sldId="315"/>
            <ac:picMk id="11" creationId="{A19E164D-5A54-8739-9867-745AFB3AA8D5}"/>
          </ac:picMkLst>
        </pc:picChg>
      </pc:sldChg>
      <pc:sldChg chg="delSp mod delAnim">
        <pc:chgData name="Bùi Đức Việt" userId="c9bd2dcd3990363b" providerId="LiveId" clId="{50C2FF60-0075-4AC9-B035-60E514938F6E}" dt="2022-07-31T09:42:13.983" v="203" actId="478"/>
        <pc:sldMkLst>
          <pc:docMk/>
          <pc:sldMk cId="3801110008" sldId="316"/>
        </pc:sldMkLst>
        <pc:spChg chg="del">
          <ac:chgData name="Bùi Đức Việt" userId="c9bd2dcd3990363b" providerId="LiveId" clId="{50C2FF60-0075-4AC9-B035-60E514938F6E}" dt="2022-07-31T09:42:13.983" v="203" actId="478"/>
          <ac:spMkLst>
            <pc:docMk/>
            <pc:sldMk cId="3801110008" sldId="316"/>
            <ac:spMk id="6" creationId="{FE739606-987B-45E0-9B3F-FEEF967633D8}"/>
          </ac:spMkLst>
        </pc:spChg>
        <pc:spChg chg="del">
          <ac:chgData name="Bùi Đức Việt" userId="c9bd2dcd3990363b" providerId="LiveId" clId="{50C2FF60-0075-4AC9-B035-60E514938F6E}" dt="2022-07-31T09:42:13.983" v="203" actId="478"/>
          <ac:spMkLst>
            <pc:docMk/>
            <pc:sldMk cId="3801110008" sldId="316"/>
            <ac:spMk id="7" creationId="{30DC7EF8-154A-4868-B348-239DFE91F000}"/>
          </ac:spMkLst>
        </pc:spChg>
      </pc:sldChg>
      <pc:sldChg chg="delSp mod delAnim">
        <pc:chgData name="Bùi Đức Việt" userId="c9bd2dcd3990363b" providerId="LiveId" clId="{50C2FF60-0075-4AC9-B035-60E514938F6E}" dt="2022-07-31T09:42:06.121" v="201" actId="478"/>
        <pc:sldMkLst>
          <pc:docMk/>
          <pc:sldMk cId="1190672427" sldId="319"/>
        </pc:sldMkLst>
        <pc:spChg chg="del">
          <ac:chgData name="Bùi Đức Việt" userId="c9bd2dcd3990363b" providerId="LiveId" clId="{50C2FF60-0075-4AC9-B035-60E514938F6E}" dt="2022-07-31T09:42:06.121" v="201" actId="478"/>
          <ac:spMkLst>
            <pc:docMk/>
            <pc:sldMk cId="1190672427" sldId="319"/>
            <ac:spMk id="6" creationId="{1BE95540-DF60-430D-80B7-02BA46D45E93}"/>
          </ac:spMkLst>
        </pc:spChg>
        <pc:spChg chg="del">
          <ac:chgData name="Bùi Đức Việt" userId="c9bd2dcd3990363b" providerId="LiveId" clId="{50C2FF60-0075-4AC9-B035-60E514938F6E}" dt="2022-07-31T09:42:06.121" v="201" actId="478"/>
          <ac:spMkLst>
            <pc:docMk/>
            <pc:sldMk cId="1190672427" sldId="319"/>
            <ac:spMk id="7" creationId="{396EE271-36F2-432C-BE52-2AF0FCEBC57C}"/>
          </ac:spMkLst>
        </pc:spChg>
        <pc:spChg chg="del">
          <ac:chgData name="Bùi Đức Việt" userId="c9bd2dcd3990363b" providerId="LiveId" clId="{50C2FF60-0075-4AC9-B035-60E514938F6E}" dt="2022-07-31T09:42:06.121" v="201" actId="478"/>
          <ac:spMkLst>
            <pc:docMk/>
            <pc:sldMk cId="1190672427" sldId="319"/>
            <ac:spMk id="8" creationId="{CFF0C21F-C943-4DF9-A9B9-4C6D9E857117}"/>
          </ac:spMkLst>
        </pc:spChg>
        <pc:spChg chg="del">
          <ac:chgData name="Bùi Đức Việt" userId="c9bd2dcd3990363b" providerId="LiveId" clId="{50C2FF60-0075-4AC9-B035-60E514938F6E}" dt="2022-07-31T09:42:06.121" v="201" actId="478"/>
          <ac:spMkLst>
            <pc:docMk/>
            <pc:sldMk cId="1190672427" sldId="319"/>
            <ac:spMk id="9" creationId="{EFC4C3F2-8763-4F0F-A7DD-7C14AD36D231}"/>
          </ac:spMkLst>
        </pc:spChg>
        <pc:spChg chg="del">
          <ac:chgData name="Bùi Đức Việt" userId="c9bd2dcd3990363b" providerId="LiveId" clId="{50C2FF60-0075-4AC9-B035-60E514938F6E}" dt="2022-07-31T09:42:06.121" v="201" actId="478"/>
          <ac:spMkLst>
            <pc:docMk/>
            <pc:sldMk cId="1190672427" sldId="319"/>
            <ac:spMk id="10" creationId="{93F7C1C0-F205-469A-B525-CA471A2A111C}"/>
          </ac:spMkLst>
        </pc:spChg>
        <pc:spChg chg="del">
          <ac:chgData name="Bùi Đức Việt" userId="c9bd2dcd3990363b" providerId="LiveId" clId="{50C2FF60-0075-4AC9-B035-60E514938F6E}" dt="2022-07-31T09:42:06.121" v="201" actId="478"/>
          <ac:spMkLst>
            <pc:docMk/>
            <pc:sldMk cId="1190672427" sldId="319"/>
            <ac:spMk id="11" creationId="{26C6528F-957A-452F-AB13-9F758696BC79}"/>
          </ac:spMkLst>
        </pc:spChg>
        <pc:spChg chg="del">
          <ac:chgData name="Bùi Đức Việt" userId="c9bd2dcd3990363b" providerId="LiveId" clId="{50C2FF60-0075-4AC9-B035-60E514938F6E}" dt="2022-07-31T09:42:06.121" v="201" actId="478"/>
          <ac:spMkLst>
            <pc:docMk/>
            <pc:sldMk cId="1190672427" sldId="319"/>
            <ac:spMk id="12" creationId="{ED85CCA1-1BDD-41E8-B781-8A5EEE08A182}"/>
          </ac:spMkLst>
        </pc:spChg>
      </pc:sldChg>
      <pc:sldChg chg="addSp delSp modSp mod delAnim">
        <pc:chgData name="Bùi Đức Việt" userId="c9bd2dcd3990363b" providerId="LiveId" clId="{50C2FF60-0075-4AC9-B035-60E514938F6E}" dt="2022-07-31T10:11:42.719" v="1657" actId="1076"/>
        <pc:sldMkLst>
          <pc:docMk/>
          <pc:sldMk cId="1690649925" sldId="320"/>
        </pc:sldMkLst>
        <pc:spChg chg="del">
          <ac:chgData name="Bùi Đức Việt" userId="c9bd2dcd3990363b" providerId="LiveId" clId="{50C2FF60-0075-4AC9-B035-60E514938F6E}" dt="2022-07-31T09:41:21.812" v="194" actId="478"/>
          <ac:spMkLst>
            <pc:docMk/>
            <pc:sldMk cId="1690649925" sldId="320"/>
            <ac:spMk id="10" creationId="{43D0CBEF-A556-4510-A5AB-0C997C797271}"/>
          </ac:spMkLst>
        </pc:spChg>
        <pc:spChg chg="del">
          <ac:chgData name="Bùi Đức Việt" userId="c9bd2dcd3990363b" providerId="LiveId" clId="{50C2FF60-0075-4AC9-B035-60E514938F6E}" dt="2022-07-31T09:41:20.879" v="193" actId="478"/>
          <ac:spMkLst>
            <pc:docMk/>
            <pc:sldMk cId="1690649925" sldId="320"/>
            <ac:spMk id="11" creationId="{92D0060E-48B1-4472-AD4E-BBD28B00F885}"/>
          </ac:spMkLst>
        </pc:spChg>
        <pc:spChg chg="del">
          <ac:chgData name="Bùi Đức Việt" userId="c9bd2dcd3990363b" providerId="LiveId" clId="{50C2FF60-0075-4AC9-B035-60E514938F6E}" dt="2022-07-31T09:41:19.579" v="192" actId="478"/>
          <ac:spMkLst>
            <pc:docMk/>
            <pc:sldMk cId="1690649925" sldId="320"/>
            <ac:spMk id="12" creationId="{DAFD86CB-F10D-4083-A169-EF55C3CE7BD4}"/>
          </ac:spMkLst>
        </pc:spChg>
        <pc:picChg chg="add mod">
          <ac:chgData name="Bùi Đức Việt" userId="c9bd2dcd3990363b" providerId="LiveId" clId="{50C2FF60-0075-4AC9-B035-60E514938F6E}" dt="2022-07-31T10:11:15.095" v="1647"/>
          <ac:picMkLst>
            <pc:docMk/>
            <pc:sldMk cId="1690649925" sldId="320"/>
            <ac:picMk id="3" creationId="{7A3F093F-3BB1-8AFB-F6BB-EA730D42673A}"/>
          </ac:picMkLst>
        </pc:picChg>
        <pc:picChg chg="add mod">
          <ac:chgData name="Bùi Đức Việt" userId="c9bd2dcd3990363b" providerId="LiveId" clId="{50C2FF60-0075-4AC9-B035-60E514938F6E}" dt="2022-07-31T10:11:42.719" v="1657" actId="1076"/>
          <ac:picMkLst>
            <pc:docMk/>
            <pc:sldMk cId="1690649925" sldId="320"/>
            <ac:picMk id="5" creationId="{2D257FDB-6F6F-6203-1B86-BF2C2DFA5497}"/>
          </ac:picMkLst>
        </pc:picChg>
        <pc:picChg chg="del">
          <ac:chgData name="Bùi Đức Việt" userId="c9bd2dcd3990363b" providerId="LiveId" clId="{50C2FF60-0075-4AC9-B035-60E514938F6E}" dt="2022-07-31T09:41:19.579" v="192" actId="478"/>
          <ac:picMkLst>
            <pc:docMk/>
            <pc:sldMk cId="1690649925" sldId="320"/>
            <ac:picMk id="7" creationId="{BA648142-D2CE-45F0-BAF5-71CB000BD56B}"/>
          </ac:picMkLst>
        </pc:picChg>
      </pc:sldChg>
      <pc:sldChg chg="addSp delSp modSp mod ord delAnim">
        <pc:chgData name="Bùi Đức Việt" userId="c9bd2dcd3990363b" providerId="LiveId" clId="{50C2FF60-0075-4AC9-B035-60E514938F6E}" dt="2022-07-31T10:14:46.280" v="1737" actId="20577"/>
        <pc:sldMkLst>
          <pc:docMk/>
          <pc:sldMk cId="170999837" sldId="321"/>
        </pc:sldMkLst>
        <pc:spChg chg="del">
          <ac:chgData name="Bùi Đức Việt" userId="c9bd2dcd3990363b" providerId="LiveId" clId="{50C2FF60-0075-4AC9-B035-60E514938F6E}" dt="2022-07-31T09:41:59.385" v="200" actId="478"/>
          <ac:spMkLst>
            <pc:docMk/>
            <pc:sldMk cId="170999837" sldId="321"/>
            <ac:spMk id="4" creationId="{76AD356D-88CC-4B89-BE4B-9365C8C5FF02}"/>
          </ac:spMkLst>
        </pc:spChg>
        <pc:spChg chg="del">
          <ac:chgData name="Bùi Đức Việt" userId="c9bd2dcd3990363b" providerId="LiveId" clId="{50C2FF60-0075-4AC9-B035-60E514938F6E}" dt="2022-07-31T09:41:59.385" v="200" actId="478"/>
          <ac:spMkLst>
            <pc:docMk/>
            <pc:sldMk cId="170999837" sldId="321"/>
            <ac:spMk id="5" creationId="{1EAE271C-EDEC-4986-9BF0-7592D305E96B}"/>
          </ac:spMkLst>
        </pc:spChg>
        <pc:spChg chg="add mod">
          <ac:chgData name="Bùi Đức Việt" userId="c9bd2dcd3990363b" providerId="LiveId" clId="{50C2FF60-0075-4AC9-B035-60E514938F6E}" dt="2022-07-31T10:14:46.280" v="1737" actId="20577"/>
          <ac:spMkLst>
            <pc:docMk/>
            <pc:sldMk cId="170999837" sldId="321"/>
            <ac:spMk id="8" creationId="{16ED5BF7-4253-95F3-757E-A37F11DA1D9E}"/>
          </ac:spMkLst>
        </pc:spChg>
      </pc:sldChg>
      <pc:sldChg chg="addSp delSp modSp mod delAnim">
        <pc:chgData name="Bùi Đức Việt" userId="c9bd2dcd3990363b" providerId="LiveId" clId="{50C2FF60-0075-4AC9-B035-60E514938F6E}" dt="2022-07-31T10:12:51.992" v="1673" actId="1076"/>
        <pc:sldMkLst>
          <pc:docMk/>
          <pc:sldMk cId="1126377479" sldId="322"/>
        </pc:sldMkLst>
        <pc:spChg chg="del">
          <ac:chgData name="Bùi Đức Việt" userId="c9bd2dcd3990363b" providerId="LiveId" clId="{50C2FF60-0075-4AC9-B035-60E514938F6E}" dt="2022-07-31T09:41:29.731" v="195" actId="478"/>
          <ac:spMkLst>
            <pc:docMk/>
            <pc:sldMk cId="1126377479" sldId="322"/>
            <ac:spMk id="4" creationId="{76460273-AAB3-4F92-9EE1-3B45598A35C4}"/>
          </ac:spMkLst>
        </pc:spChg>
        <pc:spChg chg="del">
          <ac:chgData name="Bùi Đức Việt" userId="c9bd2dcd3990363b" providerId="LiveId" clId="{50C2FF60-0075-4AC9-B035-60E514938F6E}" dt="2022-07-31T09:41:29.731" v="195" actId="478"/>
          <ac:spMkLst>
            <pc:docMk/>
            <pc:sldMk cId="1126377479" sldId="322"/>
            <ac:spMk id="5" creationId="{FB31645C-6BE3-4BA9-B67D-30E4A83B134B}"/>
          </ac:spMkLst>
        </pc:spChg>
        <pc:spChg chg="del">
          <ac:chgData name="Bùi Đức Việt" userId="c9bd2dcd3990363b" providerId="LiveId" clId="{50C2FF60-0075-4AC9-B035-60E514938F6E}" dt="2022-07-31T09:41:29.731" v="195" actId="478"/>
          <ac:spMkLst>
            <pc:docMk/>
            <pc:sldMk cId="1126377479" sldId="322"/>
            <ac:spMk id="6" creationId="{E99F5EFA-8DE6-45F5-8C0D-658618C8CE1A}"/>
          </ac:spMkLst>
        </pc:spChg>
        <pc:spChg chg="del">
          <ac:chgData name="Bùi Đức Việt" userId="c9bd2dcd3990363b" providerId="LiveId" clId="{50C2FF60-0075-4AC9-B035-60E514938F6E}" dt="2022-07-31T09:41:29.731" v="195" actId="478"/>
          <ac:spMkLst>
            <pc:docMk/>
            <pc:sldMk cId="1126377479" sldId="322"/>
            <ac:spMk id="7" creationId="{B44A3E4E-867A-480E-85BE-1829A41DEE2F}"/>
          </ac:spMkLst>
        </pc:spChg>
        <pc:spChg chg="add mod">
          <ac:chgData name="Bùi Đức Việt" userId="c9bd2dcd3990363b" providerId="LiveId" clId="{50C2FF60-0075-4AC9-B035-60E514938F6E}" dt="2022-07-31T10:12:51.992" v="1673" actId="1076"/>
          <ac:spMkLst>
            <pc:docMk/>
            <pc:sldMk cId="1126377479" sldId="322"/>
            <ac:spMk id="12" creationId="{215CF861-EECF-E762-A64A-696A87A70543}"/>
          </ac:spMkLst>
        </pc:spChg>
        <pc:picChg chg="mod">
          <ac:chgData name="Bùi Đức Việt" userId="c9bd2dcd3990363b" providerId="LiveId" clId="{50C2FF60-0075-4AC9-B035-60E514938F6E}" dt="2022-07-31T10:12:45.429" v="1670" actId="1076"/>
          <ac:picMkLst>
            <pc:docMk/>
            <pc:sldMk cId="1126377479" sldId="322"/>
            <ac:picMk id="3" creationId="{DAF78AF2-5672-4187-82A2-F537D39FE15F}"/>
          </ac:picMkLst>
        </pc:picChg>
        <pc:picChg chg="del">
          <ac:chgData name="Bùi Đức Việt" userId="c9bd2dcd3990363b" providerId="LiveId" clId="{50C2FF60-0075-4AC9-B035-60E514938F6E}" dt="2022-07-31T09:41:29.731" v="195" actId="478"/>
          <ac:picMkLst>
            <pc:docMk/>
            <pc:sldMk cId="1126377479" sldId="322"/>
            <ac:picMk id="10" creationId="{D5F1F651-9FA5-47BD-997E-6FEAE7741DCC}"/>
          </ac:picMkLst>
        </pc:picChg>
      </pc:sldChg>
      <pc:sldChg chg="addSp delSp modSp mod delAnim">
        <pc:chgData name="Bùi Đức Việt" userId="c9bd2dcd3990363b" providerId="LiveId" clId="{50C2FF60-0075-4AC9-B035-60E514938F6E}" dt="2022-07-31T10:14:34.081" v="1733" actId="1076"/>
        <pc:sldMkLst>
          <pc:docMk/>
          <pc:sldMk cId="3470266327" sldId="323"/>
        </pc:sldMkLst>
        <pc:spChg chg="del">
          <ac:chgData name="Bùi Đức Việt" userId="c9bd2dcd3990363b" providerId="LiveId" clId="{50C2FF60-0075-4AC9-B035-60E514938F6E}" dt="2022-07-31T09:41:44.336" v="197" actId="478"/>
          <ac:spMkLst>
            <pc:docMk/>
            <pc:sldMk cId="3470266327" sldId="323"/>
            <ac:spMk id="6" creationId="{486BBA95-B385-40C3-96F5-505EE903DD46}"/>
          </ac:spMkLst>
        </pc:spChg>
        <pc:spChg chg="del">
          <ac:chgData name="Bùi Đức Việt" userId="c9bd2dcd3990363b" providerId="LiveId" clId="{50C2FF60-0075-4AC9-B035-60E514938F6E}" dt="2022-07-31T09:41:44.336" v="197" actId="478"/>
          <ac:spMkLst>
            <pc:docMk/>
            <pc:sldMk cId="3470266327" sldId="323"/>
            <ac:spMk id="7" creationId="{9FFF15F6-4017-49E7-8A2C-6D2F4C472418}"/>
          </ac:spMkLst>
        </pc:spChg>
        <pc:spChg chg="del">
          <ac:chgData name="Bùi Đức Việt" userId="c9bd2dcd3990363b" providerId="LiveId" clId="{50C2FF60-0075-4AC9-B035-60E514938F6E}" dt="2022-07-31T09:41:44.336" v="197" actId="478"/>
          <ac:spMkLst>
            <pc:docMk/>
            <pc:sldMk cId="3470266327" sldId="323"/>
            <ac:spMk id="8" creationId="{B642A0FC-7186-4FEF-B61F-C8226AF9C1AD}"/>
          </ac:spMkLst>
        </pc:spChg>
        <pc:spChg chg="del">
          <ac:chgData name="Bùi Đức Việt" userId="c9bd2dcd3990363b" providerId="LiveId" clId="{50C2FF60-0075-4AC9-B035-60E514938F6E}" dt="2022-07-31T09:41:44.336" v="197" actId="478"/>
          <ac:spMkLst>
            <pc:docMk/>
            <pc:sldMk cId="3470266327" sldId="323"/>
            <ac:spMk id="11" creationId="{33BFD8FD-61CE-4C30-8CDF-E33462BB8AA5}"/>
          </ac:spMkLst>
        </pc:spChg>
        <pc:spChg chg="del">
          <ac:chgData name="Bùi Đức Việt" userId="c9bd2dcd3990363b" providerId="LiveId" clId="{50C2FF60-0075-4AC9-B035-60E514938F6E}" dt="2022-07-31T09:41:44.336" v="197" actId="478"/>
          <ac:spMkLst>
            <pc:docMk/>
            <pc:sldMk cId="3470266327" sldId="323"/>
            <ac:spMk id="12" creationId="{046EE56A-3E9F-4414-974D-DF180EB1BCDA}"/>
          </ac:spMkLst>
        </pc:spChg>
        <pc:spChg chg="del">
          <ac:chgData name="Bùi Đức Việt" userId="c9bd2dcd3990363b" providerId="LiveId" clId="{50C2FF60-0075-4AC9-B035-60E514938F6E}" dt="2022-07-31T09:41:44.336" v="197" actId="478"/>
          <ac:spMkLst>
            <pc:docMk/>
            <pc:sldMk cId="3470266327" sldId="323"/>
            <ac:spMk id="13" creationId="{0940EDF8-F815-4304-9ECA-626992F51E9E}"/>
          </ac:spMkLst>
        </pc:spChg>
        <pc:spChg chg="add mod">
          <ac:chgData name="Bùi Đức Việt" userId="c9bd2dcd3990363b" providerId="LiveId" clId="{50C2FF60-0075-4AC9-B035-60E514938F6E}" dt="2022-07-31T10:14:34.081" v="1733" actId="1076"/>
          <ac:spMkLst>
            <pc:docMk/>
            <pc:sldMk cId="3470266327" sldId="323"/>
            <ac:spMk id="14" creationId="{F76EE514-17E5-1591-7611-EA478E3A0F0B}"/>
          </ac:spMkLst>
        </pc:spChg>
      </pc:sldChg>
      <pc:sldChg chg="delSp mod delAnim">
        <pc:chgData name="Bùi Đức Việt" userId="c9bd2dcd3990363b" providerId="LiveId" clId="{50C2FF60-0075-4AC9-B035-60E514938F6E}" dt="2022-07-31T09:42:17.163" v="204" actId="478"/>
        <pc:sldMkLst>
          <pc:docMk/>
          <pc:sldMk cId="2197539143" sldId="324"/>
        </pc:sldMkLst>
        <pc:spChg chg="del">
          <ac:chgData name="Bùi Đức Việt" userId="c9bd2dcd3990363b" providerId="LiveId" clId="{50C2FF60-0075-4AC9-B035-60E514938F6E}" dt="2022-07-31T09:42:17.163" v="204" actId="478"/>
          <ac:spMkLst>
            <pc:docMk/>
            <pc:sldMk cId="2197539143" sldId="324"/>
            <ac:spMk id="6" creationId="{331AF0A7-3CA9-44B8-81C0-457F09F7AD37}"/>
          </ac:spMkLst>
        </pc:spChg>
        <pc:spChg chg="del">
          <ac:chgData name="Bùi Đức Việt" userId="c9bd2dcd3990363b" providerId="LiveId" clId="{50C2FF60-0075-4AC9-B035-60E514938F6E}" dt="2022-07-31T09:42:17.163" v="204" actId="478"/>
          <ac:spMkLst>
            <pc:docMk/>
            <pc:sldMk cId="2197539143" sldId="324"/>
            <ac:spMk id="7" creationId="{231AC080-1C53-494F-BF0D-3CB39E5B8BF6}"/>
          </ac:spMkLst>
        </pc:spChg>
      </pc:sldChg>
      <pc:sldChg chg="addSp delSp modSp mod delAnim">
        <pc:chgData name="Bùi Đức Việt" userId="c9bd2dcd3990363b" providerId="LiveId" clId="{50C2FF60-0075-4AC9-B035-60E514938F6E}" dt="2022-07-31T10:13:58.112" v="1699" actId="1076"/>
        <pc:sldMkLst>
          <pc:docMk/>
          <pc:sldMk cId="1504598999" sldId="325"/>
        </pc:sldMkLst>
        <pc:spChg chg="add mod">
          <ac:chgData name="Bùi Đức Việt" userId="c9bd2dcd3990363b" providerId="LiveId" clId="{50C2FF60-0075-4AC9-B035-60E514938F6E}" dt="2022-07-31T10:13:58.112" v="1699" actId="1076"/>
          <ac:spMkLst>
            <pc:docMk/>
            <pc:sldMk cId="1504598999" sldId="325"/>
            <ac:spMk id="7" creationId="{B6B3C4BD-2505-CB94-A7FF-DD9611F0E5E8}"/>
          </ac:spMkLst>
        </pc:spChg>
        <pc:spChg chg="del">
          <ac:chgData name="Bùi Đức Việt" userId="c9bd2dcd3990363b" providerId="LiveId" clId="{50C2FF60-0075-4AC9-B035-60E514938F6E}" dt="2022-07-31T09:41:36.663" v="196" actId="478"/>
          <ac:spMkLst>
            <pc:docMk/>
            <pc:sldMk cId="1504598999" sldId="325"/>
            <ac:spMk id="9" creationId="{F900912E-0A12-41C6-B3E7-7FE5A57E1A92}"/>
          </ac:spMkLst>
        </pc:spChg>
        <pc:spChg chg="del">
          <ac:chgData name="Bùi Đức Việt" userId="c9bd2dcd3990363b" providerId="LiveId" clId="{50C2FF60-0075-4AC9-B035-60E514938F6E}" dt="2022-07-31T09:41:36.663" v="196" actId="478"/>
          <ac:spMkLst>
            <pc:docMk/>
            <pc:sldMk cId="1504598999" sldId="325"/>
            <ac:spMk id="10" creationId="{5E532D2A-5821-4AF2-A670-FD379840D9AD}"/>
          </ac:spMkLst>
        </pc:spChg>
        <pc:spChg chg="del">
          <ac:chgData name="Bùi Đức Việt" userId="c9bd2dcd3990363b" providerId="LiveId" clId="{50C2FF60-0075-4AC9-B035-60E514938F6E}" dt="2022-07-31T09:41:36.663" v="196" actId="478"/>
          <ac:spMkLst>
            <pc:docMk/>
            <pc:sldMk cId="1504598999" sldId="325"/>
            <ac:spMk id="11" creationId="{C0A98CA4-CCA2-4768-9E04-DD43CDC07CFB}"/>
          </ac:spMkLst>
        </pc:spChg>
      </pc:sldChg>
      <pc:sldChg chg="delSp mod delAnim">
        <pc:chgData name="Bùi Đức Việt" userId="c9bd2dcd3990363b" providerId="LiveId" clId="{50C2FF60-0075-4AC9-B035-60E514938F6E}" dt="2022-07-31T09:42:33.110" v="209" actId="478"/>
        <pc:sldMkLst>
          <pc:docMk/>
          <pc:sldMk cId="1394851823" sldId="327"/>
        </pc:sldMkLst>
        <pc:spChg chg="del">
          <ac:chgData name="Bùi Đức Việt" userId="c9bd2dcd3990363b" providerId="LiveId" clId="{50C2FF60-0075-4AC9-B035-60E514938F6E}" dt="2022-07-31T09:42:33.110" v="209" actId="478"/>
          <ac:spMkLst>
            <pc:docMk/>
            <pc:sldMk cId="1394851823" sldId="327"/>
            <ac:spMk id="2" creationId="{36D8BB8C-13CD-4CE6-8FEE-7F26290361E8}"/>
          </ac:spMkLst>
        </pc:spChg>
      </pc:sldChg>
      <pc:sldChg chg="addSp delSp modSp new mod ord modAnim">
        <pc:chgData name="Bùi Đức Việt" userId="c9bd2dcd3990363b" providerId="LiveId" clId="{50C2FF60-0075-4AC9-B035-60E514938F6E}" dt="2022-07-31T09:48:26.654" v="448"/>
        <pc:sldMkLst>
          <pc:docMk/>
          <pc:sldMk cId="3420312994" sldId="328"/>
        </pc:sldMkLst>
        <pc:spChg chg="del">
          <ac:chgData name="Bùi Đức Việt" userId="c9bd2dcd3990363b" providerId="LiveId" clId="{50C2FF60-0075-4AC9-B035-60E514938F6E}" dt="2022-07-31T09:38:08.701" v="150" actId="478"/>
          <ac:spMkLst>
            <pc:docMk/>
            <pc:sldMk cId="3420312994" sldId="328"/>
            <ac:spMk id="2" creationId="{876AD644-9A60-7254-9E32-B6121DE69A09}"/>
          </ac:spMkLst>
        </pc:spChg>
        <pc:spChg chg="del">
          <ac:chgData name="Bùi Đức Việt" userId="c9bd2dcd3990363b" providerId="LiveId" clId="{50C2FF60-0075-4AC9-B035-60E514938F6E}" dt="2022-07-31T09:38:08.701" v="150" actId="478"/>
          <ac:spMkLst>
            <pc:docMk/>
            <pc:sldMk cId="3420312994" sldId="328"/>
            <ac:spMk id="3" creationId="{0E473105-543D-7B88-2895-CAC3E5F12D10}"/>
          </ac:spMkLst>
        </pc:spChg>
        <pc:spChg chg="add mod">
          <ac:chgData name="Bùi Đức Việt" userId="c9bd2dcd3990363b" providerId="LiveId" clId="{50C2FF60-0075-4AC9-B035-60E514938F6E}" dt="2022-07-31T09:47:34.030" v="440" actId="14100"/>
          <ac:spMkLst>
            <pc:docMk/>
            <pc:sldMk cId="3420312994" sldId="328"/>
            <ac:spMk id="6" creationId="{ABED9B42-F2A4-8EBD-AA54-EB44C565D1FC}"/>
          </ac:spMkLst>
        </pc:spChg>
        <pc:picChg chg="add mod">
          <ac:chgData name="Bùi Đức Việt" userId="c9bd2dcd3990363b" providerId="LiveId" clId="{50C2FF60-0075-4AC9-B035-60E514938F6E}" dt="2022-07-31T09:47:26.430" v="435" actId="14100"/>
          <ac:picMkLst>
            <pc:docMk/>
            <pc:sldMk cId="3420312994" sldId="328"/>
            <ac:picMk id="5" creationId="{D23036F5-4DC9-30A3-44FD-51B9650A5F10}"/>
          </ac:picMkLst>
        </pc:picChg>
        <pc:picChg chg="add mod">
          <ac:chgData name="Bùi Đức Việt" userId="c9bd2dcd3990363b" providerId="LiveId" clId="{50C2FF60-0075-4AC9-B035-60E514938F6E}" dt="2022-07-31T09:47:30.270" v="438" actId="14100"/>
          <ac:picMkLst>
            <pc:docMk/>
            <pc:sldMk cId="3420312994" sldId="328"/>
            <ac:picMk id="8" creationId="{0C8DE464-2EB4-DE43-2D2D-10AD4FFA2296}"/>
          </ac:picMkLst>
        </pc:picChg>
        <pc:picChg chg="add mod">
          <ac:chgData name="Bùi Đức Việt" userId="c9bd2dcd3990363b" providerId="LiveId" clId="{50C2FF60-0075-4AC9-B035-60E514938F6E}" dt="2022-07-31T09:48:20.726" v="446" actId="14100"/>
          <ac:picMkLst>
            <pc:docMk/>
            <pc:sldMk cId="3420312994" sldId="328"/>
            <ac:picMk id="10" creationId="{C806DA39-527B-FDC9-6A0F-557A4D6DFD47}"/>
          </ac:picMkLst>
        </pc:picChg>
      </pc:sldChg>
      <pc:sldChg chg="addSp delSp modSp new mod modAnim">
        <pc:chgData name="Bùi Đức Việt" userId="c9bd2dcd3990363b" providerId="LiveId" clId="{50C2FF60-0075-4AC9-B035-60E514938F6E}" dt="2022-07-31T09:51:26.982" v="512" actId="14100"/>
        <pc:sldMkLst>
          <pc:docMk/>
          <pc:sldMk cId="52109102" sldId="329"/>
        </pc:sldMkLst>
        <pc:spChg chg="del">
          <ac:chgData name="Bùi Đức Việt" userId="c9bd2dcd3990363b" providerId="LiveId" clId="{50C2FF60-0075-4AC9-B035-60E514938F6E}" dt="2022-07-31T09:43:30.216" v="220" actId="478"/>
          <ac:spMkLst>
            <pc:docMk/>
            <pc:sldMk cId="52109102" sldId="329"/>
            <ac:spMk id="2" creationId="{92D56589-3F12-F3F4-34CD-E0AA35412EA1}"/>
          </ac:spMkLst>
        </pc:spChg>
        <pc:spChg chg="del">
          <ac:chgData name="Bùi Đức Việt" userId="c9bd2dcd3990363b" providerId="LiveId" clId="{50C2FF60-0075-4AC9-B035-60E514938F6E}" dt="2022-07-31T09:43:30.216" v="220" actId="478"/>
          <ac:spMkLst>
            <pc:docMk/>
            <pc:sldMk cId="52109102" sldId="329"/>
            <ac:spMk id="3" creationId="{F78041A9-E210-8476-F451-9F2813FDE3EC}"/>
          </ac:spMkLst>
        </pc:spChg>
        <pc:picChg chg="add mod">
          <ac:chgData name="Bùi Đức Việt" userId="c9bd2dcd3990363b" providerId="LiveId" clId="{50C2FF60-0075-4AC9-B035-60E514938F6E}" dt="2022-07-31T09:51:26.982" v="512" actId="14100"/>
          <ac:picMkLst>
            <pc:docMk/>
            <pc:sldMk cId="52109102" sldId="329"/>
            <ac:picMk id="4" creationId="{E7F93C3F-12BF-6841-B4F4-9D51C628D85E}"/>
          </ac:picMkLst>
        </pc:picChg>
      </pc:sldChg>
      <pc:sldChg chg="addSp delSp modSp new mod ord delAnim modAnim">
        <pc:chgData name="Bùi Đức Việt" userId="c9bd2dcd3990363b" providerId="LiveId" clId="{50C2FF60-0075-4AC9-B035-60E514938F6E}" dt="2022-07-31T10:02:01.063" v="1106" actId="1076"/>
        <pc:sldMkLst>
          <pc:docMk/>
          <pc:sldMk cId="3331212338" sldId="330"/>
        </pc:sldMkLst>
        <pc:spChg chg="del">
          <ac:chgData name="Bùi Đức Việt" userId="c9bd2dcd3990363b" providerId="LiveId" clId="{50C2FF60-0075-4AC9-B035-60E514938F6E}" dt="2022-07-31T09:49:37.429" v="481" actId="478"/>
          <ac:spMkLst>
            <pc:docMk/>
            <pc:sldMk cId="3331212338" sldId="330"/>
            <ac:spMk id="2" creationId="{AC63FCBE-FF2D-BDE8-3A39-0C476246AE28}"/>
          </ac:spMkLst>
        </pc:spChg>
        <pc:spChg chg="del">
          <ac:chgData name="Bùi Đức Việt" userId="c9bd2dcd3990363b" providerId="LiveId" clId="{50C2FF60-0075-4AC9-B035-60E514938F6E}" dt="2022-07-31T09:49:37.429" v="481" actId="478"/>
          <ac:spMkLst>
            <pc:docMk/>
            <pc:sldMk cId="3331212338" sldId="330"/>
            <ac:spMk id="3" creationId="{7A9FA215-261D-272B-EC92-289B90B2E1DA}"/>
          </ac:spMkLst>
        </pc:spChg>
        <pc:graphicFrameChg chg="add del mod modGraphic">
          <ac:chgData name="Bùi Đức Việt" userId="c9bd2dcd3990363b" providerId="LiveId" clId="{50C2FF60-0075-4AC9-B035-60E514938F6E}" dt="2022-07-31T09:52:25.918" v="531" actId="478"/>
          <ac:graphicFrameMkLst>
            <pc:docMk/>
            <pc:sldMk cId="3331212338" sldId="330"/>
            <ac:graphicFrameMk id="6" creationId="{1FA0FB0C-5B27-5D93-E0F5-183B18EA9174}"/>
          </ac:graphicFrameMkLst>
        </pc:graphicFrameChg>
        <pc:graphicFrameChg chg="add mod modGraphic">
          <ac:chgData name="Bùi Đức Việt" userId="c9bd2dcd3990363b" providerId="LiveId" clId="{50C2FF60-0075-4AC9-B035-60E514938F6E}" dt="2022-07-31T10:02:01.063" v="1106" actId="1076"/>
          <ac:graphicFrameMkLst>
            <pc:docMk/>
            <pc:sldMk cId="3331212338" sldId="330"/>
            <ac:graphicFrameMk id="8" creationId="{414CF5F3-C019-E313-1EAB-2BEE4B79E92B}"/>
          </ac:graphicFrameMkLst>
        </pc:graphicFrameChg>
        <pc:picChg chg="add del mod">
          <ac:chgData name="Bùi Đức Việt" userId="c9bd2dcd3990363b" providerId="LiveId" clId="{50C2FF60-0075-4AC9-B035-60E514938F6E}" dt="2022-07-31T09:51:47.149" v="519" actId="478"/>
          <ac:picMkLst>
            <pc:docMk/>
            <pc:sldMk cId="3331212338" sldId="330"/>
            <ac:picMk id="4" creationId="{7F34FBA2-45CC-1807-260A-B2526D40B97B}"/>
          </ac:picMkLst>
        </pc:picChg>
        <pc:picChg chg="add del mod">
          <ac:chgData name="Bùi Đức Việt" userId="c9bd2dcd3990363b" providerId="LiveId" clId="{50C2FF60-0075-4AC9-B035-60E514938F6E}" dt="2022-07-31T09:52:20.188" v="526" actId="21"/>
          <ac:picMkLst>
            <pc:docMk/>
            <pc:sldMk cId="3331212338" sldId="330"/>
            <ac:picMk id="5" creationId="{9BFFB07C-907F-5E62-3B04-F4F8E8992DBD}"/>
          </ac:picMkLst>
        </pc:picChg>
        <pc:picChg chg="add del mod">
          <ac:chgData name="Bùi Đức Việt" userId="c9bd2dcd3990363b" providerId="LiveId" clId="{50C2FF60-0075-4AC9-B035-60E514938F6E}" dt="2022-07-31T09:52:40.584" v="535" actId="21"/>
          <ac:picMkLst>
            <pc:docMk/>
            <pc:sldMk cId="3331212338" sldId="330"/>
            <ac:picMk id="7" creationId="{EFE12649-5F3A-E80C-F6A0-A73F975C98AB}"/>
          </ac:picMkLst>
        </pc:picChg>
        <pc:picChg chg="add del mod">
          <ac:chgData name="Bùi Đức Việt" userId="c9bd2dcd3990363b" providerId="LiveId" clId="{50C2FF60-0075-4AC9-B035-60E514938F6E}" dt="2022-07-31T09:58:32.228" v="1035" actId="478"/>
          <ac:picMkLst>
            <pc:docMk/>
            <pc:sldMk cId="3331212338" sldId="330"/>
            <ac:picMk id="9" creationId="{BB639A29-49AD-F795-82CC-7CE06890342F}"/>
          </ac:picMkLst>
        </pc:picChg>
      </pc:sldChg>
      <pc:sldChg chg="addSp delSp modSp new mod ord">
        <pc:chgData name="Bùi Đức Việt" userId="c9bd2dcd3990363b" providerId="LiveId" clId="{50C2FF60-0075-4AC9-B035-60E514938F6E}" dt="2022-07-31T10:03:40.519" v="1258" actId="478"/>
        <pc:sldMkLst>
          <pc:docMk/>
          <pc:sldMk cId="2429309932" sldId="331"/>
        </pc:sldMkLst>
        <pc:spChg chg="add del">
          <ac:chgData name="Bùi Đức Việt" userId="c9bd2dcd3990363b" providerId="LiveId" clId="{50C2FF60-0075-4AC9-B035-60E514938F6E}" dt="2022-07-31T09:51:31.501" v="513" actId="478"/>
          <ac:spMkLst>
            <pc:docMk/>
            <pc:sldMk cId="2429309932" sldId="331"/>
            <ac:spMk id="2" creationId="{244324EE-A068-3E9D-1B20-AE217DC087FD}"/>
          </ac:spMkLst>
        </pc:spChg>
        <pc:spChg chg="add del">
          <ac:chgData name="Bùi Đức Việt" userId="c9bd2dcd3990363b" providerId="LiveId" clId="{50C2FF60-0075-4AC9-B035-60E514938F6E}" dt="2022-07-31T09:51:31.501" v="513" actId="478"/>
          <ac:spMkLst>
            <pc:docMk/>
            <pc:sldMk cId="2429309932" sldId="331"/>
            <ac:spMk id="3" creationId="{31C251E6-F07D-A079-6C0C-880CAFC2B2DD}"/>
          </ac:spMkLst>
        </pc:spChg>
        <pc:spChg chg="add mod">
          <ac:chgData name="Bùi Đức Việt" userId="c9bd2dcd3990363b" providerId="LiveId" clId="{50C2FF60-0075-4AC9-B035-60E514938F6E}" dt="2022-07-31T10:03:17.222" v="1252" actId="1076"/>
          <ac:spMkLst>
            <pc:docMk/>
            <pc:sldMk cId="2429309932" sldId="331"/>
            <ac:spMk id="4" creationId="{EA5BD231-97EC-B637-CE78-1C4345B6A44A}"/>
          </ac:spMkLst>
        </pc:spChg>
        <pc:spChg chg="add mod">
          <ac:chgData name="Bùi Đức Việt" userId="c9bd2dcd3990363b" providerId="LiveId" clId="{50C2FF60-0075-4AC9-B035-60E514938F6E}" dt="2022-07-31T10:03:19.584" v="1253" actId="1076"/>
          <ac:spMkLst>
            <pc:docMk/>
            <pc:sldMk cId="2429309932" sldId="331"/>
            <ac:spMk id="6" creationId="{91997072-0A4E-BF0F-49A5-319623FE1911}"/>
          </ac:spMkLst>
        </pc:spChg>
        <pc:spChg chg="add del mod">
          <ac:chgData name="Bùi Đức Việt" userId="c9bd2dcd3990363b" providerId="LiveId" clId="{50C2FF60-0075-4AC9-B035-60E514938F6E}" dt="2022-07-31T10:03:40.519" v="1258" actId="478"/>
          <ac:spMkLst>
            <pc:docMk/>
            <pc:sldMk cId="2429309932" sldId="331"/>
            <ac:spMk id="8" creationId="{BDABA123-1DF6-C8C0-1479-72E6F65EE42E}"/>
          </ac:spMkLst>
        </pc:spChg>
      </pc:sldChg>
      <pc:sldChg chg="addSp delSp modSp new mod">
        <pc:chgData name="Bùi Đức Việt" userId="c9bd2dcd3990363b" providerId="LiveId" clId="{50C2FF60-0075-4AC9-B035-60E514938F6E}" dt="2022-07-31T10:12:21.972" v="1667"/>
        <pc:sldMkLst>
          <pc:docMk/>
          <pc:sldMk cId="767636853" sldId="332"/>
        </pc:sldMkLst>
        <pc:spChg chg="del">
          <ac:chgData name="Bùi Đức Việt" userId="c9bd2dcd3990363b" providerId="LiveId" clId="{50C2FF60-0075-4AC9-B035-60E514938F6E}" dt="2022-07-31T10:11:58.808" v="1659" actId="478"/>
          <ac:spMkLst>
            <pc:docMk/>
            <pc:sldMk cId="767636853" sldId="332"/>
            <ac:spMk id="2" creationId="{E025B971-26F6-2F0D-2482-7CD9A29446C7}"/>
          </ac:spMkLst>
        </pc:spChg>
        <pc:spChg chg="del">
          <ac:chgData name="Bùi Đức Việt" userId="c9bd2dcd3990363b" providerId="LiveId" clId="{50C2FF60-0075-4AC9-B035-60E514938F6E}" dt="2022-07-31T10:11:58.808" v="1659" actId="478"/>
          <ac:spMkLst>
            <pc:docMk/>
            <pc:sldMk cId="767636853" sldId="332"/>
            <ac:spMk id="3" creationId="{4C27F893-F771-F3B1-E00A-627D8E2DB97C}"/>
          </ac:spMkLst>
        </pc:spChg>
        <pc:graphicFrameChg chg="add mod modGraphic">
          <ac:chgData name="Bùi Đức Việt" userId="c9bd2dcd3990363b" providerId="LiveId" clId="{50C2FF60-0075-4AC9-B035-60E514938F6E}" dt="2022-07-31T10:12:14.512" v="1666" actId="14100"/>
          <ac:graphicFrameMkLst>
            <pc:docMk/>
            <pc:sldMk cId="767636853" sldId="332"/>
            <ac:graphicFrameMk id="4" creationId="{F3E9958B-A810-63F4-14CC-8C3D37C092B5}"/>
          </ac:graphicFrameMkLst>
        </pc:graphicFrameChg>
        <pc:picChg chg="add mod">
          <ac:chgData name="Bùi Đức Việt" userId="c9bd2dcd3990363b" providerId="LiveId" clId="{50C2FF60-0075-4AC9-B035-60E514938F6E}" dt="2022-07-31T10:12:21.972" v="1667"/>
          <ac:picMkLst>
            <pc:docMk/>
            <pc:sldMk cId="767636853" sldId="332"/>
            <ac:picMk id="5" creationId="{8923BB32-3FF3-C216-A924-73FB4CFFABAB}"/>
          </ac:picMkLst>
        </pc:picChg>
        <pc:picChg chg="add mod">
          <ac:chgData name="Bùi Đức Việt" userId="c9bd2dcd3990363b" providerId="LiveId" clId="{50C2FF60-0075-4AC9-B035-60E514938F6E}" dt="2022-07-31T10:12:21.972" v="1667"/>
          <ac:picMkLst>
            <pc:docMk/>
            <pc:sldMk cId="767636853" sldId="332"/>
            <ac:picMk id="6" creationId="{AF34C341-6468-A829-1BF1-FE037EAC8826}"/>
          </ac:picMkLst>
        </pc:picChg>
        <pc:picChg chg="add mod">
          <ac:chgData name="Bùi Đức Việt" userId="c9bd2dcd3990363b" providerId="LiveId" clId="{50C2FF60-0075-4AC9-B035-60E514938F6E}" dt="2022-07-31T10:12:21.972" v="1667"/>
          <ac:picMkLst>
            <pc:docMk/>
            <pc:sldMk cId="767636853" sldId="332"/>
            <ac:picMk id="7" creationId="{A3852D42-6E7F-654F-1DAB-83FE8B3A37B0}"/>
          </ac:picMkLst>
        </pc:picChg>
        <pc:picChg chg="add mod">
          <ac:chgData name="Bùi Đức Việt" userId="c9bd2dcd3990363b" providerId="LiveId" clId="{50C2FF60-0075-4AC9-B035-60E514938F6E}" dt="2022-07-31T10:12:21.972" v="1667"/>
          <ac:picMkLst>
            <pc:docMk/>
            <pc:sldMk cId="767636853" sldId="332"/>
            <ac:picMk id="8" creationId="{4819A3E4-D384-ACB2-7892-931367B60B17}"/>
          </ac:picMkLst>
        </pc:picChg>
      </pc:sldChg>
      <pc:sldMasterChg chg="delSldLayout">
        <pc:chgData name="Bùi Đức Việt" userId="c9bd2dcd3990363b" providerId="LiveId" clId="{50C2FF60-0075-4AC9-B035-60E514938F6E}" dt="2022-07-31T09:42:38.910" v="211" actId="47"/>
        <pc:sldMasterMkLst>
          <pc:docMk/>
          <pc:sldMasterMk cId="3727289954" sldId="2147483648"/>
        </pc:sldMasterMkLst>
        <pc:sldLayoutChg chg="del">
          <pc:chgData name="Bùi Đức Việt" userId="c9bd2dcd3990363b" providerId="LiveId" clId="{50C2FF60-0075-4AC9-B035-60E514938F6E}" dt="2022-07-31T09:42:38.910" v="211" actId="47"/>
          <pc:sldLayoutMkLst>
            <pc:docMk/>
            <pc:sldMasterMk cId="3727289954" sldId="2147483648"/>
            <pc:sldLayoutMk cId="2701406352" sldId="2147483660"/>
          </pc:sldLayoutMkLst>
        </pc:sldLayoutChg>
      </pc:sldMasterChg>
    </pc:docChg>
  </pc:docChgLst>
  <pc:docChgLst>
    <pc:chgData name="Bùi Đức Việt" userId="c9bd2dcd3990363b" providerId="LiveId" clId="{9F872C5E-5F2E-4A46-ACAF-D3BFEE191C6D}"/>
    <pc:docChg chg="undo custSel delSld modSld">
      <pc:chgData name="Bùi Đức Việt" userId="c9bd2dcd3990363b" providerId="LiveId" clId="{9F872C5E-5F2E-4A46-ACAF-D3BFEE191C6D}" dt="2022-08-01T05:20:50.566" v="343" actId="1076"/>
      <pc:docMkLst>
        <pc:docMk/>
      </pc:docMkLst>
      <pc:sldChg chg="modAnim">
        <pc:chgData name="Bùi Đức Việt" userId="c9bd2dcd3990363b" providerId="LiveId" clId="{9F872C5E-5F2E-4A46-ACAF-D3BFEE191C6D}" dt="2022-08-01T05:13:55.135" v="311"/>
        <pc:sldMkLst>
          <pc:docMk/>
          <pc:sldMk cId="3037257365" sldId="257"/>
        </pc:sldMkLst>
      </pc:sldChg>
      <pc:sldChg chg="modSp mod">
        <pc:chgData name="Bùi Đức Việt" userId="c9bd2dcd3990363b" providerId="LiveId" clId="{9F872C5E-5F2E-4A46-ACAF-D3BFEE191C6D}" dt="2022-08-01T05:20:50.566" v="343" actId="1076"/>
        <pc:sldMkLst>
          <pc:docMk/>
          <pc:sldMk cId="182018561" sldId="262"/>
        </pc:sldMkLst>
        <pc:spChg chg="mod">
          <ac:chgData name="Bùi Đức Việt" userId="c9bd2dcd3990363b" providerId="LiveId" clId="{9F872C5E-5F2E-4A46-ACAF-D3BFEE191C6D}" dt="2022-08-01T05:20:50.566" v="343" actId="1076"/>
          <ac:spMkLst>
            <pc:docMk/>
            <pc:sldMk cId="182018561" sldId="262"/>
            <ac:spMk id="2" creationId="{BA528E16-DDF6-41D5-B5F5-1A2D3C42CDD3}"/>
          </ac:spMkLst>
        </pc:spChg>
      </pc:sldChg>
      <pc:sldChg chg="del">
        <pc:chgData name="Bùi Đức Việt" userId="c9bd2dcd3990363b" providerId="LiveId" clId="{9F872C5E-5F2E-4A46-ACAF-D3BFEE191C6D}" dt="2022-08-01T05:12:29.788" v="271" actId="47"/>
        <pc:sldMkLst>
          <pc:docMk/>
          <pc:sldMk cId="3384080952" sldId="284"/>
        </pc:sldMkLst>
      </pc:sldChg>
      <pc:sldChg chg="modSp mod">
        <pc:chgData name="Bùi Đức Việt" userId="c9bd2dcd3990363b" providerId="LiveId" clId="{9F872C5E-5F2E-4A46-ACAF-D3BFEE191C6D}" dt="2022-08-01T04:49:25.717" v="197" actId="1076"/>
        <pc:sldMkLst>
          <pc:docMk/>
          <pc:sldMk cId="3153463637" sldId="287"/>
        </pc:sldMkLst>
        <pc:spChg chg="mod">
          <ac:chgData name="Bùi Đức Việt" userId="c9bd2dcd3990363b" providerId="LiveId" clId="{9F872C5E-5F2E-4A46-ACAF-D3BFEE191C6D}" dt="2022-08-01T04:49:20.034" v="194" actId="122"/>
          <ac:spMkLst>
            <pc:docMk/>
            <pc:sldMk cId="3153463637" sldId="287"/>
            <ac:spMk id="9" creationId="{CBA55829-1454-C78C-E0DD-8C97D33DBFA6}"/>
          </ac:spMkLst>
        </pc:spChg>
        <pc:picChg chg="mod">
          <ac:chgData name="Bùi Đức Việt" userId="c9bd2dcd3990363b" providerId="LiveId" clId="{9F872C5E-5F2E-4A46-ACAF-D3BFEE191C6D}" dt="2022-08-01T04:49:25.717" v="197" actId="1076"/>
          <ac:picMkLst>
            <pc:docMk/>
            <pc:sldMk cId="3153463637" sldId="287"/>
            <ac:picMk id="11" creationId="{F0380EE5-3559-663E-58F2-50DAE0D70799}"/>
          </ac:picMkLst>
        </pc:picChg>
      </pc:sldChg>
      <pc:sldChg chg="del">
        <pc:chgData name="Bùi Đức Việt" userId="c9bd2dcd3990363b" providerId="LiveId" clId="{9F872C5E-5F2E-4A46-ACAF-D3BFEE191C6D}" dt="2022-08-01T05:12:31.198" v="273" actId="47"/>
        <pc:sldMkLst>
          <pc:docMk/>
          <pc:sldMk cId="733457953" sldId="291"/>
        </pc:sldMkLst>
      </pc:sldChg>
      <pc:sldChg chg="addSp modSp mod modAnim">
        <pc:chgData name="Bùi Đức Việt" userId="c9bd2dcd3990363b" providerId="LiveId" clId="{9F872C5E-5F2E-4A46-ACAF-D3BFEE191C6D}" dt="2022-08-01T05:20:32.023" v="342" actId="1076"/>
        <pc:sldMkLst>
          <pc:docMk/>
          <pc:sldMk cId="415607575" sldId="292"/>
        </pc:sldMkLst>
        <pc:spChg chg="add mod">
          <ac:chgData name="Bùi Đức Việt" userId="c9bd2dcd3990363b" providerId="LiveId" clId="{9F872C5E-5F2E-4A46-ACAF-D3BFEE191C6D}" dt="2022-08-01T05:12:07.687" v="264" actId="1076"/>
          <ac:spMkLst>
            <pc:docMk/>
            <pc:sldMk cId="415607575" sldId="292"/>
            <ac:spMk id="6" creationId="{4D113C25-B186-79F0-6866-CE06C97190FD}"/>
          </ac:spMkLst>
        </pc:spChg>
        <pc:spChg chg="mod">
          <ac:chgData name="Bùi Đức Việt" userId="c9bd2dcd3990363b" providerId="LiveId" clId="{9F872C5E-5F2E-4A46-ACAF-D3BFEE191C6D}" dt="2022-08-01T05:20:32.023" v="342" actId="1076"/>
          <ac:spMkLst>
            <pc:docMk/>
            <pc:sldMk cId="415607575" sldId="292"/>
            <ac:spMk id="10" creationId="{A20604CE-6F6D-4800-F261-B3960602D1BF}"/>
          </ac:spMkLst>
        </pc:spChg>
        <pc:picChg chg="mod">
          <ac:chgData name="Bùi Đức Việt" userId="c9bd2dcd3990363b" providerId="LiveId" clId="{9F872C5E-5F2E-4A46-ACAF-D3BFEE191C6D}" dt="2022-08-01T04:52:17.205" v="262" actId="14100"/>
          <ac:picMkLst>
            <pc:docMk/>
            <pc:sldMk cId="415607575" sldId="292"/>
            <ac:picMk id="5" creationId="{D7487BCD-A904-4B16-BDBF-E97270C01C4C}"/>
          </ac:picMkLst>
        </pc:picChg>
        <pc:picChg chg="mod">
          <ac:chgData name="Bùi Đức Việt" userId="c9bd2dcd3990363b" providerId="LiveId" clId="{9F872C5E-5F2E-4A46-ACAF-D3BFEE191C6D}" dt="2022-08-01T05:20:29.538" v="341" actId="1076"/>
          <ac:picMkLst>
            <pc:docMk/>
            <pc:sldMk cId="415607575" sldId="292"/>
            <ac:picMk id="7" creationId="{2A0E28EB-04D7-493F-B55B-6A55C9B582B4}"/>
          </ac:picMkLst>
        </pc:picChg>
        <pc:picChg chg="mod">
          <ac:chgData name="Bùi Đức Việt" userId="c9bd2dcd3990363b" providerId="LiveId" clId="{9F872C5E-5F2E-4A46-ACAF-D3BFEE191C6D}" dt="2022-08-01T04:51:31.203" v="250" actId="1076"/>
          <ac:picMkLst>
            <pc:docMk/>
            <pc:sldMk cId="415607575" sldId="292"/>
            <ac:picMk id="9" creationId="{25E6E383-3221-4633-88B4-7A9521E9ED53}"/>
          </ac:picMkLst>
        </pc:picChg>
      </pc:sldChg>
      <pc:sldChg chg="del">
        <pc:chgData name="Bùi Đức Việt" userId="c9bd2dcd3990363b" providerId="LiveId" clId="{9F872C5E-5F2E-4A46-ACAF-D3BFEE191C6D}" dt="2022-08-01T05:12:35.163" v="277" actId="47"/>
        <pc:sldMkLst>
          <pc:docMk/>
          <pc:sldMk cId="516880014" sldId="293"/>
        </pc:sldMkLst>
      </pc:sldChg>
      <pc:sldChg chg="modSp mod modAnim">
        <pc:chgData name="Bùi Đức Việt" userId="c9bd2dcd3990363b" providerId="LiveId" clId="{9F872C5E-5F2E-4A46-ACAF-D3BFEE191C6D}" dt="2022-08-01T05:15:33.104" v="326"/>
        <pc:sldMkLst>
          <pc:docMk/>
          <pc:sldMk cId="2259362811" sldId="294"/>
        </pc:sldMkLst>
        <pc:spChg chg="mod">
          <ac:chgData name="Bùi Đức Việt" userId="c9bd2dcd3990363b" providerId="LiveId" clId="{9F872C5E-5F2E-4A46-ACAF-D3BFEE191C6D}" dt="2022-08-01T04:45:52.864" v="15" actId="14100"/>
          <ac:spMkLst>
            <pc:docMk/>
            <pc:sldMk cId="2259362811" sldId="294"/>
            <ac:spMk id="8" creationId="{FD6CC458-8E42-426D-6392-2C05D7CD2AFF}"/>
          </ac:spMkLst>
        </pc:spChg>
      </pc:sldChg>
      <pc:sldChg chg="del">
        <pc:chgData name="Bùi Đức Việt" userId="c9bd2dcd3990363b" providerId="LiveId" clId="{9F872C5E-5F2E-4A46-ACAF-D3BFEE191C6D}" dt="2022-08-01T05:12:34.181" v="276" actId="47"/>
        <pc:sldMkLst>
          <pc:docMk/>
          <pc:sldMk cId="2630541334" sldId="298"/>
        </pc:sldMkLst>
      </pc:sldChg>
      <pc:sldChg chg="modSp mod modAnim">
        <pc:chgData name="Bùi Đức Việt" userId="c9bd2dcd3990363b" providerId="LiveId" clId="{9F872C5E-5F2E-4A46-ACAF-D3BFEE191C6D}" dt="2022-08-01T05:16:02.303" v="330"/>
        <pc:sldMkLst>
          <pc:docMk/>
          <pc:sldMk cId="1857084694" sldId="313"/>
        </pc:sldMkLst>
        <pc:spChg chg="mod">
          <ac:chgData name="Bùi Đức Việt" userId="c9bd2dcd3990363b" providerId="LiveId" clId="{9F872C5E-5F2E-4A46-ACAF-D3BFEE191C6D}" dt="2022-08-01T04:46:28.748" v="31" actId="1076"/>
          <ac:spMkLst>
            <pc:docMk/>
            <pc:sldMk cId="1857084694" sldId="313"/>
            <ac:spMk id="27" creationId="{D9306451-7E1A-C97D-CFC8-1431D2E5909C}"/>
          </ac:spMkLst>
        </pc:spChg>
        <pc:picChg chg="mod">
          <ac:chgData name="Bùi Đức Việt" userId="c9bd2dcd3990363b" providerId="LiveId" clId="{9F872C5E-5F2E-4A46-ACAF-D3BFEE191C6D}" dt="2022-08-01T04:46:44.485" v="39" actId="14100"/>
          <ac:picMkLst>
            <pc:docMk/>
            <pc:sldMk cId="1857084694" sldId="313"/>
            <ac:picMk id="3" creationId="{DB69564D-C64C-974F-50E1-CD95D1C7F0DD}"/>
          </ac:picMkLst>
        </pc:picChg>
        <pc:picChg chg="mod">
          <ac:chgData name="Bùi Đức Việt" userId="c9bd2dcd3990363b" providerId="LiveId" clId="{9F872C5E-5F2E-4A46-ACAF-D3BFEE191C6D}" dt="2022-08-01T04:46:41.742" v="38" actId="1035"/>
          <ac:picMkLst>
            <pc:docMk/>
            <pc:sldMk cId="1857084694" sldId="313"/>
            <ac:picMk id="22" creationId="{77E44C5D-0EEF-B7BD-7839-0D01F8C9301B}"/>
          </ac:picMkLst>
        </pc:picChg>
        <pc:picChg chg="mod">
          <ac:chgData name="Bùi Đức Việt" userId="c9bd2dcd3990363b" providerId="LiveId" clId="{9F872C5E-5F2E-4A46-ACAF-D3BFEE191C6D}" dt="2022-08-01T04:46:49.133" v="41" actId="14100"/>
          <ac:picMkLst>
            <pc:docMk/>
            <pc:sldMk cId="1857084694" sldId="313"/>
            <ac:picMk id="24" creationId="{5D16C2D7-88E7-CD7F-5400-6478D6A8D8D8}"/>
          </ac:picMkLst>
        </pc:picChg>
        <pc:picChg chg="mod">
          <ac:chgData name="Bùi Đức Việt" userId="c9bd2dcd3990363b" providerId="LiveId" clId="{9F872C5E-5F2E-4A46-ACAF-D3BFEE191C6D}" dt="2022-08-01T04:46:54.333" v="43" actId="14100"/>
          <ac:picMkLst>
            <pc:docMk/>
            <pc:sldMk cId="1857084694" sldId="313"/>
            <ac:picMk id="26" creationId="{0F42B722-6866-AC5A-0BAF-0ACA99270420}"/>
          </ac:picMkLst>
        </pc:picChg>
        <pc:picChg chg="mod">
          <ac:chgData name="Bùi Đức Việt" userId="c9bd2dcd3990363b" providerId="LiveId" clId="{9F872C5E-5F2E-4A46-ACAF-D3BFEE191C6D}" dt="2022-08-01T04:46:24.557" v="30" actId="1076"/>
          <ac:picMkLst>
            <pc:docMk/>
            <pc:sldMk cId="1857084694" sldId="313"/>
            <ac:picMk id="28" creationId="{54D1F394-12DA-18A3-17B9-6C2D68B2775C}"/>
          </ac:picMkLst>
        </pc:picChg>
      </pc:sldChg>
      <pc:sldChg chg="del">
        <pc:chgData name="Bùi Đức Việt" userId="c9bd2dcd3990363b" providerId="LiveId" clId="{9F872C5E-5F2E-4A46-ACAF-D3BFEE191C6D}" dt="2022-08-01T05:12:32.127" v="274" actId="47"/>
        <pc:sldMkLst>
          <pc:docMk/>
          <pc:sldMk cId="3801110008" sldId="316"/>
        </pc:sldMkLst>
      </pc:sldChg>
      <pc:sldChg chg="del">
        <pc:chgData name="Bùi Đức Việt" userId="c9bd2dcd3990363b" providerId="LiveId" clId="{9F872C5E-5F2E-4A46-ACAF-D3BFEE191C6D}" dt="2022-08-01T05:12:30.499" v="272" actId="47"/>
        <pc:sldMkLst>
          <pc:docMk/>
          <pc:sldMk cId="1190672427" sldId="319"/>
        </pc:sldMkLst>
      </pc:sldChg>
      <pc:sldChg chg="modSp mod modAnim">
        <pc:chgData name="Bùi Đức Việt" userId="c9bd2dcd3990363b" providerId="LiveId" clId="{9F872C5E-5F2E-4A46-ACAF-D3BFEE191C6D}" dt="2022-08-01T05:16:32.784" v="333"/>
        <pc:sldMkLst>
          <pc:docMk/>
          <pc:sldMk cId="1690649925" sldId="320"/>
        </pc:sldMkLst>
        <pc:picChg chg="mod">
          <ac:chgData name="Bùi Đức Việt" userId="c9bd2dcd3990363b" providerId="LiveId" clId="{9F872C5E-5F2E-4A46-ACAF-D3BFEE191C6D}" dt="2022-08-01T04:49:36.596" v="200" actId="14100"/>
          <ac:picMkLst>
            <pc:docMk/>
            <pc:sldMk cId="1690649925" sldId="320"/>
            <ac:picMk id="3" creationId="{7A3F093F-3BB1-8AFB-F6BB-EA730D42673A}"/>
          </ac:picMkLst>
        </pc:picChg>
        <pc:picChg chg="mod">
          <ac:chgData name="Bùi Đức Việt" userId="c9bd2dcd3990363b" providerId="LiveId" clId="{9F872C5E-5F2E-4A46-ACAF-D3BFEE191C6D}" dt="2022-08-01T04:49:46.509" v="204" actId="1076"/>
          <ac:picMkLst>
            <pc:docMk/>
            <pc:sldMk cId="1690649925" sldId="320"/>
            <ac:picMk id="5" creationId="{2D257FDB-6F6F-6203-1B86-BF2C2DFA5497}"/>
          </ac:picMkLst>
        </pc:picChg>
      </pc:sldChg>
      <pc:sldChg chg="modSp mod">
        <pc:chgData name="Bùi Đức Việt" userId="c9bd2dcd3990363b" providerId="LiveId" clId="{9F872C5E-5F2E-4A46-ACAF-D3BFEE191C6D}" dt="2022-08-01T05:16:58.544" v="337" actId="122"/>
        <pc:sldMkLst>
          <pc:docMk/>
          <pc:sldMk cId="170999837" sldId="321"/>
        </pc:sldMkLst>
        <pc:spChg chg="mod">
          <ac:chgData name="Bùi Đức Việt" userId="c9bd2dcd3990363b" providerId="LiveId" clId="{9F872C5E-5F2E-4A46-ACAF-D3BFEE191C6D}" dt="2022-08-01T05:16:58.544" v="337" actId="122"/>
          <ac:spMkLst>
            <pc:docMk/>
            <pc:sldMk cId="170999837" sldId="321"/>
            <ac:spMk id="8" creationId="{16ED5BF7-4253-95F3-757E-A37F11DA1D9E}"/>
          </ac:spMkLst>
        </pc:spChg>
      </pc:sldChg>
      <pc:sldChg chg="modSp mod modAnim">
        <pc:chgData name="Bùi Đức Việt" userId="c9bd2dcd3990363b" providerId="LiveId" clId="{9F872C5E-5F2E-4A46-ACAF-D3BFEE191C6D}" dt="2022-08-01T05:16:38.353" v="334"/>
        <pc:sldMkLst>
          <pc:docMk/>
          <pc:sldMk cId="1126377479" sldId="322"/>
        </pc:sldMkLst>
        <pc:spChg chg="mod">
          <ac:chgData name="Bùi Đức Việt" userId="c9bd2dcd3990363b" providerId="LiveId" clId="{9F872C5E-5F2E-4A46-ACAF-D3BFEE191C6D}" dt="2022-08-01T04:50:14.283" v="214" actId="122"/>
          <ac:spMkLst>
            <pc:docMk/>
            <pc:sldMk cId="1126377479" sldId="322"/>
            <ac:spMk id="12" creationId="{215CF861-EECF-E762-A64A-696A87A70543}"/>
          </ac:spMkLst>
        </pc:spChg>
        <pc:picChg chg="mod">
          <ac:chgData name="Bùi Đức Việt" userId="c9bd2dcd3990363b" providerId="LiveId" clId="{9F872C5E-5F2E-4A46-ACAF-D3BFEE191C6D}" dt="2022-08-01T04:50:00.509" v="209" actId="14100"/>
          <ac:picMkLst>
            <pc:docMk/>
            <pc:sldMk cId="1126377479" sldId="322"/>
            <ac:picMk id="3" creationId="{DAF78AF2-5672-4187-82A2-F537D39FE15F}"/>
          </ac:picMkLst>
        </pc:picChg>
      </pc:sldChg>
      <pc:sldChg chg="delSp del mod">
        <pc:chgData name="Bùi Đức Việt" userId="c9bd2dcd3990363b" providerId="LiveId" clId="{9F872C5E-5F2E-4A46-ACAF-D3BFEE191C6D}" dt="2022-08-01T05:12:09.846" v="265" actId="47"/>
        <pc:sldMkLst>
          <pc:docMk/>
          <pc:sldMk cId="3470266327" sldId="323"/>
        </pc:sldMkLst>
        <pc:spChg chg="del">
          <ac:chgData name="Bùi Đức Việt" userId="c9bd2dcd3990363b" providerId="LiveId" clId="{9F872C5E-5F2E-4A46-ACAF-D3BFEE191C6D}" dt="2022-08-01T04:51:15.947" v="242" actId="21"/>
          <ac:spMkLst>
            <pc:docMk/>
            <pc:sldMk cId="3470266327" sldId="323"/>
            <ac:spMk id="14" creationId="{F76EE514-17E5-1591-7611-EA478E3A0F0B}"/>
          </ac:spMkLst>
        </pc:spChg>
      </pc:sldChg>
      <pc:sldChg chg="del">
        <pc:chgData name="Bùi Đức Việt" userId="c9bd2dcd3990363b" providerId="LiveId" clId="{9F872C5E-5F2E-4A46-ACAF-D3BFEE191C6D}" dt="2022-08-01T05:12:33.433" v="275" actId="47"/>
        <pc:sldMkLst>
          <pc:docMk/>
          <pc:sldMk cId="2197539143" sldId="324"/>
        </pc:sldMkLst>
      </pc:sldChg>
      <pc:sldChg chg="modSp mod">
        <pc:chgData name="Bùi Đức Việt" userId="c9bd2dcd3990363b" providerId="LiveId" clId="{9F872C5E-5F2E-4A46-ACAF-D3BFEE191C6D}" dt="2022-08-01T04:50:36.917" v="232" actId="1076"/>
        <pc:sldMkLst>
          <pc:docMk/>
          <pc:sldMk cId="1504598999" sldId="325"/>
        </pc:sldMkLst>
        <pc:spChg chg="mod">
          <ac:chgData name="Bùi Đức Việt" userId="c9bd2dcd3990363b" providerId="LiveId" clId="{9F872C5E-5F2E-4A46-ACAF-D3BFEE191C6D}" dt="2022-08-01T04:50:36.917" v="232" actId="1076"/>
          <ac:spMkLst>
            <pc:docMk/>
            <pc:sldMk cId="1504598999" sldId="325"/>
            <ac:spMk id="7" creationId="{B6B3C4BD-2505-CB94-A7FF-DD9611F0E5E8}"/>
          </ac:spMkLst>
        </pc:spChg>
      </pc:sldChg>
      <pc:sldChg chg="addSp modSp mod">
        <pc:chgData name="Bùi Đức Việt" userId="c9bd2dcd3990363b" providerId="LiveId" clId="{9F872C5E-5F2E-4A46-ACAF-D3BFEE191C6D}" dt="2022-08-01T05:13:01.367" v="309" actId="255"/>
        <pc:sldMkLst>
          <pc:docMk/>
          <pc:sldMk cId="1394851823" sldId="327"/>
        </pc:sldMkLst>
        <pc:spChg chg="add mod">
          <ac:chgData name="Bùi Đức Việt" userId="c9bd2dcd3990363b" providerId="LiveId" clId="{9F872C5E-5F2E-4A46-ACAF-D3BFEE191C6D}" dt="2022-08-01T05:13:01.367" v="309" actId="255"/>
          <ac:spMkLst>
            <pc:docMk/>
            <pc:sldMk cId="1394851823" sldId="327"/>
            <ac:spMk id="12" creationId="{97BBC483-D6BF-BB1D-BE8E-A3056A557ABB}"/>
          </ac:spMkLst>
        </pc:spChg>
      </pc:sldChg>
      <pc:sldChg chg="modAnim">
        <pc:chgData name="Bùi Đức Việt" userId="c9bd2dcd3990363b" providerId="LiveId" clId="{9F872C5E-5F2E-4A46-ACAF-D3BFEE191C6D}" dt="2022-08-01T05:14:11.663" v="313"/>
        <pc:sldMkLst>
          <pc:docMk/>
          <pc:sldMk cId="3331212338" sldId="330"/>
        </pc:sldMkLst>
      </pc:sldChg>
      <pc:sldChg chg="modSp mod modAnim">
        <pc:chgData name="Bùi Đức Việt" userId="c9bd2dcd3990363b" providerId="LiveId" clId="{9F872C5E-5F2E-4A46-ACAF-D3BFEE191C6D}" dt="2022-08-01T05:15:10.832" v="323"/>
        <pc:sldMkLst>
          <pc:docMk/>
          <pc:sldMk cId="2429309932" sldId="331"/>
        </pc:sldMkLst>
        <pc:spChg chg="mod">
          <ac:chgData name="Bùi Đức Việt" userId="c9bd2dcd3990363b" providerId="LiveId" clId="{9F872C5E-5F2E-4A46-ACAF-D3BFEE191C6D}" dt="2022-08-01T05:15:01.918" v="322" actId="113"/>
          <ac:spMkLst>
            <pc:docMk/>
            <pc:sldMk cId="2429309932" sldId="331"/>
            <ac:spMk id="4" creationId="{EA5BD231-97EC-B637-CE78-1C4345B6A44A}"/>
          </ac:spMkLst>
        </pc:spChg>
        <pc:spChg chg="mod">
          <ac:chgData name="Bùi Đức Việt" userId="c9bd2dcd3990363b" providerId="LiveId" clId="{9F872C5E-5F2E-4A46-ACAF-D3BFEE191C6D}" dt="2022-08-01T05:14:31.964" v="318" actId="113"/>
          <ac:spMkLst>
            <pc:docMk/>
            <pc:sldMk cId="2429309932" sldId="331"/>
            <ac:spMk id="6" creationId="{91997072-0A4E-BF0F-49A5-319623FE1911}"/>
          </ac:spMkLst>
        </pc:spChg>
      </pc:sldChg>
      <pc:sldChg chg="modSp mod modAnim">
        <pc:chgData name="Bùi Đức Việt" userId="c9bd2dcd3990363b" providerId="LiveId" clId="{9F872C5E-5F2E-4A46-ACAF-D3BFEE191C6D}" dt="2022-08-01T05:16:11.357" v="331"/>
        <pc:sldMkLst>
          <pc:docMk/>
          <pc:sldMk cId="767636853" sldId="332"/>
        </pc:sldMkLst>
        <pc:graphicFrameChg chg="mod modGraphic">
          <ac:chgData name="Bùi Đức Việt" userId="c9bd2dcd3990363b" providerId="LiveId" clId="{9F872C5E-5F2E-4A46-ACAF-D3BFEE191C6D}" dt="2022-08-01T04:47:49.052" v="55"/>
          <ac:graphicFrameMkLst>
            <pc:docMk/>
            <pc:sldMk cId="767636853" sldId="332"/>
            <ac:graphicFrameMk id="4" creationId="{F3E9958B-A810-63F4-14CC-8C3D37C092B5}"/>
          </ac:graphicFrameMkLst>
        </pc:graphicFrameChg>
        <pc:picChg chg="mod">
          <ac:chgData name="Bùi Đức Việt" userId="c9bd2dcd3990363b" providerId="LiveId" clId="{9F872C5E-5F2E-4A46-ACAF-D3BFEE191C6D}" dt="2022-08-01T04:48:58.509" v="183" actId="1038"/>
          <ac:picMkLst>
            <pc:docMk/>
            <pc:sldMk cId="767636853" sldId="332"/>
            <ac:picMk id="5" creationId="{8923BB32-3FF3-C216-A924-73FB4CFFABAB}"/>
          </ac:picMkLst>
        </pc:picChg>
        <pc:picChg chg="mod">
          <ac:chgData name="Bùi Đức Việt" userId="c9bd2dcd3990363b" providerId="LiveId" clId="{9F872C5E-5F2E-4A46-ACAF-D3BFEE191C6D}" dt="2022-08-01T04:48:53.739" v="150" actId="1038"/>
          <ac:picMkLst>
            <pc:docMk/>
            <pc:sldMk cId="767636853" sldId="332"/>
            <ac:picMk id="6" creationId="{AF34C341-6468-A829-1BF1-FE037EAC8826}"/>
          </ac:picMkLst>
        </pc:picChg>
        <pc:picChg chg="mod">
          <ac:chgData name="Bùi Đức Việt" userId="c9bd2dcd3990363b" providerId="LiveId" clId="{9F872C5E-5F2E-4A46-ACAF-D3BFEE191C6D}" dt="2022-08-01T04:48:56.563" v="167" actId="1038"/>
          <ac:picMkLst>
            <pc:docMk/>
            <pc:sldMk cId="767636853" sldId="332"/>
            <ac:picMk id="7" creationId="{A3852D42-6E7F-654F-1DAB-83FE8B3A37B0}"/>
          </ac:picMkLst>
        </pc:picChg>
        <pc:picChg chg="mod">
          <ac:chgData name="Bùi Đức Việt" userId="c9bd2dcd3990363b" providerId="LiveId" clId="{9F872C5E-5F2E-4A46-ACAF-D3BFEE191C6D}" dt="2022-08-01T04:48:55.167" v="161" actId="1038"/>
          <ac:picMkLst>
            <pc:docMk/>
            <pc:sldMk cId="767636853" sldId="332"/>
            <ac:picMk id="8" creationId="{4819A3E4-D384-ACB2-7892-931367B60B1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印品黑体" panose="00000500000000000000" pitchFamily="2" charset="-122"/>
                <a:ea typeface="印品黑体" panose="00000500000000000000" pitchFamily="2" charset="-122"/>
              </a:defRPr>
            </a:lvl1pPr>
          </a:lstStyle>
          <a:p>
            <a:fld id="{D8E45DD4-FEAA-439F-BE3D-7CC38C68D55B}" type="datetimeFigureOut">
              <a:rPr lang="zh-CN" altLang="en-US" smtClean="0"/>
              <a:pPr/>
              <a:t>2023/1/7</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印品黑体" panose="00000500000000000000" pitchFamily="2" charset="-122"/>
                <a:ea typeface="印品黑体" panose="00000500000000000000" pitchFamily="2" charset="-122"/>
              </a:defRPr>
            </a:lvl1pPr>
          </a:lstStyle>
          <a:p>
            <a:fld id="{A5025CEC-2ABC-4E79-BB53-CF7F3C7D9C4B}" type="slidenum">
              <a:rPr lang="zh-CN" altLang="en-US" smtClean="0"/>
              <a:pPr/>
              <a:t>‹#›</a:t>
            </a:fld>
            <a:endParaRPr lang="zh-CN" altLang="en-US" dirty="0"/>
          </a:p>
        </p:txBody>
      </p:sp>
    </p:spTree>
    <p:extLst>
      <p:ext uri="{BB962C8B-B14F-4D97-AF65-F5344CB8AC3E}">
        <p14:creationId xmlns:p14="http://schemas.microsoft.com/office/powerpoint/2010/main" val="89488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1pPr>
    <a:lvl2pPr marL="4572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2pPr>
    <a:lvl3pPr marL="9144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3pPr>
    <a:lvl4pPr marL="13716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4pPr>
    <a:lvl5pPr marL="18288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20E16-959C-4F4C-9405-8126F9AE4E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5186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20E16-959C-4F4C-9405-8126F9AE4E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extLst>
      <p:ext uri="{BB962C8B-B14F-4D97-AF65-F5344CB8AC3E}">
        <p14:creationId xmlns:p14="http://schemas.microsoft.com/office/powerpoint/2010/main" val="4172975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891259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963439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691821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4F27F4-E913-43D7-AD0C-00B508DBCFB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3492971-D6CB-4E29-AD5E-C3C4381A9F5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87B076BE-7A61-44A4-BE97-989E7221E133}"/>
              </a:ext>
            </a:extLst>
          </p:cNvPr>
          <p:cNvSpPr>
            <a:spLocks noGrp="1"/>
          </p:cNvSpPr>
          <p:nvPr>
            <p:ph type="dt" sz="half" idx="10"/>
          </p:nvPr>
        </p:nvSpPr>
        <p:spPr>
          <a:xfrm>
            <a:off x="838200" y="6356350"/>
            <a:ext cx="2743200" cy="365125"/>
          </a:xfrm>
          <a:prstGeom prst="rect">
            <a:avLst/>
          </a:prstGeom>
        </p:spPr>
        <p:txBody>
          <a:bodyPr/>
          <a:lstStyle/>
          <a:p>
            <a:fld id="{8A5C7D76-960B-46FE-A880-7E807A291F2E}" type="datetimeFigureOut">
              <a:rPr lang="zh-CN" altLang="en-US" smtClean="0"/>
              <a:t>2023/1/7</a:t>
            </a:fld>
            <a:endParaRPr lang="zh-CN" altLang="en-US"/>
          </a:p>
        </p:txBody>
      </p:sp>
      <p:sp>
        <p:nvSpPr>
          <p:cNvPr id="5" name="页脚占位符 4">
            <a:extLst>
              <a:ext uri="{FF2B5EF4-FFF2-40B4-BE49-F238E27FC236}">
                <a16:creationId xmlns:a16="http://schemas.microsoft.com/office/drawing/2014/main" id="{CFF5C7B5-5B9A-4AFA-9EC4-4F4654FC02E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FDCC629-2424-4BDA-8274-584DD3574912}"/>
              </a:ext>
            </a:extLst>
          </p:cNvPr>
          <p:cNvSpPr>
            <a:spLocks noGrp="1"/>
          </p:cNvSpPr>
          <p:nvPr>
            <p:ph type="sldNum" sz="quarter" idx="12"/>
          </p:nvPr>
        </p:nvSpPr>
        <p:spPr>
          <a:xfrm>
            <a:off x="8610600" y="6356350"/>
            <a:ext cx="2743200" cy="365125"/>
          </a:xfrm>
          <a:prstGeom prst="rect">
            <a:avLst/>
          </a:prstGeom>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1518031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41122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524EA9-7100-4BAD-88BE-E73530FAACA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141E99D-9383-4CCE-8C78-F93B5E95FD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DE5B506-081A-403D-A4FC-DB0D9DAB7940}"/>
              </a:ext>
            </a:extLst>
          </p:cNvPr>
          <p:cNvSpPr>
            <a:spLocks noGrp="1"/>
          </p:cNvSpPr>
          <p:nvPr>
            <p:ph type="dt" sz="half" idx="10"/>
          </p:nvPr>
        </p:nvSpPr>
        <p:spPr>
          <a:xfrm>
            <a:off x="838200" y="6356350"/>
            <a:ext cx="2743200" cy="365125"/>
          </a:xfrm>
          <a:prstGeom prst="rect">
            <a:avLst/>
          </a:prstGeom>
        </p:spPr>
        <p:txBody>
          <a:bodyPr/>
          <a:lstStyle/>
          <a:p>
            <a:fld id="{8A5C7D76-960B-46FE-A880-7E807A291F2E}" type="datetimeFigureOut">
              <a:rPr lang="zh-CN" altLang="en-US" smtClean="0"/>
              <a:t>2023/1/7</a:t>
            </a:fld>
            <a:endParaRPr lang="zh-CN" altLang="en-US"/>
          </a:p>
        </p:txBody>
      </p:sp>
      <p:sp>
        <p:nvSpPr>
          <p:cNvPr id="5" name="页脚占位符 4">
            <a:extLst>
              <a:ext uri="{FF2B5EF4-FFF2-40B4-BE49-F238E27FC236}">
                <a16:creationId xmlns:a16="http://schemas.microsoft.com/office/drawing/2014/main" id="{C924781E-6E8D-4496-A782-E04E43D1EDA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1A7BA04-B1A4-4565-B8A8-1200B49080FC}"/>
              </a:ext>
            </a:extLst>
          </p:cNvPr>
          <p:cNvSpPr>
            <a:spLocks noGrp="1"/>
          </p:cNvSpPr>
          <p:nvPr>
            <p:ph type="sldNum" sz="quarter" idx="12"/>
          </p:nvPr>
        </p:nvSpPr>
        <p:spPr>
          <a:xfrm>
            <a:off x="8610600" y="6356350"/>
            <a:ext cx="2743200" cy="365125"/>
          </a:xfrm>
          <a:prstGeom prst="rect">
            <a:avLst/>
          </a:prstGeom>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651926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75378F-D804-45C0-8869-6810DE817EC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BB7C80B-8E48-477A-8215-64DA66D825B9}"/>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52785243-2A56-40A8-824A-3B7DE987CAFB}"/>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4D27D962-982B-4D18-B23A-17BA96A5E926}"/>
              </a:ext>
            </a:extLst>
          </p:cNvPr>
          <p:cNvSpPr>
            <a:spLocks noGrp="1"/>
          </p:cNvSpPr>
          <p:nvPr>
            <p:ph type="dt" sz="half" idx="10"/>
          </p:nvPr>
        </p:nvSpPr>
        <p:spPr>
          <a:xfrm>
            <a:off x="838200" y="6356350"/>
            <a:ext cx="2743200" cy="365125"/>
          </a:xfrm>
          <a:prstGeom prst="rect">
            <a:avLst/>
          </a:prstGeom>
        </p:spPr>
        <p:txBody>
          <a:bodyPr/>
          <a:lstStyle/>
          <a:p>
            <a:fld id="{8A5C7D76-960B-46FE-A880-7E807A291F2E}" type="datetimeFigureOut">
              <a:rPr lang="zh-CN" altLang="en-US" smtClean="0"/>
              <a:t>2023/1/7</a:t>
            </a:fld>
            <a:endParaRPr lang="zh-CN" altLang="en-US"/>
          </a:p>
        </p:txBody>
      </p:sp>
      <p:sp>
        <p:nvSpPr>
          <p:cNvPr id="6" name="页脚占位符 5">
            <a:extLst>
              <a:ext uri="{FF2B5EF4-FFF2-40B4-BE49-F238E27FC236}">
                <a16:creationId xmlns:a16="http://schemas.microsoft.com/office/drawing/2014/main" id="{F91538D5-3E18-49F0-B727-218B9F3E6D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B804F80-DF02-41FA-A80D-4382DD7E772B}"/>
              </a:ext>
            </a:extLst>
          </p:cNvPr>
          <p:cNvSpPr>
            <a:spLocks noGrp="1"/>
          </p:cNvSpPr>
          <p:nvPr>
            <p:ph type="sldNum" sz="quarter" idx="12"/>
          </p:nvPr>
        </p:nvSpPr>
        <p:spPr>
          <a:xfrm>
            <a:off x="8610600" y="6356350"/>
            <a:ext cx="2743200" cy="365125"/>
          </a:xfrm>
          <a:prstGeom prst="rect">
            <a:avLst/>
          </a:prstGeom>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2362346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392938-EEB7-424E-8CE9-CEC34B78D15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707C6B9-CDDD-45B4-BCF8-CF7B8F6953B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5CAB06A-29B6-4B29-8DEC-15450FB43340}"/>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4083C25F-368C-4216-849C-96B16AF983F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ABD49E5-FF5D-436E-B805-AD663129D808}"/>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0E0D386F-92A5-4253-A09B-50C7D900D285}"/>
              </a:ext>
            </a:extLst>
          </p:cNvPr>
          <p:cNvSpPr>
            <a:spLocks noGrp="1"/>
          </p:cNvSpPr>
          <p:nvPr>
            <p:ph type="dt" sz="half" idx="10"/>
          </p:nvPr>
        </p:nvSpPr>
        <p:spPr>
          <a:xfrm>
            <a:off x="838200" y="6356350"/>
            <a:ext cx="2743200" cy="365125"/>
          </a:xfrm>
          <a:prstGeom prst="rect">
            <a:avLst/>
          </a:prstGeom>
        </p:spPr>
        <p:txBody>
          <a:bodyPr/>
          <a:lstStyle/>
          <a:p>
            <a:fld id="{8A5C7D76-960B-46FE-A880-7E807A291F2E}" type="datetimeFigureOut">
              <a:rPr lang="zh-CN" altLang="en-US" smtClean="0"/>
              <a:t>2023/1/7</a:t>
            </a:fld>
            <a:endParaRPr lang="zh-CN" altLang="en-US"/>
          </a:p>
        </p:txBody>
      </p:sp>
      <p:sp>
        <p:nvSpPr>
          <p:cNvPr id="8" name="页脚占位符 7">
            <a:extLst>
              <a:ext uri="{FF2B5EF4-FFF2-40B4-BE49-F238E27FC236}">
                <a16:creationId xmlns:a16="http://schemas.microsoft.com/office/drawing/2014/main" id="{659C9393-C265-4F5B-A271-72C94516345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96E8F71-058B-4A01-AF10-C98DFBAB6414}"/>
              </a:ext>
            </a:extLst>
          </p:cNvPr>
          <p:cNvSpPr>
            <a:spLocks noGrp="1"/>
          </p:cNvSpPr>
          <p:nvPr>
            <p:ph type="sldNum" sz="quarter" idx="12"/>
          </p:nvPr>
        </p:nvSpPr>
        <p:spPr>
          <a:xfrm>
            <a:off x="8610600" y="6356350"/>
            <a:ext cx="2743200" cy="365125"/>
          </a:xfrm>
          <a:prstGeom prst="rect">
            <a:avLst/>
          </a:prstGeom>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404053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C0E20E8-693B-4187-91B7-4ED53D5B82F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C2235B9-7825-4857-A13A-44EB0539B320}"/>
              </a:ext>
            </a:extLst>
          </p:cNvPr>
          <p:cNvSpPr>
            <a:spLocks noGrp="1"/>
          </p:cNvSpPr>
          <p:nvPr>
            <p:ph type="dt" sz="half" idx="10"/>
          </p:nvPr>
        </p:nvSpPr>
        <p:spPr>
          <a:xfrm>
            <a:off x="838200" y="6356350"/>
            <a:ext cx="2743200" cy="365125"/>
          </a:xfrm>
          <a:prstGeom prst="rect">
            <a:avLst/>
          </a:prstGeom>
        </p:spPr>
        <p:txBody>
          <a:bodyPr/>
          <a:lstStyle/>
          <a:p>
            <a:fld id="{8A5C7D76-960B-46FE-A880-7E807A291F2E}" type="datetimeFigureOut">
              <a:rPr lang="zh-CN" altLang="en-US" smtClean="0"/>
              <a:t>2023/1/7</a:t>
            </a:fld>
            <a:endParaRPr lang="zh-CN" altLang="en-US"/>
          </a:p>
        </p:txBody>
      </p:sp>
      <p:sp>
        <p:nvSpPr>
          <p:cNvPr id="4" name="页脚占位符 3">
            <a:extLst>
              <a:ext uri="{FF2B5EF4-FFF2-40B4-BE49-F238E27FC236}">
                <a16:creationId xmlns:a16="http://schemas.microsoft.com/office/drawing/2014/main" id="{19F43CE1-308D-4A8F-BF7C-34482D9C9DE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F2C6E43-66A4-4537-935F-64BFD31FF66E}"/>
              </a:ext>
            </a:extLst>
          </p:cNvPr>
          <p:cNvSpPr>
            <a:spLocks noGrp="1"/>
          </p:cNvSpPr>
          <p:nvPr>
            <p:ph type="sldNum" sz="quarter" idx="12"/>
          </p:nvPr>
        </p:nvSpPr>
        <p:spPr>
          <a:xfrm>
            <a:off x="8610600" y="6356350"/>
            <a:ext cx="2743200" cy="365125"/>
          </a:xfrm>
          <a:prstGeom prst="rect">
            <a:avLst/>
          </a:prstGeom>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2530574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DEA18B4-4107-4E56-BE2B-DB24DC16CA49}"/>
              </a:ext>
            </a:extLst>
          </p:cNvPr>
          <p:cNvSpPr>
            <a:spLocks noGrp="1"/>
          </p:cNvSpPr>
          <p:nvPr>
            <p:ph type="dt" sz="half" idx="10"/>
          </p:nvPr>
        </p:nvSpPr>
        <p:spPr>
          <a:xfrm>
            <a:off x="838200" y="6356350"/>
            <a:ext cx="2743200" cy="365125"/>
          </a:xfrm>
          <a:prstGeom prst="rect">
            <a:avLst/>
          </a:prstGeom>
        </p:spPr>
        <p:txBody>
          <a:bodyPr/>
          <a:lstStyle/>
          <a:p>
            <a:fld id="{8A5C7D76-960B-46FE-A880-7E807A291F2E}" type="datetimeFigureOut">
              <a:rPr lang="zh-CN" altLang="en-US" smtClean="0"/>
              <a:t>2023/1/7</a:t>
            </a:fld>
            <a:endParaRPr lang="zh-CN" altLang="en-US"/>
          </a:p>
        </p:txBody>
      </p:sp>
      <p:sp>
        <p:nvSpPr>
          <p:cNvPr id="3" name="页脚占位符 2">
            <a:extLst>
              <a:ext uri="{FF2B5EF4-FFF2-40B4-BE49-F238E27FC236}">
                <a16:creationId xmlns:a16="http://schemas.microsoft.com/office/drawing/2014/main" id="{A303D616-43D3-4283-B269-E8DCB932895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77DDA00-571E-4BA2-81BF-184052025A9F}"/>
              </a:ext>
            </a:extLst>
          </p:cNvPr>
          <p:cNvSpPr>
            <a:spLocks noGrp="1"/>
          </p:cNvSpPr>
          <p:nvPr>
            <p:ph type="sldNum" sz="quarter" idx="12"/>
          </p:nvPr>
        </p:nvSpPr>
        <p:spPr>
          <a:xfrm>
            <a:off x="8610600" y="6356350"/>
            <a:ext cx="2743200" cy="365125"/>
          </a:xfrm>
          <a:prstGeom prst="rect">
            <a:avLst/>
          </a:prstGeom>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2304647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9259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600956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7D44D9-5906-4444-A2E3-82B13E714EE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E9AA3FA-2CD3-493F-8734-89E07A35946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2B53FEB-9E2D-4956-9D7E-CB8C8B21E70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336B280-EC89-44E4-B8B2-7AA6F98B5A1F}"/>
              </a:ext>
            </a:extLst>
          </p:cNvPr>
          <p:cNvSpPr>
            <a:spLocks noGrp="1"/>
          </p:cNvSpPr>
          <p:nvPr>
            <p:ph type="dt" sz="half" idx="10"/>
          </p:nvPr>
        </p:nvSpPr>
        <p:spPr>
          <a:xfrm>
            <a:off x="838200" y="6356350"/>
            <a:ext cx="2743200" cy="365125"/>
          </a:xfrm>
          <a:prstGeom prst="rect">
            <a:avLst/>
          </a:prstGeom>
        </p:spPr>
        <p:txBody>
          <a:bodyPr/>
          <a:lstStyle/>
          <a:p>
            <a:fld id="{8A5C7D76-960B-46FE-A880-7E807A291F2E}" type="datetimeFigureOut">
              <a:rPr lang="zh-CN" altLang="en-US" smtClean="0"/>
              <a:t>2023/1/7</a:t>
            </a:fld>
            <a:endParaRPr lang="zh-CN" altLang="en-US"/>
          </a:p>
        </p:txBody>
      </p:sp>
      <p:sp>
        <p:nvSpPr>
          <p:cNvPr id="6" name="页脚占位符 5">
            <a:extLst>
              <a:ext uri="{FF2B5EF4-FFF2-40B4-BE49-F238E27FC236}">
                <a16:creationId xmlns:a16="http://schemas.microsoft.com/office/drawing/2014/main" id="{86AE7856-2077-4F60-A12B-B38DD45105E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E453A37-A6B7-45DC-B9D5-0C6A0B0E149A}"/>
              </a:ext>
            </a:extLst>
          </p:cNvPr>
          <p:cNvSpPr>
            <a:spLocks noGrp="1"/>
          </p:cNvSpPr>
          <p:nvPr>
            <p:ph type="sldNum" sz="quarter" idx="12"/>
          </p:nvPr>
        </p:nvSpPr>
        <p:spPr>
          <a:xfrm>
            <a:off x="8610600" y="6356350"/>
            <a:ext cx="2743200" cy="365125"/>
          </a:xfrm>
          <a:prstGeom prst="rect">
            <a:avLst/>
          </a:prstGeom>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4070661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D1F83A-D995-4DA6-B0BF-E5E9E789304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D9CD03B-1487-40AF-B331-B0E4932D3810}"/>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9D57E2-B860-44E0-9AF4-67C43FFE6E07}"/>
              </a:ext>
            </a:extLst>
          </p:cNvPr>
          <p:cNvSpPr>
            <a:spLocks noGrp="1"/>
          </p:cNvSpPr>
          <p:nvPr>
            <p:ph type="dt" sz="half" idx="10"/>
          </p:nvPr>
        </p:nvSpPr>
        <p:spPr>
          <a:xfrm>
            <a:off x="838200" y="6356350"/>
            <a:ext cx="2743200" cy="365125"/>
          </a:xfrm>
          <a:prstGeom prst="rect">
            <a:avLst/>
          </a:prstGeom>
        </p:spPr>
        <p:txBody>
          <a:bodyPr/>
          <a:lstStyle/>
          <a:p>
            <a:fld id="{8A5C7D76-960B-46FE-A880-7E807A291F2E}" type="datetimeFigureOut">
              <a:rPr lang="zh-CN" altLang="en-US" smtClean="0"/>
              <a:t>2023/1/7</a:t>
            </a:fld>
            <a:endParaRPr lang="zh-CN" altLang="en-US"/>
          </a:p>
        </p:txBody>
      </p:sp>
      <p:sp>
        <p:nvSpPr>
          <p:cNvPr id="5" name="页脚占位符 4">
            <a:extLst>
              <a:ext uri="{FF2B5EF4-FFF2-40B4-BE49-F238E27FC236}">
                <a16:creationId xmlns:a16="http://schemas.microsoft.com/office/drawing/2014/main" id="{E198EF83-F0D5-4924-B50A-63CD12603A6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7156CA0-1F81-4701-B1B5-7A7B73492881}"/>
              </a:ext>
            </a:extLst>
          </p:cNvPr>
          <p:cNvSpPr>
            <a:spLocks noGrp="1"/>
          </p:cNvSpPr>
          <p:nvPr>
            <p:ph type="sldNum" sz="quarter" idx="12"/>
          </p:nvPr>
        </p:nvSpPr>
        <p:spPr>
          <a:xfrm>
            <a:off x="8610600" y="6356350"/>
            <a:ext cx="2743200" cy="365125"/>
          </a:xfrm>
          <a:prstGeom prst="rect">
            <a:avLst/>
          </a:prstGeom>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2904894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6A8EB87-89B7-4DC2-886F-D82971062EA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BACC57C-342E-48B2-8BEF-335D81EB15A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E70D7DA-C54F-4E6C-8577-97D6C4F57B34}"/>
              </a:ext>
            </a:extLst>
          </p:cNvPr>
          <p:cNvSpPr>
            <a:spLocks noGrp="1"/>
          </p:cNvSpPr>
          <p:nvPr>
            <p:ph type="dt" sz="half" idx="10"/>
          </p:nvPr>
        </p:nvSpPr>
        <p:spPr>
          <a:xfrm>
            <a:off x="838200" y="6356350"/>
            <a:ext cx="2743200" cy="365125"/>
          </a:xfrm>
          <a:prstGeom prst="rect">
            <a:avLst/>
          </a:prstGeom>
        </p:spPr>
        <p:txBody>
          <a:bodyPr/>
          <a:lstStyle/>
          <a:p>
            <a:fld id="{8A5C7D76-960B-46FE-A880-7E807A291F2E}" type="datetimeFigureOut">
              <a:rPr lang="zh-CN" altLang="en-US" smtClean="0"/>
              <a:t>2023/1/7</a:t>
            </a:fld>
            <a:endParaRPr lang="zh-CN" altLang="en-US"/>
          </a:p>
        </p:txBody>
      </p:sp>
      <p:sp>
        <p:nvSpPr>
          <p:cNvPr id="5" name="页脚占位符 4">
            <a:extLst>
              <a:ext uri="{FF2B5EF4-FFF2-40B4-BE49-F238E27FC236}">
                <a16:creationId xmlns:a16="http://schemas.microsoft.com/office/drawing/2014/main" id="{38A5339C-8C92-490C-B8BE-D9AE0EB8820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69922C0-8706-4F1B-A4F5-FB826806D0D1}"/>
              </a:ext>
            </a:extLst>
          </p:cNvPr>
          <p:cNvSpPr>
            <a:spLocks noGrp="1"/>
          </p:cNvSpPr>
          <p:nvPr>
            <p:ph type="sldNum" sz="quarter" idx="12"/>
          </p:nvPr>
        </p:nvSpPr>
        <p:spPr>
          <a:xfrm>
            <a:off x="8610600" y="6356350"/>
            <a:ext cx="2743200" cy="365125"/>
          </a:xfrm>
          <a:prstGeom prst="rect">
            <a:avLst/>
          </a:prstGeom>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22249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581213"/>
      </p:ext>
    </p:extLst>
  </p:cSld>
  <p:clrMapOvr>
    <a:masterClrMapping/>
  </p:clrMapOvr>
  <mc:AlternateContent xmlns:mc="http://schemas.openxmlformats.org/markup-compatibility/2006" xmlns:p14="http://schemas.microsoft.com/office/powerpoint/2010/main">
    <mc:Choice Requires="p14">
      <p:transition spd="slow" p14:dur="2000" advTm="6981"/>
    </mc:Choice>
    <mc:Fallback xmlns="">
      <p:transition spd="slow" advTm="6981"/>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8DA8482-1F54-4DBD-B90B-0983A24660A2}" type="datetimeFigureOut">
              <a:rPr lang="en-GB" smtClean="0">
                <a:solidFill>
                  <a:prstClr val="black">
                    <a:tint val="75000"/>
                  </a:prstClr>
                </a:solidFill>
              </a:rPr>
              <a:pPr/>
              <a:t>07/01/2023</a:t>
            </a:fld>
            <a:endParaRPr lang="en-GB">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A67E22D-5469-4C5D-BD9A-775577DBA1D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07185608"/>
      </p:ext>
    </p:extLst>
  </p:cSld>
  <p:clrMapOvr>
    <a:masterClrMapping/>
  </p:clrMapOvr>
  <p:transition spd="slow">
    <p:cover dir="l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8255351"/>
      </p:ext>
    </p:extLst>
  </p:cSld>
  <p:clrMapOvr>
    <a:masterClrMapping/>
  </p:clrMapOvr>
  <mc:AlternateContent xmlns:mc="http://schemas.openxmlformats.org/markup-compatibility/2006" xmlns:p14="http://schemas.microsoft.com/office/powerpoint/2010/main">
    <mc:Choice Requires="p14">
      <p:transition spd="slow" p14:dur="2000" advTm="6981"/>
    </mc:Choice>
    <mc:Fallback xmlns="">
      <p:transition spd="slow" advTm="6981"/>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8167531"/>
      </p:ext>
    </p:extLst>
  </p:cSld>
  <p:clrMapOvr>
    <a:masterClrMapping/>
  </p:clrMapOvr>
  <mc:AlternateContent xmlns:mc="http://schemas.openxmlformats.org/markup-compatibility/2006" xmlns:p14="http://schemas.microsoft.com/office/powerpoint/2010/main">
    <mc:Choice Requires="p14">
      <p:transition spd="slow" p14:dur="2000" advTm="6981"/>
    </mc:Choice>
    <mc:Fallback xmlns="">
      <p:transition spd="slow" advTm="6981"/>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solidFill>
              </a:rPr>
              <a:pPr/>
              <a:t>2023/1/7</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591709508"/>
      </p:ext>
    </p:extLst>
  </p:cSld>
  <p:clrMapOvr>
    <a:masterClrMapping/>
  </p:clrMapOvr>
  <mc:AlternateContent xmlns:mc="http://schemas.openxmlformats.org/markup-compatibility/2006" xmlns:p14="http://schemas.microsoft.com/office/powerpoint/2010/main">
    <mc:Choice Requires="p14">
      <p:transition spd="slow" p14:dur="2000" advTm="6981"/>
    </mc:Choice>
    <mc:Fallback xmlns="">
      <p:transition spd="slow" advTm="6981"/>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8DA8482-1F54-4DBD-B90B-0983A24660A2}" type="datetimeFigureOut">
              <a:rPr lang="en-GB" smtClean="0">
                <a:solidFill>
                  <a:prstClr val="black">
                    <a:tint val="75000"/>
                  </a:prstClr>
                </a:solidFill>
              </a:rPr>
              <a:pPr/>
              <a:t>07/01/2023</a:t>
            </a:fld>
            <a:endParaRPr lang="en-GB">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A67E22D-5469-4C5D-BD9A-775577DBA1D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84832922"/>
      </p:ext>
    </p:extLst>
  </p:cSld>
  <p:clrMapOvr>
    <a:masterClrMapping/>
  </p:clrMapOvr>
  <p:transition spd="slow">
    <p:cover dir="ld"/>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0288919"/>
      </p:ext>
    </p:extLst>
  </p:cSld>
  <p:clrMapOvr>
    <a:masterClrMapping/>
  </p:clrMapOvr>
  <mc:AlternateContent xmlns:mc="http://schemas.openxmlformats.org/markup-compatibility/2006" xmlns:p14="http://schemas.microsoft.com/office/powerpoint/2010/main">
    <mc:Choice Requires="p14">
      <p:transition spd="slow" p14:dur="2000" advTm="6981"/>
    </mc:Choice>
    <mc:Fallback xmlns="">
      <p:transition spd="slow" advTm="6981"/>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04676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88872845"/>
      </p:ext>
    </p:extLst>
  </p:cSld>
  <p:clrMapOvr>
    <a:masterClrMapping/>
  </p:clrMapOvr>
  <mc:AlternateContent xmlns:mc="http://schemas.openxmlformats.org/markup-compatibility/2006" xmlns:p14="http://schemas.microsoft.com/office/powerpoint/2010/main">
    <mc:Choice Requires="p14">
      <p:transition spd="slow" p14:dur="2000" advTm="6981"/>
    </mc:Choice>
    <mc:Fallback xmlns="">
      <p:transition spd="slow" advTm="6981"/>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solidFill>
              </a:rPr>
              <a:pPr/>
              <a:t>2023/1/7</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151490917"/>
      </p:ext>
    </p:extLst>
  </p:cSld>
  <p:clrMapOvr>
    <a:masterClrMapping/>
  </p:clrMapOvr>
  <mc:AlternateContent xmlns:mc="http://schemas.openxmlformats.org/markup-compatibility/2006" xmlns:p14="http://schemas.microsoft.com/office/powerpoint/2010/main">
    <mc:Choice Requires="p14">
      <p:transition spd="slow" p14:dur="2000" advTm="6981"/>
    </mc:Choice>
    <mc:Fallback xmlns="">
      <p:transition spd="slow" advTm="6981"/>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8DA8482-1F54-4DBD-B90B-0983A24660A2}" type="datetimeFigureOut">
              <a:rPr lang="en-GB" smtClean="0">
                <a:solidFill>
                  <a:prstClr val="black">
                    <a:tint val="75000"/>
                  </a:prstClr>
                </a:solidFill>
              </a:rPr>
              <a:pPr/>
              <a:t>07/01/2023</a:t>
            </a:fld>
            <a:endParaRPr lang="en-GB">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A67E22D-5469-4C5D-BD9A-775577DBA1D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68585950"/>
      </p:ext>
    </p:extLst>
  </p:cSld>
  <p:clrMapOvr>
    <a:masterClrMapping/>
  </p:clrMapOvr>
  <p:transition spd="slow">
    <p:cover dir="ld"/>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029089"/>
      </p:ext>
    </p:extLst>
  </p:cSld>
  <p:clrMapOvr>
    <a:masterClrMapping/>
  </p:clrMapOvr>
  <mc:AlternateContent xmlns:mc="http://schemas.openxmlformats.org/markup-compatibility/2006" xmlns:p14="http://schemas.microsoft.com/office/powerpoint/2010/main">
    <mc:Choice Requires="p14">
      <p:transition spd="slow" p14:dur="2000" advTm="6981"/>
    </mc:Choice>
    <mc:Fallback xmlns="">
      <p:transition spd="slow" advTm="6981"/>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18" y="2130462"/>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pPr defTabSz="1219170"/>
            <a:fld id="{5B7FB242-887E-4FBD-BBF2-BE5F9D1D0288}" type="datetimeFigureOut">
              <a:rPr lang="zh-CN" altLang="en-US" smtClean="0">
                <a:solidFill>
                  <a:prstClr val="black">
                    <a:tint val="75000"/>
                  </a:prstClr>
                </a:solidFill>
              </a:rPr>
              <a:pPr defTabSz="1219170"/>
              <a:t>2023/1/7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19170"/>
            <a:fld id="{A2FDD889-5730-4C0B-93DE-013744909241}" type="slidenum">
              <a:rPr lang="zh-CN" altLang="en-US" smtClean="0">
                <a:solidFill>
                  <a:prstClr val="black">
                    <a:tint val="75000"/>
                  </a:prstClr>
                </a:solidFill>
              </a:rPr>
              <a:pPr defTabSz="1219170"/>
              <a:t>‹#›</a:t>
            </a:fld>
            <a:endParaRPr lang="zh-CN" altLang="en-US">
              <a:solidFill>
                <a:prstClr val="black">
                  <a:tint val="75000"/>
                </a:prstClr>
              </a:solidFill>
            </a:endParaRPr>
          </a:p>
        </p:txBody>
      </p:sp>
    </p:spTree>
    <p:extLst>
      <p:ext uri="{BB962C8B-B14F-4D97-AF65-F5344CB8AC3E}">
        <p14:creationId xmlns:p14="http://schemas.microsoft.com/office/powerpoint/2010/main" val="610662294"/>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219170"/>
            <a:fld id="{5B7FB242-887E-4FBD-BBF2-BE5F9D1D0288}" type="datetimeFigureOut">
              <a:rPr lang="zh-CN" altLang="en-US" smtClean="0">
                <a:solidFill>
                  <a:prstClr val="black">
                    <a:tint val="75000"/>
                  </a:prstClr>
                </a:solidFill>
              </a:rPr>
              <a:pPr defTabSz="1219170"/>
              <a:t>2023/1/7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19170"/>
            <a:fld id="{A2FDD889-5730-4C0B-93DE-013744909241}" type="slidenum">
              <a:rPr lang="zh-CN" altLang="en-US" smtClean="0">
                <a:solidFill>
                  <a:prstClr val="black">
                    <a:tint val="75000"/>
                  </a:prstClr>
                </a:solidFill>
              </a:rPr>
              <a:pPr defTabSz="1219170"/>
              <a:t>‹#›</a:t>
            </a:fld>
            <a:endParaRPr lang="zh-CN" altLang="en-US">
              <a:solidFill>
                <a:prstClr val="black">
                  <a:tint val="75000"/>
                </a:prstClr>
              </a:solidFill>
            </a:endParaRPr>
          </a:p>
        </p:txBody>
      </p:sp>
    </p:spTree>
    <p:extLst>
      <p:ext uri="{BB962C8B-B14F-4D97-AF65-F5344CB8AC3E}">
        <p14:creationId xmlns:p14="http://schemas.microsoft.com/office/powerpoint/2010/main" val="810505704"/>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37"/>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defTabSz="1219170"/>
            <a:fld id="{5B7FB242-887E-4FBD-BBF2-BE5F9D1D0288}" type="datetimeFigureOut">
              <a:rPr lang="zh-CN" altLang="en-US" smtClean="0">
                <a:solidFill>
                  <a:prstClr val="black">
                    <a:tint val="75000"/>
                  </a:prstClr>
                </a:solidFill>
              </a:rPr>
              <a:pPr defTabSz="1219170"/>
              <a:t>2023/1/7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19170"/>
            <a:fld id="{A2FDD889-5730-4C0B-93DE-013744909241}" type="slidenum">
              <a:rPr lang="zh-CN" altLang="en-US" smtClean="0">
                <a:solidFill>
                  <a:prstClr val="black">
                    <a:tint val="75000"/>
                  </a:prstClr>
                </a:solidFill>
              </a:rPr>
              <a:pPr defTabSz="1219170"/>
              <a:t>‹#›</a:t>
            </a:fld>
            <a:endParaRPr lang="zh-CN" altLang="en-US">
              <a:solidFill>
                <a:prstClr val="black">
                  <a:tint val="75000"/>
                </a:prstClr>
              </a:solidFill>
            </a:endParaRPr>
          </a:p>
        </p:txBody>
      </p:sp>
    </p:spTree>
    <p:extLst>
      <p:ext uri="{BB962C8B-B14F-4D97-AF65-F5344CB8AC3E}">
        <p14:creationId xmlns:p14="http://schemas.microsoft.com/office/powerpoint/2010/main" val="368443731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87"/>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87"/>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1219170"/>
            <a:fld id="{5B7FB242-887E-4FBD-BBF2-BE5F9D1D0288}" type="datetimeFigureOut">
              <a:rPr lang="zh-CN" altLang="en-US" smtClean="0">
                <a:solidFill>
                  <a:prstClr val="black">
                    <a:tint val="75000"/>
                  </a:prstClr>
                </a:solidFill>
              </a:rPr>
              <a:pPr defTabSz="1219170"/>
              <a:t>2023/1/7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1219170"/>
            <a:fld id="{A2FDD889-5730-4C0B-93DE-013744909241}" type="slidenum">
              <a:rPr lang="zh-CN" altLang="en-US" smtClean="0">
                <a:solidFill>
                  <a:prstClr val="black">
                    <a:tint val="75000"/>
                  </a:prstClr>
                </a:solidFill>
              </a:rPr>
              <a:pPr defTabSz="1219170"/>
              <a:t>‹#›</a:t>
            </a:fld>
            <a:endParaRPr lang="zh-CN" altLang="en-US">
              <a:solidFill>
                <a:prstClr val="black">
                  <a:tint val="75000"/>
                </a:prstClr>
              </a:solidFill>
            </a:endParaRPr>
          </a:p>
        </p:txBody>
      </p:sp>
    </p:spTree>
    <p:extLst>
      <p:ext uri="{BB962C8B-B14F-4D97-AF65-F5344CB8AC3E}">
        <p14:creationId xmlns:p14="http://schemas.microsoft.com/office/powerpoint/2010/main" val="1260948064"/>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17" y="274639"/>
            <a:ext cx="10972801"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18" y="1535117"/>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18"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7"/>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1219170"/>
            <a:fld id="{5B7FB242-887E-4FBD-BBF2-BE5F9D1D0288}" type="datetimeFigureOut">
              <a:rPr lang="zh-CN" altLang="en-US" smtClean="0">
                <a:solidFill>
                  <a:prstClr val="black">
                    <a:tint val="75000"/>
                  </a:prstClr>
                </a:solidFill>
              </a:rPr>
              <a:pPr defTabSz="1219170"/>
              <a:t>2023/1/7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1219170"/>
            <a:fld id="{A2FDD889-5730-4C0B-93DE-013744909241}" type="slidenum">
              <a:rPr lang="zh-CN" altLang="en-US" smtClean="0">
                <a:solidFill>
                  <a:prstClr val="black">
                    <a:tint val="75000"/>
                  </a:prstClr>
                </a:solidFill>
              </a:rPr>
              <a:pPr defTabSz="1219170"/>
              <a:t>‹#›</a:t>
            </a:fld>
            <a:endParaRPr lang="zh-CN" altLang="en-US">
              <a:solidFill>
                <a:prstClr val="black">
                  <a:tint val="75000"/>
                </a:prstClr>
              </a:solidFill>
            </a:endParaRPr>
          </a:p>
        </p:txBody>
      </p:sp>
    </p:spTree>
    <p:extLst>
      <p:ext uri="{BB962C8B-B14F-4D97-AF65-F5344CB8AC3E}">
        <p14:creationId xmlns:p14="http://schemas.microsoft.com/office/powerpoint/2010/main" val="1351735061"/>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1219170"/>
            <a:fld id="{5B7FB242-887E-4FBD-BBF2-BE5F9D1D0288}" type="datetimeFigureOut">
              <a:rPr lang="zh-CN" altLang="en-US" smtClean="0">
                <a:solidFill>
                  <a:prstClr val="black">
                    <a:tint val="75000"/>
                  </a:prstClr>
                </a:solidFill>
              </a:rPr>
              <a:pPr defTabSz="1219170"/>
              <a:t>2023/1/7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1219170"/>
            <a:fld id="{A2FDD889-5730-4C0B-93DE-013744909241}" type="slidenum">
              <a:rPr lang="zh-CN" altLang="en-US" smtClean="0">
                <a:solidFill>
                  <a:prstClr val="black">
                    <a:tint val="75000"/>
                  </a:prstClr>
                </a:solidFill>
              </a:rPr>
              <a:pPr defTabSz="1219170"/>
              <a:t>‹#›</a:t>
            </a:fld>
            <a:endParaRPr lang="zh-CN" altLang="en-US">
              <a:solidFill>
                <a:prstClr val="black">
                  <a:tint val="75000"/>
                </a:prstClr>
              </a:solidFill>
            </a:endParaRPr>
          </a:p>
        </p:txBody>
      </p:sp>
    </p:spTree>
    <p:extLst>
      <p:ext uri="{BB962C8B-B14F-4D97-AF65-F5344CB8AC3E}">
        <p14:creationId xmlns:p14="http://schemas.microsoft.com/office/powerpoint/2010/main" val="52924310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816477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219170"/>
            <a:fld id="{5B7FB242-887E-4FBD-BBF2-BE5F9D1D0288}" type="datetimeFigureOut">
              <a:rPr lang="zh-CN" altLang="en-US" smtClean="0">
                <a:solidFill>
                  <a:prstClr val="black">
                    <a:tint val="75000"/>
                  </a:prstClr>
                </a:solidFill>
              </a:rPr>
              <a:pPr defTabSz="1219170"/>
              <a:t>2023/1/7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1219170"/>
            <a:fld id="{A2FDD889-5730-4C0B-93DE-013744909241}" type="slidenum">
              <a:rPr lang="zh-CN" altLang="en-US" smtClean="0">
                <a:solidFill>
                  <a:prstClr val="black">
                    <a:tint val="75000"/>
                  </a:prstClr>
                </a:solidFill>
              </a:rPr>
              <a:pPr defTabSz="1219170"/>
              <a:t>‹#›</a:t>
            </a:fld>
            <a:endParaRPr lang="zh-CN" altLang="en-US">
              <a:solidFill>
                <a:prstClr val="black">
                  <a:tint val="75000"/>
                </a:prstClr>
              </a:solidFill>
            </a:endParaRPr>
          </a:p>
        </p:txBody>
      </p:sp>
    </p:spTree>
    <p:extLst>
      <p:ext uri="{BB962C8B-B14F-4D97-AF65-F5344CB8AC3E}">
        <p14:creationId xmlns:p14="http://schemas.microsoft.com/office/powerpoint/2010/main" val="348868698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85"/>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88"/>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1219170"/>
            <a:fld id="{5B7FB242-887E-4FBD-BBF2-BE5F9D1D0288}" type="datetimeFigureOut">
              <a:rPr lang="zh-CN" altLang="en-US" smtClean="0">
                <a:solidFill>
                  <a:prstClr val="black">
                    <a:tint val="75000"/>
                  </a:prstClr>
                </a:solidFill>
              </a:rPr>
              <a:pPr defTabSz="1219170"/>
              <a:t>2023/1/7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1219170"/>
            <a:fld id="{A2FDD889-5730-4C0B-93DE-013744909241}" type="slidenum">
              <a:rPr lang="zh-CN" altLang="en-US" smtClean="0">
                <a:solidFill>
                  <a:prstClr val="black">
                    <a:tint val="75000"/>
                  </a:prstClr>
                </a:solidFill>
              </a:rPr>
              <a:pPr defTabSz="1219170"/>
              <a:t>‹#›</a:t>
            </a:fld>
            <a:endParaRPr lang="zh-CN" altLang="en-US">
              <a:solidFill>
                <a:prstClr val="black">
                  <a:tint val="75000"/>
                </a:prstClr>
              </a:solidFill>
            </a:endParaRPr>
          </a:p>
        </p:txBody>
      </p:sp>
    </p:spTree>
    <p:extLst>
      <p:ext uri="{BB962C8B-B14F-4D97-AF65-F5344CB8AC3E}">
        <p14:creationId xmlns:p14="http://schemas.microsoft.com/office/powerpoint/2010/main" val="3237683174"/>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35" y="4800636"/>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35"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35" y="5367374"/>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1219170"/>
            <a:fld id="{5B7FB242-887E-4FBD-BBF2-BE5F9D1D0288}" type="datetimeFigureOut">
              <a:rPr lang="zh-CN" altLang="en-US" smtClean="0">
                <a:solidFill>
                  <a:prstClr val="black">
                    <a:tint val="75000"/>
                  </a:prstClr>
                </a:solidFill>
              </a:rPr>
              <a:pPr defTabSz="1219170"/>
              <a:t>2023/1/7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1219170"/>
            <a:fld id="{A2FDD889-5730-4C0B-93DE-013744909241}" type="slidenum">
              <a:rPr lang="zh-CN" altLang="en-US" smtClean="0">
                <a:solidFill>
                  <a:prstClr val="black">
                    <a:tint val="75000"/>
                  </a:prstClr>
                </a:solidFill>
              </a:rPr>
              <a:pPr defTabSz="1219170"/>
              <a:t>‹#›</a:t>
            </a:fld>
            <a:endParaRPr lang="zh-CN" altLang="en-US">
              <a:solidFill>
                <a:prstClr val="black">
                  <a:tint val="75000"/>
                </a:prstClr>
              </a:solidFill>
            </a:endParaRPr>
          </a:p>
        </p:txBody>
      </p:sp>
    </p:spTree>
    <p:extLst>
      <p:ext uri="{BB962C8B-B14F-4D97-AF65-F5344CB8AC3E}">
        <p14:creationId xmlns:p14="http://schemas.microsoft.com/office/powerpoint/2010/main" val="251758645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219170"/>
            <a:fld id="{5B7FB242-887E-4FBD-BBF2-BE5F9D1D0288}" type="datetimeFigureOut">
              <a:rPr lang="zh-CN" altLang="en-US" smtClean="0">
                <a:solidFill>
                  <a:prstClr val="black">
                    <a:tint val="75000"/>
                  </a:prstClr>
                </a:solidFill>
              </a:rPr>
              <a:pPr defTabSz="1219170"/>
              <a:t>2023/1/7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19170"/>
            <a:fld id="{A2FDD889-5730-4C0B-93DE-013744909241}" type="slidenum">
              <a:rPr lang="zh-CN" altLang="en-US" smtClean="0">
                <a:solidFill>
                  <a:prstClr val="black">
                    <a:tint val="75000"/>
                  </a:prstClr>
                </a:solidFill>
              </a:rPr>
              <a:pPr defTabSz="1219170"/>
              <a:t>‹#›</a:t>
            </a:fld>
            <a:endParaRPr lang="zh-CN" altLang="en-US">
              <a:solidFill>
                <a:prstClr val="black">
                  <a:tint val="75000"/>
                </a:prstClr>
              </a:solidFill>
            </a:endParaRPr>
          </a:p>
        </p:txBody>
      </p:sp>
    </p:spTree>
    <p:extLst>
      <p:ext uri="{BB962C8B-B14F-4D97-AF65-F5344CB8AC3E}">
        <p14:creationId xmlns:p14="http://schemas.microsoft.com/office/powerpoint/2010/main" val="347222872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411"/>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411"/>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219170"/>
            <a:fld id="{5B7FB242-887E-4FBD-BBF2-BE5F9D1D0288}" type="datetimeFigureOut">
              <a:rPr lang="zh-CN" altLang="en-US" smtClean="0">
                <a:solidFill>
                  <a:prstClr val="black">
                    <a:tint val="75000"/>
                  </a:prstClr>
                </a:solidFill>
              </a:rPr>
              <a:pPr defTabSz="1219170"/>
              <a:t>2023/1/7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19170"/>
            <a:fld id="{A2FDD889-5730-4C0B-93DE-013744909241}" type="slidenum">
              <a:rPr lang="zh-CN" altLang="en-US" smtClean="0">
                <a:solidFill>
                  <a:prstClr val="black">
                    <a:tint val="75000"/>
                  </a:prstClr>
                </a:solidFill>
              </a:rPr>
              <a:pPr defTabSz="1219170"/>
              <a:t>‹#›</a:t>
            </a:fld>
            <a:endParaRPr lang="zh-CN" altLang="en-US">
              <a:solidFill>
                <a:prstClr val="black">
                  <a:tint val="75000"/>
                </a:prstClr>
              </a:solidFill>
            </a:endParaRPr>
          </a:p>
        </p:txBody>
      </p:sp>
    </p:spTree>
    <p:extLst>
      <p:ext uri="{BB962C8B-B14F-4D97-AF65-F5344CB8AC3E}">
        <p14:creationId xmlns:p14="http://schemas.microsoft.com/office/powerpoint/2010/main" val="45589883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894344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061484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71864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23082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94956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4.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theme" Target="../theme/theme5.xml"/><Relationship Id="rId4"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87E8AB8F-C078-4D87-A3C4-06B6B602F3A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354976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6091673-E72A-4851-9F5B-C0705693567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94975085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8E32AB8F-2B33-439F-9744-A28A9CA5385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397985109"/>
      </p:ext>
    </p:extLst>
  </p:cSld>
  <p:clrMap bg1="lt1" tx1="dk1" bg2="lt2" tx2="dk2" accent1="accent1" accent2="accent2" accent3="accent3" accent4="accent4" accent5="accent5" accent6="accent6" hlink="hlink" folHlink="folHlink"/>
  <p:sldLayoutIdLst>
    <p:sldLayoutId id="2147483734" r:id="rId1"/>
    <p:sldLayoutId id="2147483736" r:id="rId2"/>
    <p:sldLayoutId id="2147483737" r:id="rId3"/>
  </p:sldLayoutIdLst>
  <mc:AlternateContent xmlns:mc="http://schemas.openxmlformats.org/markup-compatibility/2006" xmlns:p14="http://schemas.microsoft.com/office/powerpoint/2010/main">
    <mc:Choice Requires="p14">
      <p:transition spd="slow" p14:dur="2000" advTm="6981"/>
    </mc:Choice>
    <mc:Fallback xmlns="">
      <p:transition spd="slow" advTm="6981"/>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5016505-0ACC-496F-88BC-BC9B9E21B2D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37312881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Lst>
  <mc:AlternateContent xmlns:mc="http://schemas.openxmlformats.org/markup-compatibility/2006" xmlns:p14="http://schemas.microsoft.com/office/powerpoint/2010/main">
    <mc:Choice Requires="p14">
      <p:transition spd="slow" p14:dur="2000" advTm="6981"/>
    </mc:Choice>
    <mc:Fallback xmlns="">
      <p:transition spd="slow" advTm="6981"/>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B4BC9A0F-C0BF-4418-B8FA-9DB2A0BEAF7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55612768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65" r:id="rId4"/>
  </p:sldLayoutIdLst>
  <mc:AlternateContent xmlns:mc="http://schemas.openxmlformats.org/markup-compatibility/2006" xmlns:p14="http://schemas.microsoft.com/office/powerpoint/2010/main">
    <mc:Choice Requires="p14">
      <p:transition spd="slow" p14:dur="2000" advTm="6981"/>
    </mc:Choice>
    <mc:Fallback xmlns="">
      <p:transition spd="slow" advTm="6981"/>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4C13237A-E9E3-4545-83DE-FAE2F7BC242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609617" y="274639"/>
            <a:ext cx="10972801"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17" y="1600206"/>
            <a:ext cx="10972801"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87"/>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5B7FB242-887E-4FBD-BBF2-BE5F9D1D0288}" type="datetimeFigureOut">
              <a:rPr lang="zh-CN" altLang="en-US" smtClean="0">
                <a:solidFill>
                  <a:prstClr val="black">
                    <a:tint val="75000"/>
                  </a:prstClr>
                </a:solidFill>
              </a:rPr>
              <a:pPr defTabSz="1219170"/>
              <a:t>2023/1/7</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18" y="6356387"/>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18" y="6356387"/>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A2FDD889-5730-4C0B-93DE-013744909241}" type="slidenum">
              <a:rPr lang="zh-CN" altLang="en-US" smtClean="0">
                <a:solidFill>
                  <a:prstClr val="black">
                    <a:tint val="75000"/>
                  </a:prstClr>
                </a:solidFill>
              </a:rPr>
              <a:pPr defTabSz="1219170"/>
              <a:t>‹#›</a:t>
            </a:fld>
            <a:endParaRPr lang="zh-CN" altLang="en-US">
              <a:solidFill>
                <a:prstClr val="black">
                  <a:tint val="75000"/>
                </a:prstClr>
              </a:solidFill>
            </a:endParaRPr>
          </a:p>
        </p:txBody>
      </p:sp>
    </p:spTree>
    <p:extLst>
      <p:ext uri="{BB962C8B-B14F-4D97-AF65-F5344CB8AC3E}">
        <p14:creationId xmlns:p14="http://schemas.microsoft.com/office/powerpoint/2010/main" val="280517284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3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3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3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image" Target="../media/image3.jpg"/><Relationship Id="rId1" Type="http://schemas.openxmlformats.org/officeDocument/2006/relationships/slideLayout" Target="../slideLayouts/slideLayout2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sv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32.xml"/><Relationship Id="rId5" Type="http://schemas.openxmlformats.org/officeDocument/2006/relationships/image" Target="../media/image19.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jpg"/><Relationship Id="rId1" Type="http://schemas.openxmlformats.org/officeDocument/2006/relationships/slideLayout" Target="../slideLayouts/slideLayout24.xml"/><Relationship Id="rId5" Type="http://schemas.openxmlformats.org/officeDocument/2006/relationships/image" Target="../media/image27.jpeg"/><Relationship Id="rId4" Type="http://schemas.openxmlformats.org/officeDocument/2006/relationships/image" Target="../media/image26.sv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jpg"/><Relationship Id="rId1" Type="http://schemas.openxmlformats.org/officeDocument/2006/relationships/slideLayout" Target="../slideLayouts/slideLayout24.xml"/><Relationship Id="rId5" Type="http://schemas.openxmlformats.org/officeDocument/2006/relationships/image" Target="../media/image28.jpeg"/><Relationship Id="rId4" Type="http://schemas.openxmlformats.org/officeDocument/2006/relationships/image" Target="../media/image26.sv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jpg"/><Relationship Id="rId1" Type="http://schemas.openxmlformats.org/officeDocument/2006/relationships/slideLayout" Target="../slideLayouts/slideLayout24.xml"/><Relationship Id="rId5" Type="http://schemas.openxmlformats.org/officeDocument/2006/relationships/image" Target="../media/image29.jpeg"/><Relationship Id="rId4" Type="http://schemas.openxmlformats.org/officeDocument/2006/relationships/image" Target="../media/image26.sv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jpg"/><Relationship Id="rId1" Type="http://schemas.openxmlformats.org/officeDocument/2006/relationships/slideLayout" Target="../slideLayouts/slideLayout24.xml"/><Relationship Id="rId5" Type="http://schemas.openxmlformats.org/officeDocument/2006/relationships/image" Target="../media/image30.jpeg"/><Relationship Id="rId4" Type="http://schemas.openxmlformats.org/officeDocument/2006/relationships/image" Target="../media/image26.sv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jpg"/><Relationship Id="rId1" Type="http://schemas.openxmlformats.org/officeDocument/2006/relationships/slideLayout" Target="../slideLayouts/slideLayout24.xml"/><Relationship Id="rId5" Type="http://schemas.openxmlformats.org/officeDocument/2006/relationships/image" Target="../media/image31.jpeg"/><Relationship Id="rId4" Type="http://schemas.openxmlformats.org/officeDocument/2006/relationships/image" Target="../media/image26.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3.jpg"/><Relationship Id="rId7"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40.xml"/><Relationship Id="rId4" Type="http://schemas.openxmlformats.org/officeDocument/2006/relationships/image" Target="../media/image13.gif"/></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g"/><Relationship Id="rId1" Type="http://schemas.openxmlformats.org/officeDocument/2006/relationships/slideLayout" Target="../slideLayouts/slideLayout3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3.jpg"/><Relationship Id="rId1" Type="http://schemas.openxmlformats.org/officeDocument/2006/relationships/slideLayout" Target="../slideLayouts/slideLayout2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jpg"/><Relationship Id="rId1" Type="http://schemas.openxmlformats.org/officeDocument/2006/relationships/slideLayout" Target="../slideLayouts/slideLayout24.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jpg"/><Relationship Id="rId1" Type="http://schemas.openxmlformats.org/officeDocument/2006/relationships/slideLayout" Target="../slideLayouts/slideLayout24.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jpg"/><Relationship Id="rId1" Type="http://schemas.openxmlformats.org/officeDocument/2006/relationships/slideLayout" Target="../slideLayouts/slideLayout25.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3.jp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40.xml"/><Relationship Id="rId4" Type="http://schemas.openxmlformats.org/officeDocument/2006/relationships/image" Target="../media/image13.gif"/></Relationships>
</file>

<file path=ppt/slides/_rels/slide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2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9.pn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slide" Target="slide36.xml"/><Relationship Id="rId18" Type="http://schemas.openxmlformats.org/officeDocument/2006/relationships/slide" Target="slide38.xml"/><Relationship Id="rId3" Type="http://schemas.openxmlformats.org/officeDocument/2006/relationships/audio" Target="../media/audio2.wav"/><Relationship Id="rId7" Type="http://schemas.openxmlformats.org/officeDocument/2006/relationships/image" Target="../media/image41.png"/><Relationship Id="rId12" Type="http://schemas.openxmlformats.org/officeDocument/2006/relationships/slide" Target="slide34.xml"/><Relationship Id="rId17" Type="http://schemas.openxmlformats.org/officeDocument/2006/relationships/image" Target="../media/image45.png"/><Relationship Id="rId2" Type="http://schemas.openxmlformats.org/officeDocument/2006/relationships/audio" Target="../media/audio1.wav"/><Relationship Id="rId16" Type="http://schemas.openxmlformats.org/officeDocument/2006/relationships/slide" Target="slide18.xml"/><Relationship Id="rId1" Type="http://schemas.openxmlformats.org/officeDocument/2006/relationships/slideLayout" Target="../slideLayouts/slideLayout18.xml"/><Relationship Id="rId6" Type="http://schemas.openxmlformats.org/officeDocument/2006/relationships/image" Target="../media/image40.jpeg"/><Relationship Id="rId11" Type="http://schemas.openxmlformats.org/officeDocument/2006/relationships/image" Target="../media/image44.png"/><Relationship Id="rId5" Type="http://schemas.openxmlformats.org/officeDocument/2006/relationships/audio" Target="../media/audio4.wav"/><Relationship Id="rId15" Type="http://schemas.openxmlformats.org/officeDocument/2006/relationships/slide" Target="slide37.xml"/><Relationship Id="rId10" Type="http://schemas.openxmlformats.org/officeDocument/2006/relationships/slide" Target="slide33.xml"/><Relationship Id="rId4" Type="http://schemas.openxmlformats.org/officeDocument/2006/relationships/audio" Target="../media/audio3.wav"/><Relationship Id="rId9" Type="http://schemas.openxmlformats.org/officeDocument/2006/relationships/image" Target="../media/image43.png"/><Relationship Id="rId14" Type="http://schemas.openxmlformats.org/officeDocument/2006/relationships/slide" Target="slide35.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4.png"/><Relationship Id="rId1" Type="http://schemas.openxmlformats.org/officeDocument/2006/relationships/slideLayout" Target="../slideLayouts/slideLayout18.xml"/><Relationship Id="rId5" Type="http://schemas.openxmlformats.org/officeDocument/2006/relationships/image" Target="../media/image47.png"/><Relationship Id="rId4" Type="http://schemas.openxmlformats.org/officeDocument/2006/relationships/slide" Target="sl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4.png"/><Relationship Id="rId1" Type="http://schemas.openxmlformats.org/officeDocument/2006/relationships/slideLayout" Target="../slideLayouts/slideLayout18.xml"/><Relationship Id="rId5" Type="http://schemas.openxmlformats.org/officeDocument/2006/relationships/image" Target="../media/image47.png"/><Relationship Id="rId4" Type="http://schemas.openxmlformats.org/officeDocument/2006/relationships/slide" Target="slide32.xml"/></Relationships>
</file>

<file path=ppt/slides/_rels/slide35.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14.png"/><Relationship Id="rId1" Type="http://schemas.openxmlformats.org/officeDocument/2006/relationships/slideLayout" Target="../slideLayouts/slideLayout18.xml"/><Relationship Id="rId5" Type="http://schemas.openxmlformats.org/officeDocument/2006/relationships/image" Target="../media/image47.pn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14.png"/><Relationship Id="rId1" Type="http://schemas.openxmlformats.org/officeDocument/2006/relationships/slideLayout" Target="../slideLayouts/slideLayout18.xml"/><Relationship Id="rId5" Type="http://schemas.openxmlformats.org/officeDocument/2006/relationships/image" Target="../media/image47.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14.png"/><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tags" Target="../tags/tag2.xml"/><Relationship Id="rId6" Type="http://schemas.microsoft.com/office/2007/relationships/hdphoto" Target="../media/hdphoto2.wdp"/><Relationship Id="rId5" Type="http://schemas.openxmlformats.org/officeDocument/2006/relationships/image" Target="../media/image51.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2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40.xml"/><Relationship Id="rId4" Type="http://schemas.openxmlformats.org/officeDocument/2006/relationships/image" Target="../media/image13.gif"/></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3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7.png"/><Relationship Id="rId7"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Layout" Target="../slideLayouts/slideLayout2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8.sv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3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3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AF8A62-649A-4E1C-B0AD-921D20DB611E}"/>
              </a:ext>
            </a:extLst>
          </p:cNvPr>
          <p:cNvPicPr>
            <a:picLocks noChangeAspect="1"/>
          </p:cNvPicPr>
          <p:nvPr/>
        </p:nvPicPr>
        <p:blipFill>
          <a:blip r:embed="rId2"/>
          <a:stretch>
            <a:fillRect/>
          </a:stretch>
        </p:blipFill>
        <p:spPr>
          <a:xfrm>
            <a:off x="0" y="0"/>
            <a:ext cx="12192000" cy="6858000"/>
          </a:xfrm>
          <a:prstGeom prst="rect">
            <a:avLst/>
          </a:prstGeom>
        </p:spPr>
      </p:pic>
      <p:sp>
        <p:nvSpPr>
          <p:cNvPr id="11" name="Rounded Rectangle 3">
            <a:extLst>
              <a:ext uri="{FF2B5EF4-FFF2-40B4-BE49-F238E27FC236}">
                <a16:creationId xmlns:a16="http://schemas.microsoft.com/office/drawing/2014/main" id="{F1DDAB3C-F8AF-448B-8FE2-16A5003D5415}"/>
              </a:ext>
            </a:extLst>
          </p:cNvPr>
          <p:cNvSpPr/>
          <p:nvPr/>
        </p:nvSpPr>
        <p:spPr>
          <a:xfrm>
            <a:off x="1285875" y="819149"/>
            <a:ext cx="9439275" cy="4924426"/>
          </a:xfrm>
          <a:custGeom>
            <a:avLst/>
            <a:gdLst>
              <a:gd name="connsiteX0" fmla="*/ 0 w 11254154"/>
              <a:gd name="connsiteY0" fmla="*/ 1015239 h 6091311"/>
              <a:gd name="connsiteX1" fmla="*/ 1015239 w 11254154"/>
              <a:gd name="connsiteY1" fmla="*/ 0 h 6091311"/>
              <a:gd name="connsiteX2" fmla="*/ 10238915 w 11254154"/>
              <a:gd name="connsiteY2" fmla="*/ 0 h 6091311"/>
              <a:gd name="connsiteX3" fmla="*/ 11254154 w 11254154"/>
              <a:gd name="connsiteY3" fmla="*/ 1015239 h 6091311"/>
              <a:gd name="connsiteX4" fmla="*/ 11254154 w 11254154"/>
              <a:gd name="connsiteY4" fmla="*/ 5076072 h 6091311"/>
              <a:gd name="connsiteX5" fmla="*/ 10238915 w 11254154"/>
              <a:gd name="connsiteY5" fmla="*/ 6091311 h 6091311"/>
              <a:gd name="connsiteX6" fmla="*/ 1015239 w 11254154"/>
              <a:gd name="connsiteY6" fmla="*/ 6091311 h 6091311"/>
              <a:gd name="connsiteX7" fmla="*/ 0 w 11254154"/>
              <a:gd name="connsiteY7" fmla="*/ 5076072 h 6091311"/>
              <a:gd name="connsiteX8" fmla="*/ 0 w 11254154"/>
              <a:gd name="connsiteY8" fmla="*/ 1015239 h 6091311"/>
              <a:gd name="connsiteX0" fmla="*/ 365760 w 11619914"/>
              <a:gd name="connsiteY0" fmla="*/ 1015239 h 6091311"/>
              <a:gd name="connsiteX1" fmla="*/ 1380999 w 11619914"/>
              <a:gd name="connsiteY1" fmla="*/ 0 h 6091311"/>
              <a:gd name="connsiteX2" fmla="*/ 10604675 w 11619914"/>
              <a:gd name="connsiteY2" fmla="*/ 0 h 6091311"/>
              <a:gd name="connsiteX3" fmla="*/ 11619914 w 11619914"/>
              <a:gd name="connsiteY3" fmla="*/ 1015239 h 6091311"/>
              <a:gd name="connsiteX4" fmla="*/ 11619914 w 11619914"/>
              <a:gd name="connsiteY4" fmla="*/ 5076072 h 6091311"/>
              <a:gd name="connsiteX5" fmla="*/ 10604675 w 11619914"/>
              <a:gd name="connsiteY5" fmla="*/ 6091311 h 6091311"/>
              <a:gd name="connsiteX6" fmla="*/ 1380999 w 11619914"/>
              <a:gd name="connsiteY6" fmla="*/ 6091311 h 6091311"/>
              <a:gd name="connsiteX7" fmla="*/ 365760 w 11619914"/>
              <a:gd name="connsiteY7" fmla="*/ 5076072 h 6091311"/>
              <a:gd name="connsiteX8" fmla="*/ 0 w 11619914"/>
              <a:gd name="connsiteY8" fmla="*/ 2222696 h 6091311"/>
              <a:gd name="connsiteX9" fmla="*/ 365760 w 11619914"/>
              <a:gd name="connsiteY9" fmla="*/ 1015239 h 6091311"/>
              <a:gd name="connsiteX0" fmla="*/ 365760 w 11859130"/>
              <a:gd name="connsiteY0" fmla="*/ 1015239 h 6091311"/>
              <a:gd name="connsiteX1" fmla="*/ 1380999 w 11859130"/>
              <a:gd name="connsiteY1" fmla="*/ 0 h 6091311"/>
              <a:gd name="connsiteX2" fmla="*/ 10604675 w 11859130"/>
              <a:gd name="connsiteY2" fmla="*/ 0 h 6091311"/>
              <a:gd name="connsiteX3" fmla="*/ 11619914 w 11859130"/>
              <a:gd name="connsiteY3" fmla="*/ 1015239 h 6091311"/>
              <a:gd name="connsiteX4" fmla="*/ 11859065 w 11859130"/>
              <a:gd name="connsiteY4" fmla="*/ 1617785 h 6091311"/>
              <a:gd name="connsiteX5" fmla="*/ 11619914 w 11859130"/>
              <a:gd name="connsiteY5" fmla="*/ 5076072 h 6091311"/>
              <a:gd name="connsiteX6" fmla="*/ 10604675 w 11859130"/>
              <a:gd name="connsiteY6" fmla="*/ 6091311 h 6091311"/>
              <a:gd name="connsiteX7" fmla="*/ 1380999 w 11859130"/>
              <a:gd name="connsiteY7" fmla="*/ 6091311 h 6091311"/>
              <a:gd name="connsiteX8" fmla="*/ 365760 w 11859130"/>
              <a:gd name="connsiteY8" fmla="*/ 5076072 h 6091311"/>
              <a:gd name="connsiteX9" fmla="*/ 0 w 11859130"/>
              <a:gd name="connsiteY9" fmla="*/ 2222696 h 6091311"/>
              <a:gd name="connsiteX10" fmla="*/ 365760 w 11859130"/>
              <a:gd name="connsiteY10" fmla="*/ 1015239 h 6091311"/>
              <a:gd name="connsiteX0" fmla="*/ 365760 w 11873133"/>
              <a:gd name="connsiteY0" fmla="*/ 1015239 h 6091311"/>
              <a:gd name="connsiteX1" fmla="*/ 1380999 w 11873133"/>
              <a:gd name="connsiteY1" fmla="*/ 0 h 6091311"/>
              <a:gd name="connsiteX2" fmla="*/ 10604675 w 11873133"/>
              <a:gd name="connsiteY2" fmla="*/ 0 h 6091311"/>
              <a:gd name="connsiteX3" fmla="*/ 11619914 w 11873133"/>
              <a:gd name="connsiteY3" fmla="*/ 1015239 h 6091311"/>
              <a:gd name="connsiteX4" fmla="*/ 11859065 w 11873133"/>
              <a:gd name="connsiteY4" fmla="*/ 1617785 h 6091311"/>
              <a:gd name="connsiteX5" fmla="*/ 11873133 w 11873133"/>
              <a:gd name="connsiteY5" fmla="*/ 5273020 h 6091311"/>
              <a:gd name="connsiteX6" fmla="*/ 10604675 w 11873133"/>
              <a:gd name="connsiteY6" fmla="*/ 6091311 h 6091311"/>
              <a:gd name="connsiteX7" fmla="*/ 1380999 w 11873133"/>
              <a:gd name="connsiteY7" fmla="*/ 6091311 h 6091311"/>
              <a:gd name="connsiteX8" fmla="*/ 365760 w 11873133"/>
              <a:gd name="connsiteY8" fmla="*/ 5076072 h 6091311"/>
              <a:gd name="connsiteX9" fmla="*/ 0 w 11873133"/>
              <a:gd name="connsiteY9" fmla="*/ 2222696 h 6091311"/>
              <a:gd name="connsiteX10" fmla="*/ 365760 w 11873133"/>
              <a:gd name="connsiteY10" fmla="*/ 1015239 h 6091311"/>
              <a:gd name="connsiteX0" fmla="*/ 365760 w 11873133"/>
              <a:gd name="connsiteY0" fmla="*/ 1015239 h 6091311"/>
              <a:gd name="connsiteX1" fmla="*/ 1380999 w 11873133"/>
              <a:gd name="connsiteY1" fmla="*/ 0 h 6091311"/>
              <a:gd name="connsiteX2" fmla="*/ 10604675 w 11873133"/>
              <a:gd name="connsiteY2" fmla="*/ 0 h 6091311"/>
              <a:gd name="connsiteX3" fmla="*/ 11619914 w 11873133"/>
              <a:gd name="connsiteY3" fmla="*/ 1015239 h 6091311"/>
              <a:gd name="connsiteX4" fmla="*/ 11859065 w 11873133"/>
              <a:gd name="connsiteY4" fmla="*/ 1617785 h 6091311"/>
              <a:gd name="connsiteX5" fmla="*/ 11873133 w 11873133"/>
              <a:gd name="connsiteY5" fmla="*/ 5273020 h 6091311"/>
              <a:gd name="connsiteX6" fmla="*/ 10604675 w 11873133"/>
              <a:gd name="connsiteY6" fmla="*/ 6091311 h 6091311"/>
              <a:gd name="connsiteX7" fmla="*/ 1380999 w 11873133"/>
              <a:gd name="connsiteY7" fmla="*/ 6091311 h 6091311"/>
              <a:gd name="connsiteX8" fmla="*/ 70339 w 11873133"/>
              <a:gd name="connsiteY8" fmla="*/ 5160478 h 6091311"/>
              <a:gd name="connsiteX9" fmla="*/ 0 w 11873133"/>
              <a:gd name="connsiteY9" fmla="*/ 2222696 h 6091311"/>
              <a:gd name="connsiteX10" fmla="*/ 365760 w 11873133"/>
              <a:gd name="connsiteY10" fmla="*/ 1015239 h 609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73133" h="6091311">
                <a:moveTo>
                  <a:pt x="365760" y="1015239"/>
                </a:moveTo>
                <a:cubicBezTo>
                  <a:pt x="365760" y="454538"/>
                  <a:pt x="820298" y="0"/>
                  <a:pt x="1380999" y="0"/>
                </a:cubicBezTo>
                <a:lnTo>
                  <a:pt x="10604675" y="0"/>
                </a:lnTo>
                <a:cubicBezTo>
                  <a:pt x="11165376" y="0"/>
                  <a:pt x="11619914" y="454538"/>
                  <a:pt x="11619914" y="1015239"/>
                </a:cubicBezTo>
                <a:cubicBezTo>
                  <a:pt x="11615225" y="1187952"/>
                  <a:pt x="11863754" y="1445072"/>
                  <a:pt x="11859065" y="1617785"/>
                </a:cubicBezTo>
                <a:cubicBezTo>
                  <a:pt x="11863754" y="2836197"/>
                  <a:pt x="11868444" y="4054608"/>
                  <a:pt x="11873133" y="5273020"/>
                </a:cubicBezTo>
                <a:cubicBezTo>
                  <a:pt x="11873133" y="5833721"/>
                  <a:pt x="11165376" y="6091311"/>
                  <a:pt x="10604675" y="6091311"/>
                </a:cubicBezTo>
                <a:lnTo>
                  <a:pt x="1380999" y="6091311"/>
                </a:lnTo>
                <a:cubicBezTo>
                  <a:pt x="820298" y="6091311"/>
                  <a:pt x="70339" y="5721179"/>
                  <a:pt x="70339" y="5160478"/>
                </a:cubicBezTo>
                <a:cubicBezTo>
                  <a:pt x="60961" y="4209353"/>
                  <a:pt x="9378" y="3173821"/>
                  <a:pt x="0" y="2222696"/>
                </a:cubicBezTo>
                <a:cubicBezTo>
                  <a:pt x="9378" y="1820210"/>
                  <a:pt x="356382" y="1417725"/>
                  <a:pt x="365760" y="1015239"/>
                </a:cubicBezTo>
                <a:close/>
              </a:path>
            </a:pathLst>
          </a:custGeom>
          <a:solidFill>
            <a:schemeClr val="bg1">
              <a:alpha val="70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C0186CC3-D21B-4AD2-8D92-3A80E8413A4D}"/>
              </a:ext>
            </a:extLst>
          </p:cNvPr>
          <p:cNvSpPr txBox="1"/>
          <p:nvPr/>
        </p:nvSpPr>
        <p:spPr>
          <a:xfrm>
            <a:off x="2105025" y="1295400"/>
            <a:ext cx="7379013" cy="899728"/>
          </a:xfrm>
          <a:prstGeom prst="rect">
            <a:avLst/>
          </a:prstGeom>
          <a:noFill/>
        </p:spPr>
        <p:txBody>
          <a:bodyPr wrap="square" rtlCol="0">
            <a:prstTxWarp prst="textChevron">
              <a:avLst/>
            </a:prstTxWarp>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5998" b="1" i="0" u="none" strike="noStrike" kern="1200" cap="none" spc="0" normalizeH="0" baseline="0" noProof="0" dirty="0" err="1">
                <a:ln w="22225">
                  <a:solidFill>
                    <a:srgbClr val="ED7D31"/>
                  </a:solidFill>
                  <a:prstDash val="solid"/>
                </a:ln>
                <a:solidFill>
                  <a:srgbClr val="FFFF00"/>
                </a:solidFill>
                <a:effectLst/>
                <a:uLnTx/>
                <a:uFillTx/>
                <a:latin typeface="Calibri"/>
                <a:ea typeface="+mn-ea"/>
                <a:cs typeface="+mn-cs"/>
              </a:rPr>
              <a:t>Tự</a:t>
            </a:r>
            <a:r>
              <a:rPr kumimoji="0" lang="en-US" sz="5998" b="1" i="0" u="none" strike="noStrike" kern="1200" cap="none" spc="0" normalizeH="0" baseline="0" noProof="0" dirty="0">
                <a:ln w="22225">
                  <a:solidFill>
                    <a:srgbClr val="ED7D31"/>
                  </a:solidFill>
                  <a:prstDash val="solid"/>
                </a:ln>
                <a:solidFill>
                  <a:srgbClr val="FFFF00"/>
                </a:solidFill>
                <a:effectLst/>
                <a:uLnTx/>
                <a:uFillTx/>
                <a:latin typeface="Calibri"/>
                <a:ea typeface="+mn-ea"/>
                <a:cs typeface="+mn-cs"/>
              </a:rPr>
              <a:t> </a:t>
            </a:r>
            <a:r>
              <a:rPr kumimoji="0" lang="en-US" sz="5998" b="1" i="0" u="none" strike="noStrike" kern="1200" cap="none" spc="0" normalizeH="0" baseline="0" noProof="0" dirty="0" err="1">
                <a:ln w="22225">
                  <a:solidFill>
                    <a:srgbClr val="ED7D31"/>
                  </a:solidFill>
                  <a:prstDash val="solid"/>
                </a:ln>
                <a:solidFill>
                  <a:srgbClr val="FFFF00"/>
                </a:solidFill>
                <a:effectLst/>
                <a:uLnTx/>
                <a:uFillTx/>
                <a:latin typeface="Calibri"/>
                <a:ea typeface="+mn-ea"/>
                <a:cs typeface="+mn-cs"/>
              </a:rPr>
              <a:t>nhiên</a:t>
            </a:r>
            <a:r>
              <a:rPr kumimoji="0" lang="en-US" sz="5998" b="1" i="0" u="none" strike="noStrike" kern="1200" cap="none" spc="0" normalizeH="0" baseline="0" noProof="0" dirty="0">
                <a:ln w="22225">
                  <a:solidFill>
                    <a:srgbClr val="ED7D31"/>
                  </a:solidFill>
                  <a:prstDash val="solid"/>
                </a:ln>
                <a:solidFill>
                  <a:srgbClr val="FFFF00"/>
                </a:solidFill>
                <a:effectLst/>
                <a:uLnTx/>
                <a:uFillTx/>
                <a:latin typeface="Calibri"/>
                <a:ea typeface="+mn-ea"/>
                <a:cs typeface="+mn-cs"/>
              </a:rPr>
              <a:t> </a:t>
            </a:r>
            <a:r>
              <a:rPr kumimoji="0" lang="en-US" sz="5998" b="1" i="0" u="none" strike="noStrike" kern="1200" cap="none" spc="0" normalizeH="0" baseline="0" noProof="0" dirty="0" err="1">
                <a:ln w="22225">
                  <a:solidFill>
                    <a:srgbClr val="ED7D31"/>
                  </a:solidFill>
                  <a:prstDash val="solid"/>
                </a:ln>
                <a:solidFill>
                  <a:srgbClr val="FFFF00"/>
                </a:solidFill>
                <a:effectLst/>
                <a:uLnTx/>
                <a:uFillTx/>
                <a:latin typeface="Calibri"/>
                <a:ea typeface="+mn-ea"/>
                <a:cs typeface="+mn-cs"/>
              </a:rPr>
              <a:t>và</a:t>
            </a:r>
            <a:r>
              <a:rPr kumimoji="0" lang="en-US" sz="5998" b="1" i="0" u="none" strike="noStrike" kern="1200" cap="none" spc="0" normalizeH="0" baseline="0" noProof="0" dirty="0">
                <a:ln w="22225">
                  <a:solidFill>
                    <a:srgbClr val="ED7D31"/>
                  </a:solidFill>
                  <a:prstDash val="solid"/>
                </a:ln>
                <a:solidFill>
                  <a:srgbClr val="FFFF00"/>
                </a:solidFill>
                <a:effectLst/>
                <a:uLnTx/>
                <a:uFillTx/>
                <a:latin typeface="Calibri"/>
                <a:ea typeface="+mn-ea"/>
                <a:cs typeface="+mn-cs"/>
              </a:rPr>
              <a:t> </a:t>
            </a:r>
            <a:r>
              <a:rPr kumimoji="0" lang="en-US" sz="5998" b="1" i="0" u="none" strike="noStrike" kern="1200" cap="none" spc="0" normalizeH="0" baseline="0" noProof="0" dirty="0" err="1">
                <a:ln w="22225">
                  <a:solidFill>
                    <a:srgbClr val="ED7D31"/>
                  </a:solidFill>
                  <a:prstDash val="solid"/>
                </a:ln>
                <a:solidFill>
                  <a:srgbClr val="FFFF00"/>
                </a:solidFill>
                <a:effectLst/>
                <a:uLnTx/>
                <a:uFillTx/>
                <a:latin typeface="Calibri"/>
                <a:ea typeface="+mn-ea"/>
                <a:cs typeface="+mn-cs"/>
              </a:rPr>
              <a:t>xã</a:t>
            </a:r>
            <a:r>
              <a:rPr kumimoji="0" lang="en-US" sz="5998" b="1" i="0" u="none" strike="noStrike" kern="1200" cap="none" spc="0" normalizeH="0" baseline="0" noProof="0" dirty="0">
                <a:ln w="22225">
                  <a:solidFill>
                    <a:srgbClr val="ED7D31"/>
                  </a:solidFill>
                  <a:prstDash val="solid"/>
                </a:ln>
                <a:solidFill>
                  <a:srgbClr val="FFFF00"/>
                </a:solidFill>
                <a:effectLst/>
                <a:uLnTx/>
                <a:uFillTx/>
                <a:latin typeface="Calibri"/>
                <a:ea typeface="+mn-ea"/>
                <a:cs typeface="+mn-cs"/>
              </a:rPr>
              <a:t> </a:t>
            </a:r>
            <a:r>
              <a:rPr kumimoji="0" lang="en-US" sz="5998" b="1" i="0" u="none" strike="noStrike" kern="1200" cap="none" spc="0" normalizeH="0" baseline="0" noProof="0" dirty="0" err="1">
                <a:ln w="22225">
                  <a:solidFill>
                    <a:srgbClr val="ED7D31"/>
                  </a:solidFill>
                  <a:prstDash val="solid"/>
                </a:ln>
                <a:solidFill>
                  <a:srgbClr val="FFFF00"/>
                </a:solidFill>
                <a:effectLst/>
                <a:uLnTx/>
                <a:uFillTx/>
                <a:latin typeface="Calibri"/>
                <a:ea typeface="+mn-ea"/>
                <a:cs typeface="+mn-cs"/>
              </a:rPr>
              <a:t>hội</a:t>
            </a:r>
            <a:endParaRPr kumimoji="0" lang="vi-VN" sz="5998" b="1" i="0" u="none" strike="noStrike" kern="1200" cap="none" spc="0" normalizeH="0" baseline="0" noProof="0" dirty="0">
              <a:ln w="22225">
                <a:solidFill>
                  <a:srgbClr val="ED7D31"/>
                </a:solidFill>
                <a:prstDash val="solid"/>
              </a:ln>
              <a:solidFill>
                <a:srgbClr val="FFFF00"/>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41B2CB78-9442-4A12-9EA4-CCAA8C9AC6F1}"/>
              </a:ext>
            </a:extLst>
          </p:cNvPr>
          <p:cNvSpPr txBox="1"/>
          <p:nvPr/>
        </p:nvSpPr>
        <p:spPr>
          <a:xfrm>
            <a:off x="2205110" y="2601609"/>
            <a:ext cx="7379013" cy="2308324"/>
          </a:xfrm>
          <a:prstGeom prst="rect">
            <a:avLst/>
          </a:prstGeom>
          <a:noFill/>
        </p:spPr>
        <p:txBody>
          <a:bodyPr wrap="square">
            <a:spAutoFit/>
          </a:bodyPr>
          <a:lstStyle/>
          <a:p>
            <a:pPr algn="ctr"/>
            <a:r>
              <a:rPr lang="en-US" sz="4800" b="1">
                <a:ln/>
                <a:solidFill>
                  <a:srgbClr val="C00000"/>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BÀI 18: </a:t>
            </a:r>
            <a:r>
              <a:rPr lang="en-US" sz="4800" b="1">
                <a:solidFill>
                  <a:srgbClr val="C00000"/>
                </a:solidFill>
                <a:latin typeface="Times New Roman" panose="02020603050405020304" pitchFamily="18" charset="0"/>
                <a:cs typeface="Times New Roman" panose="02020603050405020304" pitchFamily="18" charset="0"/>
              </a:rPr>
              <a:t>SỬ DỤNG HỢP LÍ THỰC VẬT VÀ ĐỘNG VẬT (TIẾT 1)</a:t>
            </a:r>
            <a:endParaRPr lang="en-US" sz="4800" b="1" dirty="0">
              <a:ln/>
              <a:solidFill>
                <a:srgbClr val="C0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1403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AF3236-9A3D-48CD-8A4A-B13A04E8582F}"/>
              </a:ext>
            </a:extLst>
          </p:cNvPr>
          <p:cNvPicPr>
            <a:picLocks noChangeAspect="1"/>
          </p:cNvPicPr>
          <p:nvPr/>
        </p:nvPicPr>
        <p:blipFill>
          <a:blip r:embed="rId3"/>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BDAA6B62-DC7F-4777-B67A-2AFA072900C0}"/>
              </a:ext>
            </a:extLst>
          </p:cNvPr>
          <p:cNvPicPr>
            <a:picLocks noChangeAspect="1"/>
          </p:cNvPicPr>
          <p:nvPr/>
        </p:nvPicPr>
        <p:blipFill>
          <a:blip r:embed="rId4"/>
          <a:stretch>
            <a:fillRect/>
          </a:stretch>
        </p:blipFill>
        <p:spPr>
          <a:xfrm>
            <a:off x="151885" y="139626"/>
            <a:ext cx="11888230" cy="6718374"/>
          </a:xfrm>
          <a:prstGeom prst="rect">
            <a:avLst/>
          </a:prstGeom>
        </p:spPr>
      </p:pic>
      <p:sp>
        <p:nvSpPr>
          <p:cNvPr id="6" name="Hộp Văn bản 9">
            <a:extLst>
              <a:ext uri="{FF2B5EF4-FFF2-40B4-BE49-F238E27FC236}">
                <a16:creationId xmlns:a16="http://schemas.microsoft.com/office/drawing/2014/main" id="{F2751DC3-98A7-588C-FC4E-F308EEAA6B9C}"/>
              </a:ext>
            </a:extLst>
          </p:cNvPr>
          <p:cNvSpPr txBox="1"/>
          <p:nvPr/>
        </p:nvSpPr>
        <p:spPr>
          <a:xfrm>
            <a:off x="1505243" y="264537"/>
            <a:ext cx="10036979" cy="1569660"/>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Mọi người trong hình đang làm gì?</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Nêu một số ví dụ về việc con người sử dụng thực vật và động vật trong đời sống hàng ngày?</a:t>
            </a:r>
          </a:p>
        </p:txBody>
      </p:sp>
      <p:pic>
        <p:nvPicPr>
          <p:cNvPr id="4" name="Picture 3">
            <a:extLst>
              <a:ext uri="{FF2B5EF4-FFF2-40B4-BE49-F238E27FC236}">
                <a16:creationId xmlns:a16="http://schemas.microsoft.com/office/drawing/2014/main" id="{9AB1CDC3-91E3-46AC-825D-EC5D616CEA17}"/>
              </a:ext>
            </a:extLst>
          </p:cNvPr>
          <p:cNvPicPr>
            <a:picLocks noChangeAspect="1"/>
          </p:cNvPicPr>
          <p:nvPr/>
        </p:nvPicPr>
        <p:blipFill rotWithShape="1">
          <a:blip r:embed="rId5">
            <a:extLst>
              <a:ext uri="{28A0092B-C50C-407E-A947-70E740481C1C}">
                <a14:useLocalDpi xmlns:a14="http://schemas.microsoft.com/office/drawing/2010/main" val="0"/>
              </a:ext>
            </a:extLst>
          </a:blip>
          <a:srcRect l="-1637" t="46256" r="51893" b="-1248"/>
          <a:stretch/>
        </p:blipFill>
        <p:spPr>
          <a:xfrm>
            <a:off x="869732" y="2132888"/>
            <a:ext cx="5577565" cy="4038949"/>
          </a:xfrm>
          <a:prstGeom prst="rect">
            <a:avLst/>
          </a:prstGeom>
        </p:spPr>
      </p:pic>
      <p:pic>
        <p:nvPicPr>
          <p:cNvPr id="10" name="Picture 9">
            <a:extLst>
              <a:ext uri="{FF2B5EF4-FFF2-40B4-BE49-F238E27FC236}">
                <a16:creationId xmlns:a16="http://schemas.microsoft.com/office/drawing/2014/main" id="{3630D7A5-EAEB-4B97-B00F-546545D610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285" y="391146"/>
            <a:ext cx="1212129" cy="881549"/>
          </a:xfrm>
          <a:prstGeom prst="rect">
            <a:avLst/>
          </a:prstGeom>
        </p:spPr>
      </p:pic>
      <p:sp>
        <p:nvSpPr>
          <p:cNvPr id="7" name="Rectangle: Rounded Corners 6">
            <a:extLst>
              <a:ext uri="{FF2B5EF4-FFF2-40B4-BE49-F238E27FC236}">
                <a16:creationId xmlns:a16="http://schemas.microsoft.com/office/drawing/2014/main" id="{E3826705-48A4-4170-9639-DD6337F28DA5}"/>
              </a:ext>
            </a:extLst>
          </p:cNvPr>
          <p:cNvSpPr/>
          <p:nvPr/>
        </p:nvSpPr>
        <p:spPr>
          <a:xfrm>
            <a:off x="6759869" y="3078038"/>
            <a:ext cx="4562399" cy="1569660"/>
          </a:xfrm>
          <a:prstGeom prst="roundRect">
            <a:avLst/>
          </a:prstGeom>
          <a:solidFill>
            <a:srgbClr val="FDEBC4"/>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4400" b="1" i="0" u="none" strike="noStrike" kern="1200" cap="none" spc="0" normalizeH="0" baseline="0" noProof="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Làm</a:t>
            </a:r>
            <a:r>
              <a:rPr kumimoji="0" lang="en-US" sz="4400" b="1" i="0" u="none" strike="noStrike" kern="1200" cap="none" spc="0" normalizeH="0" baseline="0" noProof="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nguyên</a:t>
            </a:r>
            <a:r>
              <a:rPr kumimoji="0" lang="en-US" sz="4400" b="1" i="0" u="none" strike="noStrike" kern="1200" cap="none" spc="0" normalizeH="0" noProof="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liệu sản xuất đồ dùng.</a:t>
            </a:r>
            <a:endPar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838073500"/>
      </p:ext>
    </p:extLst>
  </p:cSld>
  <p:clrMapOvr>
    <a:masterClrMapping/>
  </p:clrMapOvr>
  <p:transition advTm="6981">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1000"/>
                                        <p:tgtEl>
                                          <p:spTgt spid="7">
                                            <p:bg/>
                                          </p:spTgt>
                                        </p:tgtEl>
                                      </p:cBhvr>
                                    </p:animEffect>
                                    <p:anim calcmode="lin" valueType="num">
                                      <p:cBhvr>
                                        <p:cTn id="8" dur="1000" fill="hold"/>
                                        <p:tgtEl>
                                          <p:spTgt spid="7">
                                            <p:bg/>
                                          </p:spTgt>
                                        </p:tgtEl>
                                        <p:attrNameLst>
                                          <p:attrName>ppt_x</p:attrName>
                                        </p:attrNameLst>
                                      </p:cBhvr>
                                      <p:tavLst>
                                        <p:tav tm="0">
                                          <p:val>
                                            <p:strVal val="#ppt_x"/>
                                          </p:val>
                                        </p:tav>
                                        <p:tav tm="100000">
                                          <p:val>
                                            <p:strVal val="#ppt_x"/>
                                          </p:val>
                                        </p:tav>
                                      </p:tavLst>
                                    </p:anim>
                                    <p:anim calcmode="lin" valueType="num">
                                      <p:cBhvr>
                                        <p:cTn id="9" dur="1000" fill="hold"/>
                                        <p:tgtEl>
                                          <p:spTgt spid="7">
                                            <p:bg/>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AF3236-9A3D-48CD-8A4A-B13A04E8582F}"/>
              </a:ext>
            </a:extLst>
          </p:cNvPr>
          <p:cNvPicPr>
            <a:picLocks noChangeAspect="1"/>
          </p:cNvPicPr>
          <p:nvPr/>
        </p:nvPicPr>
        <p:blipFill>
          <a:blip r:embed="rId3"/>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BDAA6B62-DC7F-4777-B67A-2AFA072900C0}"/>
              </a:ext>
            </a:extLst>
          </p:cNvPr>
          <p:cNvPicPr>
            <a:picLocks noChangeAspect="1"/>
          </p:cNvPicPr>
          <p:nvPr/>
        </p:nvPicPr>
        <p:blipFill>
          <a:blip r:embed="rId4"/>
          <a:stretch>
            <a:fillRect/>
          </a:stretch>
        </p:blipFill>
        <p:spPr>
          <a:xfrm>
            <a:off x="151885" y="139626"/>
            <a:ext cx="11888230" cy="6718374"/>
          </a:xfrm>
          <a:prstGeom prst="rect">
            <a:avLst/>
          </a:prstGeom>
        </p:spPr>
      </p:pic>
      <p:sp>
        <p:nvSpPr>
          <p:cNvPr id="6" name="Hộp Văn bản 9">
            <a:extLst>
              <a:ext uri="{FF2B5EF4-FFF2-40B4-BE49-F238E27FC236}">
                <a16:creationId xmlns:a16="http://schemas.microsoft.com/office/drawing/2014/main" id="{F2751DC3-98A7-588C-FC4E-F308EEAA6B9C}"/>
              </a:ext>
            </a:extLst>
          </p:cNvPr>
          <p:cNvSpPr txBox="1"/>
          <p:nvPr/>
        </p:nvSpPr>
        <p:spPr>
          <a:xfrm>
            <a:off x="1505243" y="264537"/>
            <a:ext cx="10036979" cy="1569660"/>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Mọi người trong hình đang làm gì?</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Nêu một số ví dụ về việc con người sử dụng thực vật và động vật trong đời sống hàng ngày?</a:t>
            </a:r>
          </a:p>
        </p:txBody>
      </p:sp>
      <p:pic>
        <p:nvPicPr>
          <p:cNvPr id="4" name="Picture 3">
            <a:extLst>
              <a:ext uri="{FF2B5EF4-FFF2-40B4-BE49-F238E27FC236}">
                <a16:creationId xmlns:a16="http://schemas.microsoft.com/office/drawing/2014/main" id="{9AB1CDC3-91E3-46AC-825D-EC5D616CEA17}"/>
              </a:ext>
            </a:extLst>
          </p:cNvPr>
          <p:cNvPicPr>
            <a:picLocks noChangeAspect="1"/>
          </p:cNvPicPr>
          <p:nvPr/>
        </p:nvPicPr>
        <p:blipFill rotWithShape="1">
          <a:blip r:embed="rId5">
            <a:extLst>
              <a:ext uri="{28A0092B-C50C-407E-A947-70E740481C1C}">
                <a14:useLocalDpi xmlns:a14="http://schemas.microsoft.com/office/drawing/2010/main" val="0"/>
              </a:ext>
            </a:extLst>
          </a:blip>
          <a:srcRect l="47469" t="45831" r="-938" b="-1259"/>
          <a:stretch/>
        </p:blipFill>
        <p:spPr>
          <a:xfrm>
            <a:off x="764567" y="2085717"/>
            <a:ext cx="5995302" cy="4070964"/>
          </a:xfrm>
          <a:prstGeom prst="rect">
            <a:avLst/>
          </a:prstGeom>
        </p:spPr>
      </p:pic>
      <p:pic>
        <p:nvPicPr>
          <p:cNvPr id="10" name="Picture 9">
            <a:extLst>
              <a:ext uri="{FF2B5EF4-FFF2-40B4-BE49-F238E27FC236}">
                <a16:creationId xmlns:a16="http://schemas.microsoft.com/office/drawing/2014/main" id="{3630D7A5-EAEB-4B97-B00F-546545D610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285" y="391146"/>
            <a:ext cx="1212129" cy="881549"/>
          </a:xfrm>
          <a:prstGeom prst="rect">
            <a:avLst/>
          </a:prstGeom>
        </p:spPr>
      </p:pic>
      <p:sp>
        <p:nvSpPr>
          <p:cNvPr id="7" name="Rectangle: Rounded Corners 6">
            <a:extLst>
              <a:ext uri="{FF2B5EF4-FFF2-40B4-BE49-F238E27FC236}">
                <a16:creationId xmlns:a16="http://schemas.microsoft.com/office/drawing/2014/main" id="{E3826705-48A4-4170-9639-DD6337F28DA5}"/>
              </a:ext>
            </a:extLst>
          </p:cNvPr>
          <p:cNvSpPr/>
          <p:nvPr/>
        </p:nvSpPr>
        <p:spPr>
          <a:xfrm>
            <a:off x="6759869" y="3078038"/>
            <a:ext cx="4562399" cy="1569660"/>
          </a:xfrm>
          <a:prstGeom prst="roundRect">
            <a:avLst/>
          </a:prstGeom>
          <a:solidFill>
            <a:srgbClr val="FDEBC4"/>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4400" b="1" i="0" u="none" strike="noStrike" kern="1200" cap="none" spc="0" normalizeH="0" baseline="0" noProof="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Lấy</a:t>
            </a:r>
            <a:r>
              <a:rPr kumimoji="0" lang="en-US" sz="4400" b="1" i="0" u="none" strike="noStrike" kern="1200" cap="none" spc="0" normalizeH="0" noProof="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da làm trống, quần áo da....</a:t>
            </a:r>
            <a:endPar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297679841"/>
      </p:ext>
    </p:extLst>
  </p:cSld>
  <p:clrMapOvr>
    <a:masterClrMapping/>
  </p:clrMapOvr>
  <p:transition advTm="6981">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1000"/>
                                        <p:tgtEl>
                                          <p:spTgt spid="7">
                                            <p:bg/>
                                          </p:spTgt>
                                        </p:tgtEl>
                                      </p:cBhvr>
                                    </p:animEffect>
                                    <p:anim calcmode="lin" valueType="num">
                                      <p:cBhvr>
                                        <p:cTn id="8" dur="1000" fill="hold"/>
                                        <p:tgtEl>
                                          <p:spTgt spid="7">
                                            <p:bg/>
                                          </p:spTgt>
                                        </p:tgtEl>
                                        <p:attrNameLst>
                                          <p:attrName>ppt_x</p:attrName>
                                        </p:attrNameLst>
                                      </p:cBhvr>
                                      <p:tavLst>
                                        <p:tav tm="0">
                                          <p:val>
                                            <p:strVal val="#ppt_x"/>
                                          </p:val>
                                        </p:tav>
                                        <p:tav tm="100000">
                                          <p:val>
                                            <p:strVal val="#ppt_x"/>
                                          </p:val>
                                        </p:tav>
                                      </p:tavLst>
                                    </p:anim>
                                    <p:anim calcmode="lin" valueType="num">
                                      <p:cBhvr>
                                        <p:cTn id="9" dur="1000" fill="hold"/>
                                        <p:tgtEl>
                                          <p:spTgt spid="7">
                                            <p:bg/>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1101B0-BDE3-4731-89F7-0C72B35489D5}"/>
              </a:ext>
            </a:extLst>
          </p:cNvPr>
          <p:cNvPicPr>
            <a:picLocks noChangeAspect="1"/>
          </p:cNvPicPr>
          <p:nvPr/>
        </p:nvPicPr>
        <p:blipFill>
          <a:blip r:embed="rId3"/>
          <a:stretch>
            <a:fillRect/>
          </a:stretch>
        </p:blipFill>
        <p:spPr>
          <a:xfrm>
            <a:off x="0" y="0"/>
            <a:ext cx="12192000" cy="6858000"/>
          </a:xfrm>
          <a:prstGeom prst="rect">
            <a:avLst/>
          </a:prstGeom>
        </p:spPr>
      </p:pic>
      <p:pic>
        <p:nvPicPr>
          <p:cNvPr id="8" name="图片 19">
            <a:extLst>
              <a:ext uri="{FF2B5EF4-FFF2-40B4-BE49-F238E27FC236}">
                <a16:creationId xmlns:a16="http://schemas.microsoft.com/office/drawing/2014/main" id="{E4CA4537-4A08-436C-8D23-0BA58AEE4101}"/>
              </a:ext>
            </a:extLst>
          </p:cNvPr>
          <p:cNvPicPr>
            <a:picLocks noChangeAspect="1"/>
          </p:cNvPicPr>
          <p:nvPr/>
        </p:nvPicPr>
        <p:blipFill rotWithShape="1">
          <a:blip r:embed="rId4"/>
          <a:srcRect l="3125" t="9355" r="3020" b="4895"/>
          <a:stretch/>
        </p:blipFill>
        <p:spPr>
          <a:xfrm>
            <a:off x="742950" y="82047"/>
            <a:ext cx="9318301" cy="5753709"/>
          </a:xfrm>
          <a:prstGeom prst="rect">
            <a:avLst/>
          </a:prstGeom>
        </p:spPr>
      </p:pic>
      <p:pic>
        <p:nvPicPr>
          <p:cNvPr id="10" name="图片 33">
            <a:extLst>
              <a:ext uri="{FF2B5EF4-FFF2-40B4-BE49-F238E27FC236}">
                <a16:creationId xmlns:a16="http://schemas.microsoft.com/office/drawing/2014/main" id="{42A7FA1D-E836-4F92-876D-B59FDAAA247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4967" t="14882" r="11490" b="60222"/>
          <a:stretch/>
        </p:blipFill>
        <p:spPr>
          <a:xfrm>
            <a:off x="-256661" y="-65115"/>
            <a:ext cx="2592108" cy="2382747"/>
          </a:xfrm>
          <a:prstGeom prst="rect">
            <a:avLst/>
          </a:prstGeom>
        </p:spPr>
      </p:pic>
      <p:sp>
        <p:nvSpPr>
          <p:cNvPr id="12" name="TextBox 11">
            <a:extLst>
              <a:ext uri="{FF2B5EF4-FFF2-40B4-BE49-F238E27FC236}">
                <a16:creationId xmlns:a16="http://schemas.microsoft.com/office/drawing/2014/main" id="{462573A3-DE2E-4C6F-8F5D-BDDE5505317E}"/>
              </a:ext>
            </a:extLst>
          </p:cNvPr>
          <p:cNvSpPr txBox="1"/>
          <p:nvPr/>
        </p:nvSpPr>
        <p:spPr>
          <a:xfrm>
            <a:off x="1323567" y="1351061"/>
            <a:ext cx="7960133"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F0"/>
                </a:solidFill>
                <a:effectLst/>
                <a:uLnTx/>
                <a:uFillTx/>
                <a:latin typeface="Calibri"/>
                <a:ea typeface="Cambria" panose="02040503050406030204" pitchFamily="18" charset="0"/>
                <a:cs typeface="+mn-cs"/>
              </a:rPr>
              <a:t>Kể </a:t>
            </a:r>
            <a:r>
              <a:rPr kumimoji="0" lang="en-US" sz="4400" b="1" i="0" u="none" strike="noStrike" kern="1200" cap="none" spc="0" normalizeH="0" baseline="0" noProof="0" dirty="0" err="1">
                <a:ln>
                  <a:noFill/>
                </a:ln>
                <a:solidFill>
                  <a:srgbClr val="00B0F0"/>
                </a:solidFill>
                <a:effectLst/>
                <a:uLnTx/>
                <a:uFillTx/>
                <a:latin typeface="Calibri"/>
                <a:ea typeface="Cambria" panose="02040503050406030204" pitchFamily="18" charset="0"/>
                <a:cs typeface="+mn-cs"/>
              </a:rPr>
              <a:t>thêm</a:t>
            </a:r>
            <a:r>
              <a:rPr kumimoji="0" lang="en-US" sz="4400" b="1" i="0" u="none" strike="noStrike" kern="1200" cap="none" spc="0" normalizeH="0" baseline="0" noProof="0" dirty="0">
                <a:ln>
                  <a:noFill/>
                </a:ln>
                <a:solidFill>
                  <a:srgbClr val="00B0F0"/>
                </a:solidFill>
                <a:effectLst/>
                <a:uLnTx/>
                <a:uFillTx/>
                <a:latin typeface="Calibri"/>
                <a:ea typeface="Cambria" panose="02040503050406030204" pitchFamily="18" charset="0"/>
                <a:cs typeface="+mn-cs"/>
              </a:rPr>
              <a:t> </a:t>
            </a:r>
            <a:r>
              <a:rPr kumimoji="0" lang="en-US" sz="4400" b="1" i="0" u="none" strike="noStrike" kern="1200" cap="none" spc="0" normalizeH="0" baseline="0" noProof="0" dirty="0" err="1">
                <a:ln>
                  <a:noFill/>
                </a:ln>
                <a:solidFill>
                  <a:srgbClr val="00B0F0"/>
                </a:solidFill>
                <a:effectLst/>
                <a:uLnTx/>
                <a:uFillTx/>
                <a:latin typeface="Calibri"/>
                <a:ea typeface="Cambria" panose="02040503050406030204" pitchFamily="18" charset="0"/>
                <a:cs typeface="+mn-cs"/>
              </a:rPr>
              <a:t>một</a:t>
            </a:r>
            <a:r>
              <a:rPr kumimoji="0" lang="en-US" sz="4400" b="1" i="0" u="none" strike="noStrike" kern="1200" cap="none" spc="0" normalizeH="0" baseline="0" noProof="0" dirty="0">
                <a:ln>
                  <a:noFill/>
                </a:ln>
                <a:solidFill>
                  <a:srgbClr val="00B0F0"/>
                </a:solidFill>
                <a:effectLst/>
                <a:uLnTx/>
                <a:uFillTx/>
                <a:latin typeface="Calibri"/>
                <a:ea typeface="Cambria" panose="02040503050406030204" pitchFamily="18" charset="0"/>
                <a:cs typeface="+mn-cs"/>
              </a:rPr>
              <a:t> </a:t>
            </a:r>
            <a:r>
              <a:rPr kumimoji="0" lang="en-US" sz="4400" b="1" i="0" u="none" strike="noStrike" kern="1200" cap="none" spc="0" normalizeH="0" baseline="0" noProof="0" dirty="0" err="1">
                <a:ln>
                  <a:noFill/>
                </a:ln>
                <a:solidFill>
                  <a:srgbClr val="00B0F0"/>
                </a:solidFill>
                <a:effectLst/>
                <a:uLnTx/>
                <a:uFillTx/>
                <a:latin typeface="Calibri"/>
                <a:ea typeface="Cambria" panose="02040503050406030204" pitchFamily="18" charset="0"/>
                <a:cs typeface="+mn-cs"/>
              </a:rPr>
              <a:t>số</a:t>
            </a:r>
            <a:r>
              <a:rPr kumimoji="0" lang="en-US" sz="4400" b="1" i="0" u="none" strike="noStrike" kern="1200" cap="none" spc="0" normalizeH="0" baseline="0" noProof="0" dirty="0">
                <a:ln>
                  <a:noFill/>
                </a:ln>
                <a:solidFill>
                  <a:srgbClr val="00B0F0"/>
                </a:solidFill>
                <a:effectLst/>
                <a:uLnTx/>
                <a:uFillTx/>
                <a:latin typeface="Calibri"/>
                <a:ea typeface="Cambria" panose="02040503050406030204" pitchFamily="18" charset="0"/>
                <a:cs typeface="+mn-cs"/>
              </a:rPr>
              <a:t> </a:t>
            </a:r>
            <a:r>
              <a:rPr kumimoji="0" lang="en-US" sz="4400" b="1" i="0" u="none" strike="noStrike" kern="1200" cap="none" spc="0" normalizeH="0" baseline="0" noProof="0" dirty="0" err="1">
                <a:ln>
                  <a:noFill/>
                </a:ln>
                <a:solidFill>
                  <a:srgbClr val="00B0F0"/>
                </a:solidFill>
                <a:effectLst/>
                <a:uLnTx/>
                <a:uFillTx/>
                <a:latin typeface="Calibri"/>
                <a:ea typeface="Cambria" panose="02040503050406030204" pitchFamily="18" charset="0"/>
                <a:cs typeface="+mn-cs"/>
              </a:rPr>
              <a:t>việc</a:t>
            </a:r>
            <a:r>
              <a:rPr kumimoji="0" lang="en-US" sz="4400" b="1" i="0" u="none" strike="noStrike" kern="1200" cap="none" spc="0" normalizeH="0" baseline="0" noProof="0" dirty="0">
                <a:ln>
                  <a:noFill/>
                </a:ln>
                <a:solidFill>
                  <a:srgbClr val="00B0F0"/>
                </a:solidFill>
                <a:effectLst/>
                <a:uLnTx/>
                <a:uFillTx/>
                <a:latin typeface="Calibri"/>
                <a:ea typeface="Cambria" panose="02040503050406030204" pitchFamily="18" charset="0"/>
                <a:cs typeface="+mn-cs"/>
              </a:rPr>
              <a:t> </a:t>
            </a:r>
            <a:r>
              <a:rPr kumimoji="0" lang="en-US" sz="4400" b="1" i="0" u="none" strike="noStrike" kern="1200" cap="none" spc="0" normalizeH="0" baseline="0" noProof="0" dirty="0" err="1">
                <a:ln>
                  <a:noFill/>
                </a:ln>
                <a:solidFill>
                  <a:srgbClr val="00B0F0"/>
                </a:solidFill>
                <a:effectLst/>
                <a:uLnTx/>
                <a:uFillTx/>
                <a:latin typeface="Calibri"/>
                <a:ea typeface="Cambria" panose="02040503050406030204" pitchFamily="18" charset="0"/>
                <a:cs typeface="+mn-cs"/>
              </a:rPr>
              <a:t>sử</a:t>
            </a:r>
            <a:r>
              <a:rPr kumimoji="0" lang="en-US" sz="4400" b="1" i="0" u="none" strike="noStrike" kern="1200" cap="none" spc="0" normalizeH="0" baseline="0" noProof="0" dirty="0">
                <a:ln>
                  <a:noFill/>
                </a:ln>
                <a:solidFill>
                  <a:srgbClr val="00B0F0"/>
                </a:solidFill>
                <a:effectLst/>
                <a:uLnTx/>
                <a:uFillTx/>
                <a:latin typeface="Calibri"/>
                <a:ea typeface="Cambria" panose="02040503050406030204" pitchFamily="18" charset="0"/>
                <a:cs typeface="+mn-cs"/>
              </a:rPr>
              <a:t> </a:t>
            </a:r>
            <a:r>
              <a:rPr kumimoji="0" lang="en-US" sz="4400" b="1" i="0" u="none" strike="noStrike" kern="1200" cap="none" spc="0" normalizeH="0" baseline="0" noProof="0" dirty="0" err="1">
                <a:ln>
                  <a:noFill/>
                </a:ln>
                <a:solidFill>
                  <a:srgbClr val="00B0F0"/>
                </a:solidFill>
                <a:effectLst/>
                <a:uLnTx/>
                <a:uFillTx/>
                <a:latin typeface="Calibri"/>
                <a:ea typeface="Cambria" panose="02040503050406030204" pitchFamily="18" charset="0"/>
                <a:cs typeface="+mn-cs"/>
              </a:rPr>
              <a:t>dụng</a:t>
            </a:r>
            <a:r>
              <a:rPr kumimoji="0" lang="en-US" sz="4400" b="1" i="0" u="none" strike="noStrike" kern="1200" cap="none" spc="0" normalizeH="0" baseline="0" noProof="0" dirty="0">
                <a:ln>
                  <a:noFill/>
                </a:ln>
                <a:solidFill>
                  <a:srgbClr val="00B0F0"/>
                </a:solidFill>
                <a:effectLst/>
                <a:uLnTx/>
                <a:uFillTx/>
                <a:latin typeface="Calibri"/>
                <a:ea typeface="Cambria" panose="02040503050406030204" pitchFamily="18" charset="0"/>
                <a:cs typeface="+mn-cs"/>
              </a:rPr>
              <a:t> </a:t>
            </a:r>
            <a:r>
              <a:rPr kumimoji="0" lang="en-US" sz="4400" b="1" i="0" u="none" strike="noStrike" kern="1200" cap="none" spc="0" normalizeH="0" baseline="0" noProof="0" dirty="0" err="1">
                <a:ln>
                  <a:noFill/>
                </a:ln>
                <a:solidFill>
                  <a:srgbClr val="00B0F0"/>
                </a:solidFill>
                <a:effectLst/>
                <a:uLnTx/>
                <a:uFillTx/>
                <a:latin typeface="Calibri"/>
                <a:ea typeface="Cambria" panose="02040503050406030204" pitchFamily="18" charset="0"/>
                <a:cs typeface="+mn-cs"/>
              </a:rPr>
              <a:t>thực</a:t>
            </a:r>
            <a:r>
              <a:rPr kumimoji="0" lang="en-US" sz="4400" b="1" i="0" u="none" strike="noStrike" kern="1200" cap="none" spc="0" normalizeH="0" baseline="0" noProof="0" dirty="0">
                <a:ln>
                  <a:noFill/>
                </a:ln>
                <a:solidFill>
                  <a:srgbClr val="00B0F0"/>
                </a:solidFill>
                <a:effectLst/>
                <a:uLnTx/>
                <a:uFillTx/>
                <a:latin typeface="Calibri"/>
                <a:ea typeface="Cambria" panose="02040503050406030204" pitchFamily="18" charset="0"/>
                <a:cs typeface="+mn-cs"/>
              </a:rPr>
              <a:t> </a:t>
            </a:r>
            <a:r>
              <a:rPr kumimoji="0" lang="en-US" sz="4400" b="1" i="0" u="none" strike="noStrike" kern="1200" cap="none" spc="0" normalizeH="0" baseline="0" noProof="0" dirty="0" err="1">
                <a:ln>
                  <a:noFill/>
                </a:ln>
                <a:solidFill>
                  <a:srgbClr val="00B0F0"/>
                </a:solidFill>
                <a:effectLst/>
                <a:uLnTx/>
                <a:uFillTx/>
                <a:latin typeface="Calibri"/>
                <a:ea typeface="Cambria" panose="02040503050406030204" pitchFamily="18" charset="0"/>
                <a:cs typeface="+mn-cs"/>
              </a:rPr>
              <a:t>vật</a:t>
            </a:r>
            <a:r>
              <a:rPr kumimoji="0" lang="en-US" sz="4400" b="1" i="0" u="none" strike="noStrike" kern="1200" cap="none" spc="0" normalizeH="0" baseline="0" noProof="0" dirty="0">
                <a:ln>
                  <a:noFill/>
                </a:ln>
                <a:solidFill>
                  <a:srgbClr val="00B0F0"/>
                </a:solidFill>
                <a:effectLst/>
                <a:uLnTx/>
                <a:uFillTx/>
                <a:latin typeface="Calibri"/>
                <a:ea typeface="Cambria" panose="02040503050406030204" pitchFamily="18" charset="0"/>
                <a:cs typeface="+mn-cs"/>
              </a:rPr>
              <a:t> </a:t>
            </a:r>
            <a:r>
              <a:rPr kumimoji="0" lang="en-US" sz="4400" b="1" i="0" u="none" strike="noStrike" kern="1200" cap="none" spc="0" normalizeH="0" baseline="0" noProof="0" dirty="0" err="1">
                <a:ln>
                  <a:noFill/>
                </a:ln>
                <a:solidFill>
                  <a:srgbClr val="00B0F0"/>
                </a:solidFill>
                <a:effectLst/>
                <a:uLnTx/>
                <a:uFillTx/>
                <a:latin typeface="Calibri"/>
                <a:ea typeface="Cambria" panose="02040503050406030204" pitchFamily="18" charset="0"/>
                <a:cs typeface="+mn-cs"/>
              </a:rPr>
              <a:t>và</a:t>
            </a:r>
            <a:r>
              <a:rPr kumimoji="0" lang="en-US" sz="4400" b="1" i="0" u="none" strike="noStrike" kern="1200" cap="none" spc="0" normalizeH="0" baseline="0" noProof="0" dirty="0">
                <a:ln>
                  <a:noFill/>
                </a:ln>
                <a:solidFill>
                  <a:srgbClr val="00B0F0"/>
                </a:solidFill>
                <a:effectLst/>
                <a:uLnTx/>
                <a:uFillTx/>
                <a:latin typeface="Calibri"/>
                <a:ea typeface="Cambria" panose="02040503050406030204" pitchFamily="18" charset="0"/>
                <a:cs typeface="+mn-cs"/>
              </a:rPr>
              <a:t> </a:t>
            </a:r>
            <a:r>
              <a:rPr kumimoji="0" lang="en-US" sz="4400" b="1" i="0" u="none" strike="noStrike" kern="1200" cap="none" spc="0" normalizeH="0" baseline="0" noProof="0" dirty="0" err="1">
                <a:ln>
                  <a:noFill/>
                </a:ln>
                <a:solidFill>
                  <a:srgbClr val="00B0F0"/>
                </a:solidFill>
                <a:effectLst/>
                <a:uLnTx/>
                <a:uFillTx/>
                <a:latin typeface="Calibri"/>
                <a:ea typeface="Cambria" panose="02040503050406030204" pitchFamily="18" charset="0"/>
                <a:cs typeface="+mn-cs"/>
              </a:rPr>
              <a:t>động</a:t>
            </a:r>
            <a:r>
              <a:rPr kumimoji="0" lang="en-US" sz="4400" b="1" i="0" u="none" strike="noStrike" kern="1200" cap="none" spc="0" normalizeH="0" baseline="0" noProof="0" dirty="0">
                <a:ln>
                  <a:noFill/>
                </a:ln>
                <a:solidFill>
                  <a:srgbClr val="00B0F0"/>
                </a:solidFill>
                <a:effectLst/>
                <a:uLnTx/>
                <a:uFillTx/>
                <a:latin typeface="Calibri"/>
                <a:ea typeface="Cambria" panose="02040503050406030204" pitchFamily="18" charset="0"/>
                <a:cs typeface="+mn-cs"/>
              </a:rPr>
              <a:t> </a:t>
            </a:r>
            <a:r>
              <a:rPr kumimoji="0" lang="en-US" sz="4400" b="1" i="0" u="none" strike="noStrike" kern="1200" cap="none" spc="0" normalizeH="0" baseline="0" noProof="0" dirty="0" err="1">
                <a:ln>
                  <a:noFill/>
                </a:ln>
                <a:solidFill>
                  <a:srgbClr val="00B0F0"/>
                </a:solidFill>
                <a:effectLst/>
                <a:uLnTx/>
                <a:uFillTx/>
                <a:latin typeface="Calibri"/>
                <a:ea typeface="Cambria" panose="02040503050406030204" pitchFamily="18" charset="0"/>
                <a:cs typeface="+mn-cs"/>
              </a:rPr>
              <a:t>vật</a:t>
            </a:r>
            <a:r>
              <a:rPr kumimoji="0" lang="en-US" sz="4400" b="1" i="0" u="none" strike="noStrike" kern="1200" cap="none" spc="0" normalizeH="0" baseline="0" noProof="0" dirty="0">
                <a:ln>
                  <a:noFill/>
                </a:ln>
                <a:solidFill>
                  <a:srgbClr val="00B0F0"/>
                </a:solidFill>
                <a:effectLst/>
                <a:uLnTx/>
                <a:uFillTx/>
                <a:latin typeface="Calibri"/>
                <a:ea typeface="Cambria" panose="02040503050406030204" pitchFamily="18" charset="0"/>
                <a:cs typeface="+mn-cs"/>
              </a:rPr>
              <a:t> </a:t>
            </a:r>
            <a:r>
              <a:rPr kumimoji="0" lang="en-US" sz="4400" b="1" i="0" u="none" strike="noStrike" kern="1200" cap="none" spc="0" normalizeH="0" baseline="0" noProof="0" dirty="0" err="1">
                <a:ln>
                  <a:noFill/>
                </a:ln>
                <a:solidFill>
                  <a:srgbClr val="00B0F0"/>
                </a:solidFill>
                <a:effectLst/>
                <a:uLnTx/>
                <a:uFillTx/>
                <a:latin typeface="Calibri"/>
                <a:ea typeface="Cambria" panose="02040503050406030204" pitchFamily="18" charset="0"/>
                <a:cs typeface="+mn-cs"/>
              </a:rPr>
              <a:t>trong</a:t>
            </a:r>
            <a:r>
              <a:rPr kumimoji="0" lang="en-US" sz="4400" b="1" i="0" u="none" strike="noStrike" kern="1200" cap="none" spc="0" normalizeH="0" baseline="0" noProof="0" dirty="0">
                <a:ln>
                  <a:noFill/>
                </a:ln>
                <a:solidFill>
                  <a:srgbClr val="00B0F0"/>
                </a:solidFill>
                <a:effectLst/>
                <a:uLnTx/>
                <a:uFillTx/>
                <a:latin typeface="Calibri"/>
                <a:ea typeface="Cambria" panose="02040503050406030204" pitchFamily="18" charset="0"/>
                <a:cs typeface="+mn-cs"/>
              </a:rPr>
              <a:t> </a:t>
            </a:r>
            <a:r>
              <a:rPr kumimoji="0" lang="en-US" sz="4400" b="1" i="0" u="none" strike="noStrike" kern="1200" cap="none" spc="0" normalizeH="0" baseline="0" noProof="0" dirty="0" err="1">
                <a:ln>
                  <a:noFill/>
                </a:ln>
                <a:solidFill>
                  <a:srgbClr val="00B0F0"/>
                </a:solidFill>
                <a:effectLst/>
                <a:uLnTx/>
                <a:uFillTx/>
                <a:latin typeface="Calibri"/>
                <a:ea typeface="Cambria" panose="02040503050406030204" pitchFamily="18" charset="0"/>
                <a:cs typeface="+mn-cs"/>
              </a:rPr>
              <a:t>đời</a:t>
            </a:r>
            <a:r>
              <a:rPr kumimoji="0" lang="en-US" sz="4400" b="1" i="0" u="none" strike="noStrike" kern="1200" cap="none" spc="0" normalizeH="0" baseline="0" noProof="0" dirty="0">
                <a:ln>
                  <a:noFill/>
                </a:ln>
                <a:solidFill>
                  <a:srgbClr val="00B0F0"/>
                </a:solidFill>
                <a:effectLst/>
                <a:uLnTx/>
                <a:uFillTx/>
                <a:latin typeface="Calibri"/>
                <a:ea typeface="Cambria" panose="02040503050406030204" pitchFamily="18" charset="0"/>
                <a:cs typeface="+mn-cs"/>
              </a:rPr>
              <a:t> </a:t>
            </a:r>
            <a:r>
              <a:rPr kumimoji="0" lang="en-US" sz="4400" b="1" i="0" u="none" strike="noStrike" kern="1200" cap="none" spc="0" normalizeH="0" baseline="0" noProof="0" dirty="0" err="1">
                <a:ln>
                  <a:noFill/>
                </a:ln>
                <a:solidFill>
                  <a:srgbClr val="00B0F0"/>
                </a:solidFill>
                <a:effectLst/>
                <a:uLnTx/>
                <a:uFillTx/>
                <a:latin typeface="Calibri"/>
                <a:ea typeface="Cambria" panose="02040503050406030204" pitchFamily="18" charset="0"/>
                <a:cs typeface="+mn-cs"/>
              </a:rPr>
              <a:t>sống</a:t>
            </a:r>
            <a:r>
              <a:rPr kumimoji="0" lang="en-US" sz="4400" b="1" i="0" u="none" strike="noStrike" kern="1200" cap="none" spc="0" normalizeH="0" baseline="0" noProof="0" dirty="0">
                <a:ln>
                  <a:noFill/>
                </a:ln>
                <a:solidFill>
                  <a:srgbClr val="00B0F0"/>
                </a:solidFill>
                <a:effectLst/>
                <a:uLnTx/>
                <a:uFillTx/>
                <a:latin typeface="Calibri"/>
                <a:ea typeface="Cambria" panose="02040503050406030204" pitchFamily="18" charset="0"/>
                <a:cs typeface="+mn-cs"/>
              </a:rPr>
              <a:t> </a:t>
            </a:r>
            <a:r>
              <a:rPr kumimoji="0" lang="en-US" sz="4400" b="1" i="0" u="none" strike="noStrike" kern="1200" cap="none" spc="0" normalizeH="0" baseline="0" noProof="0" dirty="0" err="1">
                <a:ln>
                  <a:noFill/>
                </a:ln>
                <a:solidFill>
                  <a:srgbClr val="00B0F0"/>
                </a:solidFill>
                <a:effectLst/>
                <a:uLnTx/>
                <a:uFillTx/>
                <a:latin typeface="Calibri"/>
                <a:ea typeface="Cambria" panose="02040503050406030204" pitchFamily="18" charset="0"/>
                <a:cs typeface="+mn-cs"/>
              </a:rPr>
              <a:t>mà</a:t>
            </a:r>
            <a:r>
              <a:rPr kumimoji="0" lang="en-US" sz="4400" b="1" i="0" u="none" strike="noStrike" kern="1200" cap="none" spc="0" normalizeH="0" baseline="0" noProof="0" dirty="0">
                <a:ln>
                  <a:noFill/>
                </a:ln>
                <a:solidFill>
                  <a:srgbClr val="00B0F0"/>
                </a:solidFill>
                <a:effectLst/>
                <a:uLnTx/>
                <a:uFillTx/>
                <a:latin typeface="Calibri"/>
                <a:ea typeface="Cambria" panose="02040503050406030204" pitchFamily="18" charset="0"/>
                <a:cs typeface="+mn-cs"/>
              </a:rPr>
              <a:t> </a:t>
            </a:r>
            <a:r>
              <a:rPr kumimoji="0" lang="en-US" sz="4400" b="1" i="0" u="none" strike="noStrike" kern="1200" cap="none" spc="0" normalizeH="0" baseline="0" noProof="0" dirty="0" err="1">
                <a:ln>
                  <a:noFill/>
                </a:ln>
                <a:solidFill>
                  <a:srgbClr val="00B0F0"/>
                </a:solidFill>
                <a:effectLst/>
                <a:uLnTx/>
                <a:uFillTx/>
                <a:latin typeface="Calibri"/>
                <a:ea typeface="Cambria" panose="02040503050406030204" pitchFamily="18" charset="0"/>
                <a:cs typeface="+mn-cs"/>
              </a:rPr>
              <a:t>em</a:t>
            </a:r>
            <a:r>
              <a:rPr kumimoji="0" lang="en-US" sz="4400" b="1" i="0" u="none" strike="noStrike" kern="1200" cap="none" spc="0" normalizeH="0" baseline="0" noProof="0" dirty="0">
                <a:ln>
                  <a:noFill/>
                </a:ln>
                <a:solidFill>
                  <a:srgbClr val="00B0F0"/>
                </a:solidFill>
                <a:effectLst/>
                <a:uLnTx/>
                <a:uFillTx/>
                <a:latin typeface="Calibri"/>
                <a:ea typeface="Cambria" panose="02040503050406030204" pitchFamily="18" charset="0"/>
                <a:cs typeface="+mn-cs"/>
              </a:rPr>
              <a:t> </a:t>
            </a:r>
            <a:r>
              <a:rPr kumimoji="0" lang="en-US" sz="4400" b="1" i="0" u="none" strike="noStrike" kern="1200" cap="none" spc="0" normalizeH="0" baseline="0" noProof="0" dirty="0" err="1">
                <a:ln>
                  <a:noFill/>
                </a:ln>
                <a:solidFill>
                  <a:srgbClr val="00B0F0"/>
                </a:solidFill>
                <a:effectLst/>
                <a:uLnTx/>
                <a:uFillTx/>
                <a:latin typeface="Calibri"/>
                <a:ea typeface="Cambria" panose="02040503050406030204" pitchFamily="18" charset="0"/>
                <a:cs typeface="+mn-cs"/>
              </a:rPr>
              <a:t>biết</a:t>
            </a:r>
            <a:r>
              <a:rPr kumimoji="0" lang="en-US" sz="4400" b="1" i="0" u="none" strike="noStrike" kern="1200" cap="none" spc="0" normalizeH="0" baseline="0" noProof="0" dirty="0">
                <a:ln>
                  <a:noFill/>
                </a:ln>
                <a:solidFill>
                  <a:srgbClr val="00B0F0"/>
                </a:solidFill>
                <a:effectLst/>
                <a:uLnTx/>
                <a:uFillTx/>
                <a:latin typeface="Calibri"/>
                <a:ea typeface="Cambria" panose="02040503050406030204" pitchFamily="18" charset="0"/>
                <a:cs typeface="+mn-cs"/>
              </a:rPr>
              <a:t>.</a:t>
            </a:r>
            <a:endParaRPr kumimoji="0" lang="vi-VN" sz="3200" b="1" i="0" u="none" strike="noStrike" kern="1200" cap="none" spc="0" normalizeH="0" baseline="0" noProof="0" dirty="0">
              <a:ln>
                <a:noFill/>
              </a:ln>
              <a:solidFill>
                <a:srgbClr val="00B0F0"/>
              </a:solidFill>
              <a:effectLst/>
              <a:uLnTx/>
              <a:uFillTx/>
              <a:latin typeface="Arial" panose="020B0604020202020204" pitchFamily="34"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DC95A295-AF60-4508-B067-1030EEFA2539}"/>
              </a:ext>
            </a:extLst>
          </p:cNvPr>
          <p:cNvPicPr>
            <a:picLocks noChangeAspect="1"/>
          </p:cNvPicPr>
          <p:nvPr/>
        </p:nvPicPr>
        <p:blipFill>
          <a:blip r:embed="rId6"/>
          <a:stretch>
            <a:fillRect/>
          </a:stretch>
        </p:blipFill>
        <p:spPr>
          <a:xfrm>
            <a:off x="8420100" y="3030494"/>
            <a:ext cx="3371850" cy="3827506"/>
          </a:xfrm>
          <a:prstGeom prst="rect">
            <a:avLst/>
          </a:prstGeom>
        </p:spPr>
      </p:pic>
    </p:spTree>
    <p:extLst>
      <p:ext uri="{BB962C8B-B14F-4D97-AF65-F5344CB8AC3E}">
        <p14:creationId xmlns:p14="http://schemas.microsoft.com/office/powerpoint/2010/main" val="1854316257"/>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2EBDE51-84DC-4D11-8469-231017825A03}"/>
              </a:ext>
            </a:extLst>
          </p:cNvPr>
          <p:cNvPicPr>
            <a:picLocks noChangeAspect="1"/>
          </p:cNvPicPr>
          <p:nvPr/>
        </p:nvPicPr>
        <p:blipFill>
          <a:blip r:embed="rId3"/>
          <a:stretch>
            <a:fillRect/>
          </a:stretch>
        </p:blipFill>
        <p:spPr>
          <a:xfrm>
            <a:off x="0" y="0"/>
            <a:ext cx="12192000" cy="6858000"/>
          </a:xfrm>
          <a:prstGeom prst="rect">
            <a:avLst/>
          </a:prstGeom>
        </p:spPr>
      </p:pic>
      <p:sp>
        <p:nvSpPr>
          <p:cNvPr id="4" name="Rounded Rectangle 5"/>
          <p:cNvSpPr/>
          <p:nvPr/>
        </p:nvSpPr>
        <p:spPr>
          <a:xfrm>
            <a:off x="495300" y="76200"/>
            <a:ext cx="11271103" cy="6610349"/>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9E859045-76AB-4B31-ACBE-950CC71E60DD}"/>
              </a:ext>
            </a:extLst>
          </p:cNvPr>
          <p:cNvGrpSpPr/>
          <p:nvPr/>
        </p:nvGrpSpPr>
        <p:grpSpPr>
          <a:xfrm>
            <a:off x="5146494" y="1006821"/>
            <a:ext cx="6238240" cy="1325563"/>
            <a:chOff x="4191454" y="1049107"/>
            <a:chExt cx="6238240" cy="1325563"/>
          </a:xfrm>
        </p:grpSpPr>
        <p:sp>
          <p:nvSpPr>
            <p:cNvPr id="6" name="Rectangle: Rounded Corners 5">
              <a:extLst>
                <a:ext uri="{FF2B5EF4-FFF2-40B4-BE49-F238E27FC236}">
                  <a16:creationId xmlns:a16="http://schemas.microsoft.com/office/drawing/2014/main" id="{6BCFE9BC-88D9-49F0-A328-19411D2631D0}"/>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158145F7-A9DB-4ACE-B02C-46D3D86E2F1A}"/>
                </a:ext>
              </a:extLst>
            </p:cNvPr>
            <p:cNvSpPr txBox="1"/>
            <p:nvPr/>
          </p:nvSpPr>
          <p:spPr>
            <a:xfrm>
              <a:off x="4368189" y="1049107"/>
              <a:ext cx="5689502" cy="1107996"/>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F0"/>
                  </a:solidFill>
                  <a:effectLst/>
                  <a:uLnTx/>
                  <a:uFillTx/>
                  <a:latin typeface="Calibri"/>
                  <a:ea typeface="+mn-ea"/>
                  <a:cs typeface="+mn-cs"/>
                </a:rPr>
                <a:t>Các</a:t>
              </a:r>
              <a:r>
                <a:rPr kumimoji="0" lang="en-US" sz="3600" b="1" i="0" u="none" strike="noStrike" kern="1200" cap="none" spc="0" normalizeH="0" baseline="0" noProof="0" dirty="0">
                  <a:ln>
                    <a:noFill/>
                  </a:ln>
                  <a:solidFill>
                    <a:srgbClr val="00B0F0"/>
                  </a:solidFill>
                  <a:effectLst/>
                  <a:uLnTx/>
                  <a:uFillTx/>
                  <a:latin typeface="Calibri"/>
                  <a:ea typeface="+mn-ea"/>
                  <a:cs typeface="+mn-cs"/>
                </a:rPr>
                <a:t> </a:t>
              </a:r>
              <a:r>
                <a:rPr kumimoji="0" lang="en-US" sz="3600" b="1" i="0" u="none" strike="noStrike" kern="1200" cap="none" spc="0" normalizeH="0" baseline="0" noProof="0" dirty="0" err="1">
                  <a:ln>
                    <a:noFill/>
                  </a:ln>
                  <a:solidFill>
                    <a:srgbClr val="00B0F0"/>
                  </a:solidFill>
                  <a:effectLst/>
                  <a:uLnTx/>
                  <a:uFillTx/>
                  <a:latin typeface="Calibri"/>
                  <a:ea typeface="+mn-ea"/>
                  <a:cs typeface="+mn-cs"/>
                </a:rPr>
                <a:t>nhóm</a:t>
              </a:r>
              <a:r>
                <a:rPr kumimoji="0" lang="en-US" sz="3600" b="1" i="0" u="none" strike="noStrike" kern="1200" cap="none" spc="0" normalizeH="0" baseline="0" noProof="0" dirty="0">
                  <a:ln>
                    <a:noFill/>
                  </a:ln>
                  <a:solidFill>
                    <a:srgbClr val="00B0F0"/>
                  </a:solidFill>
                  <a:effectLst/>
                  <a:uLnTx/>
                  <a:uFillTx/>
                  <a:latin typeface="Calibri"/>
                  <a:ea typeface="+mn-ea"/>
                  <a:cs typeface="+mn-cs"/>
                </a:rPr>
                <a:t> </a:t>
              </a:r>
              <a:r>
                <a:rPr kumimoji="0" lang="en-US" sz="3600" b="1" i="0" u="none" strike="noStrike" kern="1200" cap="none" spc="0" normalizeH="0" baseline="0" noProof="0" dirty="0" err="1">
                  <a:ln>
                    <a:noFill/>
                  </a:ln>
                  <a:solidFill>
                    <a:srgbClr val="00B0F0"/>
                  </a:solidFill>
                  <a:effectLst/>
                  <a:uLnTx/>
                  <a:uFillTx/>
                  <a:latin typeface="Calibri"/>
                  <a:ea typeface="+mn-ea"/>
                  <a:cs typeface="+mn-cs"/>
                </a:rPr>
                <a:t>khác</a:t>
              </a:r>
              <a:endParaRPr kumimoji="0" lang="en-US" sz="3600" b="1" i="0" u="none" strike="noStrike" kern="1200" cap="none" spc="0" normalizeH="0" baseline="0" noProof="0" dirty="0">
                <a:ln>
                  <a:noFill/>
                </a:ln>
                <a:solidFill>
                  <a:srgbClr val="00B0F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F0"/>
                  </a:solidFill>
                  <a:effectLst/>
                  <a:uLnTx/>
                  <a:uFillTx/>
                  <a:latin typeface="Calibri"/>
                  <a:ea typeface="+mn-ea"/>
                  <a:cs typeface="+mn-cs"/>
                </a:rPr>
                <a:t>lắng</a:t>
              </a:r>
              <a:r>
                <a:rPr kumimoji="0" lang="en-US" sz="3600" b="1" i="0" u="none" strike="noStrike" kern="1200" cap="none" spc="0" normalizeH="0" baseline="0" noProof="0" dirty="0">
                  <a:ln>
                    <a:noFill/>
                  </a:ln>
                  <a:solidFill>
                    <a:srgbClr val="00B0F0"/>
                  </a:solidFill>
                  <a:effectLst/>
                  <a:uLnTx/>
                  <a:uFillTx/>
                  <a:latin typeface="Calibri"/>
                  <a:ea typeface="+mn-ea"/>
                  <a:cs typeface="+mn-cs"/>
                </a:rPr>
                <a:t> </a:t>
              </a:r>
              <a:r>
                <a:rPr kumimoji="0" lang="en-US" sz="3600" b="1" i="0" u="none" strike="noStrike" kern="1200" cap="none" spc="0" normalizeH="0" baseline="0" noProof="0" dirty="0" err="1">
                  <a:ln>
                    <a:noFill/>
                  </a:ln>
                  <a:solidFill>
                    <a:srgbClr val="00B0F0"/>
                  </a:solidFill>
                  <a:effectLst/>
                  <a:uLnTx/>
                  <a:uFillTx/>
                  <a:latin typeface="Calibri"/>
                  <a:ea typeface="+mn-ea"/>
                  <a:cs typeface="+mn-cs"/>
                </a:rPr>
                <a:t>nghe</a:t>
              </a:r>
              <a:r>
                <a:rPr kumimoji="0" lang="en-US" sz="3600" b="1" i="0" u="none" strike="noStrike" kern="1200" cap="none" spc="0" normalizeH="0" baseline="0" noProof="0" dirty="0">
                  <a:ln>
                    <a:noFill/>
                  </a:ln>
                  <a:solidFill>
                    <a:srgbClr val="00B0F0"/>
                  </a:solidFill>
                  <a:effectLst/>
                  <a:uLnTx/>
                  <a:uFillTx/>
                  <a:latin typeface="Calibri"/>
                  <a:ea typeface="+mn-ea"/>
                  <a:cs typeface="+mn-cs"/>
                </a:rPr>
                <a:t> – </a:t>
              </a:r>
              <a:r>
                <a:rPr kumimoji="0" lang="en-US" sz="3600" b="1" i="0" u="none" strike="noStrike" kern="1200" cap="none" spc="0" normalizeH="0" baseline="0" noProof="0" dirty="0" err="1">
                  <a:ln>
                    <a:noFill/>
                  </a:ln>
                  <a:solidFill>
                    <a:srgbClr val="00B0F0"/>
                  </a:solidFill>
                  <a:effectLst/>
                  <a:uLnTx/>
                  <a:uFillTx/>
                  <a:latin typeface="Calibri"/>
                  <a:ea typeface="+mn-ea"/>
                  <a:cs typeface="+mn-cs"/>
                </a:rPr>
                <a:t>góp</a:t>
              </a:r>
              <a:r>
                <a:rPr kumimoji="0" lang="en-US" sz="3600" b="1" i="0" u="none" strike="noStrike" kern="1200" cap="none" spc="0" normalizeH="0" baseline="0" noProof="0" dirty="0">
                  <a:ln>
                    <a:noFill/>
                  </a:ln>
                  <a:solidFill>
                    <a:srgbClr val="00B0F0"/>
                  </a:solidFill>
                  <a:effectLst/>
                  <a:uLnTx/>
                  <a:uFillTx/>
                  <a:latin typeface="Calibri"/>
                  <a:ea typeface="+mn-ea"/>
                  <a:cs typeface="+mn-cs"/>
                </a:rPr>
                <a:t> ý - </a:t>
              </a:r>
              <a:r>
                <a:rPr kumimoji="0" lang="en-US" sz="3600" b="1" i="0" u="none" strike="noStrike" kern="1200" cap="none" spc="0" normalizeH="0" baseline="0" noProof="0" dirty="0" err="1">
                  <a:ln>
                    <a:noFill/>
                  </a:ln>
                  <a:solidFill>
                    <a:srgbClr val="00B0F0"/>
                  </a:solidFill>
                  <a:effectLst/>
                  <a:uLnTx/>
                  <a:uFillTx/>
                  <a:latin typeface="Calibri"/>
                  <a:ea typeface="+mn-ea"/>
                  <a:cs typeface="+mn-cs"/>
                </a:rPr>
                <a:t>bổ</a:t>
              </a:r>
              <a:r>
                <a:rPr kumimoji="0" lang="en-US" sz="3600" b="1" i="0" u="none" strike="noStrike" kern="1200" cap="none" spc="0" normalizeH="0" baseline="0" noProof="0" dirty="0">
                  <a:ln>
                    <a:noFill/>
                  </a:ln>
                  <a:solidFill>
                    <a:srgbClr val="00B0F0"/>
                  </a:solidFill>
                  <a:effectLst/>
                  <a:uLnTx/>
                  <a:uFillTx/>
                  <a:latin typeface="Calibri"/>
                  <a:ea typeface="+mn-ea"/>
                  <a:cs typeface="+mn-cs"/>
                </a:rPr>
                <a:t> sung</a:t>
              </a:r>
            </a:p>
          </p:txBody>
        </p:sp>
      </p:grpSp>
      <p:pic>
        <p:nvPicPr>
          <p:cNvPr id="9" name="Picture 8">
            <a:extLst>
              <a:ext uri="{FF2B5EF4-FFF2-40B4-BE49-F238E27FC236}">
                <a16:creationId xmlns:a16="http://schemas.microsoft.com/office/drawing/2014/main" id="{184306FD-94D5-4D2F-A706-21AA5BA500C0}"/>
              </a:ext>
            </a:extLst>
          </p:cNvPr>
          <p:cNvPicPr>
            <a:picLocks noChangeAspect="1"/>
          </p:cNvPicPr>
          <p:nvPr/>
        </p:nvPicPr>
        <p:blipFill>
          <a:blip r:embed="rId4"/>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F71C4CBF-D8D7-48A6-914C-1B2755262D98}"/>
              </a:ext>
            </a:extLst>
          </p:cNvPr>
          <p:cNvPicPr>
            <a:picLocks noChangeAspect="1"/>
          </p:cNvPicPr>
          <p:nvPr/>
        </p:nvPicPr>
        <p:blipFill>
          <a:blip r:embed="rId5"/>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E3A3A468-4417-4ECA-936E-BDE59472B40D}"/>
              </a:ext>
            </a:extLst>
          </p:cNvPr>
          <p:cNvPicPr>
            <a:picLocks noChangeAspect="1"/>
          </p:cNvPicPr>
          <p:nvPr/>
        </p:nvPicPr>
        <p:blipFill>
          <a:blip r:embed="rId6"/>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E6B7D9C6-1D40-42A1-89D2-39F9A4DAB3D7}"/>
              </a:ext>
            </a:extLst>
          </p:cNvPr>
          <p:cNvPicPr>
            <a:picLocks noChangeAspect="1"/>
          </p:cNvPicPr>
          <p:nvPr/>
        </p:nvPicPr>
        <p:blipFill>
          <a:blip r:embed="rId7"/>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grpSp>
        <p:nvGrpSpPr>
          <p:cNvPr id="14" name="Group 13">
            <a:extLst>
              <a:ext uri="{FF2B5EF4-FFF2-40B4-BE49-F238E27FC236}">
                <a16:creationId xmlns:a16="http://schemas.microsoft.com/office/drawing/2014/main" id="{812E2253-7416-45DE-8230-76F1D341E4C7}"/>
              </a:ext>
            </a:extLst>
          </p:cNvPr>
          <p:cNvGrpSpPr/>
          <p:nvPr/>
        </p:nvGrpSpPr>
        <p:grpSpPr>
          <a:xfrm>
            <a:off x="1344632" y="588414"/>
            <a:ext cx="2928308" cy="1743970"/>
            <a:chOff x="38415" y="44877"/>
            <a:chExt cx="2928308" cy="1743970"/>
          </a:xfrm>
        </p:grpSpPr>
        <p:pic>
          <p:nvPicPr>
            <p:cNvPr id="15" name="Graphic 14">
              <a:extLst>
                <a:ext uri="{FF2B5EF4-FFF2-40B4-BE49-F238E27FC236}">
                  <a16:creationId xmlns:a16="http://schemas.microsoft.com/office/drawing/2014/main" id="{369823DD-4D0A-4198-A520-22B460EE606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415" y="44877"/>
              <a:ext cx="2928308" cy="1743970"/>
            </a:xfrm>
            <a:prstGeom prst="rect">
              <a:avLst/>
            </a:prstGeom>
          </p:spPr>
        </p:pic>
        <p:sp>
          <p:nvSpPr>
            <p:cNvPr id="16" name="TextBox 15">
              <a:extLst>
                <a:ext uri="{FF2B5EF4-FFF2-40B4-BE49-F238E27FC236}">
                  <a16:creationId xmlns:a16="http://schemas.microsoft.com/office/drawing/2014/main" id="{81D94D58-C7BF-48C6-846E-75053F93433C}"/>
                </a:ext>
              </a:extLst>
            </p:cNvPr>
            <p:cNvSpPr txBox="1"/>
            <p:nvPr/>
          </p:nvSpPr>
          <p:spPr>
            <a:xfrm>
              <a:off x="225789" y="987982"/>
              <a:ext cx="26335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BACC6">
                      <a:lumMod val="75000"/>
                    </a:srgbClr>
                  </a:solidFill>
                  <a:effectLst/>
                  <a:uLnTx/>
                  <a:uFillTx/>
                  <a:latin typeface="Calibri"/>
                  <a:ea typeface="+mn-ea"/>
                  <a:cs typeface="+mn-cs"/>
                </a:rPr>
                <a:t>Cùng</a:t>
              </a:r>
              <a:r>
                <a:rPr kumimoji="0" lang="en-US" sz="3600" b="1" i="0" u="none" strike="noStrike" kern="1200" cap="none" spc="0" normalizeH="0" baseline="0" noProof="0" dirty="0">
                  <a:ln>
                    <a:noFill/>
                  </a:ln>
                  <a:solidFill>
                    <a:srgbClr val="4BACC6">
                      <a:lumMod val="75000"/>
                    </a:srgbClr>
                  </a:solidFill>
                  <a:effectLst/>
                  <a:uLnTx/>
                  <a:uFillTx/>
                  <a:latin typeface="Calibri"/>
                  <a:ea typeface="+mn-ea"/>
                  <a:cs typeface="+mn-cs"/>
                </a:rPr>
                <a:t> chia </a:t>
              </a:r>
              <a:r>
                <a:rPr kumimoji="0" lang="en-US" sz="3600" b="1" i="0" u="none" strike="noStrike" kern="1200" cap="none" spc="0" normalizeH="0" baseline="0" noProof="0" dirty="0" err="1">
                  <a:ln>
                    <a:noFill/>
                  </a:ln>
                  <a:solidFill>
                    <a:srgbClr val="4BACC6">
                      <a:lumMod val="75000"/>
                    </a:srgbClr>
                  </a:solidFill>
                  <a:effectLst/>
                  <a:uLnTx/>
                  <a:uFillTx/>
                  <a:latin typeface="Calibri"/>
                  <a:ea typeface="+mn-ea"/>
                  <a:cs typeface="+mn-cs"/>
                </a:rPr>
                <a:t>sẻ</a:t>
              </a:r>
              <a:endParaRPr kumimoji="0" lang="vi-VN" sz="3600" b="1" i="0" u="none" strike="noStrike" kern="1200" cap="none" spc="0" normalizeH="0" baseline="0" noProof="0" dirty="0">
                <a:ln>
                  <a:noFill/>
                </a:ln>
                <a:solidFill>
                  <a:srgbClr val="4BACC6">
                    <a:lumMod val="75000"/>
                  </a:srgbClr>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619171089"/>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68DADC-DD1A-431A-AEE7-2900AFA8071B}"/>
              </a:ext>
            </a:extLst>
          </p:cNvPr>
          <p:cNvPicPr>
            <a:picLocks noChangeAspect="1"/>
          </p:cNvPicPr>
          <p:nvPr/>
        </p:nvPicPr>
        <p:blipFill>
          <a:blip r:embed="rId3"/>
          <a:stretch>
            <a:fillRect/>
          </a:stretch>
        </p:blipFill>
        <p:spPr>
          <a:xfrm>
            <a:off x="0" y="0"/>
            <a:ext cx="12192000" cy="6858000"/>
          </a:xfrm>
          <a:prstGeom prst="rect">
            <a:avLst/>
          </a:prstGeom>
        </p:spPr>
      </p:pic>
      <p:pic>
        <p:nvPicPr>
          <p:cNvPr id="8" name="图片 19">
            <a:extLst>
              <a:ext uri="{FF2B5EF4-FFF2-40B4-BE49-F238E27FC236}">
                <a16:creationId xmlns:a16="http://schemas.microsoft.com/office/drawing/2014/main" id="{E4CA4537-4A08-436C-8D23-0BA58AEE4101}"/>
              </a:ext>
            </a:extLst>
          </p:cNvPr>
          <p:cNvPicPr>
            <a:picLocks noChangeAspect="1"/>
          </p:cNvPicPr>
          <p:nvPr/>
        </p:nvPicPr>
        <p:blipFill rotWithShape="1">
          <a:blip r:embed="rId4"/>
          <a:srcRect l="3125" t="9355" r="3020" b="4895"/>
          <a:stretch/>
        </p:blipFill>
        <p:spPr>
          <a:xfrm>
            <a:off x="1436849" y="813567"/>
            <a:ext cx="9318301" cy="5753709"/>
          </a:xfrm>
          <a:prstGeom prst="rect">
            <a:avLst/>
          </a:prstGeom>
        </p:spPr>
      </p:pic>
      <p:pic>
        <p:nvPicPr>
          <p:cNvPr id="10" name="图片 33">
            <a:extLst>
              <a:ext uri="{FF2B5EF4-FFF2-40B4-BE49-F238E27FC236}">
                <a16:creationId xmlns:a16="http://schemas.microsoft.com/office/drawing/2014/main" id="{42A7FA1D-E836-4F92-876D-B59FDAAA247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4967" t="14882" r="11490" b="60222"/>
          <a:stretch/>
        </p:blipFill>
        <p:spPr>
          <a:xfrm>
            <a:off x="348249" y="44615"/>
            <a:ext cx="2592108" cy="2382747"/>
          </a:xfrm>
          <a:prstGeom prst="rect">
            <a:avLst/>
          </a:prstGeom>
        </p:spPr>
      </p:pic>
      <p:sp>
        <p:nvSpPr>
          <p:cNvPr id="12" name="TextBox 11">
            <a:extLst>
              <a:ext uri="{FF2B5EF4-FFF2-40B4-BE49-F238E27FC236}">
                <a16:creationId xmlns:a16="http://schemas.microsoft.com/office/drawing/2014/main" id="{462573A3-DE2E-4C6F-8F5D-BDDE5505317E}"/>
              </a:ext>
            </a:extLst>
          </p:cNvPr>
          <p:cNvSpPr txBox="1"/>
          <p:nvPr/>
        </p:nvSpPr>
        <p:spPr>
          <a:xfrm>
            <a:off x="2255999" y="2082581"/>
            <a:ext cx="7721600"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a:ea typeface="Cambria" panose="02040503050406030204" pitchFamily="18" charset="0"/>
                <a:cs typeface="+mn-cs"/>
              </a:rPr>
              <a:t>Một số việc sử dụng thực vật và động vật trong đời sống mà em biết: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B0F0"/>
                </a:solidFill>
                <a:effectLst/>
                <a:uLnTx/>
                <a:uFillTx/>
                <a:latin typeface="Calibri"/>
                <a:ea typeface="Cambria" panose="02040503050406030204" pitchFamily="18" charset="0"/>
                <a:cs typeface="+mn-cs"/>
              </a:rPr>
              <a:t>•	Làm nước hoa, tinh dầu.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B0F0"/>
                </a:solidFill>
                <a:effectLst/>
                <a:uLnTx/>
                <a:uFillTx/>
                <a:latin typeface="Calibri"/>
                <a:ea typeface="Cambria" panose="02040503050406030204" pitchFamily="18" charset="0"/>
                <a:cs typeface="+mn-cs"/>
              </a:rPr>
              <a:t>•	Làm mứt, bánh kẹo.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B0F0"/>
                </a:solidFill>
                <a:effectLst/>
                <a:uLnTx/>
                <a:uFillTx/>
                <a:latin typeface="Calibri"/>
                <a:ea typeface="Cambria" panose="02040503050406030204" pitchFamily="18" charset="0"/>
                <a:cs typeface="+mn-cs"/>
              </a:rPr>
              <a:t>•	Trang trí.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B0F0"/>
                </a:solidFill>
                <a:effectLst/>
                <a:uLnTx/>
                <a:uFillTx/>
                <a:latin typeface="Calibri"/>
                <a:ea typeface="Cambria" panose="02040503050406030204" pitchFamily="18" charset="0"/>
                <a:cs typeface="+mn-cs"/>
              </a:rPr>
              <a:t>•	Làm đệm cao su.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B0F0"/>
                </a:solidFill>
                <a:effectLst/>
                <a:uLnTx/>
                <a:uFillTx/>
                <a:latin typeface="Calibri"/>
                <a:ea typeface="Cambria" panose="02040503050406030204" pitchFamily="18" charset="0"/>
                <a:cs typeface="+mn-cs"/>
              </a:rPr>
              <a:t>•	Làm nón, làm chiếu, làm mũ</a:t>
            </a:r>
          </a:p>
        </p:txBody>
      </p:sp>
    </p:spTree>
    <p:extLst>
      <p:ext uri="{BB962C8B-B14F-4D97-AF65-F5344CB8AC3E}">
        <p14:creationId xmlns:p14="http://schemas.microsoft.com/office/powerpoint/2010/main" val="766569442"/>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arn(inVertic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barn(inVertical)">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barn(inVertical)">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barn(inVertical)">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barn(inVertical)">
                                      <p:cBhvr>
                                        <p:cTn id="32"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sp>
        <p:nvSpPr>
          <p:cNvPr id="4" name="Rounded Rectangle 5"/>
          <p:cNvSpPr/>
          <p:nvPr/>
        </p:nvSpPr>
        <p:spPr>
          <a:xfrm>
            <a:off x="495300" y="76200"/>
            <a:ext cx="11271103" cy="6610349"/>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Rounded Corners 6">
            <a:extLst>
              <a:ext uri="{FF2B5EF4-FFF2-40B4-BE49-F238E27FC236}">
                <a16:creationId xmlns:a16="http://schemas.microsoft.com/office/drawing/2014/main" id="{78DACB82-43BC-45B0-AFA4-6E0D3CCE8CA6}"/>
              </a:ext>
            </a:extLst>
          </p:cNvPr>
          <p:cNvSpPr/>
          <p:nvPr/>
        </p:nvSpPr>
        <p:spPr>
          <a:xfrm>
            <a:off x="1048258" y="509586"/>
            <a:ext cx="10339768" cy="771525"/>
          </a:xfrm>
          <a:prstGeom prst="roundRect">
            <a:avLst/>
          </a:prstGeom>
          <a:solidFill>
            <a:srgbClr val="FDEBC4"/>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3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Một số việc sử dụng thực vật và động vật trong đời sống</a:t>
            </a:r>
          </a:p>
        </p:txBody>
      </p:sp>
      <p:grpSp>
        <p:nvGrpSpPr>
          <p:cNvPr id="5" name="Group 4">
            <a:extLst>
              <a:ext uri="{FF2B5EF4-FFF2-40B4-BE49-F238E27FC236}">
                <a16:creationId xmlns:a16="http://schemas.microsoft.com/office/drawing/2014/main" id="{1041DD9D-7124-4F37-83E7-8A0130D800D4}"/>
              </a:ext>
            </a:extLst>
          </p:cNvPr>
          <p:cNvGrpSpPr/>
          <p:nvPr/>
        </p:nvGrpSpPr>
        <p:grpSpPr>
          <a:xfrm>
            <a:off x="848452" y="2103955"/>
            <a:ext cx="3122593" cy="2554837"/>
            <a:chOff x="38415" y="44877"/>
            <a:chExt cx="2928308" cy="1743970"/>
          </a:xfrm>
        </p:grpSpPr>
        <p:pic>
          <p:nvPicPr>
            <p:cNvPr id="6" name="Graphic 5">
              <a:extLst>
                <a:ext uri="{FF2B5EF4-FFF2-40B4-BE49-F238E27FC236}">
                  <a16:creationId xmlns:a16="http://schemas.microsoft.com/office/drawing/2014/main" id="{0D4208E6-EC68-4F90-9960-3F87319458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415" y="44877"/>
              <a:ext cx="2928308" cy="1743970"/>
            </a:xfrm>
            <a:prstGeom prst="rect">
              <a:avLst/>
            </a:prstGeom>
          </p:spPr>
        </p:pic>
        <p:sp>
          <p:nvSpPr>
            <p:cNvPr id="8" name="TextBox 7">
              <a:extLst>
                <a:ext uri="{FF2B5EF4-FFF2-40B4-BE49-F238E27FC236}">
                  <a16:creationId xmlns:a16="http://schemas.microsoft.com/office/drawing/2014/main" id="{E5FA59A6-B55A-42EE-BF3E-3503EF73CE50}"/>
                </a:ext>
              </a:extLst>
            </p:cNvPr>
            <p:cNvSpPr txBox="1"/>
            <p:nvPr/>
          </p:nvSpPr>
          <p:spPr>
            <a:xfrm>
              <a:off x="225789" y="987982"/>
              <a:ext cx="2633569" cy="7123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Pts val="1000"/>
                <a:buFontTx/>
                <a:buNone/>
                <a:tabLst>
                  <a:tab pos="457200" algn="l"/>
                </a:tabLst>
                <a:defRPr/>
              </a:pPr>
              <a:r>
                <a:rPr kumimoji="0" lang="nl-NL" sz="28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Làm nước hoa, tinh dầu.</a:t>
              </a:r>
              <a:endParaRPr kumimoji="0" lang="en-US" sz="28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endParaRPr>
            </a:p>
          </p:txBody>
        </p:sp>
      </p:grpSp>
      <p:pic>
        <p:nvPicPr>
          <p:cNvPr id="1026" name="Picture 2" descr="Cách sử dụng nước hoa hồng đúng cách - Mỹ Phẩm Bích Xuân">
            <a:extLst>
              <a:ext uri="{FF2B5EF4-FFF2-40B4-BE49-F238E27FC236}">
                <a16:creationId xmlns:a16="http://schemas.microsoft.com/office/drawing/2014/main" id="{B15D2488-548A-473C-9A25-8F6E0E7849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580" y="1724024"/>
            <a:ext cx="6710795" cy="413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444303"/>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sp>
        <p:nvSpPr>
          <p:cNvPr id="4" name="Rounded Rectangle 5"/>
          <p:cNvSpPr/>
          <p:nvPr/>
        </p:nvSpPr>
        <p:spPr>
          <a:xfrm>
            <a:off x="495300" y="76200"/>
            <a:ext cx="11271103" cy="6610349"/>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Rounded Corners 6">
            <a:extLst>
              <a:ext uri="{FF2B5EF4-FFF2-40B4-BE49-F238E27FC236}">
                <a16:creationId xmlns:a16="http://schemas.microsoft.com/office/drawing/2014/main" id="{78DACB82-43BC-45B0-AFA4-6E0D3CCE8CA6}"/>
              </a:ext>
            </a:extLst>
          </p:cNvPr>
          <p:cNvSpPr/>
          <p:nvPr/>
        </p:nvSpPr>
        <p:spPr>
          <a:xfrm>
            <a:off x="1062320" y="529485"/>
            <a:ext cx="10339768" cy="771525"/>
          </a:xfrm>
          <a:prstGeom prst="roundRect">
            <a:avLst/>
          </a:prstGeom>
          <a:solidFill>
            <a:srgbClr val="FDEBC4"/>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3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Một số việc sử dụng thực vật và động vật trong đời sống</a:t>
            </a:r>
          </a:p>
        </p:txBody>
      </p:sp>
      <p:grpSp>
        <p:nvGrpSpPr>
          <p:cNvPr id="5" name="Group 4">
            <a:extLst>
              <a:ext uri="{FF2B5EF4-FFF2-40B4-BE49-F238E27FC236}">
                <a16:creationId xmlns:a16="http://schemas.microsoft.com/office/drawing/2014/main" id="{1041DD9D-7124-4F37-83E7-8A0130D800D4}"/>
              </a:ext>
            </a:extLst>
          </p:cNvPr>
          <p:cNvGrpSpPr/>
          <p:nvPr/>
        </p:nvGrpSpPr>
        <p:grpSpPr>
          <a:xfrm>
            <a:off x="862514" y="2305405"/>
            <a:ext cx="3122593" cy="2554837"/>
            <a:chOff x="38415" y="44877"/>
            <a:chExt cx="2928308" cy="1743970"/>
          </a:xfrm>
        </p:grpSpPr>
        <p:pic>
          <p:nvPicPr>
            <p:cNvPr id="6" name="Graphic 5">
              <a:extLst>
                <a:ext uri="{FF2B5EF4-FFF2-40B4-BE49-F238E27FC236}">
                  <a16:creationId xmlns:a16="http://schemas.microsoft.com/office/drawing/2014/main" id="{0D4208E6-EC68-4F90-9960-3F87319458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415" y="44877"/>
              <a:ext cx="2928308" cy="1743970"/>
            </a:xfrm>
            <a:prstGeom prst="rect">
              <a:avLst/>
            </a:prstGeom>
          </p:spPr>
        </p:pic>
        <p:sp>
          <p:nvSpPr>
            <p:cNvPr id="8" name="TextBox 7">
              <a:extLst>
                <a:ext uri="{FF2B5EF4-FFF2-40B4-BE49-F238E27FC236}">
                  <a16:creationId xmlns:a16="http://schemas.microsoft.com/office/drawing/2014/main" id="{E5FA59A6-B55A-42EE-BF3E-3503EF73CE50}"/>
                </a:ext>
              </a:extLst>
            </p:cNvPr>
            <p:cNvSpPr txBox="1"/>
            <p:nvPr/>
          </p:nvSpPr>
          <p:spPr>
            <a:xfrm>
              <a:off x="225789" y="987982"/>
              <a:ext cx="2633569" cy="6512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Pts val="1000"/>
                <a:buFontTx/>
                <a:buNone/>
                <a:tabLst>
                  <a:tab pos="457200" algn="l"/>
                </a:tabLst>
                <a:defRPr/>
              </a:pPr>
              <a:r>
                <a:rPr kumimoji="0" lang="nl-NL" sz="28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Làm mứt, bánh kẹo.</a:t>
              </a:r>
              <a:endParaRPr kumimoji="0" lang="en-US" sz="28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endParaRPr>
            </a:p>
          </p:txBody>
        </p:sp>
      </p:grpSp>
      <p:pic>
        <p:nvPicPr>
          <p:cNvPr id="2050" name="Picture 2" descr="Khay mứt ngày Tết của người Việt có những gì?">
            <a:extLst>
              <a:ext uri="{FF2B5EF4-FFF2-40B4-BE49-F238E27FC236}">
                <a16:creationId xmlns:a16="http://schemas.microsoft.com/office/drawing/2014/main" id="{F3C1B8FD-48B9-4F08-A271-E247420C89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2321" y="2046703"/>
            <a:ext cx="6976534" cy="392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568350"/>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sp>
        <p:nvSpPr>
          <p:cNvPr id="4" name="Rounded Rectangle 5"/>
          <p:cNvSpPr/>
          <p:nvPr/>
        </p:nvSpPr>
        <p:spPr>
          <a:xfrm>
            <a:off x="495300" y="76200"/>
            <a:ext cx="11271103" cy="6610349"/>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Rounded Corners 6">
            <a:extLst>
              <a:ext uri="{FF2B5EF4-FFF2-40B4-BE49-F238E27FC236}">
                <a16:creationId xmlns:a16="http://schemas.microsoft.com/office/drawing/2014/main" id="{78DACB82-43BC-45B0-AFA4-6E0D3CCE8CA6}"/>
              </a:ext>
            </a:extLst>
          </p:cNvPr>
          <p:cNvSpPr/>
          <p:nvPr/>
        </p:nvSpPr>
        <p:spPr>
          <a:xfrm>
            <a:off x="1104900" y="489414"/>
            <a:ext cx="10339768" cy="771525"/>
          </a:xfrm>
          <a:prstGeom prst="roundRect">
            <a:avLst/>
          </a:prstGeom>
          <a:solidFill>
            <a:srgbClr val="FDEBC4"/>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3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Một số việc sử dụng thực vật và động vật trong đời sống</a:t>
            </a:r>
          </a:p>
        </p:txBody>
      </p:sp>
      <p:grpSp>
        <p:nvGrpSpPr>
          <p:cNvPr id="5" name="Group 4">
            <a:extLst>
              <a:ext uri="{FF2B5EF4-FFF2-40B4-BE49-F238E27FC236}">
                <a16:creationId xmlns:a16="http://schemas.microsoft.com/office/drawing/2014/main" id="{1041DD9D-7124-4F37-83E7-8A0130D800D4}"/>
              </a:ext>
            </a:extLst>
          </p:cNvPr>
          <p:cNvGrpSpPr/>
          <p:nvPr/>
        </p:nvGrpSpPr>
        <p:grpSpPr>
          <a:xfrm>
            <a:off x="1104900" y="2151581"/>
            <a:ext cx="3122593" cy="2554837"/>
            <a:chOff x="38415" y="44877"/>
            <a:chExt cx="2928308" cy="1743970"/>
          </a:xfrm>
        </p:grpSpPr>
        <p:pic>
          <p:nvPicPr>
            <p:cNvPr id="6" name="Graphic 5">
              <a:extLst>
                <a:ext uri="{FF2B5EF4-FFF2-40B4-BE49-F238E27FC236}">
                  <a16:creationId xmlns:a16="http://schemas.microsoft.com/office/drawing/2014/main" id="{0D4208E6-EC68-4F90-9960-3F87319458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415" y="44877"/>
              <a:ext cx="2928308" cy="1743970"/>
            </a:xfrm>
            <a:prstGeom prst="rect">
              <a:avLst/>
            </a:prstGeom>
          </p:spPr>
        </p:pic>
        <p:sp>
          <p:nvSpPr>
            <p:cNvPr id="8" name="TextBox 7">
              <a:extLst>
                <a:ext uri="{FF2B5EF4-FFF2-40B4-BE49-F238E27FC236}">
                  <a16:creationId xmlns:a16="http://schemas.microsoft.com/office/drawing/2014/main" id="{E5FA59A6-B55A-42EE-BF3E-3503EF73CE50}"/>
                </a:ext>
              </a:extLst>
            </p:cNvPr>
            <p:cNvSpPr txBox="1"/>
            <p:nvPr/>
          </p:nvSpPr>
          <p:spPr>
            <a:xfrm>
              <a:off x="163263" y="994484"/>
              <a:ext cx="2633569" cy="4832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Pts val="1000"/>
                <a:buFontTx/>
                <a:buNone/>
                <a:tabLst>
                  <a:tab pos="457200" algn="l"/>
                </a:tabLst>
                <a:defRPr/>
              </a:pPr>
              <a:r>
                <a:rPr kumimoji="0" lang="nl-NL" sz="40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Trang trí</a:t>
              </a:r>
              <a:endParaRPr kumimoji="0" lang="en-US" sz="40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endParaRPr>
            </a:p>
          </p:txBody>
        </p:sp>
      </p:grpSp>
      <p:pic>
        <p:nvPicPr>
          <p:cNvPr id="3074" name="Picture 2" descr="Cách trang trí nhà với hoa khô đơn giản mà đẹp">
            <a:extLst>
              <a:ext uri="{FF2B5EF4-FFF2-40B4-BE49-F238E27FC236}">
                <a16:creationId xmlns:a16="http://schemas.microsoft.com/office/drawing/2014/main" id="{BE17CE71-CB9E-4CF3-81F2-12F2F31C58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0959" y="1674153"/>
            <a:ext cx="6492346" cy="4376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315160"/>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sp>
        <p:nvSpPr>
          <p:cNvPr id="4" name="Rounded Rectangle 5"/>
          <p:cNvSpPr/>
          <p:nvPr/>
        </p:nvSpPr>
        <p:spPr>
          <a:xfrm>
            <a:off x="495300" y="76200"/>
            <a:ext cx="11271103" cy="6610349"/>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Rounded Corners 6">
            <a:extLst>
              <a:ext uri="{FF2B5EF4-FFF2-40B4-BE49-F238E27FC236}">
                <a16:creationId xmlns:a16="http://schemas.microsoft.com/office/drawing/2014/main" id="{78DACB82-43BC-45B0-AFA4-6E0D3CCE8CA6}"/>
              </a:ext>
            </a:extLst>
          </p:cNvPr>
          <p:cNvSpPr/>
          <p:nvPr/>
        </p:nvSpPr>
        <p:spPr>
          <a:xfrm>
            <a:off x="1139042" y="450960"/>
            <a:ext cx="10339768" cy="771525"/>
          </a:xfrm>
          <a:prstGeom prst="roundRect">
            <a:avLst/>
          </a:prstGeom>
          <a:solidFill>
            <a:srgbClr val="FDEBC4"/>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3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Một số việc sử dụng thực vật và động vật trong đời sống</a:t>
            </a:r>
          </a:p>
        </p:txBody>
      </p:sp>
      <p:grpSp>
        <p:nvGrpSpPr>
          <p:cNvPr id="5" name="Group 4">
            <a:extLst>
              <a:ext uri="{FF2B5EF4-FFF2-40B4-BE49-F238E27FC236}">
                <a16:creationId xmlns:a16="http://schemas.microsoft.com/office/drawing/2014/main" id="{1041DD9D-7124-4F37-83E7-8A0130D800D4}"/>
              </a:ext>
            </a:extLst>
          </p:cNvPr>
          <p:cNvGrpSpPr/>
          <p:nvPr/>
        </p:nvGrpSpPr>
        <p:grpSpPr>
          <a:xfrm>
            <a:off x="1139042" y="2291336"/>
            <a:ext cx="3379769" cy="2554837"/>
            <a:chOff x="38415" y="44877"/>
            <a:chExt cx="2928308" cy="1743970"/>
          </a:xfrm>
        </p:grpSpPr>
        <p:pic>
          <p:nvPicPr>
            <p:cNvPr id="6" name="Graphic 5">
              <a:extLst>
                <a:ext uri="{FF2B5EF4-FFF2-40B4-BE49-F238E27FC236}">
                  <a16:creationId xmlns:a16="http://schemas.microsoft.com/office/drawing/2014/main" id="{0D4208E6-EC68-4F90-9960-3F87319458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415" y="44877"/>
              <a:ext cx="2928308" cy="1743970"/>
            </a:xfrm>
            <a:prstGeom prst="rect">
              <a:avLst/>
            </a:prstGeom>
          </p:spPr>
        </p:pic>
        <p:sp>
          <p:nvSpPr>
            <p:cNvPr id="8" name="TextBox 7">
              <a:extLst>
                <a:ext uri="{FF2B5EF4-FFF2-40B4-BE49-F238E27FC236}">
                  <a16:creationId xmlns:a16="http://schemas.microsoft.com/office/drawing/2014/main" id="{E5FA59A6-B55A-42EE-BF3E-3503EF73CE50}"/>
                </a:ext>
              </a:extLst>
            </p:cNvPr>
            <p:cNvSpPr txBox="1"/>
            <p:nvPr/>
          </p:nvSpPr>
          <p:spPr>
            <a:xfrm>
              <a:off x="163263" y="994484"/>
              <a:ext cx="2633569" cy="735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Pts val="1000"/>
                <a:buFontTx/>
                <a:buNone/>
                <a:tabLst>
                  <a:tab pos="457200" algn="l"/>
                </a:tabLst>
                <a:defRPr/>
              </a:pPr>
              <a:r>
                <a:rPr kumimoji="0" lang="nl-NL" sz="32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Làm đệm cao su.</a:t>
              </a:r>
              <a:endParaRPr kumimoji="0" lang="en-US" sz="32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endParaRPr>
            </a:p>
          </p:txBody>
        </p:sp>
      </p:grpSp>
      <p:pic>
        <p:nvPicPr>
          <p:cNvPr id="4098" name="Picture 2" descr="Mẫu Cao Su - sofakimtuan.net">
            <a:extLst>
              <a:ext uri="{FF2B5EF4-FFF2-40B4-BE49-F238E27FC236}">
                <a16:creationId xmlns:a16="http://schemas.microsoft.com/office/drawing/2014/main" id="{0E10C59F-F980-4281-849C-24677D746C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2552" y="1409699"/>
            <a:ext cx="5715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656684"/>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fade">
                                      <p:cBhvr>
                                        <p:cTn id="13"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sp>
        <p:nvSpPr>
          <p:cNvPr id="4" name="Rounded Rectangle 5"/>
          <p:cNvSpPr/>
          <p:nvPr/>
        </p:nvSpPr>
        <p:spPr>
          <a:xfrm>
            <a:off x="495300" y="76200"/>
            <a:ext cx="11271103" cy="6610349"/>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Rounded Corners 6">
            <a:extLst>
              <a:ext uri="{FF2B5EF4-FFF2-40B4-BE49-F238E27FC236}">
                <a16:creationId xmlns:a16="http://schemas.microsoft.com/office/drawing/2014/main" id="{78DACB82-43BC-45B0-AFA4-6E0D3CCE8CA6}"/>
              </a:ext>
            </a:extLst>
          </p:cNvPr>
          <p:cNvSpPr/>
          <p:nvPr/>
        </p:nvSpPr>
        <p:spPr>
          <a:xfrm>
            <a:off x="1062697" y="485179"/>
            <a:ext cx="10339768" cy="771525"/>
          </a:xfrm>
          <a:prstGeom prst="roundRect">
            <a:avLst/>
          </a:prstGeom>
          <a:solidFill>
            <a:srgbClr val="FDEBC4"/>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3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Một số việc sử dụng thực vật và động vật trong đời sống</a:t>
            </a:r>
          </a:p>
        </p:txBody>
      </p:sp>
      <p:grpSp>
        <p:nvGrpSpPr>
          <p:cNvPr id="5" name="Group 4">
            <a:extLst>
              <a:ext uri="{FF2B5EF4-FFF2-40B4-BE49-F238E27FC236}">
                <a16:creationId xmlns:a16="http://schemas.microsoft.com/office/drawing/2014/main" id="{1041DD9D-7124-4F37-83E7-8A0130D800D4}"/>
              </a:ext>
            </a:extLst>
          </p:cNvPr>
          <p:cNvGrpSpPr/>
          <p:nvPr/>
        </p:nvGrpSpPr>
        <p:grpSpPr>
          <a:xfrm>
            <a:off x="867578" y="2319471"/>
            <a:ext cx="3379769" cy="2554837"/>
            <a:chOff x="38415" y="44877"/>
            <a:chExt cx="2928308" cy="1743970"/>
          </a:xfrm>
        </p:grpSpPr>
        <p:pic>
          <p:nvPicPr>
            <p:cNvPr id="6" name="Graphic 5">
              <a:extLst>
                <a:ext uri="{FF2B5EF4-FFF2-40B4-BE49-F238E27FC236}">
                  <a16:creationId xmlns:a16="http://schemas.microsoft.com/office/drawing/2014/main" id="{0D4208E6-EC68-4F90-9960-3F87319458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415" y="44877"/>
              <a:ext cx="2928308" cy="1743970"/>
            </a:xfrm>
            <a:prstGeom prst="rect">
              <a:avLst/>
            </a:prstGeom>
          </p:spPr>
        </p:pic>
        <p:sp>
          <p:nvSpPr>
            <p:cNvPr id="8" name="TextBox 7">
              <a:extLst>
                <a:ext uri="{FF2B5EF4-FFF2-40B4-BE49-F238E27FC236}">
                  <a16:creationId xmlns:a16="http://schemas.microsoft.com/office/drawing/2014/main" id="{E5FA59A6-B55A-42EE-BF3E-3503EF73CE50}"/>
                </a:ext>
              </a:extLst>
            </p:cNvPr>
            <p:cNvSpPr txBox="1"/>
            <p:nvPr/>
          </p:nvSpPr>
          <p:spPr>
            <a:xfrm>
              <a:off x="122000" y="883951"/>
              <a:ext cx="2633569" cy="735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Pts val="1000"/>
                <a:buFontTx/>
                <a:buNone/>
                <a:tabLst>
                  <a:tab pos="457200" algn="l"/>
                </a:tabLst>
                <a:defRPr/>
              </a:pPr>
              <a:r>
                <a:rPr kumimoji="0" lang="nl-NL" sz="32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Làm nón, làm chiếu, làm mũ</a:t>
              </a:r>
              <a:endParaRPr kumimoji="0" lang="en-US" sz="32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endParaRPr>
            </a:p>
          </p:txBody>
        </p:sp>
      </p:grpSp>
      <p:pic>
        <p:nvPicPr>
          <p:cNvPr id="5122" name="Picture 2" descr="Công phu nghề làm nón lá - huecity.gov.vn">
            <a:extLst>
              <a:ext uri="{FF2B5EF4-FFF2-40B4-BE49-F238E27FC236}">
                <a16:creationId xmlns:a16="http://schemas.microsoft.com/office/drawing/2014/main" id="{2DD5A5B8-445B-4AB9-99F7-EC9BD5E5FF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4707" y="1665683"/>
            <a:ext cx="5667375" cy="4250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4745404"/>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fade">
                                      <p:cBhvr>
                                        <p:cTn id="13"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BF3E6C-A419-42DB-9091-4EADE144F82C}"/>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8487" y="0"/>
            <a:ext cx="9449619" cy="5956308"/>
          </a:xfrm>
          <a:prstGeom prst="rect">
            <a:avLst/>
          </a:prstGeom>
        </p:spPr>
      </p:pic>
    </p:spTree>
    <p:extLst>
      <p:ext uri="{BB962C8B-B14F-4D97-AF65-F5344CB8AC3E}">
        <p14:creationId xmlns:p14="http://schemas.microsoft.com/office/powerpoint/2010/main" val="2791176837"/>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1CD8FB3-F484-4CDC-B8B7-97C21DF63B26}"/>
              </a:ext>
            </a:extLst>
          </p:cNvPr>
          <p:cNvPicPr>
            <a:picLocks noChangeAspect="1"/>
          </p:cNvPicPr>
          <p:nvPr/>
        </p:nvPicPr>
        <p:blipFill>
          <a:blip r:embed="rId4"/>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D035B1D9-D3D0-4D77-A2AB-92AF01FB9125}"/>
              </a:ext>
            </a:extLst>
          </p:cNvPr>
          <p:cNvGrpSpPr/>
          <p:nvPr/>
        </p:nvGrpSpPr>
        <p:grpSpPr>
          <a:xfrm>
            <a:off x="1657919" y="1118398"/>
            <a:ext cx="9198467" cy="3559316"/>
            <a:chOff x="2278140" y="1118398"/>
            <a:chExt cx="7635719" cy="3085452"/>
          </a:xfrm>
        </p:grpSpPr>
        <p:sp>
          <p:nvSpPr>
            <p:cNvPr id="7" name="Google Shape;174;p4">
              <a:extLst>
                <a:ext uri="{FF2B5EF4-FFF2-40B4-BE49-F238E27FC236}">
                  <a16:creationId xmlns:a16="http://schemas.microsoft.com/office/drawing/2014/main" id="{8A60BDE0-C054-444F-BDCC-347D834E7810}"/>
                </a:ext>
              </a:extLst>
            </p:cNvPr>
            <p:cNvSpPr/>
            <p:nvPr/>
          </p:nvSpPr>
          <p:spPr>
            <a:xfrm>
              <a:off x="2278140" y="1118398"/>
              <a:ext cx="7635719" cy="3085452"/>
            </a:xfrm>
            <a:custGeom>
              <a:avLst/>
              <a:gdLst/>
              <a:ahLst/>
              <a:cxnLst/>
              <a:rect l="l" t="t" r="r" b="b"/>
              <a:pathLst>
                <a:path w="7395474" h="3414868" extrusionOk="0">
                  <a:moveTo>
                    <a:pt x="5479750" y="81"/>
                  </a:moveTo>
                  <a:cubicBezTo>
                    <a:pt x="5816202" y="-1205"/>
                    <a:pt x="6114668" y="12511"/>
                    <a:pt x="6315836" y="60517"/>
                  </a:cubicBezTo>
                  <a:cubicBezTo>
                    <a:pt x="6852284" y="188533"/>
                    <a:pt x="7147940" y="651829"/>
                    <a:pt x="6974204" y="810325"/>
                  </a:cubicBezTo>
                  <a:cubicBezTo>
                    <a:pt x="6909053" y="869761"/>
                    <a:pt x="6780466" y="905194"/>
                    <a:pt x="6597603" y="929161"/>
                  </a:cubicBezTo>
                  <a:lnTo>
                    <a:pt x="6479571" y="941287"/>
                  </a:lnTo>
                  <a:lnTo>
                    <a:pt x="6606696" y="957783"/>
                  </a:lnTo>
                  <a:cubicBezTo>
                    <a:pt x="7049251" y="1033084"/>
                    <a:pt x="7257277" y="1199105"/>
                    <a:pt x="7353289" y="1388462"/>
                  </a:cubicBezTo>
                  <a:cubicBezTo>
                    <a:pt x="7449301" y="1577819"/>
                    <a:pt x="7379626" y="1953866"/>
                    <a:pt x="7162640" y="2155183"/>
                  </a:cubicBezTo>
                  <a:lnTo>
                    <a:pt x="7134455" y="2175785"/>
                  </a:lnTo>
                  <a:lnTo>
                    <a:pt x="7161581" y="2207616"/>
                  </a:lnTo>
                  <a:cubicBezTo>
                    <a:pt x="7254669" y="2344776"/>
                    <a:pt x="7390525" y="2719680"/>
                    <a:pt x="7297438" y="2884272"/>
                  </a:cubicBezTo>
                  <a:cubicBezTo>
                    <a:pt x="7204351" y="3048864"/>
                    <a:pt x="7020693" y="3131160"/>
                    <a:pt x="6603059" y="3195168"/>
                  </a:cubicBezTo>
                  <a:cubicBezTo>
                    <a:pt x="6185425" y="3259176"/>
                    <a:pt x="5332547" y="3231744"/>
                    <a:pt x="4791636" y="3268320"/>
                  </a:cubicBezTo>
                  <a:cubicBezTo>
                    <a:pt x="4250725" y="3304896"/>
                    <a:pt x="3850702" y="3408528"/>
                    <a:pt x="3357593" y="3414624"/>
                  </a:cubicBezTo>
                  <a:cubicBezTo>
                    <a:pt x="2864483" y="3420720"/>
                    <a:pt x="2316024" y="3310992"/>
                    <a:pt x="1832978" y="3304896"/>
                  </a:cubicBezTo>
                  <a:cubicBezTo>
                    <a:pt x="1349932" y="3298800"/>
                    <a:pt x="753672" y="3435960"/>
                    <a:pt x="459315" y="3378048"/>
                  </a:cubicBezTo>
                  <a:cubicBezTo>
                    <a:pt x="164959" y="3320136"/>
                    <a:pt x="69356" y="3125064"/>
                    <a:pt x="66840" y="2957424"/>
                  </a:cubicBezTo>
                  <a:cubicBezTo>
                    <a:pt x="64639" y="2810739"/>
                    <a:pt x="193420" y="2575376"/>
                    <a:pt x="367226" y="2428983"/>
                  </a:cubicBezTo>
                  <a:lnTo>
                    <a:pt x="410797" y="2396854"/>
                  </a:lnTo>
                  <a:lnTo>
                    <a:pt x="388133" y="2388730"/>
                  </a:lnTo>
                  <a:cubicBezTo>
                    <a:pt x="151246" y="2286289"/>
                    <a:pt x="19801" y="2119982"/>
                    <a:pt x="1513" y="1955390"/>
                  </a:cubicBezTo>
                  <a:cubicBezTo>
                    <a:pt x="-22871" y="1735934"/>
                    <a:pt x="251449" y="1293974"/>
                    <a:pt x="531865" y="1132430"/>
                  </a:cubicBezTo>
                  <a:lnTo>
                    <a:pt x="615420" y="1091841"/>
                  </a:lnTo>
                  <a:lnTo>
                    <a:pt x="593121" y="1085502"/>
                  </a:lnTo>
                  <a:cubicBezTo>
                    <a:pt x="545020" y="1067500"/>
                    <a:pt x="505586" y="1043497"/>
                    <a:pt x="463676" y="1011493"/>
                  </a:cubicBezTo>
                  <a:cubicBezTo>
                    <a:pt x="296036" y="883477"/>
                    <a:pt x="375284" y="536005"/>
                    <a:pt x="555116" y="371413"/>
                  </a:cubicBezTo>
                  <a:cubicBezTo>
                    <a:pt x="734948" y="206821"/>
                    <a:pt x="1009268" y="78805"/>
                    <a:pt x="1542668" y="23941"/>
                  </a:cubicBezTo>
                  <a:cubicBezTo>
                    <a:pt x="2076068" y="-30923"/>
                    <a:pt x="3755516" y="42229"/>
                    <a:pt x="3755516" y="42229"/>
                  </a:cubicBezTo>
                  <a:cubicBezTo>
                    <a:pt x="4252721" y="46039"/>
                    <a:pt x="4918995" y="2224"/>
                    <a:pt x="5479750" y="81"/>
                  </a:cubicBezTo>
                  <a:close/>
                </a:path>
              </a:pathLst>
            </a:custGeom>
            <a:solidFill>
              <a:srgbClr val="99FFCC"/>
            </a:solidFill>
            <a:ln>
              <a:noFill/>
            </a:ln>
            <a:effectLst>
              <a:outerShdw dist="111621" dir="2700000" algn="tl" rotWithShape="0">
                <a:srgbClr val="C4E0B2"/>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panose="020B0604020202020204" pitchFamily="34" charset="0"/>
                <a:ea typeface="Calibri"/>
                <a:cs typeface="Arial" panose="020B0604020202020204" pitchFamily="34" charset="0"/>
                <a:sym typeface="Calibri"/>
              </a:endParaRPr>
            </a:p>
          </p:txBody>
        </p:sp>
        <p:sp>
          <p:nvSpPr>
            <p:cNvPr id="8" name="TextBox 7">
              <a:extLst>
                <a:ext uri="{FF2B5EF4-FFF2-40B4-BE49-F238E27FC236}">
                  <a16:creationId xmlns:a16="http://schemas.microsoft.com/office/drawing/2014/main" id="{D0427F8C-56B3-4677-8623-DC06A7667C07}"/>
                </a:ext>
              </a:extLst>
            </p:cNvPr>
            <p:cNvSpPr txBox="1"/>
            <p:nvPr/>
          </p:nvSpPr>
          <p:spPr>
            <a:xfrm>
              <a:off x="2915982" y="1867802"/>
              <a:ext cx="6460193" cy="18409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rPr>
                <a:t>Có rất nhiều ích lợi của thực vật và động vật đã mang lại, phục vụ đời sống hằng ngày.</a:t>
              </a:r>
            </a:p>
          </p:txBody>
        </p:sp>
      </p:grpSp>
      <p:pic>
        <p:nvPicPr>
          <p:cNvPr id="9" name="Picture 8">
            <a:extLst>
              <a:ext uri="{FF2B5EF4-FFF2-40B4-BE49-F238E27FC236}">
                <a16:creationId xmlns:a16="http://schemas.microsoft.com/office/drawing/2014/main" id="{35397164-A9BC-49F3-8285-878C72C27AA8}"/>
              </a:ext>
            </a:extLst>
          </p:cNvPr>
          <p:cNvPicPr>
            <a:picLocks noChangeAspect="1"/>
          </p:cNvPicPr>
          <p:nvPr/>
        </p:nvPicPr>
        <p:blipFill>
          <a:blip r:embed="rId5"/>
          <a:stretch>
            <a:fillRect/>
          </a:stretch>
        </p:blipFill>
        <p:spPr>
          <a:xfrm>
            <a:off x="91440" y="2991238"/>
            <a:ext cx="1751507" cy="3764991"/>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FF3E82E8-9A88-4A79-A398-14DFEB23FEAA}"/>
              </a:ext>
            </a:extLst>
          </p:cNvPr>
          <p:cNvPicPr>
            <a:picLocks noChangeAspect="1"/>
          </p:cNvPicPr>
          <p:nvPr/>
        </p:nvPicPr>
        <p:blipFill>
          <a:blip r:embed="rId6"/>
          <a:stretch>
            <a:fillRect/>
          </a:stretch>
        </p:blipFill>
        <p:spPr>
          <a:xfrm>
            <a:off x="10261448" y="3066090"/>
            <a:ext cx="1744021" cy="3690139"/>
          </a:xfrm>
          <a:prstGeom prst="rect">
            <a:avLst/>
          </a:prstGeom>
          <a:effectLst>
            <a:outerShdw blurRad="50800" dist="38100" dir="2700000" algn="tl" rotWithShape="0">
              <a:prstClr val="black">
                <a:alpha val="40000"/>
              </a:prstClr>
            </a:outerShdw>
          </a:effectLst>
        </p:spPr>
      </p:pic>
      <p:pic>
        <p:nvPicPr>
          <p:cNvPr id="11" name="Graphic 10">
            <a:extLst>
              <a:ext uri="{FF2B5EF4-FFF2-40B4-BE49-F238E27FC236}">
                <a16:creationId xmlns:a16="http://schemas.microsoft.com/office/drawing/2014/main" id="{1EDE0E57-3295-481F-AE7D-39C512AA61C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5393" y="868768"/>
            <a:ext cx="251801" cy="249630"/>
          </a:xfrm>
          <a:prstGeom prst="rect">
            <a:avLst/>
          </a:prstGeom>
        </p:spPr>
      </p:pic>
      <p:pic>
        <p:nvPicPr>
          <p:cNvPr id="12" name="Graphic 11">
            <a:extLst>
              <a:ext uri="{FF2B5EF4-FFF2-40B4-BE49-F238E27FC236}">
                <a16:creationId xmlns:a16="http://schemas.microsoft.com/office/drawing/2014/main" id="{7A01CFF1-4086-4850-8005-A5C9A2B5DB5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0000" y="690750"/>
            <a:ext cx="381887" cy="378594"/>
          </a:xfrm>
          <a:prstGeom prst="rect">
            <a:avLst/>
          </a:prstGeom>
        </p:spPr>
      </p:pic>
      <p:pic>
        <p:nvPicPr>
          <p:cNvPr id="13" name="Graphic 12">
            <a:extLst>
              <a:ext uri="{FF2B5EF4-FFF2-40B4-BE49-F238E27FC236}">
                <a16:creationId xmlns:a16="http://schemas.microsoft.com/office/drawing/2014/main" id="{D89DFCB9-CC11-47B6-BD81-C543205E934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56386" y="2023023"/>
            <a:ext cx="251801" cy="249630"/>
          </a:xfrm>
          <a:prstGeom prst="rect">
            <a:avLst/>
          </a:prstGeom>
        </p:spPr>
      </p:pic>
      <p:pic>
        <p:nvPicPr>
          <p:cNvPr id="14" name="Graphic 13">
            <a:extLst>
              <a:ext uri="{FF2B5EF4-FFF2-40B4-BE49-F238E27FC236}">
                <a16:creationId xmlns:a16="http://schemas.microsoft.com/office/drawing/2014/main" id="{F9DE93BC-6237-494F-A1C7-0D5B23D8089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12184" y="1782871"/>
            <a:ext cx="381887" cy="378594"/>
          </a:xfrm>
          <a:prstGeom prst="rect">
            <a:avLst/>
          </a:prstGeom>
        </p:spPr>
      </p:pic>
      <p:sp>
        <p:nvSpPr>
          <p:cNvPr id="15" name="Rectangle: Rounded Corners 14">
            <a:extLst>
              <a:ext uri="{FF2B5EF4-FFF2-40B4-BE49-F238E27FC236}">
                <a16:creationId xmlns:a16="http://schemas.microsoft.com/office/drawing/2014/main" id="{F4DCB572-64F5-40BE-ACCC-1062A8A32470}"/>
              </a:ext>
            </a:extLst>
          </p:cNvPr>
          <p:cNvSpPr/>
          <p:nvPr/>
        </p:nvSpPr>
        <p:spPr>
          <a:xfrm>
            <a:off x="4126168" y="498255"/>
            <a:ext cx="3939664"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Arial" panose="020B0604020202020204" pitchFamily="34" charset="0"/>
                <a:ea typeface="思源黑体 CN"/>
                <a:cs typeface="Arial" panose="020B0604020202020204" pitchFamily="34" charset="0"/>
              </a:rPr>
              <a:t>KẾT LUẬN</a:t>
            </a:r>
          </a:p>
        </p:txBody>
      </p:sp>
    </p:spTree>
    <p:extLst>
      <p:ext uri="{BB962C8B-B14F-4D97-AF65-F5344CB8AC3E}">
        <p14:creationId xmlns:p14="http://schemas.microsoft.com/office/powerpoint/2010/main" val="3249670523"/>
      </p:ext>
    </p:extLst>
  </p:cSld>
  <p:clrMapOvr>
    <a:masterClrMapping/>
  </p:clrMapOvr>
  <p:transition spd="slow">
    <p:cover dir="l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60000">
                                          <p:cBhvr additive="base">
                                            <p:cTn id="11" dur="100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50" presetClass="entr" presetSubtype="0" decel="10000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strVal val="#ppt_w+.3"/>
                                              </p:val>
                                            </p:tav>
                                            <p:tav tm="100000">
                                              <p:val>
                                                <p:strVal val="#ppt_w"/>
                                              </p:val>
                                            </p:tav>
                                          </p:tavLst>
                                        </p:anim>
                                        <p:anim calcmode="lin" valueType="num">
                                          <p:cBhvr>
                                            <p:cTn id="16" dur="1000" fill="hold"/>
                                            <p:tgtEl>
                                              <p:spTgt spid="6"/>
                                            </p:tgtEl>
                                            <p:attrNameLst>
                                              <p:attrName>ppt_h</p:attrName>
                                            </p:attrNameLst>
                                          </p:cBhvr>
                                          <p:tavLst>
                                            <p:tav tm="0">
                                              <p:val>
                                                <p:strVal val="#ppt_h"/>
                                              </p:val>
                                            </p:tav>
                                            <p:tav tm="100000">
                                              <p:val>
                                                <p:strVal val="#ppt_h"/>
                                              </p:val>
                                            </p:tav>
                                          </p:tavLst>
                                        </p:anim>
                                        <p:animEffect transition="in" filter="fade">
                                          <p:cBhvr>
                                            <p:cTn id="17" dur="1000"/>
                                            <p:tgtEl>
                                              <p:spTgt spid="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50" presetClass="entr" presetSubtype="0" decel="10000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strVal val="#ppt_w+.3"/>
                                              </p:val>
                                            </p:tav>
                                            <p:tav tm="100000">
                                              <p:val>
                                                <p:strVal val="#ppt_w"/>
                                              </p:val>
                                            </p:tav>
                                          </p:tavLst>
                                        </p:anim>
                                        <p:anim calcmode="lin" valueType="num">
                                          <p:cBhvr>
                                            <p:cTn id="16" dur="1000" fill="hold"/>
                                            <p:tgtEl>
                                              <p:spTgt spid="6"/>
                                            </p:tgtEl>
                                            <p:attrNameLst>
                                              <p:attrName>ppt_h</p:attrName>
                                            </p:attrNameLst>
                                          </p:cBhvr>
                                          <p:tavLst>
                                            <p:tav tm="0">
                                              <p:val>
                                                <p:strVal val="#ppt_h"/>
                                              </p:val>
                                            </p:tav>
                                            <p:tav tm="100000">
                                              <p:val>
                                                <p:strVal val="#ppt_h"/>
                                              </p:val>
                                            </p:tav>
                                          </p:tavLst>
                                        </p:anim>
                                        <p:animEffect transition="in" filter="fade">
                                          <p:cBhvr>
                                            <p:cTn id="17" dur="1000"/>
                                            <p:tgtEl>
                                              <p:spTgt spid="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ree Vector | Background template with wild animals"/>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0" y="0"/>
            <a:ext cx="12192000" cy="680174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appy Good Morning Sticker by Rafs Design for iOS &amp; Android | GIPH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09975" y="313994"/>
            <a:ext cx="3062605" cy="30626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DA7B48A-9B49-431B-8C41-0BD9DEE6BBA2}"/>
              </a:ext>
            </a:extLst>
          </p:cNvPr>
          <p:cNvSpPr txBox="1"/>
          <p:nvPr/>
        </p:nvSpPr>
        <p:spPr>
          <a:xfrm>
            <a:off x="2711547" y="1903684"/>
            <a:ext cx="8331327"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 động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 số việc làm thể hiện việc sử dụng thực vật và động vật hợp lí.</a:t>
            </a:r>
          </a:p>
        </p:txBody>
      </p:sp>
    </p:spTree>
    <p:extLst>
      <p:ext uri="{BB962C8B-B14F-4D97-AF65-F5344CB8AC3E}">
        <p14:creationId xmlns:p14="http://schemas.microsoft.com/office/powerpoint/2010/main" val="2731316735"/>
      </p:ext>
    </p:extLst>
  </p:cSld>
  <p:clrMapOvr>
    <a:masterClrMapping/>
  </p:clrMapOvr>
  <p:transition advTm="3000">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AA6B62-DC7F-4777-B67A-2AFA072900C0}"/>
              </a:ext>
            </a:extLst>
          </p:cNvPr>
          <p:cNvPicPr>
            <a:picLocks noChangeAspect="1"/>
          </p:cNvPicPr>
          <p:nvPr/>
        </p:nvPicPr>
        <p:blipFill>
          <a:blip r:embed="rId3"/>
          <a:stretch>
            <a:fillRect/>
          </a:stretch>
        </p:blipFill>
        <p:spPr>
          <a:xfrm>
            <a:off x="151885" y="69813"/>
            <a:ext cx="11888230" cy="6718374"/>
          </a:xfrm>
          <a:prstGeom prst="rect">
            <a:avLst/>
          </a:prstGeom>
        </p:spPr>
      </p:pic>
      <p:sp>
        <p:nvSpPr>
          <p:cNvPr id="6" name="Hộp Văn bản 9">
            <a:extLst>
              <a:ext uri="{FF2B5EF4-FFF2-40B4-BE49-F238E27FC236}">
                <a16:creationId xmlns:a16="http://schemas.microsoft.com/office/drawing/2014/main" id="{F2751DC3-98A7-588C-FC4E-F308EEAA6B9C}"/>
              </a:ext>
            </a:extLst>
          </p:cNvPr>
          <p:cNvSpPr txBox="1"/>
          <p:nvPr/>
        </p:nvSpPr>
        <p:spPr>
          <a:xfrm>
            <a:off x="914401" y="305639"/>
            <a:ext cx="10993582" cy="1077218"/>
          </a:xfrm>
          <a:prstGeom prst="rect">
            <a:avLst/>
          </a:prstGeom>
          <a:noFill/>
        </p:spPr>
        <p:txBody>
          <a:bodyPr wrap="square">
            <a:spAutoFit/>
          </a:bodyPr>
          <a:lstStyle/>
          <a:p>
            <a:pPr lvl="0" algn="just" defTabSz="457200"/>
            <a:r>
              <a:rPr lang="vi-VN" sz="3200" b="1">
                <a:solidFill>
                  <a:prstClr val="black"/>
                </a:solidFill>
                <a:latin typeface="Calibri" panose="020F0502020204030204" pitchFamily="34" charset="0"/>
                <a:ea typeface="Calibri" panose="020F0502020204030204" pitchFamily="34" charset="0"/>
                <a:cs typeface="Calibri" panose="020F0502020204030204" pitchFamily="34" charset="0"/>
              </a:rPr>
              <a:t>+ Gia đình Hòa đã sử dụng thực vật và động vật để làm gì?</a:t>
            </a:r>
          </a:p>
          <a:p>
            <a:pPr lvl="0" algn="just" defTabSz="457200"/>
            <a:r>
              <a:rPr lang="vi-VN" sz="3200" b="1">
                <a:solidFill>
                  <a:prstClr val="black"/>
                </a:solidFill>
                <a:latin typeface="Calibri" panose="020F0502020204030204" pitchFamily="34" charset="0"/>
                <a:ea typeface="Calibri" panose="020F0502020204030204" pitchFamily="34" charset="0"/>
                <a:cs typeface="Calibri" panose="020F0502020204030204" pitchFamily="34" charset="0"/>
              </a:rPr>
              <a:t>+ Cách sử dụng đó hợp lí hay không hợp lí? Vì sao?</a:t>
            </a:r>
            <a:endParaRPr lang="vi-VN" sz="32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565C508-289D-4D45-AF8F-9BFE70058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282" y="1740341"/>
            <a:ext cx="3850109" cy="3011819"/>
          </a:xfrm>
          <a:prstGeom prst="rect">
            <a:avLst/>
          </a:prstGeom>
        </p:spPr>
      </p:pic>
      <p:pic>
        <p:nvPicPr>
          <p:cNvPr id="9" name="Picture 8">
            <a:extLst>
              <a:ext uri="{FF2B5EF4-FFF2-40B4-BE49-F238E27FC236}">
                <a16:creationId xmlns:a16="http://schemas.microsoft.com/office/drawing/2014/main" id="{26CC628D-ADA5-45D6-837E-84E88DDDAC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8688" y="3053385"/>
            <a:ext cx="4134624" cy="3498976"/>
          </a:xfrm>
          <a:prstGeom prst="rect">
            <a:avLst/>
          </a:prstGeom>
        </p:spPr>
      </p:pic>
      <p:pic>
        <p:nvPicPr>
          <p:cNvPr id="11" name="Picture 10">
            <a:extLst>
              <a:ext uri="{FF2B5EF4-FFF2-40B4-BE49-F238E27FC236}">
                <a16:creationId xmlns:a16="http://schemas.microsoft.com/office/drawing/2014/main" id="{BB6FA0ED-9315-4D5B-8C31-CF378CBC72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2465" y="1560612"/>
            <a:ext cx="4315518" cy="2513894"/>
          </a:xfrm>
          <a:prstGeom prst="rect">
            <a:avLst/>
          </a:prstGeom>
        </p:spPr>
      </p:pic>
    </p:spTree>
    <p:extLst>
      <p:ext uri="{BB962C8B-B14F-4D97-AF65-F5344CB8AC3E}">
        <p14:creationId xmlns:p14="http://schemas.microsoft.com/office/powerpoint/2010/main" val="1903181308"/>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sp>
        <p:nvSpPr>
          <p:cNvPr id="4" name="Rounded Rectangle 5"/>
          <p:cNvSpPr/>
          <p:nvPr/>
        </p:nvSpPr>
        <p:spPr>
          <a:xfrm>
            <a:off x="495300" y="76200"/>
            <a:ext cx="11271103" cy="6610349"/>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9E859045-76AB-4B31-ACBE-950CC71E60DD}"/>
              </a:ext>
            </a:extLst>
          </p:cNvPr>
          <p:cNvGrpSpPr/>
          <p:nvPr/>
        </p:nvGrpSpPr>
        <p:grpSpPr>
          <a:xfrm>
            <a:off x="5146494" y="1006821"/>
            <a:ext cx="6238240" cy="1325563"/>
            <a:chOff x="4191454" y="1049107"/>
            <a:chExt cx="6238240" cy="1325563"/>
          </a:xfrm>
        </p:grpSpPr>
        <p:sp>
          <p:nvSpPr>
            <p:cNvPr id="6" name="Rectangle: Rounded Corners 5">
              <a:extLst>
                <a:ext uri="{FF2B5EF4-FFF2-40B4-BE49-F238E27FC236}">
                  <a16:creationId xmlns:a16="http://schemas.microsoft.com/office/drawing/2014/main" id="{6BCFE9BC-88D9-49F0-A328-19411D2631D0}"/>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158145F7-A9DB-4ACE-B02C-46D3D86E2F1A}"/>
                </a:ext>
              </a:extLst>
            </p:cNvPr>
            <p:cNvSpPr txBox="1"/>
            <p:nvPr/>
          </p:nvSpPr>
          <p:spPr>
            <a:xfrm>
              <a:off x="4368189" y="1049107"/>
              <a:ext cx="5689502" cy="1107996"/>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F0"/>
                  </a:solidFill>
                  <a:effectLst/>
                  <a:uLnTx/>
                  <a:uFillTx/>
                  <a:latin typeface="Calibri"/>
                  <a:ea typeface="+mn-ea"/>
                  <a:cs typeface="+mn-cs"/>
                </a:rPr>
                <a:t>Các</a:t>
              </a:r>
              <a:r>
                <a:rPr kumimoji="0" lang="en-US" sz="3600" b="1" i="0" u="none" strike="noStrike" kern="1200" cap="none" spc="0" normalizeH="0" baseline="0" noProof="0" dirty="0">
                  <a:ln>
                    <a:noFill/>
                  </a:ln>
                  <a:solidFill>
                    <a:srgbClr val="00B0F0"/>
                  </a:solidFill>
                  <a:effectLst/>
                  <a:uLnTx/>
                  <a:uFillTx/>
                  <a:latin typeface="Calibri"/>
                  <a:ea typeface="+mn-ea"/>
                  <a:cs typeface="+mn-cs"/>
                </a:rPr>
                <a:t> </a:t>
              </a:r>
              <a:r>
                <a:rPr kumimoji="0" lang="en-US" sz="3600" b="1" i="0" u="none" strike="noStrike" kern="1200" cap="none" spc="0" normalizeH="0" baseline="0" noProof="0" dirty="0" err="1">
                  <a:ln>
                    <a:noFill/>
                  </a:ln>
                  <a:solidFill>
                    <a:srgbClr val="00B0F0"/>
                  </a:solidFill>
                  <a:effectLst/>
                  <a:uLnTx/>
                  <a:uFillTx/>
                  <a:latin typeface="Calibri"/>
                  <a:ea typeface="+mn-ea"/>
                  <a:cs typeface="+mn-cs"/>
                </a:rPr>
                <a:t>nhóm</a:t>
              </a:r>
              <a:r>
                <a:rPr kumimoji="0" lang="en-US" sz="3600" b="1" i="0" u="none" strike="noStrike" kern="1200" cap="none" spc="0" normalizeH="0" baseline="0" noProof="0" dirty="0">
                  <a:ln>
                    <a:noFill/>
                  </a:ln>
                  <a:solidFill>
                    <a:srgbClr val="00B0F0"/>
                  </a:solidFill>
                  <a:effectLst/>
                  <a:uLnTx/>
                  <a:uFillTx/>
                  <a:latin typeface="Calibri"/>
                  <a:ea typeface="+mn-ea"/>
                  <a:cs typeface="+mn-cs"/>
                </a:rPr>
                <a:t> </a:t>
              </a:r>
              <a:r>
                <a:rPr kumimoji="0" lang="en-US" sz="3600" b="1" i="0" u="none" strike="noStrike" kern="1200" cap="none" spc="0" normalizeH="0" baseline="0" noProof="0" dirty="0" err="1">
                  <a:ln>
                    <a:noFill/>
                  </a:ln>
                  <a:solidFill>
                    <a:srgbClr val="00B0F0"/>
                  </a:solidFill>
                  <a:effectLst/>
                  <a:uLnTx/>
                  <a:uFillTx/>
                  <a:latin typeface="Calibri"/>
                  <a:ea typeface="+mn-ea"/>
                  <a:cs typeface="+mn-cs"/>
                </a:rPr>
                <a:t>khác</a:t>
              </a:r>
              <a:endParaRPr kumimoji="0" lang="en-US" sz="3600" b="1" i="0" u="none" strike="noStrike" kern="1200" cap="none" spc="0" normalizeH="0" baseline="0" noProof="0" dirty="0">
                <a:ln>
                  <a:noFill/>
                </a:ln>
                <a:solidFill>
                  <a:srgbClr val="00B0F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F0"/>
                  </a:solidFill>
                  <a:effectLst/>
                  <a:uLnTx/>
                  <a:uFillTx/>
                  <a:latin typeface="Calibri"/>
                  <a:ea typeface="+mn-ea"/>
                  <a:cs typeface="+mn-cs"/>
                </a:rPr>
                <a:t>lắng</a:t>
              </a:r>
              <a:r>
                <a:rPr kumimoji="0" lang="en-US" sz="3600" b="1" i="0" u="none" strike="noStrike" kern="1200" cap="none" spc="0" normalizeH="0" baseline="0" noProof="0" dirty="0">
                  <a:ln>
                    <a:noFill/>
                  </a:ln>
                  <a:solidFill>
                    <a:srgbClr val="00B0F0"/>
                  </a:solidFill>
                  <a:effectLst/>
                  <a:uLnTx/>
                  <a:uFillTx/>
                  <a:latin typeface="Calibri"/>
                  <a:ea typeface="+mn-ea"/>
                  <a:cs typeface="+mn-cs"/>
                </a:rPr>
                <a:t> </a:t>
              </a:r>
              <a:r>
                <a:rPr kumimoji="0" lang="en-US" sz="3600" b="1" i="0" u="none" strike="noStrike" kern="1200" cap="none" spc="0" normalizeH="0" baseline="0" noProof="0" dirty="0" err="1">
                  <a:ln>
                    <a:noFill/>
                  </a:ln>
                  <a:solidFill>
                    <a:srgbClr val="00B0F0"/>
                  </a:solidFill>
                  <a:effectLst/>
                  <a:uLnTx/>
                  <a:uFillTx/>
                  <a:latin typeface="Calibri"/>
                  <a:ea typeface="+mn-ea"/>
                  <a:cs typeface="+mn-cs"/>
                </a:rPr>
                <a:t>nghe</a:t>
              </a:r>
              <a:r>
                <a:rPr kumimoji="0" lang="en-US" sz="3600" b="1" i="0" u="none" strike="noStrike" kern="1200" cap="none" spc="0" normalizeH="0" baseline="0" noProof="0" dirty="0">
                  <a:ln>
                    <a:noFill/>
                  </a:ln>
                  <a:solidFill>
                    <a:srgbClr val="00B0F0"/>
                  </a:solidFill>
                  <a:effectLst/>
                  <a:uLnTx/>
                  <a:uFillTx/>
                  <a:latin typeface="Calibri"/>
                  <a:ea typeface="+mn-ea"/>
                  <a:cs typeface="+mn-cs"/>
                </a:rPr>
                <a:t> – </a:t>
              </a:r>
              <a:r>
                <a:rPr kumimoji="0" lang="en-US" sz="3600" b="1" i="0" u="none" strike="noStrike" kern="1200" cap="none" spc="0" normalizeH="0" baseline="0" noProof="0" dirty="0" err="1">
                  <a:ln>
                    <a:noFill/>
                  </a:ln>
                  <a:solidFill>
                    <a:srgbClr val="00B0F0"/>
                  </a:solidFill>
                  <a:effectLst/>
                  <a:uLnTx/>
                  <a:uFillTx/>
                  <a:latin typeface="Calibri"/>
                  <a:ea typeface="+mn-ea"/>
                  <a:cs typeface="+mn-cs"/>
                </a:rPr>
                <a:t>góp</a:t>
              </a:r>
              <a:r>
                <a:rPr kumimoji="0" lang="en-US" sz="3600" b="1" i="0" u="none" strike="noStrike" kern="1200" cap="none" spc="0" normalizeH="0" baseline="0" noProof="0" dirty="0">
                  <a:ln>
                    <a:noFill/>
                  </a:ln>
                  <a:solidFill>
                    <a:srgbClr val="00B0F0"/>
                  </a:solidFill>
                  <a:effectLst/>
                  <a:uLnTx/>
                  <a:uFillTx/>
                  <a:latin typeface="Calibri"/>
                  <a:ea typeface="+mn-ea"/>
                  <a:cs typeface="+mn-cs"/>
                </a:rPr>
                <a:t> ý - </a:t>
              </a:r>
              <a:r>
                <a:rPr kumimoji="0" lang="en-US" sz="3600" b="1" i="0" u="none" strike="noStrike" kern="1200" cap="none" spc="0" normalizeH="0" baseline="0" noProof="0" dirty="0" err="1">
                  <a:ln>
                    <a:noFill/>
                  </a:ln>
                  <a:solidFill>
                    <a:srgbClr val="00B0F0"/>
                  </a:solidFill>
                  <a:effectLst/>
                  <a:uLnTx/>
                  <a:uFillTx/>
                  <a:latin typeface="Calibri"/>
                  <a:ea typeface="+mn-ea"/>
                  <a:cs typeface="+mn-cs"/>
                </a:rPr>
                <a:t>bổ</a:t>
              </a:r>
              <a:r>
                <a:rPr kumimoji="0" lang="en-US" sz="3600" b="1" i="0" u="none" strike="noStrike" kern="1200" cap="none" spc="0" normalizeH="0" baseline="0" noProof="0" dirty="0">
                  <a:ln>
                    <a:noFill/>
                  </a:ln>
                  <a:solidFill>
                    <a:srgbClr val="00B0F0"/>
                  </a:solidFill>
                  <a:effectLst/>
                  <a:uLnTx/>
                  <a:uFillTx/>
                  <a:latin typeface="Calibri"/>
                  <a:ea typeface="+mn-ea"/>
                  <a:cs typeface="+mn-cs"/>
                </a:rPr>
                <a:t> sung</a:t>
              </a:r>
            </a:p>
          </p:txBody>
        </p:sp>
      </p:grpSp>
      <p:pic>
        <p:nvPicPr>
          <p:cNvPr id="9" name="Picture 8">
            <a:extLst>
              <a:ext uri="{FF2B5EF4-FFF2-40B4-BE49-F238E27FC236}">
                <a16:creationId xmlns:a16="http://schemas.microsoft.com/office/drawing/2014/main" id="{184306FD-94D5-4D2F-A706-21AA5BA500C0}"/>
              </a:ext>
            </a:extLst>
          </p:cNvPr>
          <p:cNvPicPr>
            <a:picLocks noChangeAspect="1"/>
          </p:cNvPicPr>
          <p:nvPr/>
        </p:nvPicPr>
        <p:blipFill>
          <a:blip r:embed="rId3"/>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F71C4CBF-D8D7-48A6-914C-1B2755262D98}"/>
              </a:ext>
            </a:extLst>
          </p:cNvPr>
          <p:cNvPicPr>
            <a:picLocks noChangeAspect="1"/>
          </p:cNvPicPr>
          <p:nvPr/>
        </p:nvPicPr>
        <p:blipFill>
          <a:blip r:embed="rId4"/>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E3A3A468-4417-4ECA-936E-BDE59472B40D}"/>
              </a:ext>
            </a:extLst>
          </p:cNvPr>
          <p:cNvPicPr>
            <a:picLocks noChangeAspect="1"/>
          </p:cNvPicPr>
          <p:nvPr/>
        </p:nvPicPr>
        <p:blipFill>
          <a:blip r:embed="rId5"/>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E6B7D9C6-1D40-42A1-89D2-39F9A4DAB3D7}"/>
              </a:ext>
            </a:extLst>
          </p:cNvPr>
          <p:cNvPicPr>
            <a:picLocks noChangeAspect="1"/>
          </p:cNvPicPr>
          <p:nvPr/>
        </p:nvPicPr>
        <p:blipFill>
          <a:blip r:embed="rId6"/>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grpSp>
        <p:nvGrpSpPr>
          <p:cNvPr id="14" name="Group 13">
            <a:extLst>
              <a:ext uri="{FF2B5EF4-FFF2-40B4-BE49-F238E27FC236}">
                <a16:creationId xmlns:a16="http://schemas.microsoft.com/office/drawing/2014/main" id="{812E2253-7416-45DE-8230-76F1D341E4C7}"/>
              </a:ext>
            </a:extLst>
          </p:cNvPr>
          <p:cNvGrpSpPr/>
          <p:nvPr/>
        </p:nvGrpSpPr>
        <p:grpSpPr>
          <a:xfrm>
            <a:off x="1344632" y="588414"/>
            <a:ext cx="2928308" cy="1743970"/>
            <a:chOff x="38415" y="44877"/>
            <a:chExt cx="2928308" cy="1743970"/>
          </a:xfrm>
        </p:grpSpPr>
        <p:pic>
          <p:nvPicPr>
            <p:cNvPr id="15" name="Graphic 14">
              <a:extLst>
                <a:ext uri="{FF2B5EF4-FFF2-40B4-BE49-F238E27FC236}">
                  <a16:creationId xmlns:a16="http://schemas.microsoft.com/office/drawing/2014/main" id="{369823DD-4D0A-4198-A520-22B460EE606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415" y="44877"/>
              <a:ext cx="2928308" cy="1743970"/>
            </a:xfrm>
            <a:prstGeom prst="rect">
              <a:avLst/>
            </a:prstGeom>
          </p:spPr>
        </p:pic>
        <p:sp>
          <p:nvSpPr>
            <p:cNvPr id="16" name="TextBox 15">
              <a:extLst>
                <a:ext uri="{FF2B5EF4-FFF2-40B4-BE49-F238E27FC236}">
                  <a16:creationId xmlns:a16="http://schemas.microsoft.com/office/drawing/2014/main" id="{81D94D58-C7BF-48C6-846E-75053F93433C}"/>
                </a:ext>
              </a:extLst>
            </p:cNvPr>
            <p:cNvSpPr txBox="1"/>
            <p:nvPr/>
          </p:nvSpPr>
          <p:spPr>
            <a:xfrm>
              <a:off x="225789" y="987982"/>
              <a:ext cx="26335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BACC6">
                      <a:lumMod val="75000"/>
                    </a:srgbClr>
                  </a:solidFill>
                  <a:effectLst/>
                  <a:uLnTx/>
                  <a:uFillTx/>
                  <a:latin typeface="Calibri"/>
                  <a:ea typeface="+mn-ea"/>
                  <a:cs typeface="+mn-cs"/>
                </a:rPr>
                <a:t>Cùng</a:t>
              </a:r>
              <a:r>
                <a:rPr kumimoji="0" lang="en-US" sz="3600" b="1" i="0" u="none" strike="noStrike" kern="1200" cap="none" spc="0" normalizeH="0" baseline="0" noProof="0" dirty="0">
                  <a:ln>
                    <a:noFill/>
                  </a:ln>
                  <a:solidFill>
                    <a:srgbClr val="4BACC6">
                      <a:lumMod val="75000"/>
                    </a:srgbClr>
                  </a:solidFill>
                  <a:effectLst/>
                  <a:uLnTx/>
                  <a:uFillTx/>
                  <a:latin typeface="Calibri"/>
                  <a:ea typeface="+mn-ea"/>
                  <a:cs typeface="+mn-cs"/>
                </a:rPr>
                <a:t> chia </a:t>
              </a:r>
              <a:r>
                <a:rPr kumimoji="0" lang="en-US" sz="3600" b="1" i="0" u="none" strike="noStrike" kern="1200" cap="none" spc="0" normalizeH="0" baseline="0" noProof="0" dirty="0" err="1">
                  <a:ln>
                    <a:noFill/>
                  </a:ln>
                  <a:solidFill>
                    <a:srgbClr val="4BACC6">
                      <a:lumMod val="75000"/>
                    </a:srgbClr>
                  </a:solidFill>
                  <a:effectLst/>
                  <a:uLnTx/>
                  <a:uFillTx/>
                  <a:latin typeface="Calibri"/>
                  <a:ea typeface="+mn-ea"/>
                  <a:cs typeface="+mn-cs"/>
                </a:rPr>
                <a:t>sẻ</a:t>
              </a:r>
              <a:endParaRPr kumimoji="0" lang="vi-VN" sz="3600" b="1" i="0" u="none" strike="noStrike" kern="1200" cap="none" spc="0" normalizeH="0" baseline="0" noProof="0" dirty="0">
                <a:ln>
                  <a:noFill/>
                </a:ln>
                <a:solidFill>
                  <a:srgbClr val="4BACC6">
                    <a:lumMod val="75000"/>
                  </a:srgbClr>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3143698030"/>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sp>
        <p:nvSpPr>
          <p:cNvPr id="4" name="Rounded Rectangle 5"/>
          <p:cNvSpPr/>
          <p:nvPr/>
        </p:nvSpPr>
        <p:spPr>
          <a:xfrm>
            <a:off x="495300" y="76200"/>
            <a:ext cx="11271103" cy="6610349"/>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Speech Bubble: Rectangle with Corners Rounded 17">
            <a:extLst>
              <a:ext uri="{FF2B5EF4-FFF2-40B4-BE49-F238E27FC236}">
                <a16:creationId xmlns:a16="http://schemas.microsoft.com/office/drawing/2014/main" id="{4E8D89CC-9097-4D40-B558-A2C54F4CA323}"/>
              </a:ext>
            </a:extLst>
          </p:cNvPr>
          <p:cNvSpPr/>
          <p:nvPr/>
        </p:nvSpPr>
        <p:spPr>
          <a:xfrm>
            <a:off x="5197402" y="1844762"/>
            <a:ext cx="6125578" cy="1536612"/>
          </a:xfrm>
          <a:prstGeom prst="wedgeRoundRectCallout">
            <a:avLst>
              <a:gd name="adj1" fmla="val 33067"/>
              <a:gd name="adj2" fmla="val 43290"/>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200" b="1" kern="0">
                <a:solidFill>
                  <a:srgbClr val="002060"/>
                </a:solidFill>
                <a:latin typeface="Calibri" panose="020F0502020204030204" pitchFamily="34" charset="0"/>
                <a:cs typeface="Calibri" panose="020F0502020204030204" pitchFamily="34" charset="0"/>
              </a:rPr>
              <a:t>Gia đình Hòa đã sử dụng thực vật và động vật để </a:t>
            </a:r>
            <a:r>
              <a:rPr lang="en-US" sz="3200" b="1" kern="0">
                <a:solidFill>
                  <a:srgbClr val="002060"/>
                </a:solidFill>
                <a:latin typeface="Calibri" panose="020F0502020204030204" pitchFamily="34" charset="0"/>
                <a:cs typeface="Calibri" panose="020F0502020204030204" pitchFamily="34" charset="0"/>
              </a:rPr>
              <a:t>l</a:t>
            </a:r>
            <a:r>
              <a:rPr lang="vi-VN" sz="3200" b="1" kern="0">
                <a:solidFill>
                  <a:srgbClr val="002060"/>
                </a:solidFill>
                <a:latin typeface="Calibri" panose="020F0502020204030204" pitchFamily="34" charset="0"/>
                <a:cs typeface="Calibri" panose="020F0502020204030204" pitchFamily="34" charset="0"/>
              </a:rPr>
              <a:t>àm thực phẩm.</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9" name="Picture 18">
            <a:extLst>
              <a:ext uri="{FF2B5EF4-FFF2-40B4-BE49-F238E27FC236}">
                <a16:creationId xmlns:a16="http://schemas.microsoft.com/office/drawing/2014/main" id="{9F3525DE-3EBE-4C27-B91D-601F5AFFA2DE}"/>
              </a:ext>
            </a:extLst>
          </p:cNvPr>
          <p:cNvPicPr>
            <a:picLocks noChangeAspect="1"/>
          </p:cNvPicPr>
          <p:nvPr/>
        </p:nvPicPr>
        <p:blipFill>
          <a:blip r:embed="rId3"/>
          <a:stretch>
            <a:fillRect/>
          </a:stretch>
        </p:blipFill>
        <p:spPr>
          <a:xfrm>
            <a:off x="3390899" y="407563"/>
            <a:ext cx="6128385" cy="824972"/>
          </a:xfrm>
          <a:prstGeom prst="rect">
            <a:avLst/>
          </a:prstGeom>
        </p:spPr>
      </p:pic>
      <p:pic>
        <p:nvPicPr>
          <p:cNvPr id="7" name="Picture 6">
            <a:extLst>
              <a:ext uri="{FF2B5EF4-FFF2-40B4-BE49-F238E27FC236}">
                <a16:creationId xmlns:a16="http://schemas.microsoft.com/office/drawing/2014/main" id="{1D916545-4155-4477-A1B5-550605A732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871" y="2204575"/>
            <a:ext cx="3850109" cy="3011819"/>
          </a:xfrm>
          <a:prstGeom prst="rect">
            <a:avLst/>
          </a:prstGeom>
        </p:spPr>
      </p:pic>
      <p:sp>
        <p:nvSpPr>
          <p:cNvPr id="8" name="Speech Bubble: Rectangle with Corners Rounded 7">
            <a:extLst>
              <a:ext uri="{FF2B5EF4-FFF2-40B4-BE49-F238E27FC236}">
                <a16:creationId xmlns:a16="http://schemas.microsoft.com/office/drawing/2014/main" id="{E7DEDE4B-EF59-451C-A388-27477FC7FC88}"/>
              </a:ext>
            </a:extLst>
          </p:cNvPr>
          <p:cNvSpPr/>
          <p:nvPr/>
        </p:nvSpPr>
        <p:spPr>
          <a:xfrm>
            <a:off x="5197402" y="4150193"/>
            <a:ext cx="6125578" cy="1536612"/>
          </a:xfrm>
          <a:prstGeom prst="wedgeRoundRectCallout">
            <a:avLst>
              <a:gd name="adj1" fmla="val 36512"/>
              <a:gd name="adj2" fmla="val 45122"/>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200" b="1" kern="0">
                <a:solidFill>
                  <a:srgbClr val="002060"/>
                </a:solidFill>
                <a:latin typeface="Calibri" panose="020F0502020204030204" pitchFamily="34" charset="0"/>
                <a:cs typeface="Calibri" panose="020F0502020204030204" pitchFamily="34" charset="0"/>
              </a:rPr>
              <a:t>Cách sử dụng đó </a:t>
            </a:r>
            <a:r>
              <a:rPr lang="en-US" sz="3200" b="1" kern="0">
                <a:solidFill>
                  <a:srgbClr val="002060"/>
                </a:solidFill>
                <a:latin typeface="Calibri" panose="020F0502020204030204" pitchFamily="34" charset="0"/>
                <a:cs typeface="Calibri" panose="020F0502020204030204" pitchFamily="34" charset="0"/>
              </a:rPr>
              <a:t>chưa </a:t>
            </a:r>
            <a:r>
              <a:rPr lang="vi-VN" sz="3200" b="1" kern="0">
                <a:solidFill>
                  <a:srgbClr val="002060"/>
                </a:solidFill>
                <a:latin typeface="Calibri" panose="020F0502020204030204" pitchFamily="34" charset="0"/>
                <a:cs typeface="Calibri" panose="020F0502020204030204" pitchFamily="34" charset="0"/>
              </a:rPr>
              <a:t>hợp lí</a:t>
            </a:r>
            <a:r>
              <a:rPr lang="en-US" sz="3200" b="1" kern="0">
                <a:solidFill>
                  <a:srgbClr val="002060"/>
                </a:solidFill>
                <a:latin typeface="Calibri" panose="020F0502020204030204" pitchFamily="34" charset="0"/>
                <a:cs typeface="Calibri" panose="020F0502020204030204" pitchFamily="34" charset="0"/>
              </a:rPr>
              <a:t>.</a:t>
            </a:r>
            <a:r>
              <a:rPr lang="vi-VN" sz="3200" b="1" kern="0">
                <a:solidFill>
                  <a:srgbClr val="002060"/>
                </a:solidFill>
                <a:latin typeface="Calibri" panose="020F0502020204030204" pitchFamily="34" charset="0"/>
                <a:cs typeface="Calibri" panose="020F0502020204030204" pitchFamily="34" charset="0"/>
              </a:rPr>
              <a:t> Vì </a:t>
            </a:r>
            <a:r>
              <a:rPr lang="en-US" sz="3200" b="1" kern="0">
                <a:solidFill>
                  <a:srgbClr val="002060"/>
                </a:solidFill>
                <a:latin typeface="Calibri" panose="020F0502020204030204" pitchFamily="34" charset="0"/>
                <a:cs typeface="Calibri" panose="020F0502020204030204" pitchFamily="34" charset="0"/>
              </a:rPr>
              <a:t>nấu nhiều ăn không hết sẽ lãng phí.</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74694446"/>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sp>
        <p:nvSpPr>
          <p:cNvPr id="4" name="Rounded Rectangle 5"/>
          <p:cNvSpPr/>
          <p:nvPr/>
        </p:nvSpPr>
        <p:spPr>
          <a:xfrm>
            <a:off x="495300" y="76200"/>
            <a:ext cx="11271103" cy="6610349"/>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Speech Bubble: Rectangle with Corners Rounded 17">
            <a:extLst>
              <a:ext uri="{FF2B5EF4-FFF2-40B4-BE49-F238E27FC236}">
                <a16:creationId xmlns:a16="http://schemas.microsoft.com/office/drawing/2014/main" id="{4E8D89CC-9097-4D40-B558-A2C54F4CA323}"/>
              </a:ext>
            </a:extLst>
          </p:cNvPr>
          <p:cNvSpPr/>
          <p:nvPr/>
        </p:nvSpPr>
        <p:spPr>
          <a:xfrm>
            <a:off x="5197402" y="1844762"/>
            <a:ext cx="6125578" cy="1536612"/>
          </a:xfrm>
          <a:prstGeom prst="wedgeRoundRectCallout">
            <a:avLst>
              <a:gd name="adj1" fmla="val 33067"/>
              <a:gd name="adj2" fmla="val 43290"/>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kumimoji="0" lang="vi-VN" sz="3200" b="1" i="0" u="none" strike="noStrike" kern="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Gia đình Hòa đã sử dụng thực vật và động vật để </a:t>
            </a:r>
            <a:r>
              <a:rPr lang="en-US" sz="3200" b="1" kern="0">
                <a:solidFill>
                  <a:srgbClr val="002060"/>
                </a:solidFill>
                <a:latin typeface="Calibri" panose="020F0502020204030204" pitchFamily="34" charset="0"/>
                <a:cs typeface="Calibri" panose="020F0502020204030204" pitchFamily="34" charset="0"/>
              </a:rPr>
              <a:t>Trang trí.</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9" name="Picture 18">
            <a:extLst>
              <a:ext uri="{FF2B5EF4-FFF2-40B4-BE49-F238E27FC236}">
                <a16:creationId xmlns:a16="http://schemas.microsoft.com/office/drawing/2014/main" id="{9F3525DE-3EBE-4C27-B91D-601F5AFFA2DE}"/>
              </a:ext>
            </a:extLst>
          </p:cNvPr>
          <p:cNvPicPr>
            <a:picLocks noChangeAspect="1"/>
          </p:cNvPicPr>
          <p:nvPr/>
        </p:nvPicPr>
        <p:blipFill>
          <a:blip r:embed="rId3"/>
          <a:stretch>
            <a:fillRect/>
          </a:stretch>
        </p:blipFill>
        <p:spPr>
          <a:xfrm>
            <a:off x="3390899" y="407563"/>
            <a:ext cx="6128385" cy="824972"/>
          </a:xfrm>
          <a:prstGeom prst="rect">
            <a:avLst/>
          </a:prstGeom>
        </p:spPr>
      </p:pic>
      <p:sp>
        <p:nvSpPr>
          <p:cNvPr id="8" name="Speech Bubble: Rectangle with Corners Rounded 7">
            <a:extLst>
              <a:ext uri="{FF2B5EF4-FFF2-40B4-BE49-F238E27FC236}">
                <a16:creationId xmlns:a16="http://schemas.microsoft.com/office/drawing/2014/main" id="{E7DEDE4B-EF59-451C-A388-27477FC7FC88}"/>
              </a:ext>
            </a:extLst>
          </p:cNvPr>
          <p:cNvSpPr/>
          <p:nvPr/>
        </p:nvSpPr>
        <p:spPr>
          <a:xfrm>
            <a:off x="5197402" y="4150193"/>
            <a:ext cx="6125578" cy="1536612"/>
          </a:xfrm>
          <a:prstGeom prst="wedgeRoundRectCallout">
            <a:avLst>
              <a:gd name="adj1" fmla="val 36512"/>
              <a:gd name="adj2" fmla="val 45122"/>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Cách sử dụng đó hợp lí</a:t>
            </a:r>
            <a:r>
              <a:rPr kumimoji="0" lang="en-US" sz="3200" b="1" i="0" u="none" strike="noStrike" kern="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a:t>
            </a:r>
            <a:r>
              <a:rPr kumimoji="0" lang="vi-VN" sz="3200" b="1" i="0" u="none" strike="noStrike" kern="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 Vì </a:t>
            </a:r>
            <a:r>
              <a:rPr kumimoji="0" lang="en-US" sz="3200" b="1" i="0" u="none" strike="noStrike" kern="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cành</a:t>
            </a:r>
            <a:r>
              <a:rPr kumimoji="0" lang="en-US" sz="3200" b="1" i="0" u="none" strike="noStrike" kern="0" cap="none" spc="0" normalizeH="0" noProof="0">
                <a:ln>
                  <a:noFill/>
                </a:ln>
                <a:solidFill>
                  <a:srgbClr val="002060"/>
                </a:solidFill>
                <a:effectLst/>
                <a:uLnTx/>
                <a:uFillTx/>
                <a:latin typeface="Calibri" panose="020F0502020204030204" pitchFamily="34" charset="0"/>
                <a:ea typeface="+mn-ea"/>
                <a:cs typeface="Calibri" panose="020F0502020204030204" pitchFamily="34" charset="0"/>
              </a:rPr>
              <a:t> lá thừa có thể ủ thành phân bón cho cây trồng khác.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9" name="Picture 8">
            <a:extLst>
              <a:ext uri="{FF2B5EF4-FFF2-40B4-BE49-F238E27FC236}">
                <a16:creationId xmlns:a16="http://schemas.microsoft.com/office/drawing/2014/main" id="{F84091A1-186B-447D-A4E8-432E223F20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039" y="1818534"/>
            <a:ext cx="4134624" cy="3498976"/>
          </a:xfrm>
          <a:prstGeom prst="rect">
            <a:avLst/>
          </a:prstGeom>
        </p:spPr>
      </p:pic>
    </p:spTree>
    <p:extLst>
      <p:ext uri="{BB962C8B-B14F-4D97-AF65-F5344CB8AC3E}">
        <p14:creationId xmlns:p14="http://schemas.microsoft.com/office/powerpoint/2010/main" val="2203534455"/>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sp>
        <p:nvSpPr>
          <p:cNvPr id="4" name="Rounded Rectangle 5"/>
          <p:cNvSpPr/>
          <p:nvPr/>
        </p:nvSpPr>
        <p:spPr>
          <a:xfrm>
            <a:off x="495300" y="76200"/>
            <a:ext cx="11271103" cy="6610349"/>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Speech Bubble: Rectangle with Corners Rounded 17">
            <a:extLst>
              <a:ext uri="{FF2B5EF4-FFF2-40B4-BE49-F238E27FC236}">
                <a16:creationId xmlns:a16="http://schemas.microsoft.com/office/drawing/2014/main" id="{4E8D89CC-9097-4D40-B558-A2C54F4CA323}"/>
              </a:ext>
            </a:extLst>
          </p:cNvPr>
          <p:cNvSpPr/>
          <p:nvPr/>
        </p:nvSpPr>
        <p:spPr>
          <a:xfrm>
            <a:off x="5197402" y="1844762"/>
            <a:ext cx="6125578" cy="1536612"/>
          </a:xfrm>
          <a:prstGeom prst="wedgeRoundRectCallout">
            <a:avLst>
              <a:gd name="adj1" fmla="val 33067"/>
              <a:gd name="adj2" fmla="val 43290"/>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kumimoji="0" lang="vi-VN" sz="3200" b="1" i="0" u="none" strike="noStrike" kern="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Gia đình Hòa đã sử dụng thực vật và động vật để </a:t>
            </a:r>
            <a:r>
              <a:rPr lang="en-US" sz="3200" b="1" kern="0">
                <a:solidFill>
                  <a:srgbClr val="002060"/>
                </a:solidFill>
                <a:latin typeface="Calibri" panose="020F0502020204030204" pitchFamily="34" charset="0"/>
                <a:cs typeface="Calibri" panose="020F0502020204030204" pitchFamily="34" charset="0"/>
              </a:rPr>
              <a:t>Làm thuốc.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9" name="Picture 18">
            <a:extLst>
              <a:ext uri="{FF2B5EF4-FFF2-40B4-BE49-F238E27FC236}">
                <a16:creationId xmlns:a16="http://schemas.microsoft.com/office/drawing/2014/main" id="{9F3525DE-3EBE-4C27-B91D-601F5AFFA2DE}"/>
              </a:ext>
            </a:extLst>
          </p:cNvPr>
          <p:cNvPicPr>
            <a:picLocks noChangeAspect="1"/>
          </p:cNvPicPr>
          <p:nvPr/>
        </p:nvPicPr>
        <p:blipFill>
          <a:blip r:embed="rId3"/>
          <a:stretch>
            <a:fillRect/>
          </a:stretch>
        </p:blipFill>
        <p:spPr>
          <a:xfrm>
            <a:off x="3390899" y="407563"/>
            <a:ext cx="6128385" cy="824972"/>
          </a:xfrm>
          <a:prstGeom prst="rect">
            <a:avLst/>
          </a:prstGeom>
        </p:spPr>
      </p:pic>
      <p:sp>
        <p:nvSpPr>
          <p:cNvPr id="8" name="Speech Bubble: Rectangle with Corners Rounded 7">
            <a:extLst>
              <a:ext uri="{FF2B5EF4-FFF2-40B4-BE49-F238E27FC236}">
                <a16:creationId xmlns:a16="http://schemas.microsoft.com/office/drawing/2014/main" id="{E7DEDE4B-EF59-451C-A388-27477FC7FC88}"/>
              </a:ext>
            </a:extLst>
          </p:cNvPr>
          <p:cNvSpPr/>
          <p:nvPr/>
        </p:nvSpPr>
        <p:spPr>
          <a:xfrm>
            <a:off x="5197402" y="3876085"/>
            <a:ext cx="6306417" cy="2029744"/>
          </a:xfrm>
          <a:prstGeom prst="wedgeRoundRectCallout">
            <a:avLst>
              <a:gd name="adj1" fmla="val 36512"/>
              <a:gd name="adj2" fmla="val 45122"/>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kumimoji="0" lang="vi-VN" sz="3200" b="1" i="0" u="none" strike="noStrike" kern="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Cách sử dụng đó hợp lí</a:t>
            </a:r>
            <a:r>
              <a:rPr kumimoji="0" lang="en-US" sz="3200" b="1" i="0" u="none" strike="noStrike" kern="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a:t>
            </a:r>
            <a:r>
              <a:rPr lang="vi-VN" sz="3200" b="1" kern="0">
                <a:solidFill>
                  <a:srgbClr val="002060"/>
                </a:solidFill>
                <a:latin typeface="Calibri" panose="020F0502020204030204" pitchFamily="34" charset="0"/>
                <a:cs typeface="Calibri" panose="020F0502020204030204" pitchFamily="34" charset="0"/>
              </a:rPr>
              <a:t> </a:t>
            </a:r>
            <a:r>
              <a:rPr lang="en-US" sz="3200" b="1" kern="0">
                <a:solidFill>
                  <a:srgbClr val="002060"/>
                </a:solidFill>
                <a:latin typeface="Calibri" panose="020F0502020204030204" pitchFamily="34" charset="0"/>
                <a:cs typeface="Calibri" panose="020F0502020204030204" pitchFamily="34" charset="0"/>
              </a:rPr>
              <a:t>V</a:t>
            </a:r>
            <a:r>
              <a:rPr lang="vi-VN" sz="3200" b="1" kern="0">
                <a:solidFill>
                  <a:srgbClr val="002060"/>
                </a:solidFill>
                <a:latin typeface="Calibri" panose="020F0502020204030204" pitchFamily="34" charset="0"/>
                <a:cs typeface="Calibri" panose="020F0502020204030204" pitchFamily="34" charset="0"/>
              </a:rPr>
              <a:t>ì không làm lãng phí thực vật, động vật và có lợi cho sức khỏe của con người.</a:t>
            </a:r>
            <a:r>
              <a:rPr kumimoji="0" lang="en-US" sz="3200" b="1" i="0" u="none" strike="noStrike" kern="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 </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0FC35DE4-F3F8-43F0-9B07-D167D3CE9E03}"/>
              </a:ext>
            </a:extLst>
          </p:cNvPr>
          <p:cNvPicPr>
            <a:picLocks noChangeAspect="1"/>
          </p:cNvPicPr>
          <p:nvPr/>
        </p:nvPicPr>
        <p:blipFill>
          <a:blip r:embed="rId4"/>
          <a:stretch>
            <a:fillRect/>
          </a:stretch>
        </p:blipFill>
        <p:spPr>
          <a:xfrm>
            <a:off x="688180" y="2563607"/>
            <a:ext cx="4316342" cy="2511770"/>
          </a:xfrm>
          <a:prstGeom prst="rect">
            <a:avLst/>
          </a:prstGeom>
        </p:spPr>
      </p:pic>
    </p:spTree>
    <p:extLst>
      <p:ext uri="{BB962C8B-B14F-4D97-AF65-F5344CB8AC3E}">
        <p14:creationId xmlns:p14="http://schemas.microsoft.com/office/powerpoint/2010/main" val="2032059687"/>
      </p:ext>
    </p:extLst>
  </p:cSld>
  <p:clrMapOvr>
    <a:masterClrMapping/>
  </p:clrMapOvr>
  <p:transition advTm="6981">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1CD8FB3-F484-4CDC-B8B7-97C21DF63B26}"/>
              </a:ext>
            </a:extLst>
          </p:cNvPr>
          <p:cNvPicPr>
            <a:picLocks noChangeAspect="1"/>
          </p:cNvPicPr>
          <p:nvPr/>
        </p:nvPicPr>
        <p:blipFill>
          <a:blip r:embed="rId4"/>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D035B1D9-D3D0-4D77-A2AB-92AF01FB9125}"/>
              </a:ext>
            </a:extLst>
          </p:cNvPr>
          <p:cNvGrpSpPr/>
          <p:nvPr/>
        </p:nvGrpSpPr>
        <p:grpSpPr>
          <a:xfrm>
            <a:off x="1657919" y="1118398"/>
            <a:ext cx="9198467" cy="3559317"/>
            <a:chOff x="2278140" y="1118398"/>
            <a:chExt cx="7635719" cy="3085452"/>
          </a:xfrm>
        </p:grpSpPr>
        <p:sp>
          <p:nvSpPr>
            <p:cNvPr id="7" name="Google Shape;174;p4">
              <a:extLst>
                <a:ext uri="{FF2B5EF4-FFF2-40B4-BE49-F238E27FC236}">
                  <a16:creationId xmlns:a16="http://schemas.microsoft.com/office/drawing/2014/main" id="{8A60BDE0-C054-444F-BDCC-347D834E7810}"/>
                </a:ext>
              </a:extLst>
            </p:cNvPr>
            <p:cNvSpPr/>
            <p:nvPr/>
          </p:nvSpPr>
          <p:spPr>
            <a:xfrm>
              <a:off x="2278140" y="1118398"/>
              <a:ext cx="7635719" cy="3085452"/>
            </a:xfrm>
            <a:custGeom>
              <a:avLst/>
              <a:gdLst/>
              <a:ahLst/>
              <a:cxnLst/>
              <a:rect l="l" t="t" r="r" b="b"/>
              <a:pathLst>
                <a:path w="7395474" h="3414868" extrusionOk="0">
                  <a:moveTo>
                    <a:pt x="5479750" y="81"/>
                  </a:moveTo>
                  <a:cubicBezTo>
                    <a:pt x="5816202" y="-1205"/>
                    <a:pt x="6114668" y="12511"/>
                    <a:pt x="6315836" y="60517"/>
                  </a:cubicBezTo>
                  <a:cubicBezTo>
                    <a:pt x="6852284" y="188533"/>
                    <a:pt x="7147940" y="651829"/>
                    <a:pt x="6974204" y="810325"/>
                  </a:cubicBezTo>
                  <a:cubicBezTo>
                    <a:pt x="6909053" y="869761"/>
                    <a:pt x="6780466" y="905194"/>
                    <a:pt x="6597603" y="929161"/>
                  </a:cubicBezTo>
                  <a:lnTo>
                    <a:pt x="6479571" y="941287"/>
                  </a:lnTo>
                  <a:lnTo>
                    <a:pt x="6606696" y="957783"/>
                  </a:lnTo>
                  <a:cubicBezTo>
                    <a:pt x="7049251" y="1033084"/>
                    <a:pt x="7257277" y="1199105"/>
                    <a:pt x="7353289" y="1388462"/>
                  </a:cubicBezTo>
                  <a:cubicBezTo>
                    <a:pt x="7449301" y="1577819"/>
                    <a:pt x="7379626" y="1953866"/>
                    <a:pt x="7162640" y="2155183"/>
                  </a:cubicBezTo>
                  <a:lnTo>
                    <a:pt x="7134455" y="2175785"/>
                  </a:lnTo>
                  <a:lnTo>
                    <a:pt x="7161581" y="2207616"/>
                  </a:lnTo>
                  <a:cubicBezTo>
                    <a:pt x="7254669" y="2344776"/>
                    <a:pt x="7390525" y="2719680"/>
                    <a:pt x="7297438" y="2884272"/>
                  </a:cubicBezTo>
                  <a:cubicBezTo>
                    <a:pt x="7204351" y="3048864"/>
                    <a:pt x="7020693" y="3131160"/>
                    <a:pt x="6603059" y="3195168"/>
                  </a:cubicBezTo>
                  <a:cubicBezTo>
                    <a:pt x="6185425" y="3259176"/>
                    <a:pt x="5332547" y="3231744"/>
                    <a:pt x="4791636" y="3268320"/>
                  </a:cubicBezTo>
                  <a:cubicBezTo>
                    <a:pt x="4250725" y="3304896"/>
                    <a:pt x="3850702" y="3408528"/>
                    <a:pt x="3357593" y="3414624"/>
                  </a:cubicBezTo>
                  <a:cubicBezTo>
                    <a:pt x="2864483" y="3420720"/>
                    <a:pt x="2316024" y="3310992"/>
                    <a:pt x="1832978" y="3304896"/>
                  </a:cubicBezTo>
                  <a:cubicBezTo>
                    <a:pt x="1349932" y="3298800"/>
                    <a:pt x="753672" y="3435960"/>
                    <a:pt x="459315" y="3378048"/>
                  </a:cubicBezTo>
                  <a:cubicBezTo>
                    <a:pt x="164959" y="3320136"/>
                    <a:pt x="69356" y="3125064"/>
                    <a:pt x="66840" y="2957424"/>
                  </a:cubicBezTo>
                  <a:cubicBezTo>
                    <a:pt x="64639" y="2810739"/>
                    <a:pt x="193420" y="2575376"/>
                    <a:pt x="367226" y="2428983"/>
                  </a:cubicBezTo>
                  <a:lnTo>
                    <a:pt x="410797" y="2396854"/>
                  </a:lnTo>
                  <a:lnTo>
                    <a:pt x="388133" y="2388730"/>
                  </a:lnTo>
                  <a:cubicBezTo>
                    <a:pt x="151246" y="2286289"/>
                    <a:pt x="19801" y="2119982"/>
                    <a:pt x="1513" y="1955390"/>
                  </a:cubicBezTo>
                  <a:cubicBezTo>
                    <a:pt x="-22871" y="1735934"/>
                    <a:pt x="251449" y="1293974"/>
                    <a:pt x="531865" y="1132430"/>
                  </a:cubicBezTo>
                  <a:lnTo>
                    <a:pt x="615420" y="1091841"/>
                  </a:lnTo>
                  <a:lnTo>
                    <a:pt x="593121" y="1085502"/>
                  </a:lnTo>
                  <a:cubicBezTo>
                    <a:pt x="545020" y="1067500"/>
                    <a:pt x="505586" y="1043497"/>
                    <a:pt x="463676" y="1011493"/>
                  </a:cubicBezTo>
                  <a:cubicBezTo>
                    <a:pt x="296036" y="883477"/>
                    <a:pt x="375284" y="536005"/>
                    <a:pt x="555116" y="371413"/>
                  </a:cubicBezTo>
                  <a:cubicBezTo>
                    <a:pt x="734948" y="206821"/>
                    <a:pt x="1009268" y="78805"/>
                    <a:pt x="1542668" y="23941"/>
                  </a:cubicBezTo>
                  <a:cubicBezTo>
                    <a:pt x="2076068" y="-30923"/>
                    <a:pt x="3755516" y="42229"/>
                    <a:pt x="3755516" y="42229"/>
                  </a:cubicBezTo>
                  <a:cubicBezTo>
                    <a:pt x="4252721" y="46039"/>
                    <a:pt x="4918995" y="2224"/>
                    <a:pt x="5479750" y="81"/>
                  </a:cubicBezTo>
                  <a:close/>
                </a:path>
              </a:pathLst>
            </a:custGeom>
            <a:solidFill>
              <a:srgbClr val="99FFCC"/>
            </a:solidFill>
            <a:ln>
              <a:noFill/>
            </a:ln>
            <a:effectLst>
              <a:outerShdw dist="111621" dir="2700000" algn="tl" rotWithShape="0">
                <a:srgbClr val="C4E0B2"/>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panose="020B0604020202020204" pitchFamily="34" charset="0"/>
                <a:ea typeface="Calibri"/>
                <a:cs typeface="Arial" panose="020B0604020202020204" pitchFamily="34" charset="0"/>
                <a:sym typeface="Calibri"/>
              </a:endParaRPr>
            </a:p>
          </p:txBody>
        </p:sp>
        <p:sp>
          <p:nvSpPr>
            <p:cNvPr id="8" name="TextBox 7">
              <a:extLst>
                <a:ext uri="{FF2B5EF4-FFF2-40B4-BE49-F238E27FC236}">
                  <a16:creationId xmlns:a16="http://schemas.microsoft.com/office/drawing/2014/main" id="{D0427F8C-56B3-4677-8623-DC06A7667C07}"/>
                </a:ext>
              </a:extLst>
            </p:cNvPr>
            <p:cNvSpPr txBox="1"/>
            <p:nvPr/>
          </p:nvSpPr>
          <p:spPr>
            <a:xfrm>
              <a:off x="2908075" y="1694407"/>
              <a:ext cx="6460193" cy="24812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rPr>
                <a:t>Thực vật, động vật cung cấp thức ăn, đồ uống , nguyên liệu để phục vụ nhu cầu của con người. Mỗi gia đình cần có ý thức sử dụng hợp lí thực vật và động vật.</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grpSp>
      <p:pic>
        <p:nvPicPr>
          <p:cNvPr id="9" name="Picture 8">
            <a:extLst>
              <a:ext uri="{FF2B5EF4-FFF2-40B4-BE49-F238E27FC236}">
                <a16:creationId xmlns:a16="http://schemas.microsoft.com/office/drawing/2014/main" id="{35397164-A9BC-49F3-8285-878C72C27AA8}"/>
              </a:ext>
            </a:extLst>
          </p:cNvPr>
          <p:cNvPicPr>
            <a:picLocks noChangeAspect="1"/>
          </p:cNvPicPr>
          <p:nvPr/>
        </p:nvPicPr>
        <p:blipFill>
          <a:blip r:embed="rId5"/>
          <a:stretch>
            <a:fillRect/>
          </a:stretch>
        </p:blipFill>
        <p:spPr>
          <a:xfrm>
            <a:off x="91440" y="2991238"/>
            <a:ext cx="1751507" cy="3764991"/>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FF3E82E8-9A88-4A79-A398-14DFEB23FEAA}"/>
              </a:ext>
            </a:extLst>
          </p:cNvPr>
          <p:cNvPicPr>
            <a:picLocks noChangeAspect="1"/>
          </p:cNvPicPr>
          <p:nvPr/>
        </p:nvPicPr>
        <p:blipFill>
          <a:blip r:embed="rId6"/>
          <a:stretch>
            <a:fillRect/>
          </a:stretch>
        </p:blipFill>
        <p:spPr>
          <a:xfrm>
            <a:off x="10261448" y="3066090"/>
            <a:ext cx="1744021" cy="3690139"/>
          </a:xfrm>
          <a:prstGeom prst="rect">
            <a:avLst/>
          </a:prstGeom>
          <a:effectLst>
            <a:outerShdw blurRad="50800" dist="38100" dir="2700000" algn="tl" rotWithShape="0">
              <a:prstClr val="black">
                <a:alpha val="40000"/>
              </a:prstClr>
            </a:outerShdw>
          </a:effectLst>
        </p:spPr>
      </p:pic>
      <p:pic>
        <p:nvPicPr>
          <p:cNvPr id="11" name="Graphic 10">
            <a:extLst>
              <a:ext uri="{FF2B5EF4-FFF2-40B4-BE49-F238E27FC236}">
                <a16:creationId xmlns:a16="http://schemas.microsoft.com/office/drawing/2014/main" id="{1EDE0E57-3295-481F-AE7D-39C512AA61C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5393" y="868768"/>
            <a:ext cx="251801" cy="249630"/>
          </a:xfrm>
          <a:prstGeom prst="rect">
            <a:avLst/>
          </a:prstGeom>
        </p:spPr>
      </p:pic>
      <p:pic>
        <p:nvPicPr>
          <p:cNvPr id="12" name="Graphic 11">
            <a:extLst>
              <a:ext uri="{FF2B5EF4-FFF2-40B4-BE49-F238E27FC236}">
                <a16:creationId xmlns:a16="http://schemas.microsoft.com/office/drawing/2014/main" id="{7A01CFF1-4086-4850-8005-A5C9A2B5DB5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0000" y="690750"/>
            <a:ext cx="381887" cy="378594"/>
          </a:xfrm>
          <a:prstGeom prst="rect">
            <a:avLst/>
          </a:prstGeom>
        </p:spPr>
      </p:pic>
      <p:pic>
        <p:nvPicPr>
          <p:cNvPr id="13" name="Graphic 12">
            <a:extLst>
              <a:ext uri="{FF2B5EF4-FFF2-40B4-BE49-F238E27FC236}">
                <a16:creationId xmlns:a16="http://schemas.microsoft.com/office/drawing/2014/main" id="{D89DFCB9-CC11-47B6-BD81-C543205E934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56386" y="2023023"/>
            <a:ext cx="251801" cy="249630"/>
          </a:xfrm>
          <a:prstGeom prst="rect">
            <a:avLst/>
          </a:prstGeom>
        </p:spPr>
      </p:pic>
      <p:pic>
        <p:nvPicPr>
          <p:cNvPr id="14" name="Graphic 13">
            <a:extLst>
              <a:ext uri="{FF2B5EF4-FFF2-40B4-BE49-F238E27FC236}">
                <a16:creationId xmlns:a16="http://schemas.microsoft.com/office/drawing/2014/main" id="{F9DE93BC-6237-494F-A1C7-0D5B23D8089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12184" y="1782871"/>
            <a:ext cx="381887" cy="378594"/>
          </a:xfrm>
          <a:prstGeom prst="rect">
            <a:avLst/>
          </a:prstGeom>
        </p:spPr>
      </p:pic>
      <p:sp>
        <p:nvSpPr>
          <p:cNvPr id="15" name="Rectangle: Rounded Corners 14">
            <a:extLst>
              <a:ext uri="{FF2B5EF4-FFF2-40B4-BE49-F238E27FC236}">
                <a16:creationId xmlns:a16="http://schemas.microsoft.com/office/drawing/2014/main" id="{F4DCB572-64F5-40BE-ACCC-1062A8A32470}"/>
              </a:ext>
            </a:extLst>
          </p:cNvPr>
          <p:cNvSpPr/>
          <p:nvPr/>
        </p:nvSpPr>
        <p:spPr>
          <a:xfrm>
            <a:off x="4126168" y="498255"/>
            <a:ext cx="3939664"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Arial" panose="020B0604020202020204" pitchFamily="34" charset="0"/>
                <a:ea typeface="思源黑体 CN"/>
                <a:cs typeface="Arial" panose="020B0604020202020204" pitchFamily="34" charset="0"/>
              </a:rPr>
              <a:t>KẾT LUẬN</a:t>
            </a:r>
          </a:p>
        </p:txBody>
      </p:sp>
    </p:spTree>
    <p:extLst>
      <p:ext uri="{BB962C8B-B14F-4D97-AF65-F5344CB8AC3E}">
        <p14:creationId xmlns:p14="http://schemas.microsoft.com/office/powerpoint/2010/main" val="473815501"/>
      </p:ext>
    </p:extLst>
  </p:cSld>
  <p:clrMapOvr>
    <a:masterClrMapping/>
  </p:clrMapOvr>
  <p:transition advTm="6981">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60000">
                                          <p:cBhvr additive="base">
                                            <p:cTn id="11" dur="100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50" presetClass="entr" presetSubtype="0" decel="10000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strVal val="#ppt_w+.3"/>
                                              </p:val>
                                            </p:tav>
                                            <p:tav tm="100000">
                                              <p:val>
                                                <p:strVal val="#ppt_w"/>
                                              </p:val>
                                            </p:tav>
                                          </p:tavLst>
                                        </p:anim>
                                        <p:anim calcmode="lin" valueType="num">
                                          <p:cBhvr>
                                            <p:cTn id="16" dur="1000" fill="hold"/>
                                            <p:tgtEl>
                                              <p:spTgt spid="6"/>
                                            </p:tgtEl>
                                            <p:attrNameLst>
                                              <p:attrName>ppt_h</p:attrName>
                                            </p:attrNameLst>
                                          </p:cBhvr>
                                          <p:tavLst>
                                            <p:tav tm="0">
                                              <p:val>
                                                <p:strVal val="#ppt_h"/>
                                              </p:val>
                                            </p:tav>
                                            <p:tav tm="100000">
                                              <p:val>
                                                <p:strVal val="#ppt_h"/>
                                              </p:val>
                                            </p:tav>
                                          </p:tavLst>
                                        </p:anim>
                                        <p:animEffect transition="in" filter="fade">
                                          <p:cBhvr>
                                            <p:cTn id="17" dur="1000"/>
                                            <p:tgtEl>
                                              <p:spTgt spid="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50" presetClass="entr" presetSubtype="0" decel="10000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strVal val="#ppt_w+.3"/>
                                              </p:val>
                                            </p:tav>
                                            <p:tav tm="100000">
                                              <p:val>
                                                <p:strVal val="#ppt_w"/>
                                              </p:val>
                                            </p:tav>
                                          </p:tavLst>
                                        </p:anim>
                                        <p:anim calcmode="lin" valueType="num">
                                          <p:cBhvr>
                                            <p:cTn id="16" dur="1000" fill="hold"/>
                                            <p:tgtEl>
                                              <p:spTgt spid="6"/>
                                            </p:tgtEl>
                                            <p:attrNameLst>
                                              <p:attrName>ppt_h</p:attrName>
                                            </p:attrNameLst>
                                          </p:cBhvr>
                                          <p:tavLst>
                                            <p:tav tm="0">
                                              <p:val>
                                                <p:strVal val="#ppt_h"/>
                                              </p:val>
                                            </p:tav>
                                            <p:tav tm="100000">
                                              <p:val>
                                                <p:strVal val="#ppt_h"/>
                                              </p:val>
                                            </p:tav>
                                          </p:tavLst>
                                        </p:anim>
                                        <p:animEffect transition="in" filter="fade">
                                          <p:cBhvr>
                                            <p:cTn id="17" dur="1000"/>
                                            <p:tgtEl>
                                              <p:spTgt spid="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ree Vector | Background template with wild animals"/>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0" y="0"/>
            <a:ext cx="12192000" cy="680174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appy Good Morning Sticker by Rafs Design for iOS &amp; Android | GIPH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09975" y="313994"/>
            <a:ext cx="3062605" cy="30626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DA7B48A-9B49-431B-8C41-0BD9DEE6BBA2}"/>
              </a:ext>
            </a:extLst>
          </p:cNvPr>
          <p:cNvSpPr txBox="1"/>
          <p:nvPr/>
        </p:nvSpPr>
        <p:spPr>
          <a:xfrm>
            <a:off x="2950698" y="1903684"/>
            <a:ext cx="7965831"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 động 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Liên hệ bản thân</a:t>
            </a:r>
          </a:p>
        </p:txBody>
      </p:sp>
    </p:spTree>
    <p:extLst>
      <p:ext uri="{BB962C8B-B14F-4D97-AF65-F5344CB8AC3E}">
        <p14:creationId xmlns:p14="http://schemas.microsoft.com/office/powerpoint/2010/main" val="2482571768"/>
      </p:ext>
    </p:extLst>
  </p:cSld>
  <p:clrMapOvr>
    <a:masterClrMapping/>
  </p:clrMapOvr>
  <p:transition advTm="3000">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sp>
        <p:nvSpPr>
          <p:cNvPr id="4" name="Rounded Rectangle 5"/>
          <p:cNvSpPr/>
          <p:nvPr/>
        </p:nvSpPr>
        <p:spPr>
          <a:xfrm>
            <a:off x="495300" y="76200"/>
            <a:ext cx="11271103" cy="6610349"/>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254939C1-CF73-40FA-A302-86BE75AF51FC}"/>
              </a:ext>
            </a:extLst>
          </p:cNvPr>
          <p:cNvSpPr/>
          <p:nvPr/>
        </p:nvSpPr>
        <p:spPr>
          <a:xfrm>
            <a:off x="1335327" y="707547"/>
            <a:ext cx="9975097" cy="5049011"/>
          </a:xfrm>
          <a:prstGeom prst="rect">
            <a:avLst/>
          </a:prstGeom>
        </p:spPr>
        <p:txBody>
          <a:bodyPr wrap="square">
            <a:spAutoFit/>
          </a:bodyPr>
          <a:lstStyle/>
          <a:p>
            <a:pPr algn="just">
              <a:lnSpc>
                <a:spcPct val="150000"/>
              </a:lnSpc>
            </a:pPr>
            <a:r>
              <a:rPr lang="en-US" sz="44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Việc</a:t>
            </a:r>
            <a:r>
              <a:rPr lang="en-US" sz="44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sử</a:t>
            </a:r>
            <a:r>
              <a:rPr lang="en-US" sz="44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44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44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44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44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44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44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gia</a:t>
            </a:r>
            <a:r>
              <a:rPr lang="en-US" sz="44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đình</a:t>
            </a:r>
            <a:r>
              <a:rPr lang="en-US" sz="44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44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cuộc</a:t>
            </a:r>
            <a:r>
              <a:rPr lang="en-US" sz="44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44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hàng</a:t>
            </a:r>
            <a:r>
              <a:rPr lang="en-US" sz="44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ngày</a:t>
            </a:r>
            <a:r>
              <a:rPr lang="en-US" sz="44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pPr>
            <a:r>
              <a:rPr lang="en-US" sz="44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44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việc</a:t>
            </a:r>
            <a:r>
              <a:rPr lang="en-US" sz="44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44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cần</a:t>
            </a:r>
            <a:r>
              <a:rPr lang="en-US" sz="44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thay</a:t>
            </a:r>
            <a:r>
              <a:rPr lang="en-US" sz="44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đổi</a:t>
            </a:r>
            <a:r>
              <a:rPr lang="en-US" sz="44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44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sử</a:t>
            </a:r>
            <a:r>
              <a:rPr lang="en-US" sz="44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44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44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44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44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44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44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hợp</a:t>
            </a:r>
            <a:r>
              <a:rPr lang="en-US" sz="44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lí</a:t>
            </a:r>
            <a:r>
              <a:rPr lang="en-US" sz="44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hơn</a:t>
            </a:r>
            <a:r>
              <a:rPr lang="en-US" sz="44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pPr>
            <a:r>
              <a:rPr lang="en-US" sz="44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Giải</a:t>
            </a:r>
            <a:r>
              <a:rPr lang="en-US" sz="44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thích</a:t>
            </a:r>
            <a:r>
              <a:rPr lang="en-US" sz="44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vì</a:t>
            </a:r>
            <a:r>
              <a:rPr lang="en-US" sz="44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sao</a:t>
            </a:r>
            <a:r>
              <a:rPr lang="en-US" sz="44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cần</a:t>
            </a:r>
            <a:r>
              <a:rPr lang="en-US" sz="44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thay</a:t>
            </a:r>
            <a:r>
              <a:rPr lang="en-US" sz="44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đổi</a:t>
            </a:r>
            <a:endParaRPr lang="en-US" sz="4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9065005"/>
      </p:ext>
    </p:extLst>
  </p:cSld>
  <p:clrMapOvr>
    <a:masterClrMapping/>
  </p:clrMapOvr>
  <p:transition advTm="698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D3E6E88-58E3-424C-8228-2569FAF0AC94}"/>
              </a:ext>
            </a:extLst>
          </p:cNvPr>
          <p:cNvGrpSpPr/>
          <p:nvPr/>
        </p:nvGrpSpPr>
        <p:grpSpPr>
          <a:xfrm>
            <a:off x="120110" y="3621008"/>
            <a:ext cx="5584333" cy="2829442"/>
            <a:chOff x="435126" y="3007428"/>
            <a:chExt cx="6069814" cy="3038568"/>
          </a:xfrm>
        </p:grpSpPr>
        <p:pic>
          <p:nvPicPr>
            <p:cNvPr id="7" name="Picture 6">
              <a:extLst>
                <a:ext uri="{FF2B5EF4-FFF2-40B4-BE49-F238E27FC236}">
                  <a16:creationId xmlns:a16="http://schemas.microsoft.com/office/drawing/2014/main" id="{4BBBE7F6-5154-4253-B355-FA51549A82CA}"/>
                </a:ext>
              </a:extLst>
            </p:cNvPr>
            <p:cNvPicPr>
              <a:picLocks noChangeAspect="1"/>
            </p:cNvPicPr>
            <p:nvPr/>
          </p:nvPicPr>
          <p:blipFill>
            <a:blip r:embed="rId3"/>
            <a:stretch>
              <a:fillRect/>
            </a:stretch>
          </p:blipFill>
          <p:spPr>
            <a:xfrm>
              <a:off x="1969674" y="3034701"/>
              <a:ext cx="1317442" cy="3011295"/>
            </a:xfrm>
            <a:prstGeom prst="rect">
              <a:avLst/>
            </a:prstGeom>
            <a:effectLst>
              <a:outerShdw blurRad="50800" dist="38100" dir="8100000" algn="tr" rotWithShape="0">
                <a:prstClr val="black">
                  <a:alpha val="40000"/>
                </a:prstClr>
              </a:outerShdw>
            </a:effectLst>
          </p:spPr>
        </p:pic>
        <p:pic>
          <p:nvPicPr>
            <p:cNvPr id="8" name="Picture 7">
              <a:extLst>
                <a:ext uri="{FF2B5EF4-FFF2-40B4-BE49-F238E27FC236}">
                  <a16:creationId xmlns:a16="http://schemas.microsoft.com/office/drawing/2014/main" id="{2B52BB21-795C-4733-AFB1-2207973EE686}"/>
                </a:ext>
              </a:extLst>
            </p:cNvPr>
            <p:cNvPicPr>
              <a:picLocks noChangeAspect="1"/>
            </p:cNvPicPr>
            <p:nvPr/>
          </p:nvPicPr>
          <p:blipFill>
            <a:blip r:embed="rId4"/>
            <a:stretch>
              <a:fillRect/>
            </a:stretch>
          </p:blipFill>
          <p:spPr>
            <a:xfrm>
              <a:off x="435126" y="3007428"/>
              <a:ext cx="1411545" cy="2992474"/>
            </a:xfrm>
            <a:prstGeom prst="rect">
              <a:avLst/>
            </a:prstGeom>
            <a:effectLst>
              <a:outerShdw blurRad="50800" dist="38100" dir="8100000" algn="tr" rotWithShape="0">
                <a:prstClr val="black">
                  <a:alpha val="40000"/>
                </a:prstClr>
              </a:outerShdw>
            </a:effectLst>
          </p:spPr>
        </p:pic>
        <p:pic>
          <p:nvPicPr>
            <p:cNvPr id="9" name="Picture 8">
              <a:extLst>
                <a:ext uri="{FF2B5EF4-FFF2-40B4-BE49-F238E27FC236}">
                  <a16:creationId xmlns:a16="http://schemas.microsoft.com/office/drawing/2014/main" id="{08BF5DE5-D648-4E53-BA01-0B06DB63A55E}"/>
                </a:ext>
              </a:extLst>
            </p:cNvPr>
            <p:cNvPicPr>
              <a:picLocks noChangeAspect="1"/>
            </p:cNvPicPr>
            <p:nvPr/>
          </p:nvPicPr>
          <p:blipFill>
            <a:blip r:embed="rId5"/>
            <a:stretch>
              <a:fillRect/>
            </a:stretch>
          </p:blipFill>
          <p:spPr>
            <a:xfrm>
              <a:off x="5200045" y="3040975"/>
              <a:ext cx="1304895" cy="3005021"/>
            </a:xfrm>
            <a:prstGeom prst="rect">
              <a:avLst/>
            </a:prstGeom>
            <a:effectLst>
              <a:outerShdw blurRad="50800" dist="38100" dir="8100000" algn="tr" rotWithShape="0">
                <a:prstClr val="black">
                  <a:alpha val="40000"/>
                </a:prstClr>
              </a:outerShdw>
            </a:effectLst>
          </p:spPr>
        </p:pic>
        <p:pic>
          <p:nvPicPr>
            <p:cNvPr id="10" name="Picture 9">
              <a:extLst>
                <a:ext uri="{FF2B5EF4-FFF2-40B4-BE49-F238E27FC236}">
                  <a16:creationId xmlns:a16="http://schemas.microsoft.com/office/drawing/2014/main" id="{D621FA4A-12A5-4279-AB90-A9699F2A19F2}"/>
                </a:ext>
              </a:extLst>
            </p:cNvPr>
            <p:cNvPicPr>
              <a:picLocks noChangeAspect="1"/>
            </p:cNvPicPr>
            <p:nvPr/>
          </p:nvPicPr>
          <p:blipFill>
            <a:blip r:embed="rId6"/>
            <a:stretch>
              <a:fillRect/>
            </a:stretch>
          </p:blipFill>
          <p:spPr>
            <a:xfrm>
              <a:off x="3519027" y="3007428"/>
              <a:ext cx="1411545" cy="2992474"/>
            </a:xfrm>
            <a:prstGeom prst="rect">
              <a:avLst/>
            </a:prstGeom>
            <a:effectLst>
              <a:outerShdw blurRad="50800" dist="38100" dir="8100000" algn="tr" rotWithShape="0">
                <a:prstClr val="black">
                  <a:alpha val="40000"/>
                </a:prstClr>
              </a:outerShdw>
            </a:effectLst>
          </p:spPr>
        </p:pic>
      </p:grpSp>
      <p:grpSp>
        <p:nvGrpSpPr>
          <p:cNvPr id="13" name="Group 12">
            <a:extLst>
              <a:ext uri="{FF2B5EF4-FFF2-40B4-BE49-F238E27FC236}">
                <a16:creationId xmlns:a16="http://schemas.microsoft.com/office/drawing/2014/main" id="{CAAC5DE4-834F-4BA1-A15E-66BA495EFFF2}"/>
              </a:ext>
            </a:extLst>
          </p:cNvPr>
          <p:cNvGrpSpPr/>
          <p:nvPr/>
        </p:nvGrpSpPr>
        <p:grpSpPr>
          <a:xfrm>
            <a:off x="5801557" y="1009650"/>
            <a:ext cx="8644080" cy="2865396"/>
            <a:chOff x="6096000" y="-30480"/>
            <a:chExt cx="8644080" cy="3393440"/>
          </a:xfrm>
        </p:grpSpPr>
        <p:sp>
          <p:nvSpPr>
            <p:cNvPr id="14" name="Flowchart: Document 13">
              <a:extLst>
                <a:ext uri="{FF2B5EF4-FFF2-40B4-BE49-F238E27FC236}">
                  <a16:creationId xmlns:a16="http://schemas.microsoft.com/office/drawing/2014/main" id="{755F259C-21A9-404C-ADB8-537AC73840C6}"/>
                </a:ext>
              </a:extLst>
            </p:cNvPr>
            <p:cNvSpPr/>
            <p:nvPr/>
          </p:nvSpPr>
          <p:spPr>
            <a:xfrm>
              <a:off x="6096000" y="-30480"/>
              <a:ext cx="6096000" cy="3393440"/>
            </a:xfrm>
            <a:prstGeom prst="flowChartDocument">
              <a:avLst/>
            </a:prstGeom>
            <a:solidFill>
              <a:schemeClr val="bg1"/>
            </a:solidFill>
            <a:ln w="28575">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a:ln w="6600">
                  <a:solidFill>
                    <a:srgbClr val="C0504D"/>
                  </a:solidFill>
                  <a:prstDash val="solid"/>
                </a:ln>
                <a:solidFill>
                  <a:srgbClr val="FFFFFF"/>
                </a:solidFill>
                <a:effectLst>
                  <a:outerShdw dist="38100" dir="2700000" algn="tl" rotWithShape="0">
                    <a:srgbClr val="C0504D"/>
                  </a:outerShdw>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E2A71094-847A-4161-B530-D3D3260355BE}"/>
                </a:ext>
              </a:extLst>
            </p:cNvPr>
            <p:cNvSpPr txBox="1"/>
            <p:nvPr/>
          </p:nvSpPr>
          <p:spPr>
            <a:xfrm>
              <a:off x="8933242" y="839277"/>
              <a:ext cx="5806838" cy="5539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err="1">
                <a:ln w="6600">
                  <a:solidFill>
                    <a:srgbClr val="FF0066"/>
                  </a:solidFill>
                  <a:prstDash val="solid"/>
                </a:ln>
                <a:solidFill>
                  <a:srgbClr val="8064A2"/>
                </a:solidFill>
                <a:effectLst>
                  <a:outerShdw dist="38100" dir="2700000" algn="tl" rotWithShape="0">
                    <a:srgbClr val="C0504D"/>
                  </a:outerShdw>
                </a:effectLst>
                <a:uLnTx/>
                <a:uFillTx/>
                <a:latin typeface="Arial" panose="020B0604020202020204" pitchFamily="34" charset="0"/>
                <a:ea typeface="+mn-ea"/>
                <a:cs typeface="Arial" panose="020B0604020202020204" pitchFamily="34" charset="0"/>
              </a:endParaRPr>
            </a:p>
          </p:txBody>
        </p:sp>
      </p:grpSp>
      <p:sp>
        <p:nvSpPr>
          <p:cNvPr id="16" name="TextBox 15">
            <a:extLst>
              <a:ext uri="{FF2B5EF4-FFF2-40B4-BE49-F238E27FC236}">
                <a16:creationId xmlns:a16="http://schemas.microsoft.com/office/drawing/2014/main" id="{23374B71-4525-4041-92DD-5944D382AA07}"/>
              </a:ext>
            </a:extLst>
          </p:cNvPr>
          <p:cNvSpPr txBox="1"/>
          <p:nvPr/>
        </p:nvSpPr>
        <p:spPr>
          <a:xfrm>
            <a:off x="6014834" y="1094311"/>
            <a:ext cx="5901773"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Hãy </a:t>
            </a:r>
            <a:r>
              <a:rPr kumimoji="0" lang="vi-VN" sz="4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kể được tên những thức ăn, đồ dùng làm từ thực vật và động vật.</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743036669"/>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5">
            <a:extLst>
              <a:ext uri="{FF2B5EF4-FFF2-40B4-BE49-F238E27FC236}">
                <a16:creationId xmlns:a16="http://schemas.microsoft.com/office/drawing/2014/main" id="{32EAB460-BF50-4CBA-BC2C-0C10FA05A63A}"/>
              </a:ext>
            </a:extLst>
          </p:cNvPr>
          <p:cNvSpPr/>
          <p:nvPr/>
        </p:nvSpPr>
        <p:spPr>
          <a:xfrm>
            <a:off x="565638" y="247651"/>
            <a:ext cx="11271103" cy="6610349"/>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图片 3">
            <a:extLst>
              <a:ext uri="{FF2B5EF4-FFF2-40B4-BE49-F238E27FC236}">
                <a16:creationId xmlns:a16="http://schemas.microsoft.com/office/drawing/2014/main" id="{0BF8EB42-E78C-4B67-9665-B85759E607D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063" r="65568"/>
          <a:stretch/>
        </p:blipFill>
        <p:spPr>
          <a:xfrm flipH="1">
            <a:off x="9463293" y="2489982"/>
            <a:ext cx="3846294" cy="4799885"/>
          </a:xfrm>
          <a:prstGeom prst="rect">
            <a:avLst/>
          </a:prstGeom>
        </p:spPr>
      </p:pic>
      <p:pic>
        <p:nvPicPr>
          <p:cNvPr id="4" name="Picture 3">
            <a:extLst>
              <a:ext uri="{FF2B5EF4-FFF2-40B4-BE49-F238E27FC236}">
                <a16:creationId xmlns:a16="http://schemas.microsoft.com/office/drawing/2014/main" id="{46153919-949F-4500-8D65-9522BA563500}"/>
              </a:ext>
            </a:extLst>
          </p:cNvPr>
          <p:cNvPicPr>
            <a:picLocks noChangeAspect="1"/>
          </p:cNvPicPr>
          <p:nvPr/>
        </p:nvPicPr>
        <p:blipFill>
          <a:blip r:embed="rId3"/>
          <a:stretch>
            <a:fillRect/>
          </a:stretch>
        </p:blipFill>
        <p:spPr>
          <a:xfrm>
            <a:off x="2623389" y="327607"/>
            <a:ext cx="6128385" cy="824972"/>
          </a:xfrm>
          <a:prstGeom prst="rect">
            <a:avLst/>
          </a:prstGeom>
        </p:spPr>
      </p:pic>
      <p:sp>
        <p:nvSpPr>
          <p:cNvPr id="6" name="TextBox 5">
            <a:extLst>
              <a:ext uri="{FF2B5EF4-FFF2-40B4-BE49-F238E27FC236}">
                <a16:creationId xmlns:a16="http://schemas.microsoft.com/office/drawing/2014/main" id="{20AB8CDE-1B6F-4B8D-9891-B11169EE715A}"/>
              </a:ext>
            </a:extLst>
          </p:cNvPr>
          <p:cNvSpPr txBox="1"/>
          <p:nvPr/>
        </p:nvSpPr>
        <p:spPr>
          <a:xfrm>
            <a:off x="923762" y="1287834"/>
            <a:ext cx="8719421" cy="5016758"/>
          </a:xfrm>
          <a:prstGeom prst="rect">
            <a:avLst/>
          </a:prstGeom>
          <a:noFill/>
        </p:spPr>
        <p:txBody>
          <a:bodyPr wrap="square">
            <a:spAutoFit/>
          </a:bodyPr>
          <a:lstStyle/>
          <a:p>
            <a:pPr algn="just"/>
            <a:r>
              <a:rPr lang="vi-VN" sz="3200" b="0" i="0">
                <a:solidFill>
                  <a:srgbClr val="000000"/>
                </a:solidFill>
                <a:effectLst/>
              </a:rPr>
              <a:t>- Gia đình em đã sử dụng thực vật và động vật trong cuộc sống hằng ngày:</a:t>
            </a:r>
          </a:p>
          <a:p>
            <a:pPr algn="just"/>
            <a:r>
              <a:rPr lang="vi-VN" sz="3200" b="0" i="0">
                <a:solidFill>
                  <a:srgbClr val="000000"/>
                </a:solidFill>
                <a:effectLst/>
              </a:rPr>
              <a:t>+ Làm lương thực, thực phẩm</a:t>
            </a:r>
          </a:p>
          <a:p>
            <a:pPr algn="just"/>
            <a:r>
              <a:rPr lang="vi-VN" sz="3200" b="0" i="0">
                <a:solidFill>
                  <a:srgbClr val="000000"/>
                </a:solidFill>
                <a:effectLst/>
              </a:rPr>
              <a:t>+ Làm đồ trang trí: cây cảnh, hoa, thú cưng,..</a:t>
            </a:r>
          </a:p>
          <a:p>
            <a:pPr algn="just"/>
            <a:r>
              <a:rPr lang="vi-VN" sz="3200" b="0" i="0">
                <a:solidFill>
                  <a:srgbClr val="000000"/>
                </a:solidFill>
                <a:effectLst/>
              </a:rPr>
              <a:t>+ Làm đồ dùng: làm bàn ghế,…</a:t>
            </a:r>
          </a:p>
          <a:p>
            <a:pPr algn="just"/>
            <a:r>
              <a:rPr lang="vi-VN" sz="3200" b="0" i="0">
                <a:solidFill>
                  <a:srgbClr val="000000"/>
                </a:solidFill>
                <a:effectLst/>
              </a:rPr>
              <a:t>+ Làm thuốc</a:t>
            </a:r>
          </a:p>
          <a:p>
            <a:pPr algn="just"/>
            <a:r>
              <a:rPr lang="vi-VN" sz="3200" b="0" i="0">
                <a:solidFill>
                  <a:srgbClr val="000000"/>
                </a:solidFill>
                <a:effectLst/>
              </a:rPr>
              <a:t>- Cần thay đổi việc sử dụng lãng phí thực vật và động vật. Vì có nhiều hôm gia đình em đã nấu quá nhiều đồ ăn dẫn đến ăn không hết và phải bỏ đi. Rất lãng phí.</a:t>
            </a:r>
          </a:p>
        </p:txBody>
      </p:sp>
    </p:spTree>
    <p:extLst>
      <p:ext uri="{BB962C8B-B14F-4D97-AF65-F5344CB8AC3E}">
        <p14:creationId xmlns:p14="http://schemas.microsoft.com/office/powerpoint/2010/main" val="1297709269"/>
      </p:ext>
    </p:extLst>
  </p:cSld>
  <p:clrMapOvr>
    <a:masterClrMapping/>
  </p:clrMapOvr>
  <p:transition advTm="6981">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334548CB-06B8-4FFA-AA16-778530FF6E7C}"/>
              </a:ext>
            </a:extLst>
          </p:cNvPr>
          <p:cNvPicPr>
            <a:picLocks noChangeAspect="1"/>
          </p:cNvPicPr>
          <p:nvPr/>
        </p:nvPicPr>
        <p:blipFill rotWithShape="1">
          <a:blip r:embed="rId2"/>
          <a:srcRect l="3125" t="9355" r="3020" b="4895"/>
          <a:stretch/>
        </p:blipFill>
        <p:spPr>
          <a:xfrm>
            <a:off x="2099713" y="1022243"/>
            <a:ext cx="7795626" cy="4813513"/>
          </a:xfrm>
          <a:prstGeom prst="rect">
            <a:avLst/>
          </a:prstGeom>
        </p:spPr>
      </p:pic>
      <p:sp>
        <p:nvSpPr>
          <p:cNvPr id="5" name="TextBox 4">
            <a:extLst>
              <a:ext uri="{FF2B5EF4-FFF2-40B4-BE49-F238E27FC236}">
                <a16:creationId xmlns:a16="http://schemas.microsoft.com/office/drawing/2014/main" id="{6EB03BF2-1F5E-4067-914F-16EFB95D5BBC}"/>
              </a:ext>
            </a:extLst>
          </p:cNvPr>
          <p:cNvSpPr txBox="1"/>
          <p:nvPr/>
        </p:nvSpPr>
        <p:spPr>
          <a:xfrm>
            <a:off x="3123028" y="2982096"/>
            <a:ext cx="4642338" cy="861774"/>
          </a:xfrm>
          <a:prstGeom prst="rect">
            <a:avLst/>
          </a:prstGeom>
          <a:noFill/>
        </p:spPr>
        <p:txBody>
          <a:bodyPr wrap="square" rtlCol="0">
            <a:spAutoFit/>
          </a:bodyPr>
          <a:lstStyle/>
          <a:p>
            <a:pPr algn="ctr"/>
            <a:r>
              <a:rPr lang="en-US" sz="5000">
                <a:solidFill>
                  <a:srgbClr val="FF0000"/>
                </a:solidFill>
                <a:latin typeface="Coiny" panose="02000903060500060000" pitchFamily="2" charset="0"/>
              </a:rPr>
              <a:t>CỦNG CỐ</a:t>
            </a:r>
          </a:p>
        </p:txBody>
      </p:sp>
    </p:spTree>
    <p:extLst>
      <p:ext uri="{BB962C8B-B14F-4D97-AF65-F5344CB8AC3E}">
        <p14:creationId xmlns:p14="http://schemas.microsoft.com/office/powerpoint/2010/main" val="2148783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Kết quả hình ảnh cho thảm cỏ nhân tạo">
            <a:extLst>
              <a:ext uri="{FF2B5EF4-FFF2-40B4-BE49-F238E27FC236}">
                <a16:creationId xmlns:a16="http://schemas.microsoft.com/office/drawing/2014/main" id="{D214AA08-A4F7-4AC5-924C-A545B2A1DAD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811" r="2764"/>
          <a:stretch/>
        </p:blipFill>
        <p:spPr bwMode="auto">
          <a:xfrm>
            <a:off x="14221" y="431333"/>
            <a:ext cx="12163491" cy="6451552"/>
          </a:xfrm>
          <a:prstGeom prst="rect">
            <a:avLst/>
          </a:prstGeom>
          <a:noFill/>
          <a:extLst>
            <a:ext uri="{909E8E84-426E-40DD-AFC4-6F175D3DCCD1}">
              <a14:hiddenFill xmlns:a14="http://schemas.microsoft.com/office/drawing/2010/main">
                <a:solidFill>
                  <a:srgbClr val="FFFFFF"/>
                </a:solidFill>
              </a14:hiddenFill>
            </a:ext>
          </a:extLst>
        </p:spPr>
      </p:pic>
      <p:pic>
        <p:nvPicPr>
          <p:cNvPr id="15" name="DUONG DUA">
            <a:extLst>
              <a:ext uri="{FF2B5EF4-FFF2-40B4-BE49-F238E27FC236}">
                <a16:creationId xmlns:a16="http://schemas.microsoft.com/office/drawing/2014/main" id="{B566D86C-76B0-4C53-8AF9-E15D3118FA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542926"/>
            <a:ext cx="12514998" cy="6451552"/>
          </a:xfrm>
          <a:prstGeom prst="rect">
            <a:avLst/>
          </a:prstGeom>
        </p:spPr>
      </p:pic>
      <p:pic>
        <p:nvPicPr>
          <p:cNvPr id="16" name="NGUOI DUA">
            <a:extLst>
              <a:ext uri="{FF2B5EF4-FFF2-40B4-BE49-F238E27FC236}">
                <a16:creationId xmlns:a16="http://schemas.microsoft.com/office/drawing/2014/main" id="{BAB8F1AB-82DC-4544-951F-69F8FCBCAC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520" y="5653799"/>
            <a:ext cx="1002648" cy="921223"/>
          </a:xfrm>
          <a:prstGeom prst="rect">
            <a:avLst/>
          </a:prstGeom>
        </p:spPr>
      </p:pic>
      <p:pic>
        <p:nvPicPr>
          <p:cNvPr id="17" name="WIN">
            <a:extLst>
              <a:ext uri="{FF2B5EF4-FFF2-40B4-BE49-F238E27FC236}">
                <a16:creationId xmlns:a16="http://schemas.microsoft.com/office/drawing/2014/main" id="{01D5D79E-4DF6-41D6-BCA3-99AA35A44D9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00077" y="692885"/>
            <a:ext cx="2036769" cy="2036769"/>
          </a:xfrm>
          <a:prstGeom prst="rect">
            <a:avLst/>
          </a:prstGeom>
        </p:spPr>
      </p:pic>
      <p:pic>
        <p:nvPicPr>
          <p:cNvPr id="18" name="HOI 1">
            <a:hlinkClick r:id="rId10" action="ppaction://hlinksldjump"/>
            <a:extLst>
              <a:ext uri="{FF2B5EF4-FFF2-40B4-BE49-F238E27FC236}">
                <a16:creationId xmlns:a16="http://schemas.microsoft.com/office/drawing/2014/main" id="{076BED71-A4C5-41AD-B1C8-24B0A3A61DE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42629" y="3768702"/>
            <a:ext cx="1319969" cy="1195338"/>
          </a:xfrm>
          <a:prstGeom prst="rect">
            <a:avLst/>
          </a:prstGeom>
        </p:spPr>
      </p:pic>
      <p:pic>
        <p:nvPicPr>
          <p:cNvPr id="19" name="HOI 2">
            <a:hlinkClick r:id="rId12" action="ppaction://hlinksldjump"/>
            <a:extLst>
              <a:ext uri="{FF2B5EF4-FFF2-40B4-BE49-F238E27FC236}">
                <a16:creationId xmlns:a16="http://schemas.microsoft.com/office/drawing/2014/main" id="{5BB205BE-6B6E-4345-9632-E9641F1AEC1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20522" y="772000"/>
            <a:ext cx="1319969" cy="1195338"/>
          </a:xfrm>
          <a:prstGeom prst="rect">
            <a:avLst/>
          </a:prstGeom>
        </p:spPr>
      </p:pic>
      <p:pic>
        <p:nvPicPr>
          <p:cNvPr id="20" name="HOI 3">
            <a:hlinkClick r:id="rId13" action="ppaction://hlinksldjump"/>
            <a:extLst>
              <a:ext uri="{FF2B5EF4-FFF2-40B4-BE49-F238E27FC236}">
                <a16:creationId xmlns:a16="http://schemas.microsoft.com/office/drawing/2014/main" id="{BF053998-F04F-485B-ACB1-FBD803DEEB8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92308" y="3901031"/>
            <a:ext cx="1319969" cy="1195338"/>
          </a:xfrm>
          <a:prstGeom prst="rect">
            <a:avLst/>
          </a:prstGeom>
        </p:spPr>
      </p:pic>
      <p:pic>
        <p:nvPicPr>
          <p:cNvPr id="21" name="HOI 4">
            <a:hlinkClick r:id="rId14" action="ppaction://hlinksldjump"/>
            <a:extLst>
              <a:ext uri="{FF2B5EF4-FFF2-40B4-BE49-F238E27FC236}">
                <a16:creationId xmlns:a16="http://schemas.microsoft.com/office/drawing/2014/main" id="{7282B7AB-DC9D-456D-A6BD-DC9B93F4BD6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98017" y="5239244"/>
            <a:ext cx="1319969" cy="1195338"/>
          </a:xfrm>
          <a:prstGeom prst="rect">
            <a:avLst/>
          </a:prstGeom>
        </p:spPr>
      </p:pic>
      <p:pic>
        <p:nvPicPr>
          <p:cNvPr id="22" name="HOI 5">
            <a:hlinkClick r:id="rId15" action="ppaction://hlinksldjump"/>
            <a:extLst>
              <a:ext uri="{FF2B5EF4-FFF2-40B4-BE49-F238E27FC236}">
                <a16:creationId xmlns:a16="http://schemas.microsoft.com/office/drawing/2014/main" id="{EE28EE9F-AD7E-4C68-B523-D48446C34A4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09950" y="1303503"/>
            <a:ext cx="1319969" cy="1195338"/>
          </a:xfrm>
          <a:prstGeom prst="rect">
            <a:avLst/>
          </a:prstGeom>
        </p:spPr>
      </p:pic>
      <p:sp>
        <p:nvSpPr>
          <p:cNvPr id="23" name="Rectangle 22">
            <a:extLst>
              <a:ext uri="{FF2B5EF4-FFF2-40B4-BE49-F238E27FC236}">
                <a16:creationId xmlns:a16="http://schemas.microsoft.com/office/drawing/2014/main" id="{E90BB288-FA6B-4825-BC8C-559D0A42F482}"/>
              </a:ext>
            </a:extLst>
          </p:cNvPr>
          <p:cNvSpPr/>
          <p:nvPr/>
        </p:nvSpPr>
        <p:spPr>
          <a:xfrm>
            <a:off x="3162598" y="27352"/>
            <a:ext cx="5698996" cy="58477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50" normalizeH="0" baseline="0" noProof="0" dirty="0">
                <a:ln w="11430">
                  <a:solidFill>
                    <a:srgbClr val="FFFF00"/>
                  </a:solidFill>
                </a:ln>
                <a:solidFill>
                  <a:srgbClr val="FF0000"/>
                </a:solidFill>
                <a:effectLst>
                  <a:outerShdw blurRad="76200" dist="50800" dir="5400000" algn="tl" rotWithShape="0">
                    <a:srgbClr val="000000">
                      <a:alpha val="65000"/>
                    </a:srgbClr>
                  </a:outerShdw>
                </a:effectLst>
                <a:uLnTx/>
                <a:uFillTx/>
                <a:latin typeface="UTM Avo"/>
                <a:ea typeface="+mn-ea"/>
                <a:cs typeface="+mn-cs"/>
              </a:rPr>
              <a:t>VƯỢT CHƯỚNG NGẠI VẬT</a:t>
            </a:r>
          </a:p>
        </p:txBody>
      </p:sp>
      <p:grpSp>
        <p:nvGrpSpPr>
          <p:cNvPr id="24" name="Nhóm 12">
            <a:extLst>
              <a:ext uri="{FF2B5EF4-FFF2-40B4-BE49-F238E27FC236}">
                <a16:creationId xmlns:a16="http://schemas.microsoft.com/office/drawing/2014/main" id="{26F2F7F9-ED75-44D6-B709-CE100267BF34}"/>
              </a:ext>
            </a:extLst>
          </p:cNvPr>
          <p:cNvGrpSpPr/>
          <p:nvPr/>
        </p:nvGrpSpPr>
        <p:grpSpPr>
          <a:xfrm>
            <a:off x="10497487" y="6142413"/>
            <a:ext cx="1709792" cy="718923"/>
            <a:chOff x="10465320" y="319703"/>
            <a:chExt cx="1709792" cy="718923"/>
          </a:xfrm>
        </p:grpSpPr>
        <p:pic>
          <p:nvPicPr>
            <p:cNvPr id="25" name="Picture 2" descr="C:\Users\ADMIN\Desktop\Tai nguyen thiet ke tro choi\Bảng gỗ\Picture1 (2).png">
              <a:hlinkClick r:id="rId16" action="ppaction://hlinksldjump"/>
              <a:extLst>
                <a:ext uri="{FF2B5EF4-FFF2-40B4-BE49-F238E27FC236}">
                  <a16:creationId xmlns:a16="http://schemas.microsoft.com/office/drawing/2014/main" id="{199C6E79-F21D-40E6-AE1B-CDC25339B9AC}"/>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465320" y="319703"/>
              <a:ext cx="1691103" cy="718923"/>
            </a:xfrm>
            <a:prstGeom prst="rect">
              <a:avLst/>
            </a:prstGeom>
            <a:noFill/>
            <a:extLst>
              <a:ext uri="{909E8E84-426E-40DD-AFC4-6F175D3DCCD1}">
                <a14:hiddenFill xmlns:a14="http://schemas.microsoft.com/office/drawing/2010/main">
                  <a:solidFill>
                    <a:srgbClr val="FFFFFF"/>
                  </a:solidFill>
                </a14:hiddenFill>
              </a:ext>
            </a:extLst>
          </p:spPr>
        </p:pic>
        <p:sp>
          <p:nvSpPr>
            <p:cNvPr id="26" name="Hộp Văn bản 14">
              <a:hlinkClick r:id="rId18" action="ppaction://hlinksldjump"/>
              <a:extLst>
                <a:ext uri="{FF2B5EF4-FFF2-40B4-BE49-F238E27FC236}">
                  <a16:creationId xmlns:a16="http://schemas.microsoft.com/office/drawing/2014/main" id="{F91F2283-59E6-4B81-9E1E-6DA650AC07A5}"/>
                </a:ext>
              </a:extLst>
            </p:cNvPr>
            <p:cNvSpPr txBox="1"/>
            <p:nvPr/>
          </p:nvSpPr>
          <p:spPr>
            <a:xfrm>
              <a:off x="10723034" y="497636"/>
              <a:ext cx="14520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UTM Avo"/>
                  <a:ea typeface="+mn-ea"/>
                  <a:cs typeface="+mn-cs"/>
                </a:rPr>
                <a:t>KẾT THÚC</a:t>
              </a:r>
            </a:p>
          </p:txBody>
        </p:sp>
      </p:grpSp>
    </p:spTree>
    <p:extLst>
      <p:ext uri="{BB962C8B-B14F-4D97-AF65-F5344CB8AC3E}">
        <p14:creationId xmlns:p14="http://schemas.microsoft.com/office/powerpoint/2010/main" val="2983912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4.49394E-7 4.81481E-6 L 0.09587 4.81481E-6 L 0.13013 -0.08172 L 0.1739 -0.13519 " pathEditMode="relative" rAng="0" ptsTypes="AAAA">
                                      <p:cBhvr>
                                        <p:cTn id="6" dur="2000" fill="hold"/>
                                        <p:tgtEl>
                                          <p:spTgt spid="16"/>
                                        </p:tgtEl>
                                        <p:attrNameLst>
                                          <p:attrName>ppt_x</p:attrName>
                                          <p:attrName>ppt_y</p:attrName>
                                        </p:attrNameLst>
                                      </p:cBhvr>
                                      <p:rCtr x="8688" y="-6759"/>
                                    </p:animMotion>
                                  </p:childTnLst>
                                </p:cTn>
                              </p:par>
                            </p:childTnLst>
                          </p:cTn>
                        </p:par>
                        <p:par>
                          <p:cTn id="7" fill="hold">
                            <p:stCondLst>
                              <p:cond delay="2000"/>
                            </p:stCondLst>
                            <p:childTnLst>
                              <p:par>
                                <p:cTn id="8" presetID="31" presetClass="entr" presetSubtype="0" fill="hold" nodeType="after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1000" fill="hold"/>
                                        <p:tgtEl>
                                          <p:spTgt spid="18"/>
                                        </p:tgtEl>
                                        <p:attrNameLst>
                                          <p:attrName>ppt_w</p:attrName>
                                        </p:attrNameLst>
                                      </p:cBhvr>
                                      <p:tavLst>
                                        <p:tav tm="0">
                                          <p:val>
                                            <p:fltVal val="0"/>
                                          </p:val>
                                        </p:tav>
                                        <p:tav tm="100000">
                                          <p:val>
                                            <p:strVal val="#ppt_w"/>
                                          </p:val>
                                        </p:tav>
                                      </p:tavLst>
                                    </p:anim>
                                    <p:anim calcmode="lin" valueType="num">
                                      <p:cBhvr>
                                        <p:cTn id="11" dur="1000" fill="hold"/>
                                        <p:tgtEl>
                                          <p:spTgt spid="18"/>
                                        </p:tgtEl>
                                        <p:attrNameLst>
                                          <p:attrName>ppt_h</p:attrName>
                                        </p:attrNameLst>
                                      </p:cBhvr>
                                      <p:tavLst>
                                        <p:tav tm="0">
                                          <p:val>
                                            <p:fltVal val="0"/>
                                          </p:val>
                                        </p:tav>
                                        <p:tav tm="100000">
                                          <p:val>
                                            <p:strVal val="#ppt_h"/>
                                          </p:val>
                                        </p:tav>
                                      </p:tavLst>
                                    </p:anim>
                                    <p:anim calcmode="lin" valueType="num">
                                      <p:cBhvr>
                                        <p:cTn id="12" dur="1000" fill="hold"/>
                                        <p:tgtEl>
                                          <p:spTgt spid="18"/>
                                        </p:tgtEl>
                                        <p:attrNameLst>
                                          <p:attrName>style.rotation</p:attrName>
                                        </p:attrNameLst>
                                      </p:cBhvr>
                                      <p:tavLst>
                                        <p:tav tm="0">
                                          <p:val>
                                            <p:fltVal val="90"/>
                                          </p:val>
                                        </p:tav>
                                        <p:tav tm="100000">
                                          <p:val>
                                            <p:fltVal val="0"/>
                                          </p:val>
                                        </p:tav>
                                      </p:tavLst>
                                    </p:anim>
                                    <p:animEffect transition="in" filter="fade">
                                      <p:cBhvr>
                                        <p:cTn id="13" dur="1000"/>
                                        <p:tgtEl>
                                          <p:spTgt spid="18"/>
                                        </p:tgtEl>
                                      </p:cBhvr>
                                    </p:animEffec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0.12987 -0.13519 L 0.26339 -0.16945 L 0.30481 -0.21575 L 0.32357 -0.32709 L 0.31393 -0.44792 L 0.31184 -0.56505 " pathEditMode="relative" rAng="0" ptsTypes="AAAAAA">
                                      <p:cBhvr>
                                        <p:cTn id="17" dur="2000" fill="hold"/>
                                        <p:tgtEl>
                                          <p:spTgt spid="16"/>
                                        </p:tgtEl>
                                        <p:attrNameLst>
                                          <p:attrName>ppt_x</p:attrName>
                                          <p:attrName>ppt_y</p:attrName>
                                        </p:attrNameLst>
                                      </p:cBhvr>
                                      <p:rCtr x="9678" y="-21505"/>
                                    </p:animMotion>
                                  </p:childTnLst>
                                </p:cTn>
                              </p:par>
                              <p:par>
                                <p:cTn id="18" presetID="42" presetClass="exit" presetSubtype="0" fill="hold" nodeType="withEffect">
                                  <p:stCondLst>
                                    <p:cond delay="0"/>
                                  </p:stCondLst>
                                  <p:childTnLst>
                                    <p:animEffect transition="out" filter="fade">
                                      <p:cBhvr>
                                        <p:cTn id="19" dur="1000"/>
                                        <p:tgtEl>
                                          <p:spTgt spid="18"/>
                                        </p:tgtEl>
                                      </p:cBhvr>
                                    </p:animEffect>
                                    <p:anim calcmode="lin" valueType="num">
                                      <p:cBhvr>
                                        <p:cTn id="20" dur="1000"/>
                                        <p:tgtEl>
                                          <p:spTgt spid="18"/>
                                        </p:tgtEl>
                                        <p:attrNameLst>
                                          <p:attrName>ppt_x</p:attrName>
                                        </p:attrNameLst>
                                      </p:cBhvr>
                                      <p:tavLst>
                                        <p:tav tm="0">
                                          <p:val>
                                            <p:strVal val="ppt_x"/>
                                          </p:val>
                                        </p:tav>
                                        <p:tav tm="100000">
                                          <p:val>
                                            <p:strVal val="ppt_x"/>
                                          </p:val>
                                        </p:tav>
                                      </p:tavLst>
                                    </p:anim>
                                    <p:anim calcmode="lin" valueType="num">
                                      <p:cBhvr>
                                        <p:cTn id="21" dur="1000"/>
                                        <p:tgtEl>
                                          <p:spTgt spid="18"/>
                                        </p:tgtEl>
                                        <p:attrNameLst>
                                          <p:attrName>ppt_y</p:attrName>
                                        </p:attrNameLst>
                                      </p:cBhvr>
                                      <p:tavLst>
                                        <p:tav tm="0">
                                          <p:val>
                                            <p:strVal val="ppt_y"/>
                                          </p:val>
                                        </p:tav>
                                        <p:tav tm="100000">
                                          <p:val>
                                            <p:strVal val="ppt_y+.1"/>
                                          </p:val>
                                        </p:tav>
                                      </p:tavLst>
                                    </p:anim>
                                    <p:set>
                                      <p:cBhvr>
                                        <p:cTn id="22" dur="1" fill="hold">
                                          <p:stCondLst>
                                            <p:cond delay="999"/>
                                          </p:stCondLst>
                                        </p:cTn>
                                        <p:tgtEl>
                                          <p:spTgt spid="18"/>
                                        </p:tgtEl>
                                        <p:attrNameLst>
                                          <p:attrName>style.visibility</p:attrName>
                                        </p:attrNameLst>
                                      </p:cBhvr>
                                      <p:to>
                                        <p:strVal val="hidden"/>
                                      </p:to>
                                    </p:set>
                                  </p:childTnLst>
                                </p:cTn>
                              </p:par>
                            </p:childTnLst>
                          </p:cTn>
                        </p:par>
                        <p:par>
                          <p:cTn id="23" fill="hold">
                            <p:stCondLst>
                              <p:cond delay="2000"/>
                            </p:stCondLst>
                            <p:childTnLst>
                              <p:par>
                                <p:cTn id="24" presetID="31" presetClass="entr" presetSubtype="0"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1000" fill="hold"/>
                                        <p:tgtEl>
                                          <p:spTgt spid="19"/>
                                        </p:tgtEl>
                                        <p:attrNameLst>
                                          <p:attrName>ppt_w</p:attrName>
                                        </p:attrNameLst>
                                      </p:cBhvr>
                                      <p:tavLst>
                                        <p:tav tm="0">
                                          <p:val>
                                            <p:fltVal val="0"/>
                                          </p:val>
                                        </p:tav>
                                        <p:tav tm="100000">
                                          <p:val>
                                            <p:strVal val="#ppt_w"/>
                                          </p:val>
                                        </p:tav>
                                      </p:tavLst>
                                    </p:anim>
                                    <p:anim calcmode="lin" valueType="num">
                                      <p:cBhvr>
                                        <p:cTn id="27" dur="1000" fill="hold"/>
                                        <p:tgtEl>
                                          <p:spTgt spid="19"/>
                                        </p:tgtEl>
                                        <p:attrNameLst>
                                          <p:attrName>ppt_h</p:attrName>
                                        </p:attrNameLst>
                                      </p:cBhvr>
                                      <p:tavLst>
                                        <p:tav tm="0">
                                          <p:val>
                                            <p:fltVal val="0"/>
                                          </p:val>
                                        </p:tav>
                                        <p:tav tm="100000">
                                          <p:val>
                                            <p:strVal val="#ppt_h"/>
                                          </p:val>
                                        </p:tav>
                                      </p:tavLst>
                                    </p:anim>
                                    <p:anim calcmode="lin" valueType="num">
                                      <p:cBhvr>
                                        <p:cTn id="28" dur="1000" fill="hold"/>
                                        <p:tgtEl>
                                          <p:spTgt spid="19"/>
                                        </p:tgtEl>
                                        <p:attrNameLst>
                                          <p:attrName>style.rotation</p:attrName>
                                        </p:attrNameLst>
                                      </p:cBhvr>
                                      <p:tavLst>
                                        <p:tav tm="0">
                                          <p:val>
                                            <p:fltVal val="90"/>
                                          </p:val>
                                        </p:tav>
                                        <p:tav tm="100000">
                                          <p:val>
                                            <p:fltVal val="0"/>
                                          </p:val>
                                        </p:tav>
                                      </p:tavLst>
                                    </p:anim>
                                    <p:animEffect transition="in" filter="fade">
                                      <p:cBhvr>
                                        <p:cTn id="29" dur="1000"/>
                                        <p:tgtEl>
                                          <p:spTgt spid="19"/>
                                        </p:tgtEl>
                                      </p:cBhvr>
                                    </p:animEffect>
                                  </p:childTnLst>
                                  <p:subTnLst>
                                    <p:audio>
                                      <p:cMediaNode>
                                        <p:cTn display="0" masterRel="sameClick">
                                          <p:stCondLst>
                                            <p:cond evt="begin" delay="0">
                                              <p:tn val="24"/>
                                            </p:cond>
                                          </p:stCondLst>
                                          <p:endCondLst>
                                            <p:cond evt="onStopAudio" delay="0">
                                              <p:tgtEl>
                                                <p:sldTgt/>
                                              </p:tgtEl>
                                            </p:cond>
                                          </p:endCondLst>
                                        </p:cTn>
                                        <p:tgtEl>
                                          <p:sndTgt r:embed="rId3" name="click.wav"/>
                                        </p:tgtEl>
                                      </p:cMediaNode>
                                    </p:audio>
                                  </p:subTnLst>
                                </p:cTn>
                              </p:par>
                            </p:childTnLst>
                          </p:cTn>
                        </p:par>
                      </p:childTnLst>
                    </p:cTn>
                  </p:par>
                  <p:par>
                    <p:cTn id="30" fill="hold">
                      <p:stCondLst>
                        <p:cond delay="indefinite"/>
                      </p:stCondLst>
                      <p:childTnLst>
                        <p:par>
                          <p:cTn id="31" fill="hold">
                            <p:stCondLst>
                              <p:cond delay="0"/>
                            </p:stCondLst>
                            <p:childTnLst>
                              <p:par>
                                <p:cTn id="32" presetID="0" presetClass="path" presetSubtype="0" accel="50000" decel="50000" fill="hold" nodeType="clickEffect">
                                  <p:stCondLst>
                                    <p:cond delay="0"/>
                                  </p:stCondLst>
                                  <p:childTnLst>
                                    <p:animMotion origin="layout" path="M 0.31184 -0.56505 L 0.26338 -0.66736 L 0.19773 -0.72037 L 0.11527 -0.69769 L 0.07893 -0.59977 L 0.08701 -0.45811 L 0.09756 -0.44468 L 0.13169 -0.38148 L 0.26234 -0.34885 L 0.4025 -0.34375 L 0.5084 -0.35116 " pathEditMode="relative" rAng="0" ptsTypes="AAAAAAAAAAA">
                                      <p:cBhvr>
                                        <p:cTn id="33" dur="2000" fill="hold"/>
                                        <p:tgtEl>
                                          <p:spTgt spid="16"/>
                                        </p:tgtEl>
                                        <p:attrNameLst>
                                          <p:attrName>ppt_x</p:attrName>
                                          <p:attrName>ppt_y</p:attrName>
                                        </p:attrNameLst>
                                      </p:cBhvr>
                                      <p:rCtr x="-1824" y="3287"/>
                                    </p:animMotion>
                                  </p:childTnLst>
                                </p:cTn>
                              </p:par>
                              <p:par>
                                <p:cTn id="34" presetID="16" presetClass="exit" presetSubtype="21" fill="hold" nodeType="withEffect">
                                  <p:stCondLst>
                                    <p:cond delay="0"/>
                                  </p:stCondLst>
                                  <p:childTnLst>
                                    <p:animEffect transition="out" filter="barn(inVertical)">
                                      <p:cBhvr>
                                        <p:cTn id="35" dur="500"/>
                                        <p:tgtEl>
                                          <p:spTgt spid="19"/>
                                        </p:tgtEl>
                                      </p:cBhvr>
                                    </p:animEffect>
                                    <p:set>
                                      <p:cBhvr>
                                        <p:cTn id="36" dur="1" fill="hold">
                                          <p:stCondLst>
                                            <p:cond delay="499"/>
                                          </p:stCondLst>
                                        </p:cTn>
                                        <p:tgtEl>
                                          <p:spTgt spid="19"/>
                                        </p:tgtEl>
                                        <p:attrNameLst>
                                          <p:attrName>style.visibility</p:attrName>
                                        </p:attrNameLst>
                                      </p:cBhvr>
                                      <p:to>
                                        <p:strVal val="hidden"/>
                                      </p:to>
                                    </p:set>
                                  </p:childTnLst>
                                </p:cTn>
                              </p:par>
                            </p:childTnLst>
                          </p:cTn>
                        </p:par>
                        <p:par>
                          <p:cTn id="37" fill="hold">
                            <p:stCondLst>
                              <p:cond delay="2000"/>
                            </p:stCondLst>
                            <p:childTnLst>
                              <p:par>
                                <p:cTn id="38" presetID="42" presetClass="entr" presetSubtype="0"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000"/>
                                        <p:tgtEl>
                                          <p:spTgt spid="20"/>
                                        </p:tgtEl>
                                      </p:cBhvr>
                                    </p:animEffect>
                                    <p:anim calcmode="lin" valueType="num">
                                      <p:cBhvr>
                                        <p:cTn id="41" dur="1000" fill="hold"/>
                                        <p:tgtEl>
                                          <p:spTgt spid="20"/>
                                        </p:tgtEl>
                                        <p:attrNameLst>
                                          <p:attrName>ppt_x</p:attrName>
                                        </p:attrNameLst>
                                      </p:cBhvr>
                                      <p:tavLst>
                                        <p:tav tm="0">
                                          <p:val>
                                            <p:strVal val="#ppt_x"/>
                                          </p:val>
                                        </p:tav>
                                        <p:tav tm="100000">
                                          <p:val>
                                            <p:strVal val="#ppt_x"/>
                                          </p:val>
                                        </p:tav>
                                      </p:tavLst>
                                    </p:anim>
                                    <p:anim calcmode="lin" valueType="num">
                                      <p:cBhvr>
                                        <p:cTn id="42" dur="10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4" name="chimes.wav"/>
                                        </p:tgtEl>
                                      </p:cMediaNode>
                                    </p:audio>
                                  </p:sub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5084 -0.35116 L 0.63866 -0.347 L 0.78703 -0.35116 L 0.88043 -0.34491 L 0.87769 -0.2632 L 0.85737 -0.17246 L 0.84578 -0.16806 L 0.68855 -0.14144 L 0.64882 -0.0463 L 0.64635 -0.02663 L 0.61574 0.02199 L 0.5058 0.04212 L 0.46386 0.00208 " pathEditMode="relative" rAng="0" ptsTypes="AAAAAAAAAAAAA">
                                      <p:cBhvr>
                                        <p:cTn id="46" dur="2000" fill="hold"/>
                                        <p:tgtEl>
                                          <p:spTgt spid="16"/>
                                        </p:tgtEl>
                                        <p:attrNameLst>
                                          <p:attrName>ppt_x</p:attrName>
                                          <p:attrName>ppt_y</p:attrName>
                                        </p:attrNameLst>
                                      </p:cBhvr>
                                      <p:rCtr x="16374" y="19653"/>
                                    </p:animMotion>
                                  </p:childTnLst>
                                </p:cTn>
                              </p:par>
                            </p:childTnLst>
                          </p:cTn>
                        </p:par>
                        <p:par>
                          <p:cTn id="47" fill="hold">
                            <p:stCondLst>
                              <p:cond delay="2000"/>
                            </p:stCondLst>
                            <p:childTnLst>
                              <p:par>
                                <p:cTn id="48" presetID="16" presetClass="exit" presetSubtype="21" fill="hold" nodeType="afterEffect">
                                  <p:stCondLst>
                                    <p:cond delay="0"/>
                                  </p:stCondLst>
                                  <p:childTnLst>
                                    <p:animEffect transition="out" filter="barn(inVertical)">
                                      <p:cBhvr>
                                        <p:cTn id="49" dur="500"/>
                                        <p:tgtEl>
                                          <p:spTgt spid="20"/>
                                        </p:tgtEl>
                                      </p:cBhvr>
                                    </p:animEffect>
                                    <p:set>
                                      <p:cBhvr>
                                        <p:cTn id="50" dur="1" fill="hold">
                                          <p:stCondLst>
                                            <p:cond delay="499"/>
                                          </p:stCondLst>
                                        </p:cTn>
                                        <p:tgtEl>
                                          <p:spTgt spid="20"/>
                                        </p:tgtEl>
                                        <p:attrNameLst>
                                          <p:attrName>style.visibility</p:attrName>
                                        </p:attrNameLst>
                                      </p:cBhvr>
                                      <p:to>
                                        <p:strVal val="hidden"/>
                                      </p:to>
                                    </p:set>
                                  </p:childTnLst>
                                </p:cTn>
                              </p:par>
                            </p:childTnLst>
                          </p:cTn>
                        </p:par>
                        <p:par>
                          <p:cTn id="51" fill="hold">
                            <p:stCondLst>
                              <p:cond delay="2500"/>
                            </p:stCondLst>
                            <p:childTnLst>
                              <p:par>
                                <p:cTn id="52" presetID="2" presetClass="entr" presetSubtype="4" fill="hold" nodeType="after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500" fill="hold"/>
                                        <p:tgtEl>
                                          <p:spTgt spid="21"/>
                                        </p:tgtEl>
                                        <p:attrNameLst>
                                          <p:attrName>ppt_x</p:attrName>
                                        </p:attrNameLst>
                                      </p:cBhvr>
                                      <p:tavLst>
                                        <p:tav tm="0">
                                          <p:val>
                                            <p:strVal val="#ppt_x"/>
                                          </p:val>
                                        </p:tav>
                                        <p:tav tm="100000">
                                          <p:val>
                                            <p:strVal val="#ppt_x"/>
                                          </p:val>
                                        </p:tav>
                                      </p:tavLst>
                                    </p:anim>
                                    <p:anim calcmode="lin" valueType="num">
                                      <p:cBhvr additive="base">
                                        <p:cTn id="5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0" presetClass="path" presetSubtype="0" accel="50000" decel="50000" fill="hold" nodeType="clickEffect">
                                  <p:stCondLst>
                                    <p:cond delay="0"/>
                                  </p:stCondLst>
                                  <p:childTnLst>
                                    <p:animMotion origin="layout" path="M 0.46386 -0.03288 L 0.45721 -0.11922 L 0.45721 -0.13866 L 0.45825 -0.42061 L 0.45943 -0.44213 L 0.455 -0.61436 C 0.45852 -0.63264 0.45604 -0.62709 0.45943 -0.63357 L 0.50306 -0.69815 C 0.50567 -0.70186 0.50814 -0.70579 0.51088 -0.70903 C 0.51231 -0.71065 0.51544 -0.71343 0.51544 -0.7132 L 0.58018 -0.72385 L 0.59021 -0.71551 L 0.65403 -0.62292 L 0.66641 -0.52176 L 0.70562 -0.49399 " pathEditMode="relative" rAng="0" ptsTypes="AAAAAAAAAAAAAAA">
                                      <p:cBhvr>
                                        <p:cTn id="59" dur="2000" fill="hold"/>
                                        <p:tgtEl>
                                          <p:spTgt spid="16"/>
                                        </p:tgtEl>
                                        <p:attrNameLst>
                                          <p:attrName>ppt_x</p:attrName>
                                          <p:attrName>ppt_y</p:attrName>
                                        </p:attrNameLst>
                                      </p:cBhvr>
                                      <p:rCtr x="11645" y="-34560"/>
                                    </p:animMotion>
                                  </p:childTnLst>
                                </p:cTn>
                              </p:par>
                            </p:childTnLst>
                          </p:cTn>
                        </p:par>
                        <p:par>
                          <p:cTn id="60" fill="hold">
                            <p:stCondLst>
                              <p:cond delay="2000"/>
                            </p:stCondLst>
                            <p:childTnLst>
                              <p:par>
                                <p:cTn id="61" presetID="42" presetClass="exit" presetSubtype="0" fill="hold" nodeType="afterEffect">
                                  <p:stCondLst>
                                    <p:cond delay="0"/>
                                  </p:stCondLst>
                                  <p:childTnLst>
                                    <p:animEffect transition="out" filter="fade">
                                      <p:cBhvr>
                                        <p:cTn id="62" dur="1000"/>
                                        <p:tgtEl>
                                          <p:spTgt spid="21"/>
                                        </p:tgtEl>
                                      </p:cBhvr>
                                    </p:animEffect>
                                    <p:anim calcmode="lin" valueType="num">
                                      <p:cBhvr>
                                        <p:cTn id="63" dur="1000"/>
                                        <p:tgtEl>
                                          <p:spTgt spid="21"/>
                                        </p:tgtEl>
                                        <p:attrNameLst>
                                          <p:attrName>ppt_x</p:attrName>
                                        </p:attrNameLst>
                                      </p:cBhvr>
                                      <p:tavLst>
                                        <p:tav tm="0">
                                          <p:val>
                                            <p:strVal val="ppt_x"/>
                                          </p:val>
                                        </p:tav>
                                        <p:tav tm="100000">
                                          <p:val>
                                            <p:strVal val="ppt_x"/>
                                          </p:val>
                                        </p:tav>
                                      </p:tavLst>
                                    </p:anim>
                                    <p:anim calcmode="lin" valueType="num">
                                      <p:cBhvr>
                                        <p:cTn id="64" dur="1000"/>
                                        <p:tgtEl>
                                          <p:spTgt spid="21"/>
                                        </p:tgtEl>
                                        <p:attrNameLst>
                                          <p:attrName>ppt_y</p:attrName>
                                        </p:attrNameLst>
                                      </p:cBhvr>
                                      <p:tavLst>
                                        <p:tav tm="0">
                                          <p:val>
                                            <p:strVal val="ppt_y"/>
                                          </p:val>
                                        </p:tav>
                                        <p:tav tm="100000">
                                          <p:val>
                                            <p:strVal val="ppt_y+.1"/>
                                          </p:val>
                                        </p:tav>
                                      </p:tavLst>
                                    </p:anim>
                                    <p:set>
                                      <p:cBhvr>
                                        <p:cTn id="65" dur="1" fill="hold">
                                          <p:stCondLst>
                                            <p:cond delay="999"/>
                                          </p:stCondLst>
                                        </p:cTn>
                                        <p:tgtEl>
                                          <p:spTgt spid="21"/>
                                        </p:tgtEl>
                                        <p:attrNameLst>
                                          <p:attrName>style.visibility</p:attrName>
                                        </p:attrNameLst>
                                      </p:cBhvr>
                                      <p:to>
                                        <p:strVal val="hidden"/>
                                      </p:to>
                                    </p:set>
                                  </p:childTnLst>
                                </p:cTn>
                              </p:par>
                            </p:childTnLst>
                          </p:cTn>
                        </p:par>
                        <p:par>
                          <p:cTn id="66" fill="hold">
                            <p:stCondLst>
                              <p:cond delay="3000"/>
                            </p:stCondLst>
                            <p:childTnLst>
                              <p:par>
                                <p:cTn id="67" presetID="42" presetClass="entr" presetSubtype="0" fill="hold" nodeType="after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1000"/>
                                        <p:tgtEl>
                                          <p:spTgt spid="22"/>
                                        </p:tgtEl>
                                      </p:cBhvr>
                                    </p:animEffect>
                                    <p:anim calcmode="lin" valueType="num">
                                      <p:cBhvr>
                                        <p:cTn id="70" dur="1000" fill="hold"/>
                                        <p:tgtEl>
                                          <p:spTgt spid="22"/>
                                        </p:tgtEl>
                                        <p:attrNameLst>
                                          <p:attrName>ppt_x</p:attrName>
                                        </p:attrNameLst>
                                      </p:cBhvr>
                                      <p:tavLst>
                                        <p:tav tm="0">
                                          <p:val>
                                            <p:strVal val="#ppt_x"/>
                                          </p:val>
                                        </p:tav>
                                        <p:tav tm="100000">
                                          <p:val>
                                            <p:strVal val="#ppt_x"/>
                                          </p:val>
                                        </p:tav>
                                      </p:tavLst>
                                    </p:anim>
                                    <p:anim calcmode="lin" valueType="num">
                                      <p:cBhvr>
                                        <p:cTn id="7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0" presetClass="path" presetSubtype="0" accel="50000" decel="50000" fill="hold" nodeType="clickEffect">
                                  <p:stCondLst>
                                    <p:cond delay="0"/>
                                  </p:stCondLst>
                                  <p:childTnLst>
                                    <p:animMotion origin="layout" path="M 0.74991 -0.49329 L 0.87977 -0.50325 " pathEditMode="relative" rAng="0" ptsTypes="AA">
                                      <p:cBhvr>
                                        <p:cTn id="75" dur="2000" fill="hold"/>
                                        <p:tgtEl>
                                          <p:spTgt spid="16"/>
                                        </p:tgtEl>
                                        <p:attrNameLst>
                                          <p:attrName>ppt_x</p:attrName>
                                          <p:attrName>ppt_y</p:attrName>
                                        </p:attrNameLst>
                                      </p:cBhvr>
                                      <p:rCtr x="6487" y="-509"/>
                                    </p:animMotion>
                                  </p:childTnLst>
                                </p:cTn>
                              </p:par>
                              <p:par>
                                <p:cTn id="76" presetID="42" presetClass="exit" presetSubtype="0" fill="hold" nodeType="withEffect">
                                  <p:stCondLst>
                                    <p:cond delay="0"/>
                                  </p:stCondLst>
                                  <p:childTnLst>
                                    <p:animEffect transition="out" filter="fade">
                                      <p:cBhvr>
                                        <p:cTn id="77" dur="1000"/>
                                        <p:tgtEl>
                                          <p:spTgt spid="22"/>
                                        </p:tgtEl>
                                      </p:cBhvr>
                                    </p:animEffect>
                                    <p:anim calcmode="lin" valueType="num">
                                      <p:cBhvr>
                                        <p:cTn id="78" dur="1000"/>
                                        <p:tgtEl>
                                          <p:spTgt spid="22"/>
                                        </p:tgtEl>
                                        <p:attrNameLst>
                                          <p:attrName>ppt_x</p:attrName>
                                        </p:attrNameLst>
                                      </p:cBhvr>
                                      <p:tavLst>
                                        <p:tav tm="0">
                                          <p:val>
                                            <p:strVal val="ppt_x"/>
                                          </p:val>
                                        </p:tav>
                                        <p:tav tm="100000">
                                          <p:val>
                                            <p:strVal val="ppt_x"/>
                                          </p:val>
                                        </p:tav>
                                      </p:tavLst>
                                    </p:anim>
                                    <p:anim calcmode="lin" valueType="num">
                                      <p:cBhvr>
                                        <p:cTn id="79" dur="1000"/>
                                        <p:tgtEl>
                                          <p:spTgt spid="22"/>
                                        </p:tgtEl>
                                        <p:attrNameLst>
                                          <p:attrName>ppt_y</p:attrName>
                                        </p:attrNameLst>
                                      </p:cBhvr>
                                      <p:tavLst>
                                        <p:tav tm="0">
                                          <p:val>
                                            <p:strVal val="ppt_y"/>
                                          </p:val>
                                        </p:tav>
                                        <p:tav tm="100000">
                                          <p:val>
                                            <p:strVal val="ppt_y+.1"/>
                                          </p:val>
                                        </p:tav>
                                      </p:tavLst>
                                    </p:anim>
                                    <p:set>
                                      <p:cBhvr>
                                        <p:cTn id="80" dur="1" fill="hold">
                                          <p:stCondLst>
                                            <p:cond delay="999"/>
                                          </p:stCondLst>
                                        </p:cTn>
                                        <p:tgtEl>
                                          <p:spTgt spid="22"/>
                                        </p:tgtEl>
                                        <p:attrNameLst>
                                          <p:attrName>style.visibility</p:attrName>
                                        </p:attrNameLst>
                                      </p:cBhvr>
                                      <p:to>
                                        <p:strVal val="hidden"/>
                                      </p:to>
                                    </p:set>
                                  </p:childTnLst>
                                </p:cTn>
                              </p:par>
                            </p:childTnLst>
                          </p:cTn>
                        </p:par>
                        <p:par>
                          <p:cTn id="81" fill="hold">
                            <p:stCondLst>
                              <p:cond delay="2000"/>
                            </p:stCondLst>
                            <p:childTnLst>
                              <p:par>
                                <p:cTn id="82" presetID="6" presetClass="emph" presetSubtype="0" repeatCount="4000" fill="hold" nodeType="afterEffect">
                                  <p:stCondLst>
                                    <p:cond delay="0"/>
                                  </p:stCondLst>
                                  <p:childTnLst>
                                    <p:animScale>
                                      <p:cBhvr>
                                        <p:cTn id="83" dur="2000" fill="hold"/>
                                        <p:tgtEl>
                                          <p:spTgt spid="17"/>
                                        </p:tgtEl>
                                      </p:cBhvr>
                                      <p:by x="150000" y="150000"/>
                                    </p:animScale>
                                  </p:childTnLst>
                                  <p:subTnLst>
                                    <p:audio>
                                      <p:cMediaNode>
                                        <p:cTn display="0" masterRel="sameClick">
                                          <p:stCondLst>
                                            <p:cond evt="begin" delay="0">
                                              <p:tn val="82"/>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68DEA9-C49D-4083-86DC-A5EA6B88357F}"/>
              </a:ext>
            </a:extLst>
          </p:cNvPr>
          <p:cNvPicPr>
            <a:picLocks noChangeAspect="1"/>
          </p:cNvPicPr>
          <p:nvPr/>
        </p:nvPicPr>
        <p:blipFill>
          <a:blip r:embed="rId2"/>
          <a:stretch>
            <a:fillRect/>
          </a:stretch>
        </p:blipFill>
        <p:spPr>
          <a:xfrm>
            <a:off x="151885" y="69813"/>
            <a:ext cx="11888230" cy="6718374"/>
          </a:xfrm>
          <a:prstGeom prst="rect">
            <a:avLst/>
          </a:prstGeom>
        </p:spPr>
      </p:pic>
      <p:sp>
        <p:nvSpPr>
          <p:cNvPr id="3" name="TextBox 2">
            <a:extLst>
              <a:ext uri="{FF2B5EF4-FFF2-40B4-BE49-F238E27FC236}">
                <a16:creationId xmlns:a16="http://schemas.microsoft.com/office/drawing/2014/main" id="{8E93EDF7-DBA6-47E7-BBEC-6DAA690CCC75}"/>
              </a:ext>
            </a:extLst>
          </p:cNvPr>
          <p:cNvSpPr txBox="1"/>
          <p:nvPr/>
        </p:nvSpPr>
        <p:spPr>
          <a:xfrm>
            <a:off x="2458107" y="332312"/>
            <a:ext cx="751463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ysClr val="windowText" lastClr="000000"/>
                </a:solidFill>
                <a:effectLst/>
                <a:uLnTx/>
                <a:uFillTx/>
                <a:latin typeface="+mj-lt"/>
                <a:ea typeface="+mn-ea"/>
                <a:cs typeface="+mn-cs"/>
              </a:rPr>
              <a:t>Em đồng tình với hành động trong tranh không?</a:t>
            </a:r>
            <a:endParaRPr kumimoji="0" lang="en-US" sz="4000" b="1" i="0" u="none" strike="noStrike" kern="1200" cap="none" spc="0" normalizeH="0" baseline="0" noProof="0" dirty="0">
              <a:ln>
                <a:noFill/>
              </a:ln>
              <a:solidFill>
                <a:sysClr val="windowText" lastClr="000000"/>
              </a:solidFill>
              <a:effectLst/>
              <a:uLnTx/>
              <a:uFillTx/>
              <a:latin typeface="+mj-lt"/>
              <a:ea typeface="+mn-ea"/>
              <a:cs typeface="+mn-cs"/>
            </a:endParaRPr>
          </a:p>
        </p:txBody>
      </p:sp>
      <p:pic>
        <p:nvPicPr>
          <p:cNvPr id="4" name="Picture 3">
            <a:extLst>
              <a:ext uri="{FF2B5EF4-FFF2-40B4-BE49-F238E27FC236}">
                <a16:creationId xmlns:a16="http://schemas.microsoft.com/office/drawing/2014/main" id="{2CD4446A-F174-4F58-A6F0-8FE59EA2BFC9}"/>
              </a:ext>
            </a:extLst>
          </p:cNvPr>
          <p:cNvPicPr>
            <a:picLocks noChangeAspect="1"/>
          </p:cNvPicPr>
          <p:nvPr/>
        </p:nvPicPr>
        <p:blipFill rotWithShape="1">
          <a:blip r:embed="rId3"/>
          <a:srcRect l="50858" t="1192" r="-808" b="3725"/>
          <a:stretch/>
        </p:blipFill>
        <p:spPr>
          <a:xfrm>
            <a:off x="4033687" y="1918250"/>
            <a:ext cx="4363477" cy="4359557"/>
          </a:xfrm>
          <a:prstGeom prst="rect">
            <a:avLst/>
          </a:prstGeom>
        </p:spPr>
      </p:pic>
      <p:sp>
        <p:nvSpPr>
          <p:cNvPr id="5" name="Arrow: Left 4">
            <a:hlinkClick r:id="rId4" action="ppaction://hlinksldjump"/>
            <a:extLst>
              <a:ext uri="{FF2B5EF4-FFF2-40B4-BE49-F238E27FC236}">
                <a16:creationId xmlns:a16="http://schemas.microsoft.com/office/drawing/2014/main" id="{DD43C9AD-FD7B-48D7-AF71-E33CC5BFCA08}"/>
              </a:ext>
            </a:extLst>
          </p:cNvPr>
          <p:cNvSpPr/>
          <p:nvPr/>
        </p:nvSpPr>
        <p:spPr>
          <a:xfrm>
            <a:off x="379828" y="5795889"/>
            <a:ext cx="759655" cy="481918"/>
          </a:xfrm>
          <a:prstGeom prst="leftArrow">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út thích – Wikipedia tiếng Việt">
            <a:extLst>
              <a:ext uri="{FF2B5EF4-FFF2-40B4-BE49-F238E27FC236}">
                <a16:creationId xmlns:a16="http://schemas.microsoft.com/office/drawing/2014/main" id="{CDE24ACF-A27F-4142-8F77-59F4465C35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102443">
            <a:off x="865628" y="2557351"/>
            <a:ext cx="2968456" cy="2542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152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68DEA9-C49D-4083-86DC-A5EA6B88357F}"/>
              </a:ext>
            </a:extLst>
          </p:cNvPr>
          <p:cNvPicPr>
            <a:picLocks noChangeAspect="1"/>
          </p:cNvPicPr>
          <p:nvPr/>
        </p:nvPicPr>
        <p:blipFill>
          <a:blip r:embed="rId2"/>
          <a:stretch>
            <a:fillRect/>
          </a:stretch>
        </p:blipFill>
        <p:spPr>
          <a:xfrm>
            <a:off x="151885" y="69813"/>
            <a:ext cx="11888230" cy="6718374"/>
          </a:xfrm>
          <a:prstGeom prst="rect">
            <a:avLst/>
          </a:prstGeom>
        </p:spPr>
      </p:pic>
      <p:sp>
        <p:nvSpPr>
          <p:cNvPr id="3" name="TextBox 2">
            <a:extLst>
              <a:ext uri="{FF2B5EF4-FFF2-40B4-BE49-F238E27FC236}">
                <a16:creationId xmlns:a16="http://schemas.microsoft.com/office/drawing/2014/main" id="{8E93EDF7-DBA6-47E7-BBEC-6DAA690CCC75}"/>
              </a:ext>
            </a:extLst>
          </p:cNvPr>
          <p:cNvSpPr txBox="1"/>
          <p:nvPr/>
        </p:nvSpPr>
        <p:spPr>
          <a:xfrm>
            <a:off x="2458107" y="332312"/>
            <a:ext cx="751463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ysClr val="windowText" lastClr="000000"/>
                </a:solidFill>
                <a:effectLst/>
                <a:uLnTx/>
                <a:uFillTx/>
                <a:latin typeface="Helvetica" panose="020F0302020204030204"/>
                <a:ea typeface="+mn-ea"/>
                <a:cs typeface="+mn-cs"/>
              </a:rPr>
              <a:t>Em đồng tình với hành động trong tranh không?</a:t>
            </a:r>
            <a:endParaRPr kumimoji="0" lang="en-US" sz="4000" b="1" i="0" u="none" strike="noStrike" kern="1200" cap="none" spc="0" normalizeH="0" baseline="0" noProof="0" dirty="0">
              <a:ln>
                <a:noFill/>
              </a:ln>
              <a:solidFill>
                <a:sysClr val="windowText" lastClr="000000"/>
              </a:solidFill>
              <a:effectLst/>
              <a:uLnTx/>
              <a:uFillTx/>
              <a:latin typeface="Helvetica" panose="020F0302020204030204"/>
              <a:ea typeface="+mn-ea"/>
              <a:cs typeface="+mn-cs"/>
            </a:endParaRPr>
          </a:p>
        </p:txBody>
      </p:sp>
      <p:pic>
        <p:nvPicPr>
          <p:cNvPr id="4" name="Picture 3">
            <a:extLst>
              <a:ext uri="{FF2B5EF4-FFF2-40B4-BE49-F238E27FC236}">
                <a16:creationId xmlns:a16="http://schemas.microsoft.com/office/drawing/2014/main" id="{2CD4446A-F174-4F58-A6F0-8FE59EA2BFC9}"/>
              </a:ext>
            </a:extLst>
          </p:cNvPr>
          <p:cNvPicPr>
            <a:picLocks noChangeAspect="1"/>
          </p:cNvPicPr>
          <p:nvPr/>
        </p:nvPicPr>
        <p:blipFill rotWithShape="1">
          <a:blip r:embed="rId3"/>
          <a:srcRect l="-993" t="-245" r="49418" b="2786"/>
          <a:stretch/>
        </p:blipFill>
        <p:spPr>
          <a:xfrm>
            <a:off x="4337098" y="1809325"/>
            <a:ext cx="4505402" cy="4468482"/>
          </a:xfrm>
          <a:prstGeom prst="rect">
            <a:avLst/>
          </a:prstGeom>
        </p:spPr>
      </p:pic>
      <p:sp>
        <p:nvSpPr>
          <p:cNvPr id="5" name="Arrow: Left 4">
            <a:hlinkClick r:id="rId4" action="ppaction://hlinksldjump"/>
            <a:extLst>
              <a:ext uri="{FF2B5EF4-FFF2-40B4-BE49-F238E27FC236}">
                <a16:creationId xmlns:a16="http://schemas.microsoft.com/office/drawing/2014/main" id="{DD43C9AD-FD7B-48D7-AF71-E33CC5BFCA08}"/>
              </a:ext>
            </a:extLst>
          </p:cNvPr>
          <p:cNvSpPr/>
          <p:nvPr/>
        </p:nvSpPr>
        <p:spPr>
          <a:xfrm>
            <a:off x="379828" y="5795889"/>
            <a:ext cx="759655" cy="481918"/>
          </a:xfrm>
          <a:prstGeom prst="leftArrow">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panose="020F0502020204030204"/>
              <a:cs typeface="+mn-cs"/>
            </a:endParaRPr>
          </a:p>
        </p:txBody>
      </p:sp>
      <p:pic>
        <p:nvPicPr>
          <p:cNvPr id="6" name="Picture 2" descr="Nút thích – Wikipedia tiếng Việt">
            <a:extLst>
              <a:ext uri="{FF2B5EF4-FFF2-40B4-BE49-F238E27FC236}">
                <a16:creationId xmlns:a16="http://schemas.microsoft.com/office/drawing/2014/main" id="{5E130EBB-04B0-47C4-8B8B-DF1D3C55D2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879" y="2444810"/>
            <a:ext cx="2968456" cy="2542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018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68DEA9-C49D-4083-86DC-A5EA6B88357F}"/>
              </a:ext>
            </a:extLst>
          </p:cNvPr>
          <p:cNvPicPr>
            <a:picLocks noChangeAspect="1"/>
          </p:cNvPicPr>
          <p:nvPr/>
        </p:nvPicPr>
        <p:blipFill>
          <a:blip r:embed="rId2"/>
          <a:stretch>
            <a:fillRect/>
          </a:stretch>
        </p:blipFill>
        <p:spPr>
          <a:xfrm>
            <a:off x="151885" y="69813"/>
            <a:ext cx="11888230" cy="6718374"/>
          </a:xfrm>
          <a:prstGeom prst="rect">
            <a:avLst/>
          </a:prstGeom>
        </p:spPr>
      </p:pic>
      <p:sp>
        <p:nvSpPr>
          <p:cNvPr id="3" name="TextBox 2">
            <a:extLst>
              <a:ext uri="{FF2B5EF4-FFF2-40B4-BE49-F238E27FC236}">
                <a16:creationId xmlns:a16="http://schemas.microsoft.com/office/drawing/2014/main" id="{8E93EDF7-DBA6-47E7-BBEC-6DAA690CCC75}"/>
              </a:ext>
            </a:extLst>
          </p:cNvPr>
          <p:cNvSpPr txBox="1"/>
          <p:nvPr/>
        </p:nvSpPr>
        <p:spPr>
          <a:xfrm>
            <a:off x="2458107" y="332312"/>
            <a:ext cx="751463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ysClr val="windowText" lastClr="000000"/>
                </a:solidFill>
                <a:effectLst/>
                <a:uLnTx/>
                <a:uFillTx/>
                <a:latin typeface="Helvetica" panose="020F0302020204030204"/>
                <a:ea typeface="+mn-ea"/>
                <a:cs typeface="+mn-cs"/>
              </a:rPr>
              <a:t>Em đồng tình với hành động trong tranh không?</a:t>
            </a:r>
            <a:endParaRPr kumimoji="0" lang="en-US" sz="4000" b="1" i="0" u="none" strike="noStrike" kern="1200" cap="none" spc="0" normalizeH="0" baseline="0" noProof="0" dirty="0">
              <a:ln>
                <a:noFill/>
              </a:ln>
              <a:solidFill>
                <a:sysClr val="windowText" lastClr="000000"/>
              </a:solidFill>
              <a:effectLst/>
              <a:uLnTx/>
              <a:uFillTx/>
              <a:latin typeface="Helvetica" panose="020F0302020204030204"/>
              <a:ea typeface="+mn-ea"/>
              <a:cs typeface="+mn-cs"/>
            </a:endParaRPr>
          </a:p>
        </p:txBody>
      </p:sp>
      <p:sp>
        <p:nvSpPr>
          <p:cNvPr id="5" name="Arrow: Left 4">
            <a:hlinkClick r:id="rId3" action="ppaction://hlinksldjump"/>
            <a:extLst>
              <a:ext uri="{FF2B5EF4-FFF2-40B4-BE49-F238E27FC236}">
                <a16:creationId xmlns:a16="http://schemas.microsoft.com/office/drawing/2014/main" id="{DD43C9AD-FD7B-48D7-AF71-E33CC5BFCA08}"/>
              </a:ext>
            </a:extLst>
          </p:cNvPr>
          <p:cNvSpPr/>
          <p:nvPr/>
        </p:nvSpPr>
        <p:spPr>
          <a:xfrm>
            <a:off x="379828" y="5795889"/>
            <a:ext cx="759655" cy="481918"/>
          </a:xfrm>
          <a:prstGeom prst="leftArrow">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panose="020F0502020204030204"/>
              <a:cs typeface="+mn-cs"/>
            </a:endParaRPr>
          </a:p>
        </p:txBody>
      </p:sp>
      <p:pic>
        <p:nvPicPr>
          <p:cNvPr id="6" name="Picture 5">
            <a:extLst>
              <a:ext uri="{FF2B5EF4-FFF2-40B4-BE49-F238E27FC236}">
                <a16:creationId xmlns:a16="http://schemas.microsoft.com/office/drawing/2014/main" id="{0ACAEB25-D624-47C7-8F70-2FD549F04A36}"/>
              </a:ext>
            </a:extLst>
          </p:cNvPr>
          <p:cNvPicPr>
            <a:picLocks noChangeAspect="1"/>
          </p:cNvPicPr>
          <p:nvPr/>
        </p:nvPicPr>
        <p:blipFill rotWithShape="1">
          <a:blip r:embed="rId4"/>
          <a:srcRect l="51575" t="-797" r="-221" b="2502"/>
          <a:stretch/>
        </p:blipFill>
        <p:spPr>
          <a:xfrm>
            <a:off x="4266285" y="1655751"/>
            <a:ext cx="4459458" cy="4482444"/>
          </a:xfrm>
          <a:prstGeom prst="rect">
            <a:avLst/>
          </a:prstGeom>
        </p:spPr>
      </p:pic>
      <p:pic>
        <p:nvPicPr>
          <p:cNvPr id="7" name="Picture 2" descr="Nút thích – Wikipedia tiếng Việt">
            <a:extLst>
              <a:ext uri="{FF2B5EF4-FFF2-40B4-BE49-F238E27FC236}">
                <a16:creationId xmlns:a16="http://schemas.microsoft.com/office/drawing/2014/main" id="{782FEB9C-A402-445B-807B-715F1BFD02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102443">
            <a:off x="865628" y="2557351"/>
            <a:ext cx="2968456" cy="2542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455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68DEA9-C49D-4083-86DC-A5EA6B88357F}"/>
              </a:ext>
            </a:extLst>
          </p:cNvPr>
          <p:cNvPicPr>
            <a:picLocks noChangeAspect="1"/>
          </p:cNvPicPr>
          <p:nvPr/>
        </p:nvPicPr>
        <p:blipFill>
          <a:blip r:embed="rId2"/>
          <a:stretch>
            <a:fillRect/>
          </a:stretch>
        </p:blipFill>
        <p:spPr>
          <a:xfrm>
            <a:off x="151885" y="69813"/>
            <a:ext cx="11888230" cy="6718374"/>
          </a:xfrm>
          <a:prstGeom prst="rect">
            <a:avLst/>
          </a:prstGeom>
        </p:spPr>
      </p:pic>
      <p:sp>
        <p:nvSpPr>
          <p:cNvPr id="3" name="TextBox 2">
            <a:extLst>
              <a:ext uri="{FF2B5EF4-FFF2-40B4-BE49-F238E27FC236}">
                <a16:creationId xmlns:a16="http://schemas.microsoft.com/office/drawing/2014/main" id="{8E93EDF7-DBA6-47E7-BBEC-6DAA690CCC75}"/>
              </a:ext>
            </a:extLst>
          </p:cNvPr>
          <p:cNvSpPr txBox="1"/>
          <p:nvPr/>
        </p:nvSpPr>
        <p:spPr>
          <a:xfrm>
            <a:off x="2458107" y="332312"/>
            <a:ext cx="751463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ysClr val="windowText" lastClr="000000"/>
                </a:solidFill>
                <a:effectLst/>
                <a:uLnTx/>
                <a:uFillTx/>
                <a:latin typeface="Helvetica" panose="020F0302020204030204"/>
                <a:ea typeface="+mn-ea"/>
                <a:cs typeface="+mn-cs"/>
              </a:rPr>
              <a:t>Em đồng tình với hành động trong tranh không?</a:t>
            </a:r>
            <a:endParaRPr kumimoji="0" lang="en-US" sz="4000" b="1" i="0" u="none" strike="noStrike" kern="1200" cap="none" spc="0" normalizeH="0" baseline="0" noProof="0" dirty="0">
              <a:ln>
                <a:noFill/>
              </a:ln>
              <a:solidFill>
                <a:sysClr val="windowText" lastClr="000000"/>
              </a:solidFill>
              <a:effectLst/>
              <a:uLnTx/>
              <a:uFillTx/>
              <a:latin typeface="Helvetica" panose="020F0302020204030204"/>
              <a:ea typeface="+mn-ea"/>
              <a:cs typeface="+mn-cs"/>
            </a:endParaRPr>
          </a:p>
        </p:txBody>
      </p:sp>
      <p:sp>
        <p:nvSpPr>
          <p:cNvPr id="5" name="Arrow: Left 4">
            <a:hlinkClick r:id="rId3" action="ppaction://hlinksldjump"/>
            <a:extLst>
              <a:ext uri="{FF2B5EF4-FFF2-40B4-BE49-F238E27FC236}">
                <a16:creationId xmlns:a16="http://schemas.microsoft.com/office/drawing/2014/main" id="{DD43C9AD-FD7B-48D7-AF71-E33CC5BFCA08}"/>
              </a:ext>
            </a:extLst>
          </p:cNvPr>
          <p:cNvSpPr/>
          <p:nvPr/>
        </p:nvSpPr>
        <p:spPr>
          <a:xfrm>
            <a:off x="379828" y="5795889"/>
            <a:ext cx="759655" cy="481918"/>
          </a:xfrm>
          <a:prstGeom prst="leftArrow">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panose="020F0502020204030204"/>
              <a:cs typeface="+mn-cs"/>
            </a:endParaRPr>
          </a:p>
        </p:txBody>
      </p:sp>
      <p:pic>
        <p:nvPicPr>
          <p:cNvPr id="6" name="Picture 5">
            <a:extLst>
              <a:ext uri="{FF2B5EF4-FFF2-40B4-BE49-F238E27FC236}">
                <a16:creationId xmlns:a16="http://schemas.microsoft.com/office/drawing/2014/main" id="{0ACAEB25-D624-47C7-8F70-2FD549F04A36}"/>
              </a:ext>
            </a:extLst>
          </p:cNvPr>
          <p:cNvPicPr>
            <a:picLocks noChangeAspect="1"/>
          </p:cNvPicPr>
          <p:nvPr/>
        </p:nvPicPr>
        <p:blipFill rotWithShape="1">
          <a:blip r:embed="rId4"/>
          <a:srcRect l="934" t="-2694" r="50727" b="1703"/>
          <a:stretch/>
        </p:blipFill>
        <p:spPr>
          <a:xfrm>
            <a:off x="3999765" y="1672370"/>
            <a:ext cx="4431322" cy="4605437"/>
          </a:xfrm>
          <a:prstGeom prst="rect">
            <a:avLst/>
          </a:prstGeom>
        </p:spPr>
      </p:pic>
      <p:pic>
        <p:nvPicPr>
          <p:cNvPr id="7" name="Picture 2" descr="Nút thích – Wikipedia tiếng Việt">
            <a:extLst>
              <a:ext uri="{FF2B5EF4-FFF2-40B4-BE49-F238E27FC236}">
                <a16:creationId xmlns:a16="http://schemas.microsoft.com/office/drawing/2014/main" id="{489867D9-E7BD-4239-8902-287793F74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879" y="2444810"/>
            <a:ext cx="2968456" cy="2542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565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68DEA9-C49D-4083-86DC-A5EA6B88357F}"/>
              </a:ext>
            </a:extLst>
          </p:cNvPr>
          <p:cNvPicPr>
            <a:picLocks noChangeAspect="1"/>
          </p:cNvPicPr>
          <p:nvPr/>
        </p:nvPicPr>
        <p:blipFill>
          <a:blip r:embed="rId2"/>
          <a:stretch>
            <a:fillRect/>
          </a:stretch>
        </p:blipFill>
        <p:spPr>
          <a:xfrm>
            <a:off x="151885" y="69813"/>
            <a:ext cx="11888230" cy="6718374"/>
          </a:xfrm>
          <a:prstGeom prst="rect">
            <a:avLst/>
          </a:prstGeom>
        </p:spPr>
      </p:pic>
      <p:sp>
        <p:nvSpPr>
          <p:cNvPr id="3" name="TextBox 2">
            <a:extLst>
              <a:ext uri="{FF2B5EF4-FFF2-40B4-BE49-F238E27FC236}">
                <a16:creationId xmlns:a16="http://schemas.microsoft.com/office/drawing/2014/main" id="{8E93EDF7-DBA6-47E7-BBEC-6DAA690CCC75}"/>
              </a:ext>
            </a:extLst>
          </p:cNvPr>
          <p:cNvSpPr txBox="1"/>
          <p:nvPr/>
        </p:nvSpPr>
        <p:spPr>
          <a:xfrm>
            <a:off x="2120482" y="1823488"/>
            <a:ext cx="751463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ysClr val="windowText" lastClr="000000"/>
                </a:solidFill>
                <a:effectLst/>
                <a:uLnTx/>
                <a:uFillTx/>
                <a:latin typeface="Helvetica" panose="020F0302020204030204"/>
                <a:ea typeface="+mn-ea"/>
                <a:cs typeface="+mn-cs"/>
              </a:rPr>
              <a:t>Em nêu một số </a:t>
            </a:r>
            <a:r>
              <a:rPr kumimoji="0" lang="vi-VN" sz="4000" b="1" i="0" u="none" strike="noStrike" kern="1200" cap="none" spc="0" normalizeH="0" baseline="0" noProof="0">
                <a:ln>
                  <a:noFill/>
                </a:ln>
                <a:solidFill>
                  <a:sysClr val="windowText" lastClr="000000"/>
                </a:solidFill>
                <a:effectLst/>
                <a:uLnTx/>
                <a:uFillTx/>
                <a:latin typeface="Helvetica" panose="020F0302020204030204"/>
                <a:ea typeface="+mn-ea"/>
                <a:cs typeface="+mn-cs"/>
              </a:rPr>
              <a:t>việc làm cần thay đổi để sử dụng thực vật và động vật hợp lí hơn.</a:t>
            </a:r>
            <a:endParaRPr kumimoji="0" lang="en-US" sz="4000" b="1" i="0" u="none" strike="noStrike" kern="1200" cap="none" spc="0" normalizeH="0" baseline="0" noProof="0" dirty="0">
              <a:ln>
                <a:noFill/>
              </a:ln>
              <a:solidFill>
                <a:sysClr val="windowText" lastClr="000000"/>
              </a:solidFill>
              <a:effectLst/>
              <a:uLnTx/>
              <a:uFillTx/>
              <a:latin typeface="Helvetica" panose="020F0302020204030204"/>
              <a:ea typeface="+mn-ea"/>
              <a:cs typeface="+mn-cs"/>
            </a:endParaRPr>
          </a:p>
        </p:txBody>
      </p:sp>
      <p:sp>
        <p:nvSpPr>
          <p:cNvPr id="5" name="Arrow: Left 4">
            <a:hlinkClick r:id="rId3" action="ppaction://hlinksldjump"/>
            <a:extLst>
              <a:ext uri="{FF2B5EF4-FFF2-40B4-BE49-F238E27FC236}">
                <a16:creationId xmlns:a16="http://schemas.microsoft.com/office/drawing/2014/main" id="{DD43C9AD-FD7B-48D7-AF71-E33CC5BFCA08}"/>
              </a:ext>
            </a:extLst>
          </p:cNvPr>
          <p:cNvSpPr/>
          <p:nvPr/>
        </p:nvSpPr>
        <p:spPr>
          <a:xfrm>
            <a:off x="379828" y="5795889"/>
            <a:ext cx="759655" cy="481918"/>
          </a:xfrm>
          <a:prstGeom prst="leftArrow">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panose="020F0502020204030204"/>
              <a:cs typeface="+mn-cs"/>
            </a:endParaRPr>
          </a:p>
        </p:txBody>
      </p:sp>
      <p:pic>
        <p:nvPicPr>
          <p:cNvPr id="7" name="图片 3">
            <a:extLst>
              <a:ext uri="{FF2B5EF4-FFF2-40B4-BE49-F238E27FC236}">
                <a16:creationId xmlns:a16="http://schemas.microsoft.com/office/drawing/2014/main" id="{FF70D03E-68D2-493A-926F-1A3A4DFBEF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063" r="65568"/>
          <a:stretch/>
        </p:blipFill>
        <p:spPr>
          <a:xfrm flipH="1">
            <a:off x="8914471" y="2166425"/>
            <a:ext cx="3846294" cy="4799885"/>
          </a:xfrm>
          <a:prstGeom prst="rect">
            <a:avLst/>
          </a:prstGeom>
        </p:spPr>
      </p:pic>
    </p:spTree>
    <p:extLst>
      <p:ext uri="{BB962C8B-B14F-4D97-AF65-F5344CB8AC3E}">
        <p14:creationId xmlns:p14="http://schemas.microsoft.com/office/powerpoint/2010/main" val="2840456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12" name="Picture 11"/>
          <p:cNvPicPr>
            <a:picLocks noChangeAspect="1"/>
          </p:cNvPicPr>
          <p:nvPr/>
        </p:nvPicPr>
        <p:blipFill>
          <a:blip r:embed="rId4"/>
          <a:stretch>
            <a:fillRect/>
          </a:stretch>
        </p:blipFill>
        <p:spPr>
          <a:xfrm>
            <a:off x="2145449" y="589695"/>
            <a:ext cx="7901101" cy="4834547"/>
          </a:xfrm>
          <a:prstGeom prst="rect">
            <a:avLst/>
          </a:prstGeom>
        </p:spPr>
      </p:pic>
      <p:pic>
        <p:nvPicPr>
          <p:cNvPr id="4" name="图片 7">
            <a:extLst>
              <a:ext uri="{FF2B5EF4-FFF2-40B4-BE49-F238E27FC236}">
                <a16:creationId xmlns:a16="http://schemas.microsoft.com/office/drawing/2014/main" id="{2FC4238D-D1DE-4450-895E-B15DFB653BA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8780" r="100000">
                        <a14:backgroundMark x1="16098" y1="93976" x2="40000" y2="99598"/>
                        <a14:backgroundMark x1="74146" y1="96386" x2="92195" y2="94378"/>
                      </a14:backgroundRemoval>
                    </a14:imgEffect>
                  </a14:imgLayer>
                </a14:imgProps>
              </a:ext>
              <a:ext uri="{28A0092B-C50C-407E-A947-70E740481C1C}">
                <a14:useLocalDpi xmlns:a14="http://schemas.microsoft.com/office/drawing/2010/main" val="0"/>
              </a:ext>
            </a:extLst>
          </a:blip>
          <a:stretch>
            <a:fillRect/>
          </a:stretch>
        </p:blipFill>
        <p:spPr>
          <a:xfrm>
            <a:off x="372168" y="4095619"/>
            <a:ext cx="2307774" cy="2803100"/>
          </a:xfrm>
          <a:prstGeom prst="rect">
            <a:avLst/>
          </a:prstGeom>
        </p:spPr>
      </p:pic>
      <p:pic>
        <p:nvPicPr>
          <p:cNvPr id="5" name="图片 20">
            <a:extLst>
              <a:ext uri="{FF2B5EF4-FFF2-40B4-BE49-F238E27FC236}">
                <a16:creationId xmlns:a16="http://schemas.microsoft.com/office/drawing/2014/main" id="{74A781E1-6246-46E9-902F-3D3F9ABD0B72}"/>
              </a:ext>
            </a:extLst>
          </p:cNvPr>
          <p:cNvPicPr>
            <a:picLocks noChangeAspect="1"/>
          </p:cNvPicPr>
          <p:nvPr/>
        </p:nvPicPr>
        <p:blipFill rotWithShape="1">
          <a:blip r:embed="rId7">
            <a:extLst>
              <a:ext uri="{28A0092B-C50C-407E-A947-70E740481C1C}">
                <a14:useLocalDpi xmlns:a14="http://schemas.microsoft.com/office/drawing/2010/main" val="0"/>
              </a:ext>
            </a:extLst>
          </a:blip>
          <a:srcRect l="11484" t="-987" r="-3110" b="987"/>
          <a:stretch/>
        </p:blipFill>
        <p:spPr>
          <a:xfrm flipH="1">
            <a:off x="9290800" y="2662097"/>
            <a:ext cx="2901200" cy="4277340"/>
          </a:xfrm>
          <a:prstGeom prst="rect">
            <a:avLst/>
          </a:prstGeom>
        </p:spPr>
      </p:pic>
    </p:spTree>
    <p:custDataLst>
      <p:tags r:id="rId1"/>
    </p:custDataLst>
    <p:extLst>
      <p:ext uri="{BB962C8B-B14F-4D97-AF65-F5344CB8AC3E}">
        <p14:creationId xmlns:p14="http://schemas.microsoft.com/office/powerpoint/2010/main" val="1596261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6F8AAD-3099-45A0-A52F-05E88CEE834F}"/>
              </a:ext>
            </a:extLst>
          </p:cNvPr>
          <p:cNvPicPr>
            <a:picLocks noChangeAspect="1"/>
          </p:cNvPicPr>
          <p:nvPr/>
        </p:nvPicPr>
        <p:blipFill>
          <a:blip r:embed="rId3"/>
          <a:stretch>
            <a:fillRect/>
          </a:stretch>
        </p:blipFill>
        <p:spPr>
          <a:xfrm>
            <a:off x="0" y="0"/>
            <a:ext cx="12192000" cy="6858000"/>
          </a:xfrm>
          <a:prstGeom prst="rect">
            <a:avLst/>
          </a:prstGeom>
        </p:spPr>
      </p:pic>
      <p:pic>
        <p:nvPicPr>
          <p:cNvPr id="3" name="图片 19">
            <a:extLst>
              <a:ext uri="{FF2B5EF4-FFF2-40B4-BE49-F238E27FC236}">
                <a16:creationId xmlns:a16="http://schemas.microsoft.com/office/drawing/2014/main" id="{5BC06C86-AD67-4769-93AD-2B7CFFEE57B2}"/>
              </a:ext>
            </a:extLst>
          </p:cNvPr>
          <p:cNvPicPr>
            <a:picLocks noChangeAspect="1"/>
          </p:cNvPicPr>
          <p:nvPr/>
        </p:nvPicPr>
        <p:blipFill rotWithShape="1">
          <a:blip r:embed="rId4"/>
          <a:srcRect l="3125" t="9355" r="3020" b="4895"/>
          <a:stretch/>
        </p:blipFill>
        <p:spPr>
          <a:xfrm>
            <a:off x="2265625" y="1022243"/>
            <a:ext cx="7795626" cy="4813513"/>
          </a:xfrm>
          <a:prstGeom prst="rect">
            <a:avLst/>
          </a:prstGeom>
        </p:spPr>
      </p:pic>
      <p:pic>
        <p:nvPicPr>
          <p:cNvPr id="5" name="Picture 4">
            <a:extLst>
              <a:ext uri="{FF2B5EF4-FFF2-40B4-BE49-F238E27FC236}">
                <a16:creationId xmlns:a16="http://schemas.microsoft.com/office/drawing/2014/main" id="{D0E2A97E-AA11-4225-8857-8CA539FB3802}"/>
              </a:ext>
            </a:extLst>
          </p:cNvPr>
          <p:cNvPicPr>
            <a:picLocks noChangeAspect="1"/>
          </p:cNvPicPr>
          <p:nvPr/>
        </p:nvPicPr>
        <p:blipFill>
          <a:blip r:embed="rId5"/>
          <a:stretch>
            <a:fillRect/>
          </a:stretch>
        </p:blipFill>
        <p:spPr>
          <a:xfrm>
            <a:off x="2424737" y="2221175"/>
            <a:ext cx="8169348" cy="3206774"/>
          </a:xfrm>
          <a:prstGeom prst="rect">
            <a:avLst/>
          </a:prstGeom>
        </p:spPr>
      </p:pic>
      <p:pic>
        <p:nvPicPr>
          <p:cNvPr id="6" name="图片 34">
            <a:extLst>
              <a:ext uri="{FF2B5EF4-FFF2-40B4-BE49-F238E27FC236}">
                <a16:creationId xmlns:a16="http://schemas.microsoft.com/office/drawing/2014/main" id="{46733096-8152-4FC4-8C8C-D71031DACF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3272" y="2971793"/>
            <a:ext cx="3886206" cy="3886206"/>
          </a:xfrm>
          <a:prstGeom prst="rect">
            <a:avLst/>
          </a:prstGeom>
        </p:spPr>
      </p:pic>
    </p:spTree>
    <p:extLst>
      <p:ext uri="{BB962C8B-B14F-4D97-AF65-F5344CB8AC3E}">
        <p14:creationId xmlns:p14="http://schemas.microsoft.com/office/powerpoint/2010/main" val="565508811"/>
      </p:ext>
    </p:extLst>
  </p:cSld>
  <p:clrMapOvr>
    <a:masterClrMapping/>
  </p:clrMapOvr>
  <p:transition advTm="698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ree Vector | Background template with wild animals"/>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0" y="0"/>
            <a:ext cx="12192000" cy="680174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appy Good Morning Sticker by Rafs Design for iOS &amp; Android | GIPH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09975" y="313994"/>
            <a:ext cx="3062605" cy="30626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DA7B48A-9B49-431B-8C41-0BD9DEE6BBA2}"/>
              </a:ext>
            </a:extLst>
          </p:cNvPr>
          <p:cNvSpPr txBox="1"/>
          <p:nvPr/>
        </p:nvSpPr>
        <p:spPr>
          <a:xfrm>
            <a:off x="2950698" y="1903684"/>
            <a:ext cx="7965831" cy="2123658"/>
          </a:xfrm>
          <a:prstGeom prst="rect">
            <a:avLst/>
          </a:prstGeom>
          <a:noFill/>
        </p:spPr>
        <p:txBody>
          <a:bodyPr wrap="square">
            <a:spAutoFit/>
          </a:bodyPr>
          <a:lstStyle/>
          <a:p>
            <a:pPr algn="ctr"/>
            <a:r>
              <a:rPr lang="en-US" sz="44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Hoạt động 1: </a:t>
            </a:r>
          </a:p>
          <a:p>
            <a:pPr algn="ctr"/>
            <a:r>
              <a:rPr lang="en-US" sz="44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Cách sử dụng thực vật và động vật trong cuộc sống hàng ngày.</a:t>
            </a:r>
            <a:endParaRPr lang="en-US" sz="4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2390013"/>
      </p:ext>
    </p:extLst>
  </p:cSld>
  <p:clrMapOvr>
    <a:masterClrMapping/>
  </p:clrMapOvr>
  <p:transition advTm="3000">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AF3236-9A3D-48CD-8A4A-B13A04E8582F}"/>
              </a:ext>
            </a:extLst>
          </p:cNvPr>
          <p:cNvPicPr>
            <a:picLocks noChangeAspect="1"/>
          </p:cNvPicPr>
          <p:nvPr/>
        </p:nvPicPr>
        <p:blipFill>
          <a:blip r:embed="rId3"/>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BDAA6B62-DC7F-4777-B67A-2AFA072900C0}"/>
              </a:ext>
            </a:extLst>
          </p:cNvPr>
          <p:cNvPicPr>
            <a:picLocks noChangeAspect="1"/>
          </p:cNvPicPr>
          <p:nvPr/>
        </p:nvPicPr>
        <p:blipFill>
          <a:blip r:embed="rId4"/>
          <a:stretch>
            <a:fillRect/>
          </a:stretch>
        </p:blipFill>
        <p:spPr>
          <a:xfrm>
            <a:off x="151885" y="139626"/>
            <a:ext cx="11888230" cy="6718374"/>
          </a:xfrm>
          <a:prstGeom prst="rect">
            <a:avLst/>
          </a:prstGeom>
        </p:spPr>
      </p:pic>
      <p:sp>
        <p:nvSpPr>
          <p:cNvPr id="6" name="Hộp Văn bản 9">
            <a:extLst>
              <a:ext uri="{FF2B5EF4-FFF2-40B4-BE49-F238E27FC236}">
                <a16:creationId xmlns:a16="http://schemas.microsoft.com/office/drawing/2014/main" id="{F2751DC3-98A7-588C-FC4E-F308EEAA6B9C}"/>
              </a:ext>
            </a:extLst>
          </p:cNvPr>
          <p:cNvSpPr txBox="1"/>
          <p:nvPr/>
        </p:nvSpPr>
        <p:spPr>
          <a:xfrm>
            <a:off x="1505243" y="264537"/>
            <a:ext cx="10036979" cy="1569660"/>
          </a:xfrm>
          <a:prstGeom prst="rect">
            <a:avLst/>
          </a:prstGeom>
          <a:noFill/>
        </p:spPr>
        <p:txBody>
          <a:bodyPr wrap="square">
            <a:spAutoFit/>
          </a:bodyPr>
          <a:lstStyle/>
          <a:p>
            <a:pPr lvl="0" algn="just" defTabSz="457200"/>
            <a:r>
              <a:rPr lang="vi-VN" sz="3200" b="1">
                <a:solidFill>
                  <a:prstClr val="black"/>
                </a:solidFill>
                <a:latin typeface="Calibri" panose="020F0502020204030204" pitchFamily="34" charset="0"/>
                <a:ea typeface="Calibri" panose="020F0502020204030204" pitchFamily="34" charset="0"/>
                <a:cs typeface="Calibri" panose="020F0502020204030204" pitchFamily="34" charset="0"/>
              </a:rPr>
              <a:t>+ Mọi người trong hình đang làm gì?</a:t>
            </a:r>
          </a:p>
          <a:p>
            <a:pPr lvl="0" algn="just" defTabSz="457200"/>
            <a:r>
              <a:rPr lang="vi-VN" sz="3200" b="1">
                <a:solidFill>
                  <a:prstClr val="black"/>
                </a:solidFill>
                <a:latin typeface="Calibri" panose="020F0502020204030204" pitchFamily="34" charset="0"/>
                <a:ea typeface="Calibri" panose="020F0502020204030204" pitchFamily="34" charset="0"/>
                <a:cs typeface="Calibri" panose="020F0502020204030204" pitchFamily="34" charset="0"/>
              </a:rPr>
              <a:t>+ Nêu một số ví dụ về việc con người sử dụng thực vật và động vật trong đời sống hàng ngày?</a:t>
            </a:r>
          </a:p>
        </p:txBody>
      </p:sp>
      <p:pic>
        <p:nvPicPr>
          <p:cNvPr id="4" name="Picture 3">
            <a:extLst>
              <a:ext uri="{FF2B5EF4-FFF2-40B4-BE49-F238E27FC236}">
                <a16:creationId xmlns:a16="http://schemas.microsoft.com/office/drawing/2014/main" id="{9AB1CDC3-91E3-46AC-825D-EC5D616CEA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5262" y="1834197"/>
            <a:ext cx="6969413" cy="4565117"/>
          </a:xfrm>
          <a:prstGeom prst="rect">
            <a:avLst/>
          </a:prstGeom>
        </p:spPr>
      </p:pic>
      <p:pic>
        <p:nvPicPr>
          <p:cNvPr id="10" name="Picture 9">
            <a:extLst>
              <a:ext uri="{FF2B5EF4-FFF2-40B4-BE49-F238E27FC236}">
                <a16:creationId xmlns:a16="http://schemas.microsoft.com/office/drawing/2014/main" id="{3630D7A5-EAEB-4B97-B00F-546545D610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285" y="391146"/>
            <a:ext cx="1212129" cy="881549"/>
          </a:xfrm>
          <a:prstGeom prst="rect">
            <a:avLst/>
          </a:prstGeom>
        </p:spPr>
      </p:pic>
    </p:spTree>
    <p:extLst>
      <p:ext uri="{BB962C8B-B14F-4D97-AF65-F5344CB8AC3E}">
        <p14:creationId xmlns:p14="http://schemas.microsoft.com/office/powerpoint/2010/main" val="1990945235"/>
      </p:ext>
    </p:extLst>
  </p:cSld>
  <p:clrMapOvr>
    <a:masterClrMapping/>
  </p:clrMapOvr>
  <p:transition spd="slow">
    <p:cover dir="ld"/>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sp>
        <p:nvSpPr>
          <p:cNvPr id="4" name="Rounded Rectangle 5"/>
          <p:cNvSpPr/>
          <p:nvPr/>
        </p:nvSpPr>
        <p:spPr>
          <a:xfrm>
            <a:off x="714375" y="619125"/>
            <a:ext cx="10706100" cy="572135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EA6642E7-753B-495C-AB22-DB576828F87B}"/>
              </a:ext>
            </a:extLst>
          </p:cNvPr>
          <p:cNvGrpSpPr/>
          <p:nvPr/>
        </p:nvGrpSpPr>
        <p:grpSpPr>
          <a:xfrm>
            <a:off x="2750769" y="1840701"/>
            <a:ext cx="5584333" cy="4272124"/>
            <a:chOff x="191286" y="1586972"/>
            <a:chExt cx="6069814" cy="4587880"/>
          </a:xfrm>
        </p:grpSpPr>
        <p:grpSp>
          <p:nvGrpSpPr>
            <p:cNvPr id="17" name="Group 16">
              <a:extLst>
                <a:ext uri="{FF2B5EF4-FFF2-40B4-BE49-F238E27FC236}">
                  <a16:creationId xmlns:a16="http://schemas.microsoft.com/office/drawing/2014/main" id="{66507068-859D-4E9E-8144-ABF19EE2444E}"/>
                </a:ext>
              </a:extLst>
            </p:cNvPr>
            <p:cNvGrpSpPr/>
            <p:nvPr/>
          </p:nvGrpSpPr>
          <p:grpSpPr>
            <a:xfrm>
              <a:off x="1259868" y="1586972"/>
              <a:ext cx="4225873" cy="1120669"/>
              <a:chOff x="986602" y="657156"/>
              <a:chExt cx="4225873" cy="1120669"/>
            </a:xfrm>
            <a:solidFill>
              <a:srgbClr val="FFCCCC"/>
            </a:solidFill>
          </p:grpSpPr>
          <p:pic>
            <p:nvPicPr>
              <p:cNvPr id="23" name="Picture 2">
                <a:extLst>
                  <a:ext uri="{FF2B5EF4-FFF2-40B4-BE49-F238E27FC236}">
                    <a16:creationId xmlns:a16="http://schemas.microsoft.com/office/drawing/2014/main" id="{F9CAE43C-E650-4437-8876-E5A2991F80A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86602" y="657156"/>
                <a:ext cx="4131498" cy="1120669"/>
              </a:xfrm>
              <a:prstGeom prst="rect">
                <a:avLst/>
              </a:prstGeom>
            </p:spPr>
          </p:pic>
          <p:sp>
            <p:nvSpPr>
              <p:cNvPr id="24" name="TextBox 23">
                <a:extLst>
                  <a:ext uri="{FF2B5EF4-FFF2-40B4-BE49-F238E27FC236}">
                    <a16:creationId xmlns:a16="http://schemas.microsoft.com/office/drawing/2014/main" id="{DEE171F9-8E01-47EA-8615-E3FB4FBC0793}"/>
                  </a:ext>
                </a:extLst>
              </p:cNvPr>
              <p:cNvSpPr txBox="1"/>
              <p:nvPr/>
            </p:nvSpPr>
            <p:spPr>
              <a:xfrm>
                <a:off x="1150051" y="854950"/>
                <a:ext cx="4062424" cy="644522"/>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Thảo</a:t>
                </a:r>
                <a:r>
                  <a:rPr kumimoji="0" lang="en-US"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3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luận</a:t>
                </a:r>
                <a:r>
                  <a:rPr kumimoji="0" lang="en-US"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3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nhóm</a:t>
                </a:r>
                <a:r>
                  <a:rPr kumimoji="0" lang="en-US"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endParaRPr kumimoji="0" lang="vi-VN"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18" name="Group 17">
              <a:extLst>
                <a:ext uri="{FF2B5EF4-FFF2-40B4-BE49-F238E27FC236}">
                  <a16:creationId xmlns:a16="http://schemas.microsoft.com/office/drawing/2014/main" id="{8E608E1F-3EA6-4402-8773-34A716944A85}"/>
                </a:ext>
              </a:extLst>
            </p:cNvPr>
            <p:cNvGrpSpPr/>
            <p:nvPr/>
          </p:nvGrpSpPr>
          <p:grpSpPr>
            <a:xfrm>
              <a:off x="191286" y="3136284"/>
              <a:ext cx="6069814" cy="3038568"/>
              <a:chOff x="435126" y="3007428"/>
              <a:chExt cx="6069814" cy="3038568"/>
            </a:xfrm>
          </p:grpSpPr>
          <p:pic>
            <p:nvPicPr>
              <p:cNvPr id="19" name="Picture 18">
                <a:extLst>
                  <a:ext uri="{FF2B5EF4-FFF2-40B4-BE49-F238E27FC236}">
                    <a16:creationId xmlns:a16="http://schemas.microsoft.com/office/drawing/2014/main" id="{1BBAE9F8-BF02-404D-8FFD-8105640BF760}"/>
                  </a:ext>
                </a:extLst>
              </p:cNvPr>
              <p:cNvPicPr>
                <a:picLocks noChangeAspect="1"/>
              </p:cNvPicPr>
              <p:nvPr/>
            </p:nvPicPr>
            <p:blipFill>
              <a:blip r:embed="rId5"/>
              <a:stretch>
                <a:fillRect/>
              </a:stretch>
            </p:blipFill>
            <p:spPr>
              <a:xfrm>
                <a:off x="1969674" y="3034701"/>
                <a:ext cx="1317442" cy="3011295"/>
              </a:xfrm>
              <a:prstGeom prst="rect">
                <a:avLst/>
              </a:prstGeom>
              <a:effectLst>
                <a:outerShdw blurRad="50800" dist="38100" dir="8100000" algn="tr" rotWithShape="0">
                  <a:prstClr val="black">
                    <a:alpha val="40000"/>
                  </a:prstClr>
                </a:outerShdw>
              </a:effectLst>
            </p:spPr>
          </p:pic>
          <p:pic>
            <p:nvPicPr>
              <p:cNvPr id="20" name="Picture 19">
                <a:extLst>
                  <a:ext uri="{FF2B5EF4-FFF2-40B4-BE49-F238E27FC236}">
                    <a16:creationId xmlns:a16="http://schemas.microsoft.com/office/drawing/2014/main" id="{DA91F170-E7BC-4C75-BCB2-EBDA3020CF0C}"/>
                  </a:ext>
                </a:extLst>
              </p:cNvPr>
              <p:cNvPicPr>
                <a:picLocks noChangeAspect="1"/>
              </p:cNvPicPr>
              <p:nvPr/>
            </p:nvPicPr>
            <p:blipFill>
              <a:blip r:embed="rId6"/>
              <a:stretch>
                <a:fillRect/>
              </a:stretch>
            </p:blipFill>
            <p:spPr>
              <a:xfrm>
                <a:off x="435126" y="3007428"/>
                <a:ext cx="1411545" cy="2992474"/>
              </a:xfrm>
              <a:prstGeom prst="rect">
                <a:avLst/>
              </a:prstGeom>
              <a:effectLst>
                <a:outerShdw blurRad="50800" dist="38100" dir="8100000" algn="tr" rotWithShape="0">
                  <a:prstClr val="black">
                    <a:alpha val="40000"/>
                  </a:prstClr>
                </a:outerShdw>
              </a:effectLst>
            </p:spPr>
          </p:pic>
          <p:pic>
            <p:nvPicPr>
              <p:cNvPr id="21" name="Picture 20">
                <a:extLst>
                  <a:ext uri="{FF2B5EF4-FFF2-40B4-BE49-F238E27FC236}">
                    <a16:creationId xmlns:a16="http://schemas.microsoft.com/office/drawing/2014/main" id="{947725F1-5AF6-48BA-83C4-BCF8F8185E14}"/>
                  </a:ext>
                </a:extLst>
              </p:cNvPr>
              <p:cNvPicPr>
                <a:picLocks noChangeAspect="1"/>
              </p:cNvPicPr>
              <p:nvPr/>
            </p:nvPicPr>
            <p:blipFill>
              <a:blip r:embed="rId7"/>
              <a:stretch>
                <a:fillRect/>
              </a:stretch>
            </p:blipFill>
            <p:spPr>
              <a:xfrm>
                <a:off x="5200045" y="3040975"/>
                <a:ext cx="1304895" cy="3005021"/>
              </a:xfrm>
              <a:prstGeom prst="rect">
                <a:avLst/>
              </a:prstGeom>
              <a:effectLst>
                <a:outerShdw blurRad="50800" dist="38100" dir="8100000" algn="tr" rotWithShape="0">
                  <a:prstClr val="black">
                    <a:alpha val="40000"/>
                  </a:prstClr>
                </a:outerShdw>
              </a:effectLst>
            </p:spPr>
          </p:pic>
          <p:pic>
            <p:nvPicPr>
              <p:cNvPr id="22" name="Picture 21">
                <a:extLst>
                  <a:ext uri="{FF2B5EF4-FFF2-40B4-BE49-F238E27FC236}">
                    <a16:creationId xmlns:a16="http://schemas.microsoft.com/office/drawing/2014/main" id="{CF9D7724-4912-460C-8CC6-DD75E771C112}"/>
                  </a:ext>
                </a:extLst>
              </p:cNvPr>
              <p:cNvPicPr>
                <a:picLocks noChangeAspect="1"/>
              </p:cNvPicPr>
              <p:nvPr/>
            </p:nvPicPr>
            <p:blipFill>
              <a:blip r:embed="rId8"/>
              <a:stretch>
                <a:fillRect/>
              </a:stretch>
            </p:blipFill>
            <p:spPr>
              <a:xfrm>
                <a:off x="3519027" y="3007428"/>
                <a:ext cx="1411545" cy="2992474"/>
              </a:xfrm>
              <a:prstGeom prst="rect">
                <a:avLst/>
              </a:prstGeom>
              <a:effectLst>
                <a:outerShdw blurRad="50800" dist="38100" dir="8100000" algn="tr" rotWithShape="0">
                  <a:prstClr val="black">
                    <a:alpha val="40000"/>
                  </a:prstClr>
                </a:outerShdw>
              </a:effectLst>
            </p:spPr>
          </p:pic>
        </p:grpSp>
      </p:grpSp>
    </p:spTree>
    <p:extLst>
      <p:ext uri="{BB962C8B-B14F-4D97-AF65-F5344CB8AC3E}">
        <p14:creationId xmlns:p14="http://schemas.microsoft.com/office/powerpoint/2010/main" val="3695837186"/>
      </p:ext>
    </p:extLst>
  </p:cSld>
  <p:clrMapOvr>
    <a:masterClrMapping/>
  </p:clrMapOvr>
  <p:transition spd="slow">
    <p:cover dir="l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0000">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up)">
                                          <p:cBhvr>
                                            <p:cTn id="13" dur="500"/>
                                            <p:tgtEl>
                                              <p:spTgt spid="25"/>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up)">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AF3236-9A3D-48CD-8A4A-B13A04E8582F}"/>
              </a:ext>
            </a:extLst>
          </p:cNvPr>
          <p:cNvPicPr>
            <a:picLocks noChangeAspect="1"/>
          </p:cNvPicPr>
          <p:nvPr/>
        </p:nvPicPr>
        <p:blipFill>
          <a:blip r:embed="rId3"/>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BDAA6B62-DC7F-4777-B67A-2AFA072900C0}"/>
              </a:ext>
            </a:extLst>
          </p:cNvPr>
          <p:cNvPicPr>
            <a:picLocks noChangeAspect="1"/>
          </p:cNvPicPr>
          <p:nvPr/>
        </p:nvPicPr>
        <p:blipFill>
          <a:blip r:embed="rId4"/>
          <a:stretch>
            <a:fillRect/>
          </a:stretch>
        </p:blipFill>
        <p:spPr>
          <a:xfrm>
            <a:off x="151885" y="139626"/>
            <a:ext cx="11888230" cy="6718374"/>
          </a:xfrm>
          <a:prstGeom prst="rect">
            <a:avLst/>
          </a:prstGeom>
        </p:spPr>
      </p:pic>
      <p:sp>
        <p:nvSpPr>
          <p:cNvPr id="6" name="Hộp Văn bản 9">
            <a:extLst>
              <a:ext uri="{FF2B5EF4-FFF2-40B4-BE49-F238E27FC236}">
                <a16:creationId xmlns:a16="http://schemas.microsoft.com/office/drawing/2014/main" id="{F2751DC3-98A7-588C-FC4E-F308EEAA6B9C}"/>
              </a:ext>
            </a:extLst>
          </p:cNvPr>
          <p:cNvSpPr txBox="1"/>
          <p:nvPr/>
        </p:nvSpPr>
        <p:spPr>
          <a:xfrm>
            <a:off x="1505243" y="264537"/>
            <a:ext cx="10036979" cy="1569660"/>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Mọi người trong hình đang làm gì?</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Nêu một số ví dụ về việc con người sử dụng thực vật và động vật trong đời sống hàng ngày?</a:t>
            </a:r>
          </a:p>
        </p:txBody>
      </p:sp>
      <p:pic>
        <p:nvPicPr>
          <p:cNvPr id="4" name="Picture 3">
            <a:extLst>
              <a:ext uri="{FF2B5EF4-FFF2-40B4-BE49-F238E27FC236}">
                <a16:creationId xmlns:a16="http://schemas.microsoft.com/office/drawing/2014/main" id="{9AB1CDC3-91E3-46AC-825D-EC5D616CEA17}"/>
              </a:ext>
            </a:extLst>
          </p:cNvPr>
          <p:cNvPicPr>
            <a:picLocks noChangeAspect="1"/>
          </p:cNvPicPr>
          <p:nvPr/>
        </p:nvPicPr>
        <p:blipFill rotWithShape="1">
          <a:blip r:embed="rId5">
            <a:extLst>
              <a:ext uri="{28A0092B-C50C-407E-A947-70E740481C1C}">
                <a14:useLocalDpi xmlns:a14="http://schemas.microsoft.com/office/drawing/2010/main" val="0"/>
              </a:ext>
            </a:extLst>
          </a:blip>
          <a:srcRect r="32700" b="54819"/>
          <a:stretch/>
        </p:blipFill>
        <p:spPr>
          <a:xfrm>
            <a:off x="1203143" y="1834197"/>
            <a:ext cx="6645152" cy="2922105"/>
          </a:xfrm>
          <a:prstGeom prst="rect">
            <a:avLst/>
          </a:prstGeom>
        </p:spPr>
      </p:pic>
      <p:pic>
        <p:nvPicPr>
          <p:cNvPr id="10" name="Picture 9">
            <a:extLst>
              <a:ext uri="{FF2B5EF4-FFF2-40B4-BE49-F238E27FC236}">
                <a16:creationId xmlns:a16="http://schemas.microsoft.com/office/drawing/2014/main" id="{3630D7A5-EAEB-4B97-B00F-546545D610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285" y="391146"/>
            <a:ext cx="1212129" cy="881549"/>
          </a:xfrm>
          <a:prstGeom prst="rect">
            <a:avLst/>
          </a:prstGeom>
        </p:spPr>
      </p:pic>
      <p:sp>
        <p:nvSpPr>
          <p:cNvPr id="7" name="Rectangle: Rounded Corners 6">
            <a:extLst>
              <a:ext uri="{FF2B5EF4-FFF2-40B4-BE49-F238E27FC236}">
                <a16:creationId xmlns:a16="http://schemas.microsoft.com/office/drawing/2014/main" id="{E3826705-48A4-4170-9639-DD6337F28DA5}"/>
              </a:ext>
            </a:extLst>
          </p:cNvPr>
          <p:cNvSpPr/>
          <p:nvPr/>
        </p:nvSpPr>
        <p:spPr>
          <a:xfrm>
            <a:off x="6096000" y="4756302"/>
            <a:ext cx="5094058" cy="1524991"/>
          </a:xfrm>
          <a:prstGeom prst="roundRect">
            <a:avLst/>
          </a:prstGeom>
          <a:solidFill>
            <a:srgbClr val="FDEBC4"/>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4000" b="1" i="0" u="none" strike="noStrike" kern="1200" cap="none" spc="0" normalizeH="0" baseline="0" noProof="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Làm thực phẩm: thịt cá, rau xanh,…</a:t>
            </a:r>
            <a:endPar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266929936"/>
      </p:ext>
    </p:extLst>
  </p:cSld>
  <p:clrMapOvr>
    <a:masterClrMapping/>
  </p:clrMapOvr>
  <p:transition advTm="6981">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1000"/>
                                        <p:tgtEl>
                                          <p:spTgt spid="7">
                                            <p:bg/>
                                          </p:spTgt>
                                        </p:tgtEl>
                                      </p:cBhvr>
                                    </p:animEffect>
                                    <p:anim calcmode="lin" valueType="num">
                                      <p:cBhvr>
                                        <p:cTn id="8" dur="1000" fill="hold"/>
                                        <p:tgtEl>
                                          <p:spTgt spid="7">
                                            <p:bg/>
                                          </p:spTgt>
                                        </p:tgtEl>
                                        <p:attrNameLst>
                                          <p:attrName>ppt_x</p:attrName>
                                        </p:attrNameLst>
                                      </p:cBhvr>
                                      <p:tavLst>
                                        <p:tav tm="0">
                                          <p:val>
                                            <p:strVal val="#ppt_x"/>
                                          </p:val>
                                        </p:tav>
                                        <p:tav tm="100000">
                                          <p:val>
                                            <p:strVal val="#ppt_x"/>
                                          </p:val>
                                        </p:tav>
                                      </p:tavLst>
                                    </p:anim>
                                    <p:anim calcmode="lin" valueType="num">
                                      <p:cBhvr>
                                        <p:cTn id="9" dur="1000" fill="hold"/>
                                        <p:tgtEl>
                                          <p:spTgt spid="7">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AF3236-9A3D-48CD-8A4A-B13A04E8582F}"/>
              </a:ext>
            </a:extLst>
          </p:cNvPr>
          <p:cNvPicPr>
            <a:picLocks noChangeAspect="1"/>
          </p:cNvPicPr>
          <p:nvPr/>
        </p:nvPicPr>
        <p:blipFill>
          <a:blip r:embed="rId3"/>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BDAA6B62-DC7F-4777-B67A-2AFA072900C0}"/>
              </a:ext>
            </a:extLst>
          </p:cNvPr>
          <p:cNvPicPr>
            <a:picLocks noChangeAspect="1"/>
          </p:cNvPicPr>
          <p:nvPr/>
        </p:nvPicPr>
        <p:blipFill>
          <a:blip r:embed="rId4"/>
          <a:stretch>
            <a:fillRect/>
          </a:stretch>
        </p:blipFill>
        <p:spPr>
          <a:xfrm>
            <a:off x="151885" y="139626"/>
            <a:ext cx="11888230" cy="6718374"/>
          </a:xfrm>
          <a:prstGeom prst="rect">
            <a:avLst/>
          </a:prstGeom>
        </p:spPr>
      </p:pic>
      <p:sp>
        <p:nvSpPr>
          <p:cNvPr id="6" name="Hộp Văn bản 9">
            <a:extLst>
              <a:ext uri="{FF2B5EF4-FFF2-40B4-BE49-F238E27FC236}">
                <a16:creationId xmlns:a16="http://schemas.microsoft.com/office/drawing/2014/main" id="{F2751DC3-98A7-588C-FC4E-F308EEAA6B9C}"/>
              </a:ext>
            </a:extLst>
          </p:cNvPr>
          <p:cNvSpPr txBox="1"/>
          <p:nvPr/>
        </p:nvSpPr>
        <p:spPr>
          <a:xfrm>
            <a:off x="1505243" y="264537"/>
            <a:ext cx="10036979" cy="1569660"/>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Mọi người trong hình đang làm gì?</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Nêu một số ví dụ về việc con người sử dụng thực vật và động vật trong đời sống hàng ngày?</a:t>
            </a:r>
          </a:p>
        </p:txBody>
      </p:sp>
      <p:pic>
        <p:nvPicPr>
          <p:cNvPr id="4" name="Picture 3">
            <a:extLst>
              <a:ext uri="{FF2B5EF4-FFF2-40B4-BE49-F238E27FC236}">
                <a16:creationId xmlns:a16="http://schemas.microsoft.com/office/drawing/2014/main" id="{9AB1CDC3-91E3-46AC-825D-EC5D616CEA17}"/>
              </a:ext>
            </a:extLst>
          </p:cNvPr>
          <p:cNvPicPr>
            <a:picLocks noChangeAspect="1"/>
          </p:cNvPicPr>
          <p:nvPr/>
        </p:nvPicPr>
        <p:blipFill rotWithShape="1">
          <a:blip r:embed="rId5">
            <a:extLst>
              <a:ext uri="{28A0092B-C50C-407E-A947-70E740481C1C}">
                <a14:useLocalDpi xmlns:a14="http://schemas.microsoft.com/office/drawing/2010/main" val="0"/>
              </a:ext>
            </a:extLst>
          </a:blip>
          <a:srcRect l="67252" t="-3890" r="-516" b="54573"/>
          <a:stretch/>
        </p:blipFill>
        <p:spPr>
          <a:xfrm>
            <a:off x="1846003" y="1834197"/>
            <a:ext cx="4394964" cy="4268052"/>
          </a:xfrm>
          <a:prstGeom prst="rect">
            <a:avLst/>
          </a:prstGeom>
        </p:spPr>
      </p:pic>
      <p:pic>
        <p:nvPicPr>
          <p:cNvPr id="10" name="Picture 9">
            <a:extLst>
              <a:ext uri="{FF2B5EF4-FFF2-40B4-BE49-F238E27FC236}">
                <a16:creationId xmlns:a16="http://schemas.microsoft.com/office/drawing/2014/main" id="{3630D7A5-EAEB-4B97-B00F-546545D610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285" y="391146"/>
            <a:ext cx="1212129" cy="881549"/>
          </a:xfrm>
          <a:prstGeom prst="rect">
            <a:avLst/>
          </a:prstGeom>
        </p:spPr>
      </p:pic>
      <p:sp>
        <p:nvSpPr>
          <p:cNvPr id="7" name="Rectangle: Rounded Corners 6">
            <a:extLst>
              <a:ext uri="{FF2B5EF4-FFF2-40B4-BE49-F238E27FC236}">
                <a16:creationId xmlns:a16="http://schemas.microsoft.com/office/drawing/2014/main" id="{E3826705-48A4-4170-9639-DD6337F28DA5}"/>
              </a:ext>
            </a:extLst>
          </p:cNvPr>
          <p:cNvSpPr/>
          <p:nvPr/>
        </p:nvSpPr>
        <p:spPr>
          <a:xfrm>
            <a:off x="7165144" y="2903866"/>
            <a:ext cx="3666979" cy="1391279"/>
          </a:xfrm>
          <a:prstGeom prst="roundRect">
            <a:avLst/>
          </a:prstGeom>
          <a:solidFill>
            <a:srgbClr val="FDEBC4"/>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800"/>
              </a:spcAft>
            </a:pPr>
            <a:r>
              <a:rPr lang="vi-VN" sz="4400" b="1">
                <a:solidFill>
                  <a:srgbClr val="002060"/>
                </a:solidFill>
                <a:latin typeface="Calibri" panose="020F0502020204030204" pitchFamily="34" charset="0"/>
                <a:ea typeface="Cambria" panose="02040503050406030204" pitchFamily="18" charset="0"/>
                <a:cs typeface="Calibri" panose="020F0502020204030204" pitchFamily="34" charset="0"/>
              </a:rPr>
              <a:t>Làm sức ké</a:t>
            </a:r>
            <a:r>
              <a:rPr lang="en-US" sz="4400" b="1">
                <a:solidFill>
                  <a:srgbClr val="002060"/>
                </a:solidFill>
                <a:latin typeface="Calibri" panose="020F0502020204030204" pitchFamily="34" charset="0"/>
                <a:ea typeface="Cambria" panose="02040503050406030204" pitchFamily="18" charset="0"/>
                <a:cs typeface="Calibri" panose="020F0502020204030204" pitchFamily="34" charset="0"/>
              </a:rPr>
              <a:t>o</a:t>
            </a:r>
            <a:endPar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694730820"/>
      </p:ext>
    </p:extLst>
  </p:cSld>
  <p:clrMapOvr>
    <a:masterClrMapping/>
  </p:clrMapOvr>
  <p:transition advTm="6981">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1000"/>
                                        <p:tgtEl>
                                          <p:spTgt spid="7">
                                            <p:bg/>
                                          </p:spTgt>
                                        </p:tgtEl>
                                      </p:cBhvr>
                                    </p:animEffect>
                                    <p:anim calcmode="lin" valueType="num">
                                      <p:cBhvr>
                                        <p:cTn id="8" dur="1000" fill="hold"/>
                                        <p:tgtEl>
                                          <p:spTgt spid="7">
                                            <p:bg/>
                                          </p:spTgt>
                                        </p:tgtEl>
                                        <p:attrNameLst>
                                          <p:attrName>ppt_x</p:attrName>
                                        </p:attrNameLst>
                                      </p:cBhvr>
                                      <p:tavLst>
                                        <p:tav tm="0">
                                          <p:val>
                                            <p:strVal val="#ppt_x"/>
                                          </p:val>
                                        </p:tav>
                                        <p:tav tm="100000">
                                          <p:val>
                                            <p:strVal val="#ppt_x"/>
                                          </p:val>
                                        </p:tav>
                                      </p:tavLst>
                                    </p:anim>
                                    <p:anim calcmode="lin" valueType="num">
                                      <p:cBhvr>
                                        <p:cTn id="9" dur="1000" fill="hold"/>
                                        <p:tgtEl>
                                          <p:spTgt spid="7">
                                            <p:bg/>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5oxp1pb">
      <a:majorFont>
        <a:latin typeface="Helvetica" panose="020F0302020204030204"/>
        <a:ea typeface="Helvetica"/>
        <a:cs typeface=""/>
      </a:majorFont>
      <a:minorFont>
        <a:latin typeface="Helvetica" panose="020F0502020204030204"/>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8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543</TotalTime>
  <Words>899</Words>
  <PresentationFormat>Widescreen</PresentationFormat>
  <Paragraphs>78</Paragraphs>
  <Slides>38</Slides>
  <Notes>2</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38</vt:i4>
      </vt:variant>
    </vt:vector>
  </HeadingPairs>
  <TitlesOfParts>
    <vt:vector size="53" baseType="lpstr">
      <vt:lpstr>Arial</vt:lpstr>
      <vt:lpstr>Calibri</vt:lpstr>
      <vt:lpstr>Calibri Light</vt:lpstr>
      <vt:lpstr>Cambria</vt:lpstr>
      <vt:lpstr>Coiny</vt:lpstr>
      <vt:lpstr>Helvetica</vt:lpstr>
      <vt:lpstr>Times New Roman</vt:lpstr>
      <vt:lpstr>UTM Avo</vt:lpstr>
      <vt:lpstr>印品黑体</vt:lpstr>
      <vt:lpstr>1_Office 主题</vt:lpstr>
      <vt:lpstr>1_Office 主题​​</vt:lpstr>
      <vt:lpstr>1_Office Theme</vt:lpstr>
      <vt:lpstr>8_Office Theme</vt:lpstr>
      <vt:lpstr>3_Office Theme</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Lan Hương; 0354473852</dc:creator>
  <dcterms:created xsi:type="dcterms:W3CDTF">2017-05-03T13:07:34Z</dcterms:created>
  <dcterms:modified xsi:type="dcterms:W3CDTF">2023-01-07T12:52:39Z</dcterms:modified>
</cp:coreProperties>
</file>