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86" r:id="rId2"/>
    <p:sldId id="385" r:id="rId3"/>
    <p:sldId id="467" r:id="rId4"/>
    <p:sldId id="388" r:id="rId5"/>
    <p:sldId id="420" r:id="rId6"/>
    <p:sldId id="421" r:id="rId7"/>
    <p:sldId id="422" r:id="rId8"/>
    <p:sldId id="423" r:id="rId9"/>
    <p:sldId id="446" r:id="rId10"/>
    <p:sldId id="425" r:id="rId11"/>
    <p:sldId id="466" r:id="rId12"/>
    <p:sldId id="367" r:id="rId13"/>
    <p:sldId id="411" r:id="rId14"/>
    <p:sldId id="468" r:id="rId15"/>
    <p:sldId id="470" r:id="rId16"/>
    <p:sldId id="469" r:id="rId17"/>
    <p:sldId id="471" r:id="rId18"/>
    <p:sldId id="472" r:id="rId19"/>
    <p:sldId id="473" r:id="rId20"/>
    <p:sldId id="474" r:id="rId21"/>
    <p:sldId id="475" r:id="rId22"/>
    <p:sldId id="476" r:id="rId23"/>
    <p:sldId id="368" r:id="rId24"/>
    <p:sldId id="370" r:id="rId25"/>
    <p:sldId id="378" r:id="rId26"/>
    <p:sldId id="366"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25" autoAdjust="0"/>
  </p:normalViewPr>
  <p:slideViewPr>
    <p:cSldViewPr snapToGrid="0">
      <p:cViewPr varScale="1">
        <p:scale>
          <a:sx n="75" d="100"/>
          <a:sy n="75" d="100"/>
        </p:scale>
        <p:origin x="90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BEE57FD2-ACE3-4E12-B094-BA8CF2879D93}" type="datetimeFigureOut">
              <a:rPr lang="zh-CN" altLang="en-US" smtClean="0"/>
              <a:pPr/>
              <a:t>2025/3/9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71717019-9FE0-48DA-B0D8-117C5813B5F0}" type="slidenum">
              <a:rPr lang="zh-CN" altLang="en-US" smtClean="0"/>
              <a:pPr/>
              <a:t>‹#›</a:t>
            </a:fld>
            <a:endParaRPr lang="zh-CN" altLang="en-US" dirty="0"/>
          </a:p>
        </p:txBody>
      </p:sp>
    </p:spTree>
    <p:extLst>
      <p:ext uri="{BB962C8B-B14F-4D97-AF65-F5344CB8AC3E}">
        <p14:creationId xmlns:p14="http://schemas.microsoft.com/office/powerpoint/2010/main" val="200390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473561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688516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592796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784179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97879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758107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198906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43906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227438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00042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157577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08695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85781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34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277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9109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7637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0622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4959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7608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2365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6227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4859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6992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9091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5284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0692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9859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1477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1279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452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7886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189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5439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821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200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D24AFEEE-A1CE-4D0A-B88A-D2B8468BB5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59323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file:///C:\Users\HP\AppData\Local\Temp\wps\INetCache\26dd2a8392a2f82f03a96f424a2882ed" TargetMode="External"/><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2.tif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tif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1.tif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7.jpe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2.tif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2.tif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notesSlide" Target="../notesSlides/notesSlide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file:///C:\Users\HP\AppData\Local\Temp\wps\INetCache\26dd2a8392a2f82f03a96f424a2882ed" TargetMode="Externa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file:///C:\Users\HP\AppData\Local\Temp\wps\INetCache\26dd2a8392a2f82f03a96f424a2882ed" TargetMode="External"/><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file:///C:\Users\HP\AppData\Local\Temp\wps\INetCache\26dd2a8392a2f82f03a96f424a2882ed" TargetMode="External"/><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9" name="Picture 8" descr="Picture1"/>
          <p:cNvPicPr>
            <a:picLocks noChangeAspect="1"/>
          </p:cNvPicPr>
          <p:nvPr/>
        </p:nvPicPr>
        <p:blipFill>
          <a:blip r:embed="rId5"/>
          <a:stretch>
            <a:fillRect/>
          </a:stretch>
        </p:blipFill>
        <p:spPr>
          <a:xfrm>
            <a:off x="1690370" y="1695450"/>
            <a:ext cx="9327515" cy="225298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p>
        </p:txBody>
      </p:sp>
      <p:pic>
        <p:nvPicPr>
          <p:cNvPr id="107" name="Picture 106"/>
          <p:cNvPicPr/>
          <p:nvPr/>
        </p:nvPicPr>
        <p:blipFill>
          <a:blip r:embed="rId4" r:link="rId5"/>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6">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6">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110" name="Picture 109"/>
          <p:cNvPicPr/>
          <p:nvPr/>
        </p:nvPicPr>
        <p:blipFill>
          <a:blip r:embed="rId7">
            <a:clrChange>
              <a:clrFrom>
                <a:srgbClr val="FFFFFF">
                  <a:alpha val="100000"/>
                </a:srgbClr>
              </a:clrFrom>
              <a:clrTo>
                <a:srgbClr val="FFFFFF">
                  <a:alpha val="100000"/>
                  <a:alpha val="0"/>
                </a:srgbClr>
              </a:clrTo>
            </a:clrChange>
          </a:blip>
          <a:srcRect l="34934" t="2725" r="35647" b="68541"/>
          <a:stretch>
            <a:fillRect/>
          </a:stretch>
        </p:blipFill>
        <p:spPr>
          <a:xfrm>
            <a:off x="5005705" y="3193415"/>
            <a:ext cx="591820" cy="560070"/>
          </a:xfrm>
          <a:prstGeom prst="rect">
            <a:avLst/>
          </a:prstGeom>
          <a:noFill/>
          <a:ln w="9525">
            <a:noFill/>
          </a:ln>
        </p:spPr>
      </p:pic>
      <p:grpSp>
        <p:nvGrpSpPr>
          <p:cNvPr id="27" name="Group 26"/>
          <p:cNvGrpSpPr/>
          <p:nvPr/>
        </p:nvGrpSpPr>
        <p:grpSpPr>
          <a:xfrm>
            <a:off x="6569075" y="2392680"/>
            <a:ext cx="1776730" cy="4032250"/>
            <a:chOff x="14521" y="3570"/>
            <a:chExt cx="2558" cy="5626"/>
          </a:xfrm>
        </p:grpSpPr>
        <p:pic>
          <p:nvPicPr>
            <p:cNvPr id="6" name="Picture 5"/>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 name="Group 27"/>
          <p:cNvGrpSpPr/>
          <p:nvPr/>
        </p:nvGrpSpPr>
        <p:grpSpPr>
          <a:xfrm flipH="1">
            <a:off x="4606925" y="2367915"/>
            <a:ext cx="1776730" cy="4032250"/>
            <a:chOff x="14521" y="3570"/>
            <a:chExt cx="2558" cy="5626"/>
          </a:xfrm>
        </p:grpSpPr>
        <p:pic>
          <p:nvPicPr>
            <p:cNvPr id="29" name="Picture 28"/>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1" name="Group 10"/>
          <p:cNvGrpSpPr/>
          <p:nvPr/>
        </p:nvGrpSpPr>
        <p:grpSpPr>
          <a:xfrm>
            <a:off x="7299325" y="27940"/>
            <a:ext cx="4289425" cy="2579370"/>
            <a:chOff x="12282" y="-150"/>
            <a:chExt cx="5301" cy="2274"/>
          </a:xfrm>
        </p:grpSpPr>
        <p:grpSp>
          <p:nvGrpSpPr>
            <p:cNvPr id="7" name="Group 6"/>
            <p:cNvGrpSpPr/>
            <p:nvPr/>
          </p:nvGrpSpPr>
          <p:grpSpPr>
            <a:xfrm>
              <a:off x="12282" y="-150"/>
              <a:ext cx="5301" cy="2274"/>
              <a:chOff x="11898" y="4722"/>
              <a:chExt cx="4868" cy="1921"/>
            </a:xfrm>
          </p:grpSpPr>
          <p:sp>
            <p:nvSpPr>
              <p:cNvPr id="13" name="Freeform 12"/>
              <p:cNvSpPr/>
              <p:nvPr/>
            </p:nvSpPr>
            <p:spPr>
              <a:xfrm>
                <a:off x="12095" y="4901"/>
                <a:ext cx="4633" cy="1488"/>
              </a:xfrm>
              <a:custGeom>
                <a:avLst/>
                <a:gdLst>
                  <a:gd name="connisteX0" fmla="*/ 987425 w 2941955"/>
                  <a:gd name="connsiteY0" fmla="*/ 155575 h 1164590"/>
                  <a:gd name="connisteX1" fmla="*/ 655955 w 2941955"/>
                  <a:gd name="connsiteY1" fmla="*/ 99060 h 1164590"/>
                  <a:gd name="connisteX2" fmla="*/ 360045 w 2941955"/>
                  <a:gd name="connsiteY2" fmla="*/ 141605 h 1164590"/>
                  <a:gd name="connisteX3" fmla="*/ 113030 w 2941955"/>
                  <a:gd name="connsiteY3" fmla="*/ 268605 h 1164590"/>
                  <a:gd name="connisteX4" fmla="*/ 0 w 2941955"/>
                  <a:gd name="connsiteY4" fmla="*/ 387985 h 1164590"/>
                  <a:gd name="connisteX5" fmla="*/ 77470 w 2941955"/>
                  <a:gd name="connsiteY5" fmla="*/ 536575 h 1164590"/>
                  <a:gd name="connisteX6" fmla="*/ 127000 w 2941955"/>
                  <a:gd name="connsiteY6" fmla="*/ 564515 h 1164590"/>
                  <a:gd name="connisteX7" fmla="*/ 0 w 2941955"/>
                  <a:gd name="connsiteY7" fmla="*/ 691515 h 1164590"/>
                  <a:gd name="connisteX8" fmla="*/ 42545 w 2941955"/>
                  <a:gd name="connsiteY8" fmla="*/ 875030 h 1164590"/>
                  <a:gd name="connisteX9" fmla="*/ 247015 w 2941955"/>
                  <a:gd name="connsiteY9" fmla="*/ 967105 h 1164590"/>
                  <a:gd name="connisteX10" fmla="*/ 662940 w 2941955"/>
                  <a:gd name="connsiteY10" fmla="*/ 981075 h 1164590"/>
                  <a:gd name="connisteX11" fmla="*/ 860425 w 2941955"/>
                  <a:gd name="connsiteY11" fmla="*/ 931545 h 1164590"/>
                  <a:gd name="connisteX12" fmla="*/ 889000 w 2941955"/>
                  <a:gd name="connsiteY12" fmla="*/ 1037590 h 1164590"/>
                  <a:gd name="connisteX13" fmla="*/ 1213485 w 2941955"/>
                  <a:gd name="connsiteY13" fmla="*/ 1122045 h 1164590"/>
                  <a:gd name="connisteX14" fmla="*/ 1524000 w 2941955"/>
                  <a:gd name="connsiteY14" fmla="*/ 1101090 h 1164590"/>
                  <a:gd name="connisteX15" fmla="*/ 2003425 w 2941955"/>
                  <a:gd name="connsiteY15" fmla="*/ 1164590 h 1164590"/>
                  <a:gd name="connisteX16" fmla="*/ 1884045 w 2941955"/>
                  <a:gd name="connsiteY16" fmla="*/ 1002030 h 1164590"/>
                  <a:gd name="connisteX17" fmla="*/ 2145030 w 2941955"/>
                  <a:gd name="connsiteY17" fmla="*/ 1002030 h 1164590"/>
                  <a:gd name="connisteX18" fmla="*/ 2447925 w 2941955"/>
                  <a:gd name="connsiteY18" fmla="*/ 917575 h 1164590"/>
                  <a:gd name="connisteX19" fmla="*/ 2546985 w 2941955"/>
                  <a:gd name="connsiteY19" fmla="*/ 861060 h 1164590"/>
                  <a:gd name="connisteX20" fmla="*/ 2511425 w 2941955"/>
                  <a:gd name="connsiteY20" fmla="*/ 720090 h 1164590"/>
                  <a:gd name="connisteX21" fmla="*/ 2730500 w 2941955"/>
                  <a:gd name="connsiteY21" fmla="*/ 698500 h 1164590"/>
                  <a:gd name="connisteX22" fmla="*/ 2941955 w 2941955"/>
                  <a:gd name="connsiteY22" fmla="*/ 514985 h 1164590"/>
                  <a:gd name="connisteX23" fmla="*/ 2773045 w 2941955"/>
                  <a:gd name="connsiteY23" fmla="*/ 324485 h 1164590"/>
                  <a:gd name="connisteX24" fmla="*/ 2497455 w 2941955"/>
                  <a:gd name="connsiteY24" fmla="*/ 247015 h 1164590"/>
                  <a:gd name="connisteX25" fmla="*/ 2335530 w 2941955"/>
                  <a:gd name="connsiteY25" fmla="*/ 240030 h 1164590"/>
                  <a:gd name="connisteX26" fmla="*/ 2145030 w 2941955"/>
                  <a:gd name="connsiteY26" fmla="*/ 92075 h 1164590"/>
                  <a:gd name="connisteX27" fmla="*/ 1820545 w 2941955"/>
                  <a:gd name="connsiteY27" fmla="*/ 0 h 1164590"/>
                  <a:gd name="connisteX28" fmla="*/ 1460500 w 2941955"/>
                  <a:gd name="connsiteY28" fmla="*/ 6985 h 1164590"/>
                  <a:gd name="connisteX29" fmla="*/ 1100455 w 2941955"/>
                  <a:gd name="connsiteY29" fmla="*/ 78105 h 1164590"/>
                  <a:gd name="connisteX30" fmla="*/ 987425 w 2941955"/>
                  <a:gd name="connsiteY30" fmla="*/ 155575 h 11645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2941955" h="1164590">
                    <a:moveTo>
                      <a:pt x="987425" y="155575"/>
                    </a:moveTo>
                    <a:lnTo>
                      <a:pt x="655955" y="99060"/>
                    </a:lnTo>
                    <a:lnTo>
                      <a:pt x="360045" y="141605"/>
                    </a:lnTo>
                    <a:lnTo>
                      <a:pt x="113030" y="268605"/>
                    </a:lnTo>
                    <a:lnTo>
                      <a:pt x="0" y="387985"/>
                    </a:lnTo>
                    <a:lnTo>
                      <a:pt x="77470" y="536575"/>
                    </a:lnTo>
                    <a:lnTo>
                      <a:pt x="127000" y="564515"/>
                    </a:lnTo>
                    <a:lnTo>
                      <a:pt x="0" y="691515"/>
                    </a:lnTo>
                    <a:lnTo>
                      <a:pt x="42545" y="875030"/>
                    </a:lnTo>
                    <a:lnTo>
                      <a:pt x="247015" y="967105"/>
                    </a:lnTo>
                    <a:lnTo>
                      <a:pt x="662940" y="981075"/>
                    </a:lnTo>
                    <a:lnTo>
                      <a:pt x="860425" y="931545"/>
                    </a:lnTo>
                    <a:lnTo>
                      <a:pt x="889000" y="1037590"/>
                    </a:lnTo>
                    <a:lnTo>
                      <a:pt x="1213485" y="1122045"/>
                    </a:lnTo>
                    <a:lnTo>
                      <a:pt x="1524000" y="1101090"/>
                    </a:lnTo>
                    <a:lnTo>
                      <a:pt x="2003425" y="1164590"/>
                    </a:lnTo>
                    <a:lnTo>
                      <a:pt x="1884045" y="1002030"/>
                    </a:lnTo>
                    <a:lnTo>
                      <a:pt x="2145030" y="1002030"/>
                    </a:lnTo>
                    <a:lnTo>
                      <a:pt x="2447925" y="917575"/>
                    </a:lnTo>
                    <a:lnTo>
                      <a:pt x="2546985" y="861060"/>
                    </a:lnTo>
                    <a:lnTo>
                      <a:pt x="2511425" y="720090"/>
                    </a:lnTo>
                    <a:lnTo>
                      <a:pt x="2730500" y="698500"/>
                    </a:lnTo>
                    <a:lnTo>
                      <a:pt x="2941955" y="514985"/>
                    </a:lnTo>
                    <a:lnTo>
                      <a:pt x="2773045" y="324485"/>
                    </a:lnTo>
                    <a:lnTo>
                      <a:pt x="2497455" y="247015"/>
                    </a:lnTo>
                    <a:lnTo>
                      <a:pt x="2335530" y="240030"/>
                    </a:lnTo>
                    <a:lnTo>
                      <a:pt x="2145030" y="92075"/>
                    </a:lnTo>
                    <a:lnTo>
                      <a:pt x="1820545" y="0"/>
                    </a:lnTo>
                    <a:lnTo>
                      <a:pt x="1460500" y="6985"/>
                    </a:lnTo>
                    <a:lnTo>
                      <a:pt x="1100455" y="78105"/>
                    </a:lnTo>
                    <a:lnTo>
                      <a:pt x="987425" y="155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14" name="组合 4"/>
              <p:cNvGrpSpPr/>
              <p:nvPr/>
            </p:nvGrpSpPr>
            <p:grpSpPr>
              <a:xfrm>
                <a:off x="11898" y="4722"/>
                <a:ext cx="4868" cy="1921"/>
                <a:chOff x="3246438" y="1068388"/>
                <a:chExt cx="5711825" cy="4678363"/>
              </a:xfrm>
              <a:solidFill>
                <a:schemeClr val="tx1"/>
              </a:solidFill>
            </p:grpSpPr>
            <p:sp>
              <p:nvSpPr>
                <p:cNvPr id="16" name="Freeform 1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 name="Freeform 1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 name="Freeform 1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33" name="Freeform 32"/>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34"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35"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4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grpSp>
              <p:nvGrpSpPr>
                <p:cNvPr id="62" name="组合 13"/>
                <p:cNvGrpSpPr/>
                <p:nvPr/>
              </p:nvGrpSpPr>
              <p:grpSpPr>
                <a:xfrm>
                  <a:off x="3517901" y="1225551"/>
                  <a:ext cx="5260975" cy="4090987"/>
                  <a:chOff x="3517901" y="1225551"/>
                  <a:chExt cx="5260975" cy="4090987"/>
                </a:xfrm>
                <a:grpFill/>
              </p:grpSpPr>
              <p:sp>
                <p:nvSpPr>
                  <p:cNvPr id="7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7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8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8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1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grpSp>
          </p:grpSp>
        </p:grpSp>
        <p:sp>
          <p:nvSpPr>
            <p:cNvPr id="196" name="Text Box 195"/>
            <p:cNvSpPr txBox="1"/>
            <p:nvPr/>
          </p:nvSpPr>
          <p:spPr>
            <a:xfrm>
              <a:off x="12701" y="167"/>
              <a:ext cx="4690" cy="112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a:t>
              </a: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trái,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cũng </a:t>
              </a: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a:t>
              </a: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phải</a:t>
              </a:r>
            </a:p>
          </p:txBody>
        </p:sp>
      </p:grpSp>
      <p:pic>
        <p:nvPicPr>
          <p:cNvPr id="197"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618470" y="2064385"/>
            <a:ext cx="1395095" cy="1395095"/>
          </a:xfrm>
          <a:prstGeom prst="rect">
            <a:avLst/>
          </a:prstGeom>
        </p:spPr>
      </p:pic>
      <p:grpSp>
        <p:nvGrpSpPr>
          <p:cNvPr id="198" name="Group 197">
            <a:extLst>
              <a:ext uri="{FF2B5EF4-FFF2-40B4-BE49-F238E27FC236}">
                <a16:creationId xmlns:a16="http://schemas.microsoft.com/office/drawing/2014/main" id="{D52AA5A7-E173-4D1D-8721-F1C7AE65D9AB}"/>
              </a:ext>
            </a:extLst>
          </p:cNvPr>
          <p:cNvGrpSpPr/>
          <p:nvPr/>
        </p:nvGrpSpPr>
        <p:grpSpPr>
          <a:xfrm>
            <a:off x="394461" y="2367915"/>
            <a:ext cx="4289425" cy="2579370"/>
            <a:chOff x="12282" y="-150"/>
            <a:chExt cx="5301" cy="2274"/>
          </a:xfrm>
        </p:grpSpPr>
        <p:grpSp>
          <p:nvGrpSpPr>
            <p:cNvPr id="199" name="Group 198">
              <a:extLst>
                <a:ext uri="{FF2B5EF4-FFF2-40B4-BE49-F238E27FC236}">
                  <a16:creationId xmlns:a16="http://schemas.microsoft.com/office/drawing/2014/main" id="{F75EB4E3-2470-4B3E-A974-B0654B468958}"/>
                </a:ext>
              </a:extLst>
            </p:cNvPr>
            <p:cNvGrpSpPr/>
            <p:nvPr/>
          </p:nvGrpSpPr>
          <p:grpSpPr>
            <a:xfrm>
              <a:off x="12282" y="-150"/>
              <a:ext cx="5301" cy="2274"/>
              <a:chOff x="11898" y="4722"/>
              <a:chExt cx="4868" cy="1921"/>
            </a:xfrm>
          </p:grpSpPr>
          <p:sp>
            <p:nvSpPr>
              <p:cNvPr id="201" name="Freeform 12">
                <a:extLst>
                  <a:ext uri="{FF2B5EF4-FFF2-40B4-BE49-F238E27FC236}">
                    <a16:creationId xmlns:a16="http://schemas.microsoft.com/office/drawing/2014/main" id="{35BDCABC-4ED5-42CE-AF9D-0C91180FC1BE}"/>
                  </a:ext>
                </a:extLst>
              </p:cNvPr>
              <p:cNvSpPr/>
              <p:nvPr/>
            </p:nvSpPr>
            <p:spPr>
              <a:xfrm>
                <a:off x="12095" y="4901"/>
                <a:ext cx="4633" cy="1488"/>
              </a:xfrm>
              <a:custGeom>
                <a:avLst/>
                <a:gdLst>
                  <a:gd name="connisteX0" fmla="*/ 987425 w 2941955"/>
                  <a:gd name="connsiteY0" fmla="*/ 155575 h 1164590"/>
                  <a:gd name="connisteX1" fmla="*/ 655955 w 2941955"/>
                  <a:gd name="connsiteY1" fmla="*/ 99060 h 1164590"/>
                  <a:gd name="connisteX2" fmla="*/ 360045 w 2941955"/>
                  <a:gd name="connsiteY2" fmla="*/ 141605 h 1164590"/>
                  <a:gd name="connisteX3" fmla="*/ 113030 w 2941955"/>
                  <a:gd name="connsiteY3" fmla="*/ 268605 h 1164590"/>
                  <a:gd name="connisteX4" fmla="*/ 0 w 2941955"/>
                  <a:gd name="connsiteY4" fmla="*/ 387985 h 1164590"/>
                  <a:gd name="connisteX5" fmla="*/ 77470 w 2941955"/>
                  <a:gd name="connsiteY5" fmla="*/ 536575 h 1164590"/>
                  <a:gd name="connisteX6" fmla="*/ 127000 w 2941955"/>
                  <a:gd name="connsiteY6" fmla="*/ 564515 h 1164590"/>
                  <a:gd name="connisteX7" fmla="*/ 0 w 2941955"/>
                  <a:gd name="connsiteY7" fmla="*/ 691515 h 1164590"/>
                  <a:gd name="connisteX8" fmla="*/ 42545 w 2941955"/>
                  <a:gd name="connsiteY8" fmla="*/ 875030 h 1164590"/>
                  <a:gd name="connisteX9" fmla="*/ 247015 w 2941955"/>
                  <a:gd name="connsiteY9" fmla="*/ 967105 h 1164590"/>
                  <a:gd name="connisteX10" fmla="*/ 662940 w 2941955"/>
                  <a:gd name="connsiteY10" fmla="*/ 981075 h 1164590"/>
                  <a:gd name="connisteX11" fmla="*/ 860425 w 2941955"/>
                  <a:gd name="connsiteY11" fmla="*/ 931545 h 1164590"/>
                  <a:gd name="connisteX12" fmla="*/ 889000 w 2941955"/>
                  <a:gd name="connsiteY12" fmla="*/ 1037590 h 1164590"/>
                  <a:gd name="connisteX13" fmla="*/ 1213485 w 2941955"/>
                  <a:gd name="connsiteY13" fmla="*/ 1122045 h 1164590"/>
                  <a:gd name="connisteX14" fmla="*/ 1524000 w 2941955"/>
                  <a:gd name="connsiteY14" fmla="*/ 1101090 h 1164590"/>
                  <a:gd name="connisteX15" fmla="*/ 2003425 w 2941955"/>
                  <a:gd name="connsiteY15" fmla="*/ 1164590 h 1164590"/>
                  <a:gd name="connisteX16" fmla="*/ 1884045 w 2941955"/>
                  <a:gd name="connsiteY16" fmla="*/ 1002030 h 1164590"/>
                  <a:gd name="connisteX17" fmla="*/ 2145030 w 2941955"/>
                  <a:gd name="connsiteY17" fmla="*/ 1002030 h 1164590"/>
                  <a:gd name="connisteX18" fmla="*/ 2447925 w 2941955"/>
                  <a:gd name="connsiteY18" fmla="*/ 917575 h 1164590"/>
                  <a:gd name="connisteX19" fmla="*/ 2546985 w 2941955"/>
                  <a:gd name="connsiteY19" fmla="*/ 861060 h 1164590"/>
                  <a:gd name="connisteX20" fmla="*/ 2511425 w 2941955"/>
                  <a:gd name="connsiteY20" fmla="*/ 720090 h 1164590"/>
                  <a:gd name="connisteX21" fmla="*/ 2730500 w 2941955"/>
                  <a:gd name="connsiteY21" fmla="*/ 698500 h 1164590"/>
                  <a:gd name="connisteX22" fmla="*/ 2941955 w 2941955"/>
                  <a:gd name="connsiteY22" fmla="*/ 514985 h 1164590"/>
                  <a:gd name="connisteX23" fmla="*/ 2773045 w 2941955"/>
                  <a:gd name="connsiteY23" fmla="*/ 324485 h 1164590"/>
                  <a:gd name="connisteX24" fmla="*/ 2497455 w 2941955"/>
                  <a:gd name="connsiteY24" fmla="*/ 247015 h 1164590"/>
                  <a:gd name="connisteX25" fmla="*/ 2335530 w 2941955"/>
                  <a:gd name="connsiteY25" fmla="*/ 240030 h 1164590"/>
                  <a:gd name="connisteX26" fmla="*/ 2145030 w 2941955"/>
                  <a:gd name="connsiteY26" fmla="*/ 92075 h 1164590"/>
                  <a:gd name="connisteX27" fmla="*/ 1820545 w 2941955"/>
                  <a:gd name="connsiteY27" fmla="*/ 0 h 1164590"/>
                  <a:gd name="connisteX28" fmla="*/ 1460500 w 2941955"/>
                  <a:gd name="connsiteY28" fmla="*/ 6985 h 1164590"/>
                  <a:gd name="connisteX29" fmla="*/ 1100455 w 2941955"/>
                  <a:gd name="connsiteY29" fmla="*/ 78105 h 1164590"/>
                  <a:gd name="connisteX30" fmla="*/ 987425 w 2941955"/>
                  <a:gd name="connsiteY30" fmla="*/ 155575 h 11645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2941955" h="1164590">
                    <a:moveTo>
                      <a:pt x="987425" y="155575"/>
                    </a:moveTo>
                    <a:lnTo>
                      <a:pt x="655955" y="99060"/>
                    </a:lnTo>
                    <a:lnTo>
                      <a:pt x="360045" y="141605"/>
                    </a:lnTo>
                    <a:lnTo>
                      <a:pt x="113030" y="268605"/>
                    </a:lnTo>
                    <a:lnTo>
                      <a:pt x="0" y="387985"/>
                    </a:lnTo>
                    <a:lnTo>
                      <a:pt x="77470" y="536575"/>
                    </a:lnTo>
                    <a:lnTo>
                      <a:pt x="127000" y="564515"/>
                    </a:lnTo>
                    <a:lnTo>
                      <a:pt x="0" y="691515"/>
                    </a:lnTo>
                    <a:lnTo>
                      <a:pt x="42545" y="875030"/>
                    </a:lnTo>
                    <a:lnTo>
                      <a:pt x="247015" y="967105"/>
                    </a:lnTo>
                    <a:lnTo>
                      <a:pt x="662940" y="981075"/>
                    </a:lnTo>
                    <a:lnTo>
                      <a:pt x="860425" y="931545"/>
                    </a:lnTo>
                    <a:lnTo>
                      <a:pt x="889000" y="1037590"/>
                    </a:lnTo>
                    <a:lnTo>
                      <a:pt x="1213485" y="1122045"/>
                    </a:lnTo>
                    <a:lnTo>
                      <a:pt x="1524000" y="1101090"/>
                    </a:lnTo>
                    <a:lnTo>
                      <a:pt x="2003425" y="1164590"/>
                    </a:lnTo>
                    <a:lnTo>
                      <a:pt x="1884045" y="1002030"/>
                    </a:lnTo>
                    <a:lnTo>
                      <a:pt x="2145030" y="1002030"/>
                    </a:lnTo>
                    <a:lnTo>
                      <a:pt x="2447925" y="917575"/>
                    </a:lnTo>
                    <a:lnTo>
                      <a:pt x="2546985" y="861060"/>
                    </a:lnTo>
                    <a:lnTo>
                      <a:pt x="2511425" y="720090"/>
                    </a:lnTo>
                    <a:lnTo>
                      <a:pt x="2730500" y="698500"/>
                    </a:lnTo>
                    <a:lnTo>
                      <a:pt x="2941955" y="514985"/>
                    </a:lnTo>
                    <a:lnTo>
                      <a:pt x="2773045" y="324485"/>
                    </a:lnTo>
                    <a:lnTo>
                      <a:pt x="2497455" y="247015"/>
                    </a:lnTo>
                    <a:lnTo>
                      <a:pt x="2335530" y="240030"/>
                    </a:lnTo>
                    <a:lnTo>
                      <a:pt x="2145030" y="92075"/>
                    </a:lnTo>
                    <a:lnTo>
                      <a:pt x="1820545" y="0"/>
                    </a:lnTo>
                    <a:lnTo>
                      <a:pt x="1460500" y="6985"/>
                    </a:lnTo>
                    <a:lnTo>
                      <a:pt x="1100455" y="78105"/>
                    </a:lnTo>
                    <a:lnTo>
                      <a:pt x="987425" y="155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202" name="组合 4">
                <a:extLst>
                  <a:ext uri="{FF2B5EF4-FFF2-40B4-BE49-F238E27FC236}">
                    <a16:creationId xmlns:a16="http://schemas.microsoft.com/office/drawing/2014/main" id="{97D551A3-BBD2-455B-995B-3D8321919173}"/>
                  </a:ext>
                </a:extLst>
              </p:cNvPr>
              <p:cNvGrpSpPr/>
              <p:nvPr/>
            </p:nvGrpSpPr>
            <p:grpSpPr>
              <a:xfrm>
                <a:off x="11898" y="4722"/>
                <a:ext cx="4868" cy="1921"/>
                <a:chOff x="3246438" y="1068388"/>
                <a:chExt cx="5711825" cy="4678363"/>
              </a:xfrm>
              <a:solidFill>
                <a:schemeClr val="tx1"/>
              </a:solidFill>
            </p:grpSpPr>
            <p:sp>
              <p:nvSpPr>
                <p:cNvPr id="203" name="Freeform 15">
                  <a:extLst>
                    <a:ext uri="{FF2B5EF4-FFF2-40B4-BE49-F238E27FC236}">
                      <a16:creationId xmlns:a16="http://schemas.microsoft.com/office/drawing/2014/main" id="{7DC0B6FC-53BC-4FE5-A242-419FAC237B8A}"/>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04" name="Freeform 16">
                  <a:extLst>
                    <a:ext uri="{FF2B5EF4-FFF2-40B4-BE49-F238E27FC236}">
                      <a16:creationId xmlns:a16="http://schemas.microsoft.com/office/drawing/2014/main" id="{7876D369-C827-437C-B40C-514657C1CC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05" name="Freeform 17">
                  <a:extLst>
                    <a:ext uri="{FF2B5EF4-FFF2-40B4-BE49-F238E27FC236}">
                      <a16:creationId xmlns:a16="http://schemas.microsoft.com/office/drawing/2014/main" id="{1BFEDC70-FFAD-4411-89B5-B36C0625E62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06" name="Freeform 32">
                  <a:extLst>
                    <a:ext uri="{FF2B5EF4-FFF2-40B4-BE49-F238E27FC236}">
                      <a16:creationId xmlns:a16="http://schemas.microsoft.com/office/drawing/2014/main" id="{63C93ACC-2B8A-4616-90E7-DD28906D0E7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07" name="Freeform 9">
                  <a:extLst>
                    <a:ext uri="{FF2B5EF4-FFF2-40B4-BE49-F238E27FC236}">
                      <a16:creationId xmlns:a16="http://schemas.microsoft.com/office/drawing/2014/main" id="{691D8638-9B68-4B80-83F1-223A4371124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08" name="Freeform 10">
                  <a:extLst>
                    <a:ext uri="{FF2B5EF4-FFF2-40B4-BE49-F238E27FC236}">
                      <a16:creationId xmlns:a16="http://schemas.microsoft.com/office/drawing/2014/main" id="{EF24A8D7-5BB9-4F52-B9CD-B16E94AE221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09" name="Freeform 11">
                  <a:extLst>
                    <a:ext uri="{FF2B5EF4-FFF2-40B4-BE49-F238E27FC236}">
                      <a16:creationId xmlns:a16="http://schemas.microsoft.com/office/drawing/2014/main" id="{7F2A6ACF-A47F-4614-885A-C5119F1EEAC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grpSp>
              <p:nvGrpSpPr>
                <p:cNvPr id="210" name="组合 13">
                  <a:extLst>
                    <a:ext uri="{FF2B5EF4-FFF2-40B4-BE49-F238E27FC236}">
                      <a16:creationId xmlns:a16="http://schemas.microsoft.com/office/drawing/2014/main" id="{822EA39C-24AD-4973-8C64-4AF6DFE78E5D}"/>
                    </a:ext>
                  </a:extLst>
                </p:cNvPr>
                <p:cNvGrpSpPr/>
                <p:nvPr/>
              </p:nvGrpSpPr>
              <p:grpSpPr>
                <a:xfrm>
                  <a:off x="3517901" y="1225551"/>
                  <a:ext cx="5260975" cy="4090987"/>
                  <a:chOff x="3517901" y="1225551"/>
                  <a:chExt cx="5260975" cy="4090987"/>
                </a:xfrm>
                <a:grpFill/>
              </p:grpSpPr>
              <p:sp>
                <p:nvSpPr>
                  <p:cNvPr id="211" name="Freeform 12">
                    <a:extLst>
                      <a:ext uri="{FF2B5EF4-FFF2-40B4-BE49-F238E27FC236}">
                        <a16:creationId xmlns:a16="http://schemas.microsoft.com/office/drawing/2014/main" id="{6AAB2848-A477-4496-89F6-E8B13EAEA7B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12" name="Freeform 13">
                    <a:extLst>
                      <a:ext uri="{FF2B5EF4-FFF2-40B4-BE49-F238E27FC236}">
                        <a16:creationId xmlns:a16="http://schemas.microsoft.com/office/drawing/2014/main" id="{F482E8BE-087C-4E96-8CBA-3DF6C4097AE0}"/>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13" name="Freeform 14">
                    <a:extLst>
                      <a:ext uri="{FF2B5EF4-FFF2-40B4-BE49-F238E27FC236}">
                        <a16:creationId xmlns:a16="http://schemas.microsoft.com/office/drawing/2014/main" id="{107B4181-5EB1-4B43-BF28-22F232CCFC93}"/>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14" name="Freeform 15">
                    <a:extLst>
                      <a:ext uri="{FF2B5EF4-FFF2-40B4-BE49-F238E27FC236}">
                        <a16:creationId xmlns:a16="http://schemas.microsoft.com/office/drawing/2014/main" id="{528E2E01-26DB-4BEF-AEEF-0796A311ECE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15" name="Freeform 16">
                    <a:extLst>
                      <a:ext uri="{FF2B5EF4-FFF2-40B4-BE49-F238E27FC236}">
                        <a16:creationId xmlns:a16="http://schemas.microsoft.com/office/drawing/2014/main" id="{21422728-BEB0-40B0-95B9-D8E179001E19}"/>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16" name="Freeform 17">
                    <a:extLst>
                      <a:ext uri="{FF2B5EF4-FFF2-40B4-BE49-F238E27FC236}">
                        <a16:creationId xmlns:a16="http://schemas.microsoft.com/office/drawing/2014/main" id="{3D1711F4-71EE-4F0E-AC62-A05173D05DC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17" name="Freeform 18">
                    <a:extLst>
                      <a:ext uri="{FF2B5EF4-FFF2-40B4-BE49-F238E27FC236}">
                        <a16:creationId xmlns:a16="http://schemas.microsoft.com/office/drawing/2014/main" id="{A0116BE4-4ED1-4F3E-9488-EF086C3F89C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18" name="Freeform 19">
                    <a:extLst>
                      <a:ext uri="{FF2B5EF4-FFF2-40B4-BE49-F238E27FC236}">
                        <a16:creationId xmlns:a16="http://schemas.microsoft.com/office/drawing/2014/main" id="{2ED4A77C-6782-405A-810A-D4B057001E7F}"/>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19" name="Freeform 20">
                    <a:extLst>
                      <a:ext uri="{FF2B5EF4-FFF2-40B4-BE49-F238E27FC236}">
                        <a16:creationId xmlns:a16="http://schemas.microsoft.com/office/drawing/2014/main" id="{73371479-F307-4D62-AF15-1686618091BB}"/>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20" name="Freeform 21">
                    <a:extLst>
                      <a:ext uri="{FF2B5EF4-FFF2-40B4-BE49-F238E27FC236}">
                        <a16:creationId xmlns:a16="http://schemas.microsoft.com/office/drawing/2014/main" id="{A6DC1F72-288D-49ED-854A-854332B4372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21" name="Freeform 22">
                    <a:extLst>
                      <a:ext uri="{FF2B5EF4-FFF2-40B4-BE49-F238E27FC236}">
                        <a16:creationId xmlns:a16="http://schemas.microsoft.com/office/drawing/2014/main" id="{4F8A368C-0B7A-4650-AE3B-FBC68D5803B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22" name="Freeform 23">
                    <a:extLst>
                      <a:ext uri="{FF2B5EF4-FFF2-40B4-BE49-F238E27FC236}">
                        <a16:creationId xmlns:a16="http://schemas.microsoft.com/office/drawing/2014/main" id="{B52831A7-6F8E-4F9F-B3BD-008E690522C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23" name="Freeform 24">
                    <a:extLst>
                      <a:ext uri="{FF2B5EF4-FFF2-40B4-BE49-F238E27FC236}">
                        <a16:creationId xmlns:a16="http://schemas.microsoft.com/office/drawing/2014/main" id="{C97E0FAE-680D-4986-BC49-6AF5CDBF58A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24" name="Freeform 25">
                    <a:extLst>
                      <a:ext uri="{FF2B5EF4-FFF2-40B4-BE49-F238E27FC236}">
                        <a16:creationId xmlns:a16="http://schemas.microsoft.com/office/drawing/2014/main" id="{20B55510-2D09-48AE-8243-3310679A4F4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25" name="Freeform 26">
                    <a:extLst>
                      <a:ext uri="{FF2B5EF4-FFF2-40B4-BE49-F238E27FC236}">
                        <a16:creationId xmlns:a16="http://schemas.microsoft.com/office/drawing/2014/main" id="{B4B1C5E5-A0D7-4554-8B87-6FBA5520D191}"/>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26" name="Freeform 27">
                    <a:extLst>
                      <a:ext uri="{FF2B5EF4-FFF2-40B4-BE49-F238E27FC236}">
                        <a16:creationId xmlns:a16="http://schemas.microsoft.com/office/drawing/2014/main" id="{5CE7A14D-D805-4E91-A763-A9C52CBD09B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27" name="Freeform 28">
                    <a:extLst>
                      <a:ext uri="{FF2B5EF4-FFF2-40B4-BE49-F238E27FC236}">
                        <a16:creationId xmlns:a16="http://schemas.microsoft.com/office/drawing/2014/main" id="{2D583BE6-3154-4BBB-8741-933360E5CAB1}"/>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28" name="Freeform 29">
                    <a:extLst>
                      <a:ext uri="{FF2B5EF4-FFF2-40B4-BE49-F238E27FC236}">
                        <a16:creationId xmlns:a16="http://schemas.microsoft.com/office/drawing/2014/main" id="{4B781DF3-0789-4CCD-94CE-57F912DA3DD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29" name="Freeform 30">
                    <a:extLst>
                      <a:ext uri="{FF2B5EF4-FFF2-40B4-BE49-F238E27FC236}">
                        <a16:creationId xmlns:a16="http://schemas.microsoft.com/office/drawing/2014/main" id="{065E6889-F00C-44E3-AC63-C8DE3313312F}"/>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30" name="Freeform 31">
                    <a:extLst>
                      <a:ext uri="{FF2B5EF4-FFF2-40B4-BE49-F238E27FC236}">
                        <a16:creationId xmlns:a16="http://schemas.microsoft.com/office/drawing/2014/main" id="{F562892E-8F3D-43F6-B5D9-CE85BD168EC4}"/>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31" name="Freeform 32">
                    <a:extLst>
                      <a:ext uri="{FF2B5EF4-FFF2-40B4-BE49-F238E27FC236}">
                        <a16:creationId xmlns:a16="http://schemas.microsoft.com/office/drawing/2014/main" id="{76E33CF2-9D3A-4023-AFFF-447612FEB9E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32" name="Freeform 33">
                    <a:extLst>
                      <a:ext uri="{FF2B5EF4-FFF2-40B4-BE49-F238E27FC236}">
                        <a16:creationId xmlns:a16="http://schemas.microsoft.com/office/drawing/2014/main" id="{DF9BD5C7-43D6-4763-BF3E-B9D2177EA95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33" name="Freeform 34">
                    <a:extLst>
                      <a:ext uri="{FF2B5EF4-FFF2-40B4-BE49-F238E27FC236}">
                        <a16:creationId xmlns:a16="http://schemas.microsoft.com/office/drawing/2014/main" id="{0C68CE55-7DE4-42A5-AE7D-8AF9D9D2B3C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34" name="Freeform 35">
                    <a:extLst>
                      <a:ext uri="{FF2B5EF4-FFF2-40B4-BE49-F238E27FC236}">
                        <a16:creationId xmlns:a16="http://schemas.microsoft.com/office/drawing/2014/main" id="{1BEB6054-A229-4F1B-BB66-0DE3AFBD23C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35" name="Freeform 36">
                    <a:extLst>
                      <a:ext uri="{FF2B5EF4-FFF2-40B4-BE49-F238E27FC236}">
                        <a16:creationId xmlns:a16="http://schemas.microsoft.com/office/drawing/2014/main" id="{FDA24134-EA85-428E-95D1-A8AFDD20536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36" name="Freeform 37">
                    <a:extLst>
                      <a:ext uri="{FF2B5EF4-FFF2-40B4-BE49-F238E27FC236}">
                        <a16:creationId xmlns:a16="http://schemas.microsoft.com/office/drawing/2014/main" id="{5A9F8786-FD6A-4801-A271-088ECC0FE11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37" name="Freeform 38">
                    <a:extLst>
                      <a:ext uri="{FF2B5EF4-FFF2-40B4-BE49-F238E27FC236}">
                        <a16:creationId xmlns:a16="http://schemas.microsoft.com/office/drawing/2014/main" id="{F8096983-EAD1-44CE-890B-D5C664C657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38" name="Freeform 39">
                    <a:extLst>
                      <a:ext uri="{FF2B5EF4-FFF2-40B4-BE49-F238E27FC236}">
                        <a16:creationId xmlns:a16="http://schemas.microsoft.com/office/drawing/2014/main" id="{6A825F4A-979E-42E3-B82A-0349D0A38C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39" name="Freeform 40">
                    <a:extLst>
                      <a:ext uri="{FF2B5EF4-FFF2-40B4-BE49-F238E27FC236}">
                        <a16:creationId xmlns:a16="http://schemas.microsoft.com/office/drawing/2014/main" id="{8C85D9AA-8CE9-4E79-952B-EB53BD9B32C5}"/>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40" name="Freeform 41">
                    <a:extLst>
                      <a:ext uri="{FF2B5EF4-FFF2-40B4-BE49-F238E27FC236}">
                        <a16:creationId xmlns:a16="http://schemas.microsoft.com/office/drawing/2014/main" id="{2C4A8390-4485-4019-BEE5-6766CCEA9D0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41" name="Freeform 42">
                    <a:extLst>
                      <a:ext uri="{FF2B5EF4-FFF2-40B4-BE49-F238E27FC236}">
                        <a16:creationId xmlns:a16="http://schemas.microsoft.com/office/drawing/2014/main" id="{09B1532A-C73D-45A7-86FA-CC452756CEE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42" name="Freeform 43">
                    <a:extLst>
                      <a:ext uri="{FF2B5EF4-FFF2-40B4-BE49-F238E27FC236}">
                        <a16:creationId xmlns:a16="http://schemas.microsoft.com/office/drawing/2014/main" id="{1DA7C08E-A4BF-42FE-A7EC-079578130BB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43" name="Freeform 44">
                    <a:extLst>
                      <a:ext uri="{FF2B5EF4-FFF2-40B4-BE49-F238E27FC236}">
                        <a16:creationId xmlns:a16="http://schemas.microsoft.com/office/drawing/2014/main" id="{C8042FA1-18EC-4461-A96E-F30631D2F99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44" name="Freeform 45">
                    <a:extLst>
                      <a:ext uri="{FF2B5EF4-FFF2-40B4-BE49-F238E27FC236}">
                        <a16:creationId xmlns:a16="http://schemas.microsoft.com/office/drawing/2014/main" id="{29246E06-D3EE-4C4F-BD64-D065A72C485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45" name="Freeform 46">
                    <a:extLst>
                      <a:ext uri="{FF2B5EF4-FFF2-40B4-BE49-F238E27FC236}">
                        <a16:creationId xmlns:a16="http://schemas.microsoft.com/office/drawing/2014/main" id="{0C0880E6-0C9A-4341-9116-EE3283CC19D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46" name="Freeform 47">
                    <a:extLst>
                      <a:ext uri="{FF2B5EF4-FFF2-40B4-BE49-F238E27FC236}">
                        <a16:creationId xmlns:a16="http://schemas.microsoft.com/office/drawing/2014/main" id="{A7BB5123-5EE9-4576-BB36-D73C7778762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47" name="Freeform 48">
                    <a:extLst>
                      <a:ext uri="{FF2B5EF4-FFF2-40B4-BE49-F238E27FC236}">
                        <a16:creationId xmlns:a16="http://schemas.microsoft.com/office/drawing/2014/main" id="{45DDB74D-6046-4B88-B78B-2B43630AB123}"/>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48" name="Freeform 49">
                    <a:extLst>
                      <a:ext uri="{FF2B5EF4-FFF2-40B4-BE49-F238E27FC236}">
                        <a16:creationId xmlns:a16="http://schemas.microsoft.com/office/drawing/2014/main" id="{90623DD5-DB69-48DC-86DB-A06037779AE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49" name="Freeform 50">
                    <a:extLst>
                      <a:ext uri="{FF2B5EF4-FFF2-40B4-BE49-F238E27FC236}">
                        <a16:creationId xmlns:a16="http://schemas.microsoft.com/office/drawing/2014/main" id="{7C1FFEA8-9388-4525-8522-9222D533A27A}"/>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50" name="Freeform 51">
                    <a:extLst>
                      <a:ext uri="{FF2B5EF4-FFF2-40B4-BE49-F238E27FC236}">
                        <a16:creationId xmlns:a16="http://schemas.microsoft.com/office/drawing/2014/main" id="{0594CAFA-8C40-4CA1-A4A7-67BBE4F9746C}"/>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51" name="Freeform 52">
                    <a:extLst>
                      <a:ext uri="{FF2B5EF4-FFF2-40B4-BE49-F238E27FC236}">
                        <a16:creationId xmlns:a16="http://schemas.microsoft.com/office/drawing/2014/main" id="{5AF8DEA4-544A-4183-A0D8-8ABF6AD1769F}"/>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52" name="Freeform 53">
                    <a:extLst>
                      <a:ext uri="{FF2B5EF4-FFF2-40B4-BE49-F238E27FC236}">
                        <a16:creationId xmlns:a16="http://schemas.microsoft.com/office/drawing/2014/main" id="{F5CDCF70-E2D4-4097-BFFA-E42B61DBED8C}"/>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53" name="Freeform 54">
                    <a:extLst>
                      <a:ext uri="{FF2B5EF4-FFF2-40B4-BE49-F238E27FC236}">
                        <a16:creationId xmlns:a16="http://schemas.microsoft.com/office/drawing/2014/main" id="{618FD403-AD5F-4EB3-AF34-1F9CE84987A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54" name="Freeform 55">
                    <a:extLst>
                      <a:ext uri="{FF2B5EF4-FFF2-40B4-BE49-F238E27FC236}">
                        <a16:creationId xmlns:a16="http://schemas.microsoft.com/office/drawing/2014/main" id="{F0A0D120-DDD8-4643-8343-F8ABAB24510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55" name="Freeform 56">
                    <a:extLst>
                      <a:ext uri="{FF2B5EF4-FFF2-40B4-BE49-F238E27FC236}">
                        <a16:creationId xmlns:a16="http://schemas.microsoft.com/office/drawing/2014/main" id="{46A7472C-3B23-40DD-A033-90B87C9360C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56" name="Freeform 57">
                    <a:extLst>
                      <a:ext uri="{FF2B5EF4-FFF2-40B4-BE49-F238E27FC236}">
                        <a16:creationId xmlns:a16="http://schemas.microsoft.com/office/drawing/2014/main" id="{F070E8EE-0034-4BC9-90A7-C5779C3AFC3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57" name="Freeform 58">
                    <a:extLst>
                      <a:ext uri="{FF2B5EF4-FFF2-40B4-BE49-F238E27FC236}">
                        <a16:creationId xmlns:a16="http://schemas.microsoft.com/office/drawing/2014/main" id="{1F07077F-85BA-4C8C-9AF0-E39F0BAD511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58" name="Freeform 59">
                    <a:extLst>
                      <a:ext uri="{FF2B5EF4-FFF2-40B4-BE49-F238E27FC236}">
                        <a16:creationId xmlns:a16="http://schemas.microsoft.com/office/drawing/2014/main" id="{2B0FAE2A-9087-4595-830E-0A2C8ACA714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59" name="Freeform 60">
                    <a:extLst>
                      <a:ext uri="{FF2B5EF4-FFF2-40B4-BE49-F238E27FC236}">
                        <a16:creationId xmlns:a16="http://schemas.microsoft.com/office/drawing/2014/main" id="{B36F848E-A319-44AF-B07D-0E76EE90663C}"/>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60" name="Freeform 61">
                    <a:extLst>
                      <a:ext uri="{FF2B5EF4-FFF2-40B4-BE49-F238E27FC236}">
                        <a16:creationId xmlns:a16="http://schemas.microsoft.com/office/drawing/2014/main" id="{049C65A0-33DC-46CC-A860-41353B4F833B}"/>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61" name="Freeform 62">
                    <a:extLst>
                      <a:ext uri="{FF2B5EF4-FFF2-40B4-BE49-F238E27FC236}">
                        <a16:creationId xmlns:a16="http://schemas.microsoft.com/office/drawing/2014/main" id="{139AEA38-AC1A-41E9-9D74-6E06FD8C59D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62" name="Freeform 63">
                    <a:extLst>
                      <a:ext uri="{FF2B5EF4-FFF2-40B4-BE49-F238E27FC236}">
                        <a16:creationId xmlns:a16="http://schemas.microsoft.com/office/drawing/2014/main" id="{2F13E3F6-07F2-49FC-B2DC-F093D2920465}"/>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63" name="Freeform 64">
                    <a:extLst>
                      <a:ext uri="{FF2B5EF4-FFF2-40B4-BE49-F238E27FC236}">
                        <a16:creationId xmlns:a16="http://schemas.microsoft.com/office/drawing/2014/main" id="{3A5EEDD1-A62E-426A-B616-857CCFA9872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64" name="Freeform 65">
                    <a:extLst>
                      <a:ext uri="{FF2B5EF4-FFF2-40B4-BE49-F238E27FC236}">
                        <a16:creationId xmlns:a16="http://schemas.microsoft.com/office/drawing/2014/main" id="{7C351323-A509-44A7-800C-8A40DB98095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65" name="Freeform 66">
                    <a:extLst>
                      <a:ext uri="{FF2B5EF4-FFF2-40B4-BE49-F238E27FC236}">
                        <a16:creationId xmlns:a16="http://schemas.microsoft.com/office/drawing/2014/main" id="{39DA57E4-4F3D-4244-9596-AE7515F0F89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66" name="Freeform 67">
                    <a:extLst>
                      <a:ext uri="{FF2B5EF4-FFF2-40B4-BE49-F238E27FC236}">
                        <a16:creationId xmlns:a16="http://schemas.microsoft.com/office/drawing/2014/main" id="{F31D7EB7-F0CB-4793-9CC6-6C1D5A55A66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67" name="Freeform 68">
                    <a:extLst>
                      <a:ext uri="{FF2B5EF4-FFF2-40B4-BE49-F238E27FC236}">
                        <a16:creationId xmlns:a16="http://schemas.microsoft.com/office/drawing/2014/main" id="{82EB037A-19F2-4EBE-A5CB-87126C8E0D8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68" name="Freeform 69">
                    <a:extLst>
                      <a:ext uri="{FF2B5EF4-FFF2-40B4-BE49-F238E27FC236}">
                        <a16:creationId xmlns:a16="http://schemas.microsoft.com/office/drawing/2014/main" id="{5382ECED-076F-4839-81CE-D999B764236F}"/>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69" name="Freeform 70">
                    <a:extLst>
                      <a:ext uri="{FF2B5EF4-FFF2-40B4-BE49-F238E27FC236}">
                        <a16:creationId xmlns:a16="http://schemas.microsoft.com/office/drawing/2014/main" id="{314BE303-0F79-473A-8789-2308296F8E7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70" name="Freeform 71">
                    <a:extLst>
                      <a:ext uri="{FF2B5EF4-FFF2-40B4-BE49-F238E27FC236}">
                        <a16:creationId xmlns:a16="http://schemas.microsoft.com/office/drawing/2014/main" id="{A960E647-2A28-4120-9484-23F6A0A16793}"/>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71" name="Freeform 72">
                    <a:extLst>
                      <a:ext uri="{FF2B5EF4-FFF2-40B4-BE49-F238E27FC236}">
                        <a16:creationId xmlns:a16="http://schemas.microsoft.com/office/drawing/2014/main" id="{0E33627A-4680-4D39-B0A6-EF3E705E8ACB}"/>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72" name="Freeform 73">
                    <a:extLst>
                      <a:ext uri="{FF2B5EF4-FFF2-40B4-BE49-F238E27FC236}">
                        <a16:creationId xmlns:a16="http://schemas.microsoft.com/office/drawing/2014/main" id="{4601D72A-65AC-4DD2-92E1-A9B75E20E3F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73" name="Freeform 74">
                    <a:extLst>
                      <a:ext uri="{FF2B5EF4-FFF2-40B4-BE49-F238E27FC236}">
                        <a16:creationId xmlns:a16="http://schemas.microsoft.com/office/drawing/2014/main" id="{CE6E54AC-D36B-4F4B-814D-3ECF5B746A5D}"/>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74" name="Freeform 75">
                    <a:extLst>
                      <a:ext uri="{FF2B5EF4-FFF2-40B4-BE49-F238E27FC236}">
                        <a16:creationId xmlns:a16="http://schemas.microsoft.com/office/drawing/2014/main" id="{4AE3C3DE-9589-43DC-AA14-9695889B56D7}"/>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75" name="Freeform 76">
                    <a:extLst>
                      <a:ext uri="{FF2B5EF4-FFF2-40B4-BE49-F238E27FC236}">
                        <a16:creationId xmlns:a16="http://schemas.microsoft.com/office/drawing/2014/main" id="{8FC1D867-E97F-45D7-9480-A715F956FA0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76" name="Freeform 77">
                    <a:extLst>
                      <a:ext uri="{FF2B5EF4-FFF2-40B4-BE49-F238E27FC236}">
                        <a16:creationId xmlns:a16="http://schemas.microsoft.com/office/drawing/2014/main" id="{35D767B9-8196-47A0-B681-4822B889647F}"/>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77" name="Freeform 78">
                    <a:extLst>
                      <a:ext uri="{FF2B5EF4-FFF2-40B4-BE49-F238E27FC236}">
                        <a16:creationId xmlns:a16="http://schemas.microsoft.com/office/drawing/2014/main" id="{E06C367F-1683-4F37-880A-0D1749E23A98}"/>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78" name="Freeform 79">
                    <a:extLst>
                      <a:ext uri="{FF2B5EF4-FFF2-40B4-BE49-F238E27FC236}">
                        <a16:creationId xmlns:a16="http://schemas.microsoft.com/office/drawing/2014/main" id="{AD1E34D8-8958-4195-841F-50E6BB3BD101}"/>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79" name="Freeform 80">
                    <a:extLst>
                      <a:ext uri="{FF2B5EF4-FFF2-40B4-BE49-F238E27FC236}">
                        <a16:creationId xmlns:a16="http://schemas.microsoft.com/office/drawing/2014/main" id="{4A6A3336-A072-4603-9932-B420AC56C8FD}"/>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80" name="Freeform 81">
                    <a:extLst>
                      <a:ext uri="{FF2B5EF4-FFF2-40B4-BE49-F238E27FC236}">
                        <a16:creationId xmlns:a16="http://schemas.microsoft.com/office/drawing/2014/main" id="{D84F0796-BF07-454A-8BCF-9C522FB4CE6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81" name="Freeform 82">
                    <a:extLst>
                      <a:ext uri="{FF2B5EF4-FFF2-40B4-BE49-F238E27FC236}">
                        <a16:creationId xmlns:a16="http://schemas.microsoft.com/office/drawing/2014/main" id="{9D6D41AB-0929-4B3A-88BC-ED550369634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82" name="Freeform 83">
                    <a:extLst>
                      <a:ext uri="{FF2B5EF4-FFF2-40B4-BE49-F238E27FC236}">
                        <a16:creationId xmlns:a16="http://schemas.microsoft.com/office/drawing/2014/main" id="{A47D61E2-B993-4B94-A411-D88F93548FB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83" name="Freeform 84">
                    <a:extLst>
                      <a:ext uri="{FF2B5EF4-FFF2-40B4-BE49-F238E27FC236}">
                        <a16:creationId xmlns:a16="http://schemas.microsoft.com/office/drawing/2014/main" id="{FC68B072-25C6-46B5-BACB-49306F7C490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84" name="Freeform 85">
                    <a:extLst>
                      <a:ext uri="{FF2B5EF4-FFF2-40B4-BE49-F238E27FC236}">
                        <a16:creationId xmlns:a16="http://schemas.microsoft.com/office/drawing/2014/main" id="{21DEAEEB-616D-4F43-9474-A64941574CCF}"/>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85" name="Freeform 86">
                    <a:extLst>
                      <a:ext uri="{FF2B5EF4-FFF2-40B4-BE49-F238E27FC236}">
                        <a16:creationId xmlns:a16="http://schemas.microsoft.com/office/drawing/2014/main" id="{8A48A435-66F7-43F0-9BE0-FFAB03E88D2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86" name="Freeform 87">
                    <a:extLst>
                      <a:ext uri="{FF2B5EF4-FFF2-40B4-BE49-F238E27FC236}">
                        <a16:creationId xmlns:a16="http://schemas.microsoft.com/office/drawing/2014/main" id="{10697662-6374-4169-9938-94182277AEB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87" name="Freeform 88">
                    <a:extLst>
                      <a:ext uri="{FF2B5EF4-FFF2-40B4-BE49-F238E27FC236}">
                        <a16:creationId xmlns:a16="http://schemas.microsoft.com/office/drawing/2014/main" id="{6D45FCF6-9D29-4C64-A3A2-9BAE2D9FC67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88" name="Freeform 89">
                    <a:extLst>
                      <a:ext uri="{FF2B5EF4-FFF2-40B4-BE49-F238E27FC236}">
                        <a16:creationId xmlns:a16="http://schemas.microsoft.com/office/drawing/2014/main" id="{6EDF6FE3-2F42-4F26-8765-781B282CB1BD}"/>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89" name="Freeform 90">
                    <a:extLst>
                      <a:ext uri="{FF2B5EF4-FFF2-40B4-BE49-F238E27FC236}">
                        <a16:creationId xmlns:a16="http://schemas.microsoft.com/office/drawing/2014/main" id="{1095713F-9B76-4E3F-910A-A1293CA727B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90" name="Freeform 91">
                    <a:extLst>
                      <a:ext uri="{FF2B5EF4-FFF2-40B4-BE49-F238E27FC236}">
                        <a16:creationId xmlns:a16="http://schemas.microsoft.com/office/drawing/2014/main" id="{2AF25EED-8943-4D8F-BE66-D24C25AC7A2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291" name="Freeform 92">
                    <a:extLst>
                      <a:ext uri="{FF2B5EF4-FFF2-40B4-BE49-F238E27FC236}">
                        <a16:creationId xmlns:a16="http://schemas.microsoft.com/office/drawing/2014/main" id="{90F8A176-7CBE-417F-8285-653914AF632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grpSp>
          </p:grpSp>
        </p:grpSp>
        <p:sp>
          <p:nvSpPr>
            <p:cNvPr id="200" name="Text Box 195">
              <a:extLst>
                <a:ext uri="{FF2B5EF4-FFF2-40B4-BE49-F238E27FC236}">
                  <a16:creationId xmlns:a16="http://schemas.microsoft.com/office/drawing/2014/main" id="{4B988FD5-D49F-4B86-BD4E-C755FDA52926}"/>
                </a:ext>
              </a:extLst>
            </p:cNvPr>
            <p:cNvSpPr txBox="1"/>
            <p:nvPr/>
          </p:nvSpPr>
          <p:spPr>
            <a:xfrm>
              <a:off x="12701" y="167"/>
              <a:ext cx="4690" cy="161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Khi dự đoán có thể đoán đúng, cũng có thể đoán sai</a:t>
              </a:r>
            </a:p>
          </p:txBody>
        </p:sp>
      </p:grpSp>
    </p:spTree>
    <p:extLst>
      <p:ext uri="{BB962C8B-B14F-4D97-AF65-F5344CB8AC3E}">
        <p14:creationId xmlns:p14="http://schemas.microsoft.com/office/powerpoint/2010/main" val="147593794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7"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 calcmode="lin" valueType="num">
                                      <p:cBhvr>
                                        <p:cTn id="29" dur="500" fill="hold"/>
                                        <p:tgtEl>
                                          <p:spTgt spid="110"/>
                                        </p:tgtEl>
                                        <p:attrNameLst>
                                          <p:attrName>ppt_w</p:attrName>
                                        </p:attrNameLst>
                                      </p:cBhvr>
                                      <p:tavLst>
                                        <p:tav tm="0">
                                          <p:val>
                                            <p:fltVal val="0"/>
                                          </p:val>
                                        </p:tav>
                                        <p:tav tm="100000">
                                          <p:val>
                                            <p:strVal val="#ppt_w"/>
                                          </p:val>
                                        </p:tav>
                                      </p:tavLst>
                                    </p:anim>
                                    <p:anim calcmode="lin" valueType="num">
                                      <p:cBhvr>
                                        <p:cTn id="30" dur="500" fill="hold"/>
                                        <p:tgtEl>
                                          <p:spTgt spid="1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s 1"/>
          <p:cNvSpPr/>
          <p:nvPr/>
        </p:nvSpPr>
        <p:spPr>
          <a:xfrm>
            <a:off x="-10795" y="-13335"/>
            <a:ext cx="12245340" cy="2160905"/>
          </a:xfrm>
          <a:prstGeom prst="rect">
            <a:avLst/>
          </a:prstGeom>
          <a:solidFill>
            <a:srgbClr val="A8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52" name="Picture 151"/>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4264025" y="1245235"/>
            <a:ext cx="2951480" cy="1133475"/>
          </a:xfrm>
          <a:prstGeom prst="rect">
            <a:avLst/>
          </a:prstGeom>
          <a:noFill/>
          <a:ln w="9525">
            <a:noFill/>
          </a:ln>
        </p:spPr>
      </p:pic>
      <p:pic>
        <p:nvPicPr>
          <p:cNvPr id="10" name="图片 4"/>
          <p:cNvPicPr>
            <a:picLocks noChangeAspect="1"/>
          </p:cNvPicPr>
          <p:nvPr/>
        </p:nvPicPr>
        <p:blipFill>
          <a:blip r:embed="rId7"/>
          <a:srcRect l="73750"/>
          <a:stretch>
            <a:fillRect/>
          </a:stretch>
        </p:blipFill>
        <p:spPr>
          <a:xfrm>
            <a:off x="9930130" y="-88900"/>
            <a:ext cx="2304415" cy="1393825"/>
          </a:xfrm>
          <a:prstGeom prst="rect">
            <a:avLst/>
          </a:prstGeom>
        </p:spPr>
      </p:pic>
      <p:pic>
        <p:nvPicPr>
          <p:cNvPr id="4" name="图片 4"/>
          <p:cNvPicPr>
            <a:picLocks noChangeAspect="1"/>
          </p:cNvPicPr>
          <p:nvPr/>
        </p:nvPicPr>
        <p:blipFill>
          <a:blip r:embed="rId7"/>
          <a:srcRect l="73750"/>
          <a:stretch>
            <a:fillRect/>
          </a:stretch>
        </p:blipFill>
        <p:spPr>
          <a:xfrm flipH="1">
            <a:off x="-10795" y="-68580"/>
            <a:ext cx="2304415" cy="1393825"/>
          </a:xfrm>
          <a:prstGeom prst="rect">
            <a:avLst/>
          </a:prstGeom>
        </p:spPr>
      </p:pic>
      <p:pic>
        <p:nvPicPr>
          <p:cNvPr id="6" name="Picture 5" descr="Picture1"/>
          <p:cNvPicPr>
            <a:picLocks noChangeAspect="1"/>
          </p:cNvPicPr>
          <p:nvPr/>
        </p:nvPicPr>
        <p:blipFill>
          <a:blip r:embed="rId8"/>
          <a:stretch>
            <a:fillRect/>
          </a:stretch>
        </p:blipFill>
        <p:spPr>
          <a:xfrm>
            <a:off x="4900930" y="1572260"/>
            <a:ext cx="1957070" cy="774065"/>
          </a:xfrm>
          <a:prstGeom prst="rect">
            <a:avLst/>
          </a:prstGeom>
        </p:spPr>
      </p:pic>
      <p:pic>
        <p:nvPicPr>
          <p:cNvPr id="9" name="PA_图片 6">
            <a:extLst>
              <a:ext uri="{FF2B5EF4-FFF2-40B4-BE49-F238E27FC236}">
                <a16:creationId xmlns:a16="http://schemas.microsoft.com/office/drawing/2014/main" id="{536A0EFF-23CB-4413-9649-8BEFB3C1C32A}"/>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2224581" y="-1241946"/>
            <a:ext cx="10536072" cy="8099946"/>
          </a:xfrm>
          <a:prstGeom prst="rect">
            <a:avLst/>
          </a:prstGeom>
        </p:spPr>
      </p:pic>
      <p:pic>
        <p:nvPicPr>
          <p:cNvPr id="11" name="图片 14" descr="图片包含 文字&#10;&#10;已生成高可信度的说明">
            <a:extLst>
              <a:ext uri="{FF2B5EF4-FFF2-40B4-BE49-F238E27FC236}">
                <a16:creationId xmlns:a16="http://schemas.microsoft.com/office/drawing/2014/main" id="{A501A48A-73C4-4921-92CF-7AA124727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49689" y="1660997"/>
            <a:ext cx="3990715" cy="4655533"/>
          </a:xfrm>
          <a:prstGeom prst="rect">
            <a:avLst/>
          </a:prstGeom>
        </p:spPr>
      </p:pic>
      <p:pic>
        <p:nvPicPr>
          <p:cNvPr id="12" name="PA_图片 14" descr="图片包含 风筝, 雨伞, 配件, 放飞&#10;&#10;已生成极高可信度的说明">
            <a:extLst>
              <a:ext uri="{FF2B5EF4-FFF2-40B4-BE49-F238E27FC236}">
                <a16:creationId xmlns:a16="http://schemas.microsoft.com/office/drawing/2014/main" id="{2D06FE46-4CDC-4F9E-99B3-588D54467966}"/>
              </a:ext>
            </a:extLst>
          </p:cNvPr>
          <p:cNvPicPr>
            <a:picLocks noChangeAspect="1"/>
          </p:cNvPicPr>
          <p:nvPr>
            <p:custDataLst>
              <p:tags r:id="rId2"/>
            </p:custDataLst>
          </p:nvPr>
        </p:nvPicPr>
        <p:blipFill>
          <a:blip r:embed="rId11" cstate="hqprint">
            <a:extLst>
              <a:ext uri="{28A0092B-C50C-407E-A947-70E740481C1C}">
                <a14:useLocalDpi xmlns:a14="http://schemas.microsoft.com/office/drawing/2010/main" val="0"/>
              </a:ext>
            </a:extLst>
          </a:blip>
          <a:stretch>
            <a:fillRect/>
          </a:stretch>
        </p:blipFill>
        <p:spPr>
          <a:xfrm>
            <a:off x="0" y="4925464"/>
            <a:ext cx="3865071" cy="3865071"/>
          </a:xfrm>
          <a:prstGeom prst="rect">
            <a:avLst/>
          </a:prstGeom>
        </p:spPr>
      </p:pic>
      <p:grpSp>
        <p:nvGrpSpPr>
          <p:cNvPr id="13" name="Group 12">
            <a:extLst>
              <a:ext uri="{FF2B5EF4-FFF2-40B4-BE49-F238E27FC236}">
                <a16:creationId xmlns:a16="http://schemas.microsoft.com/office/drawing/2014/main" id="{E44E3496-40FF-4E98-BD8E-D72C6DA0F581}"/>
              </a:ext>
            </a:extLst>
          </p:cNvPr>
          <p:cNvGrpSpPr/>
          <p:nvPr/>
        </p:nvGrpSpPr>
        <p:grpSpPr>
          <a:xfrm>
            <a:off x="3641026" y="1359789"/>
            <a:ext cx="7068455" cy="2975626"/>
            <a:chOff x="2456086" y="1912291"/>
            <a:chExt cx="7068455" cy="2975626"/>
          </a:xfrm>
        </p:grpSpPr>
        <p:sp>
          <p:nvSpPr>
            <p:cNvPr id="14" name="Google Shape;304;p20">
              <a:extLst>
                <a:ext uri="{FF2B5EF4-FFF2-40B4-BE49-F238E27FC236}">
                  <a16:creationId xmlns:a16="http://schemas.microsoft.com/office/drawing/2014/main" id="{A0F0D725-3A29-4740-BFF6-F5713E47D73A}"/>
                </a:ext>
              </a:extLst>
            </p:cNvPr>
            <p:cNvSpPr txBox="1">
              <a:spLocks/>
            </p:cNvSpPr>
            <p:nvPr/>
          </p:nvSpPr>
          <p:spPr>
            <a:xfrm>
              <a:off x="2807995" y="1912291"/>
              <a:ext cx="6329325" cy="640304"/>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3200" kern="0" dirty="0" err="1">
                  <a:latin typeface="Arial" panose="020B0604020202020204" pitchFamily="34" charset="0"/>
                  <a:cs typeface="Arial" panose="020B0604020202020204" pitchFamily="34" charset="0"/>
                </a:rPr>
                <a:t>Thứ</a:t>
              </a:r>
              <a:r>
                <a:rPr lang="en-US" sz="3200" kern="0" dirty="0">
                  <a:latin typeface="Arial" panose="020B0604020202020204" pitchFamily="34" charset="0"/>
                  <a:cs typeface="Arial" panose="020B0604020202020204" pitchFamily="34" charset="0"/>
                </a:rPr>
                <a:t> … </a:t>
              </a:r>
              <a:r>
                <a:rPr lang="en-US" sz="3200" kern="0" dirty="0" err="1">
                  <a:latin typeface="Arial" panose="020B0604020202020204" pitchFamily="34" charset="0"/>
                  <a:cs typeface="Arial" panose="020B0604020202020204" pitchFamily="34" charset="0"/>
                </a:rPr>
                <a:t>ngày</a:t>
              </a:r>
              <a:r>
                <a:rPr lang="en-US" sz="3200" kern="0" dirty="0">
                  <a:latin typeface="Arial" panose="020B0604020202020204" pitchFamily="34" charset="0"/>
                  <a:cs typeface="Arial" panose="020B0604020202020204" pitchFamily="34" charset="0"/>
                </a:rPr>
                <a:t> … </a:t>
              </a:r>
              <a:r>
                <a:rPr lang="en-US" sz="3200" kern="0" dirty="0" err="1">
                  <a:latin typeface="Arial" panose="020B0604020202020204" pitchFamily="34" charset="0"/>
                  <a:cs typeface="Arial" panose="020B0604020202020204" pitchFamily="34" charset="0"/>
                </a:rPr>
                <a:t>tháng</a:t>
              </a:r>
              <a:r>
                <a:rPr lang="en-US" sz="3200" kern="0" dirty="0">
                  <a:latin typeface="Arial" panose="020B0604020202020204" pitchFamily="34" charset="0"/>
                  <a:cs typeface="Arial" panose="020B0604020202020204" pitchFamily="34" charset="0"/>
                </a:rPr>
                <a:t> … </a:t>
              </a:r>
              <a:r>
                <a:rPr lang="en-US" sz="3200" kern="0" dirty="0" err="1">
                  <a:latin typeface="Arial" panose="020B0604020202020204" pitchFamily="34" charset="0"/>
                  <a:cs typeface="Arial" panose="020B0604020202020204" pitchFamily="34" charset="0"/>
                </a:rPr>
                <a:t>năm</a:t>
              </a:r>
              <a:endParaRPr lang="en-US" sz="3200" kern="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1D63BBE2-28BC-4EED-B1B0-102F24D92A27}"/>
                </a:ext>
              </a:extLst>
            </p:cNvPr>
            <p:cNvGrpSpPr/>
            <p:nvPr/>
          </p:nvGrpSpPr>
          <p:grpSpPr>
            <a:xfrm>
              <a:off x="4736682" y="2737390"/>
              <a:ext cx="2622650" cy="762849"/>
              <a:chOff x="5798772" y="-376646"/>
              <a:chExt cx="2446326" cy="1276590"/>
            </a:xfrm>
          </p:grpSpPr>
          <p:sp>
            <p:nvSpPr>
              <p:cNvPr id="17" name="Freeform 5">
                <a:extLst>
                  <a:ext uri="{FF2B5EF4-FFF2-40B4-BE49-F238E27FC236}">
                    <a16:creationId xmlns:a16="http://schemas.microsoft.com/office/drawing/2014/main" id="{9BE8452B-9C41-4A40-985F-F5B1E2C2DF41}"/>
                  </a:ext>
                </a:extLst>
              </p:cNvPr>
              <p:cNvSpPr/>
              <p:nvPr/>
            </p:nvSpPr>
            <p:spPr bwMode="auto">
              <a:xfrm>
                <a:off x="5798772" y="-376646"/>
                <a:ext cx="2446326" cy="1276590"/>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F9757"/>
              </a:solidFill>
              <a:ln>
                <a:noFill/>
              </a:ln>
            </p:spPr>
            <p:txBody>
              <a:bodyPr vert="horz" wrap="square" lIns="91440" tIns="45720" rIns="91440" bIns="45720" numCol="1" anchor="t" anchorCtr="0" compatLnSpc="1"/>
              <a:lstStyle/>
              <a:p>
                <a:pPr defTabSz="914377">
                  <a:defRPr/>
                </a:pPr>
                <a:endParaRPr lang="zh-CN" altLang="en-US">
                  <a:solidFill>
                    <a:prstClr val="black"/>
                  </a:solidFill>
                  <a:latin typeface="方正卡通简体" panose="03000509000000000000" pitchFamily="65" charset="-122"/>
                  <a:ea typeface="方正卡通简体" panose="03000509000000000000" pitchFamily="65" charset="-122"/>
                  <a:cs typeface="Arial" panose="020B0604020202020204"/>
                  <a:sym typeface="Arial" panose="020B0604020202020204"/>
                </a:endParaRPr>
              </a:p>
            </p:txBody>
          </p:sp>
          <p:sp>
            <p:nvSpPr>
              <p:cNvPr id="18" name="Rectangle 17">
                <a:extLst>
                  <a:ext uri="{FF2B5EF4-FFF2-40B4-BE49-F238E27FC236}">
                    <a16:creationId xmlns:a16="http://schemas.microsoft.com/office/drawing/2014/main" id="{3F3B1613-2B28-41FB-86F5-DB87057C87C9}"/>
                  </a:ext>
                </a:extLst>
              </p:cNvPr>
              <p:cNvSpPr/>
              <p:nvPr/>
            </p:nvSpPr>
            <p:spPr>
              <a:xfrm>
                <a:off x="6311361" y="-286233"/>
                <a:ext cx="1010001" cy="722064"/>
              </a:xfrm>
              <a:prstGeom prst="rect">
                <a:avLst/>
              </a:prstGeom>
            </p:spPr>
            <p:txBody>
              <a:bodyPr wrap="none">
                <a:spAutoFit/>
              </a:bodyPr>
              <a:lstStyle/>
              <a:p>
                <a:pPr defTabSz="914377">
                  <a:defRPr/>
                </a:pPr>
                <a:r>
                  <a:rPr lang="en-US" sz="3600" dirty="0" err="1">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panose="020B0604020202020204"/>
                  </a:rPr>
                  <a:t>Toán</a:t>
                </a:r>
                <a:endParaRPr lang="en-US" sz="24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panose="020B0604020202020204"/>
                </a:endParaRPr>
              </a:p>
            </p:txBody>
          </p:sp>
        </p:grpSp>
        <p:sp>
          <p:nvSpPr>
            <p:cNvPr id="16" name="文本框 6">
              <a:extLst>
                <a:ext uri="{FF2B5EF4-FFF2-40B4-BE49-F238E27FC236}">
                  <a16:creationId xmlns:a16="http://schemas.microsoft.com/office/drawing/2014/main" id="{96CD8783-7259-4312-8FCB-6915C7449EE3}"/>
                </a:ext>
              </a:extLst>
            </p:cNvPr>
            <p:cNvSpPr txBox="1">
              <a:spLocks noChangeArrowheads="1"/>
            </p:cNvSpPr>
            <p:nvPr/>
          </p:nvSpPr>
          <p:spPr bwMode="auto">
            <a:xfrm>
              <a:off x="2456086" y="2844088"/>
              <a:ext cx="7068455" cy="204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50000"/>
                </a:lnSpc>
              </a:pPr>
              <a:endParaRPr lang="en-US" altLang="zh-CN" sz="3200" b="1" dirty="0">
                <a:solidFill>
                  <a:srgbClr val="FF66CC"/>
                </a:solidFill>
                <a:latin typeface="Arial" panose="020B0604020202020204" pitchFamily="34" charset="0"/>
                <a:ea typeface="方正少儿简体" panose="03000509000000000000" pitchFamily="65" charset="-122"/>
                <a:cs typeface="Arial" panose="020B0604020202020204" pitchFamily="34" charset="0"/>
              </a:endParaRPr>
            </a:p>
            <a:p>
              <a:pPr algn="ctr">
                <a:lnSpc>
                  <a:spcPct val="150000"/>
                </a:lnSpc>
              </a:pPr>
              <a:r>
                <a:rPr lang="en-US" altLang="zh-CN" sz="2800" b="1">
                  <a:solidFill>
                    <a:srgbClr val="FF0000"/>
                  </a:solidFill>
                  <a:latin typeface="Arial" panose="020B0604020202020204" pitchFamily="34" charset="0"/>
                  <a:ea typeface="方正少儿简体" panose="03000509000000000000" pitchFamily="65" charset="-122"/>
                  <a:cs typeface="Arial" panose="020B0604020202020204" pitchFamily="34" charset="0"/>
                </a:rPr>
                <a:t>CÁC </a:t>
              </a:r>
              <a:r>
                <a:rPr lang="en-US" altLang="zh-CN" sz="2800" b="1" dirty="0">
                  <a:solidFill>
                    <a:srgbClr val="FF0000"/>
                  </a:solidFill>
                  <a:latin typeface="Arial" panose="020B0604020202020204" pitchFamily="34" charset="0"/>
                  <a:ea typeface="方正少儿简体" panose="03000509000000000000" pitchFamily="65" charset="-122"/>
                  <a:cs typeface="Arial" panose="020B0604020202020204" pitchFamily="34" charset="0"/>
                </a:rPr>
                <a:t>KHẢ NĂNG XẢY RA </a:t>
              </a:r>
            </a:p>
            <a:p>
              <a:pPr algn="ctr">
                <a:lnSpc>
                  <a:spcPct val="150000"/>
                </a:lnSpc>
              </a:pPr>
              <a:r>
                <a:rPr lang="en-US" altLang="zh-CN" sz="2800" b="1" dirty="0">
                  <a:solidFill>
                    <a:srgbClr val="FF0000"/>
                  </a:solidFill>
                  <a:latin typeface="Arial" panose="020B0604020202020204" pitchFamily="34" charset="0"/>
                  <a:ea typeface="方正少儿简体" panose="03000509000000000000" pitchFamily="65" charset="-122"/>
                  <a:cs typeface="Arial" panose="020B0604020202020204" pitchFamily="34" charset="0"/>
                </a:rPr>
                <a:t>CỦA MỘT </a:t>
              </a:r>
              <a:r>
                <a:rPr lang="en-US" altLang="zh-CN" sz="2800" b="1">
                  <a:solidFill>
                    <a:srgbClr val="FF0000"/>
                  </a:solidFill>
                  <a:latin typeface="Arial" panose="020B0604020202020204" pitchFamily="34" charset="0"/>
                  <a:ea typeface="方正少儿简体" panose="03000509000000000000" pitchFamily="65" charset="-122"/>
                  <a:cs typeface="Arial" panose="020B0604020202020204" pitchFamily="34" charset="0"/>
                </a:rPr>
                <a:t>SỰ KIỆN</a:t>
              </a:r>
              <a:endParaRPr lang="en-US" altLang="zh-CN" sz="28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anim calcmode="lin" valueType="num">
                                      <p:cBhvr>
                                        <p:cTn id="8" dur="500" fill="hold"/>
                                        <p:tgtEl>
                                          <p:spTgt spid="152"/>
                                        </p:tgtEl>
                                        <p:attrNameLst>
                                          <p:attrName>ppt_x</p:attrName>
                                        </p:attrNameLst>
                                      </p:cBhvr>
                                      <p:tavLst>
                                        <p:tav tm="0">
                                          <p:val>
                                            <p:strVal val="#ppt_x"/>
                                          </p:val>
                                        </p:tav>
                                        <p:tav tm="100000">
                                          <p:val>
                                            <p:strVal val="#ppt_x"/>
                                          </p:val>
                                        </p:tav>
                                      </p:tavLst>
                                    </p:anim>
                                    <p:anim calcmode="lin" valueType="num">
                                      <p:cBhvr>
                                        <p:cTn id="9" dur="500" fill="hold"/>
                                        <p:tgtEl>
                                          <p:spTgt spid="15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500"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37" presetClass="path" presetSubtype="0" accel="50000" decel="50000" fill="hold" nodeType="withEffect">
                                  <p:stCondLst>
                                    <p:cond delay="0"/>
                                  </p:stCondLst>
                                  <p:childTnLst>
                                    <p:animMotion origin="layout" path="M 0.01211 -0.50648 L 0.21927 -0.09051 C 0.26224 0.00324 0.32709 0.05394 0.39506 0.05394 C 0.4724 0.05394 0.53438 0.00324 0.57735 -0.09051 L 0.78477 -0.50648 " pathEditMode="relative" rAng="0" ptsTypes="AAAAA">
                                      <p:cBhvr>
                                        <p:cTn id="24" dur="2000" fill="hold"/>
                                        <p:tgtEl>
                                          <p:spTgt spid="12"/>
                                        </p:tgtEl>
                                        <p:attrNameLst>
                                          <p:attrName>ppt_x</p:attrName>
                                          <p:attrName>ppt_y</p:attrName>
                                        </p:attrNameLst>
                                      </p:cBhvr>
                                      <p:rCtr x="38633" y="28009"/>
                                    </p:animMotion>
                                  </p:childTnLst>
                                </p:cTn>
                              </p:par>
                              <p:par>
                                <p:cTn id="25" presetID="42" presetClass="entr" presetSubtype="0" fill="hold" nodeType="withEffect">
                                  <p:stCondLst>
                                    <p:cond delay="16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5" cstate="screen"/>
          <a:stretch>
            <a:fillRect/>
          </a:stretch>
        </p:blipFill>
        <p:spPr>
          <a:xfrm>
            <a:off x="8823960" y="3415030"/>
            <a:ext cx="3291840" cy="3616960"/>
          </a:xfrm>
          <a:prstGeom prst="rect">
            <a:avLst/>
          </a:prstGeom>
        </p:spPr>
      </p:pic>
      <p:pic>
        <p:nvPicPr>
          <p:cNvPr id="3" name="Picture 2" descr="Picture2"/>
          <p:cNvPicPr>
            <a:picLocks noChangeAspect="1"/>
          </p:cNvPicPr>
          <p:nvPr/>
        </p:nvPicPr>
        <p:blipFill>
          <a:blip r:embed="rId6"/>
          <a:stretch>
            <a:fillRect/>
          </a:stretch>
        </p:blipFill>
        <p:spPr>
          <a:xfrm>
            <a:off x="1483360" y="1816100"/>
            <a:ext cx="8887460" cy="228854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7" name="Picture 96">
            <a:extLst>
              <a:ext uri="{FF2B5EF4-FFF2-40B4-BE49-F238E27FC236}">
                <a16:creationId xmlns:a16="http://schemas.microsoft.com/office/drawing/2014/main" id="{272F19EE-11F9-4E89-AE6B-009B8F74E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174" y="669257"/>
            <a:ext cx="3377850" cy="2945798"/>
          </a:xfrm>
          <a:prstGeom prst="rect">
            <a:avLst/>
          </a:prstGeom>
        </p:spPr>
      </p:pic>
      <p:pic>
        <p:nvPicPr>
          <p:cNvPr id="99" name="Picture 98">
            <a:extLst>
              <a:ext uri="{FF2B5EF4-FFF2-40B4-BE49-F238E27FC236}">
                <a16:creationId xmlns:a16="http://schemas.microsoft.com/office/drawing/2014/main" id="{E35DF60C-81EB-4B3E-BC15-8C81E17108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092" y="3243943"/>
            <a:ext cx="4509146" cy="2809436"/>
          </a:xfrm>
          <a:prstGeom prst="rect">
            <a:avLst/>
          </a:prstGeom>
        </p:spPr>
      </p:pic>
      <p:pic>
        <p:nvPicPr>
          <p:cNvPr id="102" name="Picture 101">
            <a:extLst>
              <a:ext uri="{FF2B5EF4-FFF2-40B4-BE49-F238E27FC236}">
                <a16:creationId xmlns:a16="http://schemas.microsoft.com/office/drawing/2014/main" id="{234DD38D-7AA2-4406-94CF-C810CCD44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9680" y="3243943"/>
            <a:ext cx="4509146" cy="2809436"/>
          </a:xfrm>
          <a:prstGeom prst="rect">
            <a:avLst/>
          </a:prstGeom>
        </p:spPr>
      </p:pic>
      <p:sp>
        <p:nvSpPr>
          <p:cNvPr id="41" name="TextBox 40">
            <a:extLst>
              <a:ext uri="{FF2B5EF4-FFF2-40B4-BE49-F238E27FC236}">
                <a16:creationId xmlns:a16="http://schemas.microsoft.com/office/drawing/2014/main" id="{AB9BA7C6-C332-4995-BD41-12541B2B5E78}"/>
              </a:ext>
            </a:extLst>
          </p:cNvPr>
          <p:cNvSpPr txBox="1"/>
          <p:nvPr/>
        </p:nvSpPr>
        <p:spPr>
          <a:xfrm>
            <a:off x="4726864" y="941827"/>
            <a:ext cx="6096000" cy="1200329"/>
          </a:xfrm>
          <a:prstGeom prst="rect">
            <a:avLst/>
          </a:prstGeom>
          <a:noFill/>
        </p:spPr>
        <p:txBody>
          <a:bodyPr wrap="square">
            <a:spAutoFit/>
          </a:bodyPr>
          <a:lstStyle/>
          <a:p>
            <a:pPr algn="ctr"/>
            <a:r>
              <a:rPr lang="en-US" sz="3600"/>
              <a:t>Khi tung một đồng tiền xu, hai khả năng xảy ra là:</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1000"/>
                                        <p:tgtEl>
                                          <p:spTgt spid="102"/>
                                        </p:tgtEl>
                                      </p:cBhvr>
                                    </p:animEffect>
                                    <p:anim calcmode="lin" valueType="num">
                                      <p:cBhvr>
                                        <p:cTn id="15" dur="1000" fill="hold"/>
                                        <p:tgtEl>
                                          <p:spTgt spid="102"/>
                                        </p:tgtEl>
                                        <p:attrNameLst>
                                          <p:attrName>ppt_x</p:attrName>
                                        </p:attrNameLst>
                                      </p:cBhvr>
                                      <p:tavLst>
                                        <p:tav tm="0">
                                          <p:val>
                                            <p:strVal val="#ppt_x"/>
                                          </p:val>
                                        </p:tav>
                                        <p:tav tm="100000">
                                          <p:val>
                                            <p:strVal val="#ppt_x"/>
                                          </p:val>
                                        </p:tav>
                                      </p:tavLst>
                                    </p:anim>
                                    <p:anim calcmode="lin" valueType="num">
                                      <p:cBhvr>
                                        <p:cTn id="16"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1000"/>
                                        <p:tgtEl>
                                          <p:spTgt spid="97"/>
                                        </p:tgtEl>
                                      </p:cBhvr>
                                    </p:animEffect>
                                    <p:anim calcmode="lin" valueType="num">
                                      <p:cBhvr>
                                        <p:cTn id="22" dur="1000" fill="hold"/>
                                        <p:tgtEl>
                                          <p:spTgt spid="97"/>
                                        </p:tgtEl>
                                        <p:attrNameLst>
                                          <p:attrName>ppt_x</p:attrName>
                                        </p:attrNameLst>
                                      </p:cBhvr>
                                      <p:tavLst>
                                        <p:tav tm="0">
                                          <p:val>
                                            <p:strVal val="#ppt_x"/>
                                          </p:val>
                                        </p:tav>
                                        <p:tav tm="100000">
                                          <p:val>
                                            <p:strVal val="#ppt_x"/>
                                          </p:val>
                                        </p:tav>
                                      </p:tavLst>
                                    </p:anim>
                                    <p:anim calcmode="lin" valueType="num">
                                      <p:cBhvr>
                                        <p:cTn id="2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sp>
        <p:nvSpPr>
          <p:cNvPr id="8" name="TextBox 7">
            <a:extLst>
              <a:ext uri="{FF2B5EF4-FFF2-40B4-BE49-F238E27FC236}">
                <a16:creationId xmlns:a16="http://schemas.microsoft.com/office/drawing/2014/main" id="{825636A8-2A3D-490E-AC60-5921B9A454E4}"/>
              </a:ext>
            </a:extLst>
          </p:cNvPr>
          <p:cNvSpPr txBox="1"/>
          <p:nvPr/>
        </p:nvSpPr>
        <p:spPr>
          <a:xfrm>
            <a:off x="2269647" y="2404745"/>
            <a:ext cx="7652705" cy="646331"/>
          </a:xfrm>
          <a:prstGeom prst="rect">
            <a:avLst/>
          </a:prstGeom>
          <a:noFill/>
        </p:spPr>
        <p:txBody>
          <a:bodyPr wrap="square">
            <a:spAutoFit/>
          </a:bodyPr>
          <a:lstStyle/>
          <a:p>
            <a:pPr algn="ctr"/>
            <a:r>
              <a:rPr lang="en-US" sz="3600"/>
              <a:t>Các nhóm tổ chức tung đồng xu</a:t>
            </a:r>
          </a:p>
        </p:txBody>
      </p:sp>
      <p:pic>
        <p:nvPicPr>
          <p:cNvPr id="11" name="Picture 10">
            <a:extLst>
              <a:ext uri="{FF2B5EF4-FFF2-40B4-BE49-F238E27FC236}">
                <a16:creationId xmlns:a16="http://schemas.microsoft.com/office/drawing/2014/main" id="{ACD63D53-C027-4AA8-BFAF-04C5F9C0EA83}"/>
              </a:ext>
            </a:extLst>
          </p:cNvPr>
          <p:cNvPicPr/>
          <p:nvPr/>
        </p:nvPicPr>
        <p:blipFill>
          <a:blip r:embed="rId5">
            <a:clrChange>
              <a:clrFrom>
                <a:srgbClr val="FFFFFF">
                  <a:alpha val="100000"/>
                </a:srgbClr>
              </a:clrFrom>
              <a:clrTo>
                <a:srgbClr val="FFFFFF">
                  <a:alpha val="100000"/>
                  <a:alpha val="0"/>
                </a:srgbClr>
              </a:clrTo>
            </a:clrChange>
          </a:blip>
          <a:srcRect b="9344"/>
          <a:stretch>
            <a:fillRect/>
          </a:stretch>
        </p:blipFill>
        <p:spPr>
          <a:xfrm>
            <a:off x="3467100" y="3429000"/>
            <a:ext cx="5295900" cy="3212465"/>
          </a:xfrm>
          <a:prstGeom prst="rect">
            <a:avLst/>
          </a:prstGeom>
          <a:noFill/>
          <a:ln w="9525">
            <a:noFill/>
          </a:ln>
        </p:spPr>
      </p:pic>
    </p:spTree>
    <p:extLst>
      <p:ext uri="{BB962C8B-B14F-4D97-AF65-F5344CB8AC3E}">
        <p14:creationId xmlns:p14="http://schemas.microsoft.com/office/powerpoint/2010/main" val="15250566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8" name="TextBox 7">
            <a:extLst>
              <a:ext uri="{FF2B5EF4-FFF2-40B4-BE49-F238E27FC236}">
                <a16:creationId xmlns:a16="http://schemas.microsoft.com/office/drawing/2014/main" id="{825636A8-2A3D-490E-AC60-5921B9A454E4}"/>
              </a:ext>
            </a:extLst>
          </p:cNvPr>
          <p:cNvSpPr txBox="1"/>
          <p:nvPr/>
        </p:nvSpPr>
        <p:spPr>
          <a:xfrm>
            <a:off x="2002361" y="2322732"/>
            <a:ext cx="8506205"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Arial"/>
                <a:cs typeface="+mn-cs"/>
              </a:rPr>
              <a:t>Có bao nhiêu nhóm tung được mặt sấp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B050"/>
                </a:solidFill>
                <a:effectLst/>
                <a:uLnTx/>
                <a:uFillTx/>
                <a:latin typeface="Arial"/>
                <a:cs typeface="+mn-cs"/>
              </a:rPr>
              <a:t>Có bao nhiêu nhóm tung được mặt ngửa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51649837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8" name="TextBox 7">
            <a:extLst>
              <a:ext uri="{FF2B5EF4-FFF2-40B4-BE49-F238E27FC236}">
                <a16:creationId xmlns:a16="http://schemas.microsoft.com/office/drawing/2014/main" id="{825636A8-2A3D-490E-AC60-5921B9A454E4}"/>
              </a:ext>
            </a:extLst>
          </p:cNvPr>
          <p:cNvSpPr txBox="1"/>
          <p:nvPr/>
        </p:nvSpPr>
        <p:spPr>
          <a:xfrm>
            <a:off x="1991047" y="1777901"/>
            <a:ext cx="8248005"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a:cs typeface="+mn-cs"/>
              </a:rPr>
              <a:t> Đồng xu có hai mặt: mặt sấp và mặt ngửa nên khi tung đồng xu một lần sẽ xảy ra một trong hai khả năng: mặt sấp xuất hiện hoặc mặt ngửa xuất hiện.</a:t>
            </a:r>
          </a:p>
        </p:txBody>
      </p:sp>
    </p:spTree>
    <p:extLst>
      <p:ext uri="{BB962C8B-B14F-4D97-AF65-F5344CB8AC3E}">
        <p14:creationId xmlns:p14="http://schemas.microsoft.com/office/powerpoint/2010/main" val="38471416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5" cstate="screen"/>
          <a:stretch>
            <a:fillRect/>
          </a:stretch>
        </p:blipFill>
        <p:spPr>
          <a:xfrm>
            <a:off x="8823960" y="3415030"/>
            <a:ext cx="3291840" cy="3616960"/>
          </a:xfrm>
          <a:prstGeom prst="rect">
            <a:avLst/>
          </a:prstGeom>
        </p:spPr>
      </p:pic>
      <p:sp>
        <p:nvSpPr>
          <p:cNvPr id="2" name="TextBox 1">
            <a:extLst>
              <a:ext uri="{FF2B5EF4-FFF2-40B4-BE49-F238E27FC236}">
                <a16:creationId xmlns:a16="http://schemas.microsoft.com/office/drawing/2014/main" id="{1E518523-7D31-4006-808B-BD96346CECCF}"/>
              </a:ext>
            </a:extLst>
          </p:cNvPr>
          <p:cNvSpPr txBox="1"/>
          <p:nvPr/>
        </p:nvSpPr>
        <p:spPr>
          <a:xfrm>
            <a:off x="3108960" y="2025748"/>
            <a:ext cx="5472332" cy="3046988"/>
          </a:xfrm>
          <a:prstGeom prst="rect">
            <a:avLst/>
          </a:prstGeom>
          <a:noFill/>
        </p:spPr>
        <p:txBody>
          <a:bodyPr wrap="square" rtlCol="0">
            <a:spAutoFit/>
          </a:bodyPr>
          <a:lstStyle/>
          <a:p>
            <a:pPr algn="ctr"/>
            <a:r>
              <a:rPr lang="en-US" sz="9600">
                <a:solidFill>
                  <a:srgbClr val="FF0000"/>
                </a:solidFill>
                <a:latin typeface="+mj-lt"/>
              </a:rPr>
              <a:t>THỰC HÀNH</a:t>
            </a:r>
          </a:p>
        </p:txBody>
      </p:sp>
    </p:spTree>
    <p:extLst>
      <p:ext uri="{BB962C8B-B14F-4D97-AF65-F5344CB8AC3E}">
        <p14:creationId xmlns:p14="http://schemas.microsoft.com/office/powerpoint/2010/main" val="4833399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1" i="0" u="none" strike="noStrike" kern="1200" cap="none" spc="0" normalizeH="0" baseline="0" noProof="0">
              <a:ln>
                <a:noFill/>
              </a:ln>
              <a:solidFill>
                <a:prstClr val="white"/>
              </a:solidFill>
              <a:effectLst/>
              <a:uLnTx/>
              <a:uFillTx/>
              <a:latin typeface="Arial"/>
              <a:cs typeface="+mn-cs"/>
            </a:endParaRPr>
          </a:p>
        </p:txBody>
      </p:sp>
      <p:sp>
        <p:nvSpPr>
          <p:cNvPr id="41" name="TextBox 40">
            <a:extLst>
              <a:ext uri="{FF2B5EF4-FFF2-40B4-BE49-F238E27FC236}">
                <a16:creationId xmlns:a16="http://schemas.microsoft.com/office/drawing/2014/main" id="{AB9BA7C6-C332-4995-BD41-12541B2B5E78}"/>
              </a:ext>
            </a:extLst>
          </p:cNvPr>
          <p:cNvSpPr txBox="1"/>
          <p:nvPr/>
        </p:nvSpPr>
        <p:spPr>
          <a:xfrm>
            <a:off x="1006524" y="435390"/>
            <a:ext cx="10166252"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cs typeface="+mn-cs"/>
              </a:rPr>
              <a:t>Mỗi hộp có hai quả bóng (như hình vẽ). Không nhìn vào hộp, lấy ra một quả bóng. Hãy nói các khả năng xảy ra về màu của quả bóng được lấy (dùng các từ có thể, chắc chắn, không thể).</a:t>
            </a: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2" name="Isosceles Triangle 1">
            <a:extLst>
              <a:ext uri="{FF2B5EF4-FFF2-40B4-BE49-F238E27FC236}">
                <a16:creationId xmlns:a16="http://schemas.microsoft.com/office/drawing/2014/main" id="{6F05B6DE-8FE9-4F18-81FE-9897C2B05928}"/>
              </a:ext>
            </a:extLst>
          </p:cNvPr>
          <p:cNvSpPr/>
          <p:nvPr/>
        </p:nvSpPr>
        <p:spPr>
          <a:xfrm>
            <a:off x="301208" y="435390"/>
            <a:ext cx="718016" cy="61897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a:t>
            </a:r>
          </a:p>
        </p:txBody>
      </p:sp>
      <p:sp>
        <p:nvSpPr>
          <p:cNvPr id="8" name="TextBox 7">
            <a:extLst>
              <a:ext uri="{FF2B5EF4-FFF2-40B4-BE49-F238E27FC236}">
                <a16:creationId xmlns:a16="http://schemas.microsoft.com/office/drawing/2014/main" id="{7A2BC5CC-5A22-415D-8C4F-A7A2B7DC65C1}"/>
              </a:ext>
            </a:extLst>
          </p:cNvPr>
          <p:cNvSpPr txBox="1"/>
          <p:nvPr/>
        </p:nvSpPr>
        <p:spPr>
          <a:xfrm>
            <a:off x="660216" y="2128350"/>
            <a:ext cx="1295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Arial"/>
                <a:cs typeface="+mn-cs"/>
              </a:rPr>
              <a:t>Mẫu:</a:t>
            </a:r>
            <a:endParaRPr kumimoji="0" lang="en-US" sz="2800" b="0" i="0" u="none" strike="noStrike" kern="1200" cap="none" spc="0" normalizeH="0" baseline="0" noProof="0">
              <a:ln>
                <a:noFill/>
              </a:ln>
              <a:solidFill>
                <a:srgbClr val="00B0F0"/>
              </a:solidFill>
              <a:effectLst/>
              <a:uLnTx/>
              <a:uFillTx/>
              <a:latin typeface="Arial"/>
              <a:cs typeface="+mn-cs"/>
            </a:endParaRPr>
          </a:p>
        </p:txBody>
      </p:sp>
      <p:pic>
        <p:nvPicPr>
          <p:cNvPr id="5" name="Picture 4">
            <a:extLst>
              <a:ext uri="{FF2B5EF4-FFF2-40B4-BE49-F238E27FC236}">
                <a16:creationId xmlns:a16="http://schemas.microsoft.com/office/drawing/2014/main" id="{A2975720-9EAC-48B9-8572-AD0788A291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52637" y="1989075"/>
            <a:ext cx="1735908" cy="1041544"/>
          </a:xfrm>
          <a:prstGeom prst="rect">
            <a:avLst/>
          </a:prstGeom>
        </p:spPr>
      </p:pic>
      <p:sp>
        <p:nvSpPr>
          <p:cNvPr id="11" name="TextBox 10">
            <a:extLst>
              <a:ext uri="{FF2B5EF4-FFF2-40B4-BE49-F238E27FC236}">
                <a16:creationId xmlns:a16="http://schemas.microsoft.com/office/drawing/2014/main" id="{79A0A4F7-FE4E-4C1D-AE98-6F0D723839AD}"/>
              </a:ext>
            </a:extLst>
          </p:cNvPr>
          <p:cNvSpPr txBox="1"/>
          <p:nvPr/>
        </p:nvSpPr>
        <p:spPr>
          <a:xfrm>
            <a:off x="4215889" y="1959072"/>
            <a:ext cx="865604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cs typeface="+mn-cs"/>
              </a:rPr>
              <a:t>–	</a:t>
            </a:r>
            <a:r>
              <a:rPr kumimoji="0" lang="vi-VN" sz="2800" b="0" i="0" u="none" strike="noStrike" kern="1200" cap="none" spc="0" normalizeH="0" baseline="0" noProof="0">
                <a:ln>
                  <a:noFill/>
                </a:ln>
                <a:solidFill>
                  <a:srgbClr val="C00000"/>
                </a:solidFill>
                <a:effectLst/>
                <a:uLnTx/>
                <a:uFillTx/>
                <a:latin typeface="Arial"/>
                <a:cs typeface="+mn-cs"/>
              </a:rPr>
              <a:t>Quả bóng lấy ra có thể màu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cs typeface="+mn-cs"/>
              </a:rPr>
              <a:t>–	</a:t>
            </a:r>
            <a:r>
              <a:rPr kumimoji="0" lang="vi-VN" sz="2800" b="0" i="0" u="none" strike="noStrike" kern="1200" cap="none" spc="0" normalizeH="0" baseline="0" noProof="0">
                <a:ln>
                  <a:noFill/>
                </a:ln>
                <a:solidFill>
                  <a:srgbClr val="00B050"/>
                </a:solidFill>
                <a:effectLst/>
                <a:uLnTx/>
                <a:uFillTx/>
                <a:latin typeface="Arial"/>
                <a:cs typeface="+mn-cs"/>
              </a:rPr>
              <a:t>Quả bóng lấy ra có thể màu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cs typeface="+mn-cs"/>
              </a:rPr>
              <a:t>–	</a:t>
            </a:r>
            <a:r>
              <a:rPr kumimoji="0" lang="vi-VN" sz="2800" b="0" i="0" u="none" strike="noStrike" kern="1200" cap="none" spc="0" normalizeH="0" baseline="0" noProof="0">
                <a:ln>
                  <a:noFill/>
                </a:ln>
                <a:solidFill>
                  <a:srgbClr val="FFC000"/>
                </a:solidFill>
                <a:effectLst/>
                <a:uLnTx/>
                <a:uFillTx/>
                <a:latin typeface="Arial"/>
                <a:cs typeface="+mn-cs"/>
              </a:rPr>
              <a:t>Quả bóng lấy ra không thể màu vàng.</a:t>
            </a:r>
            <a:endParaRPr kumimoji="0" lang="en-US" sz="2800" b="0" i="0" u="none" strike="noStrike" kern="1200" cap="none" spc="0" normalizeH="0" baseline="0" noProof="0">
              <a:ln>
                <a:noFill/>
              </a:ln>
              <a:solidFill>
                <a:srgbClr val="FFC000"/>
              </a:solidFill>
              <a:effectLst/>
              <a:uLnTx/>
              <a:uFillTx/>
              <a:latin typeface="Arial"/>
              <a:cs typeface="+mn-cs"/>
            </a:endParaRPr>
          </a:p>
        </p:txBody>
      </p:sp>
      <p:pic>
        <p:nvPicPr>
          <p:cNvPr id="7" name="Picture 6">
            <a:extLst>
              <a:ext uri="{FF2B5EF4-FFF2-40B4-BE49-F238E27FC236}">
                <a16:creationId xmlns:a16="http://schemas.microsoft.com/office/drawing/2014/main" id="{82105FE2-E4ED-49BF-A992-8B3AA5D3A7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9984" y="4489179"/>
            <a:ext cx="10082756" cy="1384995"/>
          </a:xfrm>
          <a:prstGeom prst="rect">
            <a:avLst/>
          </a:prstGeom>
        </p:spPr>
      </p:pic>
    </p:spTree>
    <p:extLst>
      <p:ext uri="{BB962C8B-B14F-4D97-AF65-F5344CB8AC3E}">
        <p14:creationId xmlns:p14="http://schemas.microsoft.com/office/powerpoint/2010/main" val="66692166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down)">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down)">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1" i="0" u="none" strike="noStrike" kern="1200" cap="none" spc="0" normalizeH="0" baseline="0" noProof="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79A0A4F7-FE4E-4C1D-AE98-6F0D723839AD}"/>
              </a:ext>
            </a:extLst>
          </p:cNvPr>
          <p:cNvSpPr txBox="1"/>
          <p:nvPr/>
        </p:nvSpPr>
        <p:spPr>
          <a:xfrm>
            <a:off x="2908377" y="1962756"/>
            <a:ext cx="865604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cs typeface="+mn-cs"/>
              </a:rPr>
              <a:t>–</a:t>
            </a:r>
            <a:r>
              <a:rPr kumimoji="0" lang="vi-VN" sz="2800" b="0" i="0" u="none" strike="noStrike" kern="1200" cap="none" spc="0" normalizeH="0" baseline="0" noProof="0">
                <a:ln>
                  <a:noFill/>
                </a:ln>
                <a:solidFill>
                  <a:srgbClr val="C00000"/>
                </a:solidFill>
                <a:effectLst/>
                <a:uLnTx/>
                <a:uFillTx/>
                <a:latin typeface="Arial"/>
                <a:cs typeface="+mn-cs"/>
              </a:rPr>
              <a:t>Quả bóng lấy ra có thể màu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cs typeface="+mn-cs"/>
              </a:rPr>
              <a:t>–</a:t>
            </a:r>
            <a:r>
              <a:rPr kumimoji="0" lang="en-US" sz="2800" b="0" i="0" u="none" strike="noStrike" kern="1200" cap="none" spc="0" normalizeH="0" baseline="0" noProof="0">
                <a:ln>
                  <a:noFill/>
                </a:ln>
                <a:solidFill>
                  <a:prstClr val="black"/>
                </a:solidFill>
                <a:effectLst/>
                <a:uLnTx/>
                <a:uFillTx/>
                <a:latin typeface="Arial"/>
                <a:cs typeface="+mn-cs"/>
              </a:rPr>
              <a:t> </a:t>
            </a:r>
            <a:r>
              <a:rPr kumimoji="0" lang="vi-VN" sz="2800" b="0" i="0" u="none" strike="noStrike" kern="1200" cap="none" spc="0" normalizeH="0" baseline="0" noProof="0">
                <a:ln>
                  <a:noFill/>
                </a:ln>
                <a:solidFill>
                  <a:srgbClr val="FFC000"/>
                </a:solidFill>
                <a:effectLst/>
                <a:uLnTx/>
                <a:uFillTx/>
                <a:latin typeface="Arial"/>
                <a:cs typeface="+mn-cs"/>
              </a:rPr>
              <a:t>Quả bóng lấy ra có thể màu </a:t>
            </a:r>
            <a:r>
              <a:rPr kumimoji="0" lang="en-US" sz="2800" b="0" i="0" u="none" strike="noStrike" kern="1200" cap="none" spc="0" normalizeH="0" baseline="0" noProof="0">
                <a:ln>
                  <a:noFill/>
                </a:ln>
                <a:solidFill>
                  <a:srgbClr val="FFC000"/>
                </a:solidFill>
                <a:effectLst/>
                <a:uLnTx/>
                <a:uFillTx/>
                <a:latin typeface="Arial"/>
                <a:cs typeface="+mn-cs"/>
              </a:rPr>
              <a:t>vàng</a:t>
            </a:r>
            <a:r>
              <a:rPr kumimoji="0" lang="vi-VN" sz="2800" b="0" i="0" u="none" strike="noStrike" kern="1200" cap="none" spc="0" normalizeH="0" baseline="0" noProof="0">
                <a:ln>
                  <a:noFill/>
                </a:ln>
                <a:solidFill>
                  <a:srgbClr val="FFC000"/>
                </a:solidFill>
                <a:effectLst/>
                <a:uLnTx/>
                <a:uFillTx/>
                <a:latin typeface="Arial"/>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cs typeface="+mn-cs"/>
              </a:rPr>
              <a:t>–</a:t>
            </a:r>
            <a:r>
              <a:rPr kumimoji="0" lang="en-US" sz="2800" b="0" i="0" u="none" strike="noStrike" kern="1200" cap="none" spc="0" normalizeH="0" noProof="0">
                <a:ln>
                  <a:noFill/>
                </a:ln>
                <a:solidFill>
                  <a:prstClr val="black"/>
                </a:solidFill>
                <a:effectLst/>
                <a:uLnTx/>
                <a:uFillTx/>
                <a:latin typeface="Arial"/>
                <a:cs typeface="+mn-cs"/>
              </a:rPr>
              <a:t> </a:t>
            </a:r>
            <a:r>
              <a:rPr kumimoji="0" lang="vi-VN" sz="2800" b="0" i="0" u="none" strike="noStrike" kern="1200" cap="none" spc="0" normalizeH="0" baseline="0" noProof="0">
                <a:ln>
                  <a:noFill/>
                </a:ln>
                <a:solidFill>
                  <a:srgbClr val="0070C0"/>
                </a:solidFill>
                <a:effectLst/>
                <a:uLnTx/>
                <a:uFillTx/>
                <a:latin typeface="Arial"/>
                <a:cs typeface="+mn-cs"/>
              </a:rPr>
              <a:t>Quả bóng lấy ra không thể màu </a:t>
            </a:r>
            <a:r>
              <a:rPr kumimoji="0" lang="en-US" sz="2800" b="0" i="0" u="none" strike="noStrike" kern="1200" cap="none" spc="0" normalizeH="0" baseline="0" noProof="0">
                <a:ln>
                  <a:noFill/>
                </a:ln>
                <a:solidFill>
                  <a:srgbClr val="0070C0"/>
                </a:solidFill>
                <a:effectLst/>
                <a:uLnTx/>
                <a:uFillTx/>
                <a:latin typeface="Arial"/>
                <a:cs typeface="+mn-cs"/>
              </a:rPr>
              <a:t>xanh</a:t>
            </a:r>
            <a:r>
              <a:rPr kumimoji="0" lang="vi-VN" sz="2800" b="0" i="0" u="none" strike="noStrike" kern="1200" cap="none" spc="0" normalizeH="0" baseline="0" noProof="0">
                <a:ln>
                  <a:noFill/>
                </a:ln>
                <a:solidFill>
                  <a:srgbClr val="0070C0"/>
                </a:solidFill>
                <a:effectLst/>
                <a:uLnTx/>
                <a:uFillTx/>
                <a:latin typeface="Arial"/>
                <a:cs typeface="+mn-cs"/>
              </a:rPr>
              <a:t>.</a:t>
            </a:r>
            <a:endParaRPr kumimoji="0" lang="en-US" sz="2800" b="0" i="0" u="none" strike="noStrike" kern="1200" cap="none" spc="0" normalizeH="0" baseline="0" noProof="0">
              <a:ln>
                <a:noFill/>
              </a:ln>
              <a:solidFill>
                <a:srgbClr val="0070C0"/>
              </a:solidFill>
              <a:effectLst/>
              <a:uLnTx/>
              <a:uFillTx/>
              <a:latin typeface="Arial"/>
              <a:cs typeface="+mn-cs"/>
            </a:endParaRPr>
          </a:p>
        </p:txBody>
      </p:sp>
      <p:pic>
        <p:nvPicPr>
          <p:cNvPr id="7" name="Picture 6">
            <a:extLst>
              <a:ext uri="{FF2B5EF4-FFF2-40B4-BE49-F238E27FC236}">
                <a16:creationId xmlns:a16="http://schemas.microsoft.com/office/drawing/2014/main" id="{82105FE2-E4ED-49BF-A992-8B3AA5D3A70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5047"/>
          <a:stretch/>
        </p:blipFill>
        <p:spPr>
          <a:xfrm>
            <a:off x="1146280" y="574077"/>
            <a:ext cx="3524194" cy="1384995"/>
          </a:xfrm>
          <a:prstGeom prst="rect">
            <a:avLst/>
          </a:prstGeom>
        </p:spPr>
      </p:pic>
      <p:pic>
        <p:nvPicPr>
          <p:cNvPr id="9" name="Picture 8">
            <a:extLst>
              <a:ext uri="{FF2B5EF4-FFF2-40B4-BE49-F238E27FC236}">
                <a16:creationId xmlns:a16="http://schemas.microsoft.com/office/drawing/2014/main" id="{2E8088A5-563A-4F67-9C82-1CA472EC54C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6861" t="-4964" r="-1814" b="-6592"/>
          <a:stretch/>
        </p:blipFill>
        <p:spPr>
          <a:xfrm>
            <a:off x="1146280" y="3510249"/>
            <a:ext cx="3524194" cy="1545043"/>
          </a:xfrm>
          <a:prstGeom prst="rect">
            <a:avLst/>
          </a:prstGeom>
        </p:spPr>
      </p:pic>
      <p:sp>
        <p:nvSpPr>
          <p:cNvPr id="10" name="TextBox 9">
            <a:extLst>
              <a:ext uri="{FF2B5EF4-FFF2-40B4-BE49-F238E27FC236}">
                <a16:creationId xmlns:a16="http://schemas.microsoft.com/office/drawing/2014/main" id="{D587973E-800B-4551-85B3-CFBD7903C5E8}"/>
              </a:ext>
            </a:extLst>
          </p:cNvPr>
          <p:cNvSpPr txBox="1"/>
          <p:nvPr/>
        </p:nvSpPr>
        <p:spPr>
          <a:xfrm>
            <a:off x="3234743" y="4906542"/>
            <a:ext cx="865604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cs typeface="+mn-cs"/>
              </a:rPr>
              <a:t>–</a:t>
            </a:r>
            <a:r>
              <a:rPr kumimoji="0" lang="en-US" sz="2800" b="0" i="0" u="none" strike="noStrike" kern="1200" cap="none" spc="0" normalizeH="0" noProof="0">
                <a:ln>
                  <a:noFill/>
                </a:ln>
                <a:solidFill>
                  <a:prstClr val="black"/>
                </a:solidFill>
                <a:effectLst/>
                <a:uLnTx/>
                <a:uFillTx/>
                <a:latin typeface="Arial"/>
                <a:cs typeface="+mn-cs"/>
              </a:rPr>
              <a:t> </a:t>
            </a:r>
            <a:r>
              <a:rPr kumimoji="0" lang="vi-VN" sz="2800" b="0" i="0" u="none" strike="noStrike" kern="1200" cap="none" spc="0" normalizeH="0" baseline="0" noProof="0">
                <a:ln>
                  <a:noFill/>
                </a:ln>
                <a:solidFill>
                  <a:srgbClr val="C00000"/>
                </a:solidFill>
                <a:effectLst/>
                <a:uLnTx/>
                <a:uFillTx/>
                <a:latin typeface="Arial"/>
                <a:cs typeface="+mn-cs"/>
              </a:rPr>
              <a:t>Quả bóng lấy ra </a:t>
            </a:r>
            <a:r>
              <a:rPr kumimoji="0" lang="en-US" sz="2800" b="0" i="0" u="none" strike="noStrike" kern="1200" cap="none" spc="0" normalizeH="0" baseline="0" noProof="0">
                <a:ln>
                  <a:noFill/>
                </a:ln>
                <a:solidFill>
                  <a:srgbClr val="C00000"/>
                </a:solidFill>
                <a:effectLst/>
                <a:uLnTx/>
                <a:uFillTx/>
                <a:latin typeface="Arial"/>
                <a:cs typeface="+mn-cs"/>
              </a:rPr>
              <a:t>không</a:t>
            </a:r>
            <a:r>
              <a:rPr kumimoji="0" lang="en-US" sz="2800" b="0" i="0" u="none" strike="noStrike" kern="1200" cap="none" spc="0" normalizeH="0" noProof="0">
                <a:ln>
                  <a:noFill/>
                </a:ln>
                <a:solidFill>
                  <a:srgbClr val="C00000"/>
                </a:solidFill>
                <a:effectLst/>
                <a:uLnTx/>
                <a:uFillTx/>
                <a:latin typeface="Arial"/>
                <a:cs typeface="+mn-cs"/>
              </a:rPr>
              <a:t> </a:t>
            </a:r>
            <a:r>
              <a:rPr kumimoji="0" lang="vi-VN" sz="2800" b="0" i="0" u="none" strike="noStrike" kern="1200" cap="none" spc="0" normalizeH="0" baseline="0" noProof="0">
                <a:ln>
                  <a:noFill/>
                </a:ln>
                <a:solidFill>
                  <a:srgbClr val="C00000"/>
                </a:solidFill>
                <a:effectLst/>
                <a:uLnTx/>
                <a:uFillTx/>
                <a:latin typeface="Arial"/>
                <a:cs typeface="+mn-cs"/>
              </a:rPr>
              <a:t>thể màu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cs typeface="+mn-cs"/>
              </a:rPr>
              <a:t>–</a:t>
            </a:r>
            <a:r>
              <a:rPr kumimoji="0" lang="en-US" sz="2800" b="0" i="0" u="none" strike="noStrike" kern="1200" cap="none" spc="0" normalizeH="0" baseline="0" noProof="0">
                <a:ln>
                  <a:noFill/>
                </a:ln>
                <a:solidFill>
                  <a:prstClr val="black"/>
                </a:solidFill>
                <a:effectLst/>
                <a:uLnTx/>
                <a:uFillTx/>
                <a:latin typeface="Arial"/>
                <a:cs typeface="+mn-cs"/>
              </a:rPr>
              <a:t> </a:t>
            </a:r>
            <a:r>
              <a:rPr kumimoji="0" lang="vi-VN" sz="2800" b="0" i="0" u="none" strike="noStrike" kern="1200" cap="none" spc="0" normalizeH="0" baseline="0" noProof="0">
                <a:ln>
                  <a:noFill/>
                </a:ln>
                <a:solidFill>
                  <a:srgbClr val="00B050"/>
                </a:solidFill>
                <a:effectLst/>
                <a:uLnTx/>
                <a:uFillTx/>
                <a:latin typeface="Arial"/>
                <a:cs typeface="+mn-cs"/>
              </a:rPr>
              <a:t>Quả bóng lấy ra </a:t>
            </a:r>
            <a:r>
              <a:rPr kumimoji="0" lang="en-US" sz="2800" b="0" i="0" u="none" strike="noStrike" kern="1200" cap="none" spc="0" normalizeH="0" baseline="0" noProof="0">
                <a:ln>
                  <a:noFill/>
                </a:ln>
                <a:solidFill>
                  <a:srgbClr val="00B050"/>
                </a:solidFill>
                <a:effectLst/>
                <a:uLnTx/>
                <a:uFillTx/>
                <a:latin typeface="Arial"/>
                <a:cs typeface="+mn-cs"/>
              </a:rPr>
              <a:t>không</a:t>
            </a:r>
            <a:r>
              <a:rPr kumimoji="0" lang="en-US" sz="2800" b="0" i="0" u="none" strike="noStrike" kern="1200" cap="none" spc="0" normalizeH="0" noProof="0">
                <a:ln>
                  <a:noFill/>
                </a:ln>
                <a:solidFill>
                  <a:srgbClr val="00B050"/>
                </a:solidFill>
                <a:effectLst/>
                <a:uLnTx/>
                <a:uFillTx/>
                <a:latin typeface="Arial"/>
                <a:cs typeface="+mn-cs"/>
              </a:rPr>
              <a:t> thể</a:t>
            </a:r>
            <a:r>
              <a:rPr kumimoji="0" lang="vi-VN" sz="2800" b="0" i="0" u="none" strike="noStrike" kern="1200" cap="none" spc="0" normalizeH="0" baseline="0" noProof="0">
                <a:ln>
                  <a:noFill/>
                </a:ln>
                <a:solidFill>
                  <a:srgbClr val="00B050"/>
                </a:solidFill>
                <a:effectLst/>
                <a:uLnTx/>
                <a:uFillTx/>
                <a:latin typeface="Arial"/>
                <a:cs typeface="+mn-cs"/>
              </a:rPr>
              <a:t> màu </a:t>
            </a:r>
            <a:r>
              <a:rPr kumimoji="0" lang="en-US" sz="2800" b="0" i="0" u="none" strike="noStrike" kern="1200" cap="none" spc="0" normalizeH="0" baseline="0" noProof="0">
                <a:ln>
                  <a:noFill/>
                </a:ln>
                <a:solidFill>
                  <a:srgbClr val="00B050"/>
                </a:solidFill>
                <a:effectLst/>
                <a:uLnTx/>
                <a:uFillTx/>
                <a:latin typeface="Arial"/>
                <a:cs typeface="+mn-cs"/>
              </a:rPr>
              <a:t>vàng</a:t>
            </a:r>
            <a:r>
              <a:rPr kumimoji="0" lang="vi-VN" sz="2800" b="0" i="0" u="none" strike="noStrike" kern="1200" cap="none" spc="0" normalizeH="0" baseline="0" noProof="0">
                <a:ln>
                  <a:noFill/>
                </a:ln>
                <a:solidFill>
                  <a:srgbClr val="00B050"/>
                </a:solidFill>
                <a:effectLst/>
                <a:uLnTx/>
                <a:uFillTx/>
                <a:latin typeface="Arial"/>
                <a:cs typeface="+mn-cs"/>
              </a:rPr>
              <a:t>.</a:t>
            </a:r>
            <a:endParaRPr kumimoji="0" lang="en-US" sz="2800" b="0" i="0" u="none" strike="noStrike" kern="1200" cap="none" spc="0" normalizeH="0" baseline="0" noProof="0">
              <a:ln>
                <a:noFill/>
              </a:ln>
              <a:solidFill>
                <a:srgbClr val="00B050"/>
              </a:solidFill>
              <a:effectLst/>
              <a:uLnTx/>
              <a:uFillTx/>
              <a:latin typeface="Arial"/>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070C0"/>
                </a:solidFill>
                <a:latin typeface="Arial"/>
              </a:rPr>
              <a:t>- Quả bóng lấy ra </a:t>
            </a:r>
            <a:r>
              <a:rPr kumimoji="0" lang="en-US" sz="2800" b="0" i="0" u="none" strike="noStrike" kern="1200" cap="none" spc="0" normalizeH="0" baseline="0" noProof="0">
                <a:ln>
                  <a:noFill/>
                </a:ln>
                <a:solidFill>
                  <a:srgbClr val="0070C0"/>
                </a:solidFill>
                <a:effectLst/>
                <a:uLnTx/>
                <a:uFillTx/>
                <a:latin typeface="Arial"/>
                <a:cs typeface="+mn-cs"/>
              </a:rPr>
              <a:t>chắc</a:t>
            </a:r>
            <a:r>
              <a:rPr kumimoji="0" lang="en-US" sz="2800" b="0" i="0" u="none" strike="noStrike" kern="1200" cap="none" spc="0" normalizeH="0" noProof="0">
                <a:ln>
                  <a:noFill/>
                </a:ln>
                <a:solidFill>
                  <a:srgbClr val="0070C0"/>
                </a:solidFill>
                <a:effectLst/>
                <a:uLnTx/>
                <a:uFillTx/>
                <a:latin typeface="Arial"/>
                <a:cs typeface="+mn-cs"/>
              </a:rPr>
              <a:t> chắn màu xanh</a:t>
            </a:r>
            <a:r>
              <a:rPr kumimoji="0" lang="en-US" sz="2800" b="0" i="0" u="none" strike="noStrike" kern="1200" cap="none" spc="0" normalizeH="0" baseline="0" noProof="0">
                <a:ln>
                  <a:noFill/>
                </a:ln>
                <a:solidFill>
                  <a:srgbClr val="0070C0"/>
                </a:solidFill>
                <a:effectLst/>
                <a:uLnTx/>
                <a:uFillTx/>
                <a:latin typeface="Arial"/>
                <a:cs typeface="+mn-cs"/>
              </a:rPr>
              <a:t>.</a:t>
            </a:r>
          </a:p>
        </p:txBody>
      </p:sp>
    </p:spTree>
    <p:extLst>
      <p:ext uri="{BB962C8B-B14F-4D97-AF65-F5344CB8AC3E}">
        <p14:creationId xmlns:p14="http://schemas.microsoft.com/office/powerpoint/2010/main" val="3884160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wipe(down)">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wipe(down)">
                                      <p:cBhvr>
                                        <p:cTn id="4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Em Yêu Trường Em - Ca Nhạc Thiếu Nhi 3D Vui Nhộn">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7836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5" cstate="screen"/>
          <a:stretch>
            <a:fillRect/>
          </a:stretch>
        </p:blipFill>
        <p:spPr>
          <a:xfrm>
            <a:off x="8823960" y="3415030"/>
            <a:ext cx="3291840" cy="3616960"/>
          </a:xfrm>
          <a:prstGeom prst="rect">
            <a:avLst/>
          </a:prstGeom>
        </p:spPr>
      </p:pic>
      <p:sp>
        <p:nvSpPr>
          <p:cNvPr id="2" name="TextBox 1">
            <a:extLst>
              <a:ext uri="{FF2B5EF4-FFF2-40B4-BE49-F238E27FC236}">
                <a16:creationId xmlns:a16="http://schemas.microsoft.com/office/drawing/2014/main" id="{1E518523-7D31-4006-808B-BD96346CECCF}"/>
              </a:ext>
            </a:extLst>
          </p:cNvPr>
          <p:cNvSpPr txBox="1"/>
          <p:nvPr/>
        </p:nvSpPr>
        <p:spPr>
          <a:xfrm>
            <a:off x="3108960" y="2025748"/>
            <a:ext cx="547233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274984919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1" i="0" u="none" strike="noStrike" kern="1200" cap="none" spc="0" normalizeH="0" baseline="0" noProof="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B0D4D4CA-44BE-41CA-8543-485E605ADDBD}"/>
              </a:ext>
            </a:extLst>
          </p:cNvPr>
          <p:cNvSpPr txBox="1"/>
          <p:nvPr/>
        </p:nvSpPr>
        <p:spPr>
          <a:xfrm>
            <a:off x="1125417" y="84406"/>
            <a:ext cx="10962759" cy="5252400"/>
          </a:xfrm>
          <a:prstGeom prst="rect">
            <a:avLst/>
          </a:prstGeom>
          <a:noFill/>
        </p:spPr>
        <p:txBody>
          <a:bodyPr wrap="square">
            <a:spAutoFit/>
          </a:bodyPr>
          <a:lstStyle/>
          <a:p>
            <a:pPr>
              <a:lnSpc>
                <a:spcPct val="200000"/>
              </a:lnSpc>
            </a:pPr>
            <a:r>
              <a:rPr lang="en-US" sz="3200"/>
              <a:t>Câu nào đúng, câu nào sai?</a:t>
            </a:r>
          </a:p>
          <a:p>
            <a:pPr>
              <a:lnSpc>
                <a:spcPct val="200000"/>
              </a:lnSpc>
            </a:pPr>
            <a:endParaRPr lang="en-US" sz="2800"/>
          </a:p>
          <a:p>
            <a:pPr>
              <a:lnSpc>
                <a:spcPct val="200000"/>
              </a:lnSpc>
            </a:pPr>
            <a:r>
              <a:rPr lang="en-US" sz="2800"/>
              <a:t>Trong hộp có ba thẻ ............ .   .Không nhìn vào hộp, lấy ra một thẻ.</a:t>
            </a:r>
          </a:p>
          <a:p>
            <a:pPr>
              <a:lnSpc>
                <a:spcPct val="200000"/>
              </a:lnSpc>
            </a:pPr>
            <a:r>
              <a:rPr lang="vi-VN" sz="2800">
                <a:solidFill>
                  <a:srgbClr val="FF0000"/>
                </a:solidFill>
              </a:rPr>
              <a:t>a)</a:t>
            </a:r>
            <a:r>
              <a:rPr lang="vi-VN" sz="2800"/>
              <a:t>	Có thể lấy được thẻ mang số 3.</a:t>
            </a:r>
          </a:p>
          <a:p>
            <a:pPr>
              <a:lnSpc>
                <a:spcPct val="200000"/>
              </a:lnSpc>
            </a:pPr>
            <a:r>
              <a:rPr lang="vi-VN" sz="2800">
                <a:solidFill>
                  <a:srgbClr val="FF0000"/>
                </a:solidFill>
              </a:rPr>
              <a:t>b)</a:t>
            </a:r>
            <a:r>
              <a:rPr lang="vi-VN" sz="2800"/>
              <a:t>	Chắc chắn lấy được thẻ mang số bé hơn 4.</a:t>
            </a:r>
          </a:p>
          <a:p>
            <a:pPr>
              <a:lnSpc>
                <a:spcPct val="200000"/>
              </a:lnSpc>
            </a:pPr>
            <a:r>
              <a:rPr lang="vi-VN" sz="2800">
                <a:solidFill>
                  <a:srgbClr val="FF0000"/>
                </a:solidFill>
              </a:rPr>
              <a:t>c)</a:t>
            </a:r>
            <a:r>
              <a:rPr lang="vi-VN" sz="2800"/>
              <a:t>	Không thể lấy được thẻ mang số 1.</a:t>
            </a:r>
            <a:endParaRPr lang="en-US" sz="2800"/>
          </a:p>
        </p:txBody>
      </p:sp>
      <p:sp>
        <p:nvSpPr>
          <p:cNvPr id="4" name="Oval 3">
            <a:extLst>
              <a:ext uri="{FF2B5EF4-FFF2-40B4-BE49-F238E27FC236}">
                <a16:creationId xmlns:a16="http://schemas.microsoft.com/office/drawing/2014/main" id="{86693F88-1D14-4C9C-BE20-391883F7E9FA}"/>
              </a:ext>
            </a:extLst>
          </p:cNvPr>
          <p:cNvSpPr/>
          <p:nvPr/>
        </p:nvSpPr>
        <p:spPr>
          <a:xfrm>
            <a:off x="520505" y="464234"/>
            <a:ext cx="562708" cy="5627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p>
        </p:txBody>
      </p:sp>
      <p:pic>
        <p:nvPicPr>
          <p:cNvPr id="6" name="Picture 5">
            <a:extLst>
              <a:ext uri="{FF2B5EF4-FFF2-40B4-BE49-F238E27FC236}">
                <a16:creationId xmlns:a16="http://schemas.microsoft.com/office/drawing/2014/main" id="{F539418C-FA69-4345-9D3D-2A56080683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07003" y="2153062"/>
            <a:ext cx="1476456" cy="559265"/>
          </a:xfrm>
          <a:prstGeom prst="rect">
            <a:avLst/>
          </a:prstGeom>
        </p:spPr>
      </p:pic>
      <p:sp>
        <p:nvSpPr>
          <p:cNvPr id="14" name="Rectangle: Rounded Corners 13">
            <a:extLst>
              <a:ext uri="{FF2B5EF4-FFF2-40B4-BE49-F238E27FC236}">
                <a16:creationId xmlns:a16="http://schemas.microsoft.com/office/drawing/2014/main" id="{EA3B12D2-6B07-45A2-BF36-35E22B564C90}"/>
              </a:ext>
            </a:extLst>
          </p:cNvPr>
          <p:cNvSpPr/>
          <p:nvPr/>
        </p:nvSpPr>
        <p:spPr>
          <a:xfrm>
            <a:off x="7455877" y="3080825"/>
            <a:ext cx="1378634" cy="47830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rPr>
              <a:t>ĐÚNG</a:t>
            </a:r>
          </a:p>
        </p:txBody>
      </p:sp>
      <p:sp>
        <p:nvSpPr>
          <p:cNvPr id="15" name="Rectangle: Rounded Corners 14">
            <a:extLst>
              <a:ext uri="{FF2B5EF4-FFF2-40B4-BE49-F238E27FC236}">
                <a16:creationId xmlns:a16="http://schemas.microsoft.com/office/drawing/2014/main" id="{B3E2594C-46E2-4952-8613-ABB1744A52A7}"/>
              </a:ext>
            </a:extLst>
          </p:cNvPr>
          <p:cNvSpPr/>
          <p:nvPr/>
        </p:nvSpPr>
        <p:spPr>
          <a:xfrm>
            <a:off x="9214338" y="3924887"/>
            <a:ext cx="1378634" cy="47830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SAI</a:t>
            </a:r>
          </a:p>
        </p:txBody>
      </p:sp>
      <p:sp>
        <p:nvSpPr>
          <p:cNvPr id="17" name="Rectangle: Rounded Corners 16">
            <a:extLst>
              <a:ext uri="{FF2B5EF4-FFF2-40B4-BE49-F238E27FC236}">
                <a16:creationId xmlns:a16="http://schemas.microsoft.com/office/drawing/2014/main" id="{E6E5E5FA-B845-4C6C-B7FD-2E1F0622859B}"/>
              </a:ext>
            </a:extLst>
          </p:cNvPr>
          <p:cNvSpPr/>
          <p:nvPr/>
        </p:nvSpPr>
        <p:spPr>
          <a:xfrm>
            <a:off x="7990449" y="4760032"/>
            <a:ext cx="1378634" cy="47830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rPr>
              <a:t>ĐÚNG</a:t>
            </a:r>
          </a:p>
        </p:txBody>
      </p:sp>
    </p:spTree>
    <p:extLst>
      <p:ext uri="{BB962C8B-B14F-4D97-AF65-F5344CB8AC3E}">
        <p14:creationId xmlns:p14="http://schemas.microsoft.com/office/powerpoint/2010/main" val="39322855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8">
                                            <p:txEl>
                                              <p:pRg st="3" end="3"/>
                                            </p:txEl>
                                          </p:spTgt>
                                        </p:tgtEl>
                                        <p:attrNameLst>
                                          <p:attrName>style.color</p:attrName>
                                        </p:attrNameLst>
                                      </p:cBhvr>
                                      <p:to>
                                        <p:clrVal>
                                          <a:srgbClr val="00B050"/>
                                        </p:clrVal>
                                      </p:to>
                                    </p:set>
                                    <p:set>
                                      <p:cBhvr>
                                        <p:cTn id="7" dur="500" fill="hold"/>
                                        <p:tgtEl>
                                          <p:spTgt spid="8">
                                            <p:txEl>
                                              <p:pRg st="3" end="3"/>
                                            </p:txEl>
                                          </p:spTgt>
                                        </p:tgtEl>
                                        <p:attrNameLst>
                                          <p:attrName>fillcolor</p:attrName>
                                        </p:attrNameLst>
                                      </p:cBhvr>
                                      <p:to>
                                        <p:clrVal>
                                          <a:srgbClr val="00B050"/>
                                        </p:clrVal>
                                      </p:to>
                                    </p:set>
                                    <p:set>
                                      <p:cBhvr>
                                        <p:cTn id="8" dur="500" fill="hold"/>
                                        <p:tgtEl>
                                          <p:spTgt spid="8">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8">
                                            <p:txEl>
                                              <p:pRg st="4" end="4"/>
                                            </p:txEl>
                                          </p:spTgt>
                                        </p:tgtEl>
                                        <p:attrNameLst>
                                          <p:attrName>style.color</p:attrName>
                                        </p:attrNameLst>
                                      </p:cBhvr>
                                      <p:to>
                                        <p:clrVal>
                                          <a:srgbClr val="C00000"/>
                                        </p:clrVal>
                                      </p:to>
                                    </p:set>
                                    <p:set>
                                      <p:cBhvr>
                                        <p:cTn id="18" dur="500" fill="hold"/>
                                        <p:tgtEl>
                                          <p:spTgt spid="8">
                                            <p:txEl>
                                              <p:pRg st="4" end="4"/>
                                            </p:txEl>
                                          </p:spTgt>
                                        </p:tgtEl>
                                        <p:attrNameLst>
                                          <p:attrName>fillcolor</p:attrName>
                                        </p:attrNameLst>
                                      </p:cBhvr>
                                      <p:to>
                                        <p:clrVal>
                                          <a:srgbClr val="C00000"/>
                                        </p:clrVal>
                                      </p:to>
                                    </p:set>
                                    <p:set>
                                      <p:cBhvr>
                                        <p:cTn id="19" dur="500" fill="hold"/>
                                        <p:tgtEl>
                                          <p:spTgt spid="8">
                                            <p:txEl>
                                              <p:pRg st="4" end="4"/>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8">
                                            <p:txEl>
                                              <p:pRg st="5" end="5"/>
                                            </p:txEl>
                                          </p:spTgt>
                                        </p:tgtEl>
                                        <p:attrNameLst>
                                          <p:attrName>style.color</p:attrName>
                                        </p:attrNameLst>
                                      </p:cBhvr>
                                      <p:to>
                                        <p:clrVal>
                                          <a:srgbClr val="7030A0"/>
                                        </p:clrVal>
                                      </p:to>
                                    </p:set>
                                    <p:set>
                                      <p:cBhvr>
                                        <p:cTn id="29" dur="500" fill="hold"/>
                                        <p:tgtEl>
                                          <p:spTgt spid="8">
                                            <p:txEl>
                                              <p:pRg st="5" end="5"/>
                                            </p:txEl>
                                          </p:spTgt>
                                        </p:tgtEl>
                                        <p:attrNameLst>
                                          <p:attrName>fillcolor</p:attrName>
                                        </p:attrNameLst>
                                      </p:cBhvr>
                                      <p:to>
                                        <p:clrVal>
                                          <a:srgbClr val="7030A0"/>
                                        </p:clrVal>
                                      </p:to>
                                    </p:set>
                                    <p:set>
                                      <p:cBhvr>
                                        <p:cTn id="30" dur="500" fill="hold"/>
                                        <p:tgtEl>
                                          <p:spTgt spid="8">
                                            <p:txEl>
                                              <p:pRg st="5" end="5"/>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1" i="0" u="none" strike="noStrike" kern="1200" cap="none" spc="0" normalizeH="0" baseline="0" noProof="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B0D4D4CA-44BE-41CA-8543-485E605ADDBD}"/>
              </a:ext>
            </a:extLst>
          </p:cNvPr>
          <p:cNvSpPr txBox="1"/>
          <p:nvPr/>
        </p:nvSpPr>
        <p:spPr>
          <a:xfrm>
            <a:off x="1111349" y="287733"/>
            <a:ext cx="10962759" cy="1478418"/>
          </a:xfrm>
          <a:prstGeom prst="rect">
            <a:avLst/>
          </a:prstGeom>
          <a:noFill/>
        </p:spPr>
        <p:txBody>
          <a:bodyPr wrap="square">
            <a:spAutoFit/>
          </a:bodyPr>
          <a:lstStyle/>
          <a:p>
            <a:pPr lvl="0" algn="ctr">
              <a:lnSpc>
                <a:spcPct val="150000"/>
              </a:lnSpc>
            </a:pPr>
            <a:r>
              <a:rPr lang="en-US" sz="3200">
                <a:solidFill>
                  <a:prstClr val="black"/>
                </a:solidFill>
              </a:rPr>
              <a:t>Bạn Vinh quay bánh xe ở hình bên, khi bánh xe dừng lại, kim có thể chỉ vào phần hình tròn màu gì?</a:t>
            </a: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4" name="Oval 3">
            <a:extLst>
              <a:ext uri="{FF2B5EF4-FFF2-40B4-BE49-F238E27FC236}">
                <a16:creationId xmlns:a16="http://schemas.microsoft.com/office/drawing/2014/main" id="{86693F88-1D14-4C9C-BE20-391883F7E9FA}"/>
              </a:ext>
            </a:extLst>
          </p:cNvPr>
          <p:cNvSpPr/>
          <p:nvPr/>
        </p:nvSpPr>
        <p:spPr>
          <a:xfrm>
            <a:off x="520505" y="464234"/>
            <a:ext cx="562708" cy="5627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cs typeface="+mn-cs"/>
              </a:rPr>
              <a:t>2</a:t>
            </a:r>
          </a:p>
        </p:txBody>
      </p:sp>
      <p:pic>
        <p:nvPicPr>
          <p:cNvPr id="5" name="Picture 4">
            <a:extLst>
              <a:ext uri="{FF2B5EF4-FFF2-40B4-BE49-F238E27FC236}">
                <a16:creationId xmlns:a16="http://schemas.microsoft.com/office/drawing/2014/main" id="{8BFE4034-83BD-4C79-9F99-6EC3C9C80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316" y="1800820"/>
            <a:ext cx="4811151" cy="4257655"/>
          </a:xfrm>
          <a:prstGeom prst="rect">
            <a:avLst/>
          </a:prstGeom>
        </p:spPr>
      </p:pic>
      <p:sp>
        <p:nvSpPr>
          <p:cNvPr id="11" name="TextBox 10">
            <a:extLst>
              <a:ext uri="{FF2B5EF4-FFF2-40B4-BE49-F238E27FC236}">
                <a16:creationId xmlns:a16="http://schemas.microsoft.com/office/drawing/2014/main" id="{BE2385A8-219A-4837-91B6-6E1DB2989154}"/>
              </a:ext>
            </a:extLst>
          </p:cNvPr>
          <p:cNvSpPr txBox="1"/>
          <p:nvPr/>
        </p:nvSpPr>
        <p:spPr>
          <a:xfrm>
            <a:off x="5491925" y="2540029"/>
            <a:ext cx="6398867" cy="2677656"/>
          </a:xfrm>
          <a:prstGeom prst="rect">
            <a:avLst/>
          </a:prstGeom>
          <a:noFill/>
        </p:spPr>
        <p:txBody>
          <a:bodyPr wrap="square">
            <a:spAutoFit/>
          </a:bodyPr>
          <a:lstStyle/>
          <a:p>
            <a:pPr algn="l">
              <a:buFont typeface="Arial" panose="020B0604020202020204" pitchFamily="34" charset="0"/>
              <a:buChar char="•"/>
            </a:pPr>
            <a:r>
              <a:rPr lang="en-US" sz="2800" b="1" i="0">
                <a:solidFill>
                  <a:srgbClr val="C00000"/>
                </a:solidFill>
                <a:effectLst/>
              </a:rPr>
              <a:t> Kim </a:t>
            </a:r>
            <a:r>
              <a:rPr lang="en-US" sz="2800" b="1" i="0" dirty="0" err="1">
                <a:solidFill>
                  <a:srgbClr val="C00000"/>
                </a:solidFill>
                <a:effectLst/>
              </a:rPr>
              <a:t>có</a:t>
            </a:r>
            <a:r>
              <a:rPr lang="en-US" sz="2800" b="1" i="0" dirty="0">
                <a:solidFill>
                  <a:srgbClr val="C00000"/>
                </a:solidFill>
                <a:effectLst/>
              </a:rPr>
              <a:t> </a:t>
            </a:r>
            <a:r>
              <a:rPr lang="en-US" sz="2800" b="1" i="0" dirty="0" err="1">
                <a:solidFill>
                  <a:srgbClr val="C00000"/>
                </a:solidFill>
                <a:effectLst/>
              </a:rPr>
              <a:t>thể</a:t>
            </a:r>
            <a:r>
              <a:rPr lang="en-US" sz="2800" b="1" i="0" dirty="0">
                <a:solidFill>
                  <a:srgbClr val="C00000"/>
                </a:solidFill>
                <a:effectLst/>
              </a:rPr>
              <a:t> </a:t>
            </a:r>
            <a:r>
              <a:rPr lang="en-US" sz="2800" b="1" i="0" dirty="0" err="1">
                <a:solidFill>
                  <a:srgbClr val="C00000"/>
                </a:solidFill>
                <a:effectLst/>
              </a:rPr>
              <a:t>chỉ</a:t>
            </a:r>
            <a:r>
              <a:rPr lang="en-US" sz="2800" b="1" i="0" dirty="0">
                <a:solidFill>
                  <a:srgbClr val="C00000"/>
                </a:solidFill>
                <a:effectLst/>
              </a:rPr>
              <a:t> </a:t>
            </a:r>
            <a:r>
              <a:rPr lang="en-US" sz="2800" b="1" i="0" dirty="0" err="1">
                <a:solidFill>
                  <a:srgbClr val="C00000"/>
                </a:solidFill>
                <a:effectLst/>
              </a:rPr>
              <a:t>vào</a:t>
            </a:r>
            <a:r>
              <a:rPr lang="en-US" sz="2800" b="1" i="0" dirty="0">
                <a:solidFill>
                  <a:srgbClr val="C00000"/>
                </a:solidFill>
                <a:effectLst/>
              </a:rPr>
              <a:t> </a:t>
            </a:r>
            <a:r>
              <a:rPr lang="en-US" sz="2800" b="1" i="0" dirty="0" err="1">
                <a:solidFill>
                  <a:srgbClr val="C00000"/>
                </a:solidFill>
                <a:effectLst/>
              </a:rPr>
              <a:t>phần</a:t>
            </a:r>
            <a:r>
              <a:rPr lang="en-US" sz="2800" b="1" i="0" dirty="0">
                <a:solidFill>
                  <a:srgbClr val="C00000"/>
                </a:solidFill>
                <a:effectLst/>
              </a:rPr>
              <a:t> </a:t>
            </a:r>
            <a:r>
              <a:rPr lang="en-US" sz="2800" b="1" i="0" dirty="0" err="1">
                <a:solidFill>
                  <a:srgbClr val="C00000"/>
                </a:solidFill>
                <a:effectLst/>
              </a:rPr>
              <a:t>hình</a:t>
            </a:r>
            <a:r>
              <a:rPr lang="en-US" sz="2800" b="1" i="0" dirty="0">
                <a:solidFill>
                  <a:srgbClr val="C00000"/>
                </a:solidFill>
                <a:effectLst/>
              </a:rPr>
              <a:t> </a:t>
            </a:r>
            <a:r>
              <a:rPr lang="en-US" sz="2800" b="1" i="0" dirty="0" err="1">
                <a:solidFill>
                  <a:srgbClr val="C00000"/>
                </a:solidFill>
                <a:effectLst/>
              </a:rPr>
              <a:t>tròn</a:t>
            </a:r>
            <a:r>
              <a:rPr lang="en-US" sz="2800" b="1" i="0" dirty="0">
                <a:solidFill>
                  <a:srgbClr val="C00000"/>
                </a:solidFill>
                <a:effectLst/>
              </a:rPr>
              <a:t> </a:t>
            </a:r>
            <a:r>
              <a:rPr lang="en-US" sz="2800" b="1" i="0" dirty="0" err="1">
                <a:solidFill>
                  <a:srgbClr val="C00000"/>
                </a:solidFill>
                <a:effectLst/>
              </a:rPr>
              <a:t>màu</a:t>
            </a:r>
            <a:r>
              <a:rPr lang="en-US" sz="2800" b="1" i="0" dirty="0">
                <a:solidFill>
                  <a:srgbClr val="C00000"/>
                </a:solidFill>
                <a:effectLst/>
              </a:rPr>
              <a:t> </a:t>
            </a:r>
            <a:r>
              <a:rPr lang="en-US" sz="2800" b="1" i="0" dirty="0" err="1">
                <a:solidFill>
                  <a:srgbClr val="C00000"/>
                </a:solidFill>
                <a:effectLst/>
              </a:rPr>
              <a:t>đỏ</a:t>
            </a:r>
            <a:r>
              <a:rPr lang="en-US" sz="2800" b="1" i="0" dirty="0">
                <a:solidFill>
                  <a:srgbClr val="C00000"/>
                </a:solidFill>
                <a:effectLst/>
              </a:rPr>
              <a:t>.</a:t>
            </a:r>
          </a:p>
          <a:p>
            <a:pPr algn="l">
              <a:buFont typeface="Arial" panose="020B0604020202020204" pitchFamily="34" charset="0"/>
              <a:buChar char="•"/>
            </a:pPr>
            <a:r>
              <a:rPr lang="en-US" sz="2800" b="1" i="0">
                <a:solidFill>
                  <a:srgbClr val="C00000"/>
                </a:solidFill>
                <a:effectLst/>
              </a:rPr>
              <a:t> Kim </a:t>
            </a:r>
            <a:r>
              <a:rPr lang="en-US" sz="2800" b="1" i="0" dirty="0" err="1">
                <a:solidFill>
                  <a:srgbClr val="C00000"/>
                </a:solidFill>
                <a:effectLst/>
              </a:rPr>
              <a:t>có</a:t>
            </a:r>
            <a:r>
              <a:rPr lang="en-US" sz="2800" b="1" i="0" dirty="0">
                <a:solidFill>
                  <a:srgbClr val="C00000"/>
                </a:solidFill>
                <a:effectLst/>
              </a:rPr>
              <a:t> </a:t>
            </a:r>
            <a:r>
              <a:rPr lang="en-US" sz="2800" b="1" i="0" dirty="0" err="1">
                <a:solidFill>
                  <a:srgbClr val="C00000"/>
                </a:solidFill>
                <a:effectLst/>
              </a:rPr>
              <a:t>thể</a:t>
            </a:r>
            <a:r>
              <a:rPr lang="en-US" sz="2800" b="1" i="0" dirty="0">
                <a:solidFill>
                  <a:srgbClr val="C00000"/>
                </a:solidFill>
                <a:effectLst/>
              </a:rPr>
              <a:t> </a:t>
            </a:r>
            <a:r>
              <a:rPr lang="en-US" sz="2800" b="1" i="0" dirty="0" err="1">
                <a:solidFill>
                  <a:srgbClr val="C00000"/>
                </a:solidFill>
                <a:effectLst/>
              </a:rPr>
              <a:t>chỉ</a:t>
            </a:r>
            <a:r>
              <a:rPr lang="en-US" sz="2800" b="1" i="0" dirty="0">
                <a:solidFill>
                  <a:srgbClr val="C00000"/>
                </a:solidFill>
                <a:effectLst/>
              </a:rPr>
              <a:t> </a:t>
            </a:r>
            <a:r>
              <a:rPr lang="en-US" sz="2800" b="1" i="0" dirty="0" err="1">
                <a:solidFill>
                  <a:srgbClr val="C00000"/>
                </a:solidFill>
                <a:effectLst/>
              </a:rPr>
              <a:t>vào</a:t>
            </a:r>
            <a:r>
              <a:rPr lang="en-US" sz="2800" b="1" i="0" dirty="0">
                <a:solidFill>
                  <a:srgbClr val="C00000"/>
                </a:solidFill>
                <a:effectLst/>
              </a:rPr>
              <a:t> </a:t>
            </a:r>
            <a:r>
              <a:rPr lang="en-US" sz="2800" b="1" i="0" dirty="0" err="1">
                <a:solidFill>
                  <a:srgbClr val="C00000"/>
                </a:solidFill>
                <a:effectLst/>
              </a:rPr>
              <a:t>phần</a:t>
            </a:r>
            <a:r>
              <a:rPr lang="en-US" sz="2800" b="1" i="0" dirty="0">
                <a:solidFill>
                  <a:srgbClr val="C00000"/>
                </a:solidFill>
                <a:effectLst/>
              </a:rPr>
              <a:t> </a:t>
            </a:r>
            <a:r>
              <a:rPr lang="en-US" sz="2800" b="1" i="0" dirty="0" err="1">
                <a:solidFill>
                  <a:srgbClr val="C00000"/>
                </a:solidFill>
                <a:effectLst/>
              </a:rPr>
              <a:t>hình</a:t>
            </a:r>
            <a:r>
              <a:rPr lang="en-US" sz="2800" b="1" i="0" dirty="0">
                <a:solidFill>
                  <a:srgbClr val="C00000"/>
                </a:solidFill>
                <a:effectLst/>
              </a:rPr>
              <a:t> </a:t>
            </a:r>
            <a:r>
              <a:rPr lang="en-US" sz="2800" b="1" i="0" dirty="0" err="1">
                <a:solidFill>
                  <a:srgbClr val="C00000"/>
                </a:solidFill>
                <a:effectLst/>
              </a:rPr>
              <a:t>tròn</a:t>
            </a:r>
            <a:r>
              <a:rPr lang="en-US" sz="2800" b="1" i="0" dirty="0">
                <a:solidFill>
                  <a:srgbClr val="C00000"/>
                </a:solidFill>
                <a:effectLst/>
              </a:rPr>
              <a:t> </a:t>
            </a:r>
            <a:r>
              <a:rPr lang="en-US" sz="2800" b="1" i="0" dirty="0" err="1">
                <a:solidFill>
                  <a:srgbClr val="C00000"/>
                </a:solidFill>
                <a:effectLst/>
              </a:rPr>
              <a:t>màu</a:t>
            </a:r>
            <a:r>
              <a:rPr lang="en-US" sz="2800" b="1" i="0" dirty="0">
                <a:solidFill>
                  <a:srgbClr val="C00000"/>
                </a:solidFill>
                <a:effectLst/>
              </a:rPr>
              <a:t> </a:t>
            </a:r>
            <a:r>
              <a:rPr lang="en-US" sz="2800" b="1" i="0" dirty="0" err="1">
                <a:solidFill>
                  <a:srgbClr val="C00000"/>
                </a:solidFill>
                <a:effectLst/>
              </a:rPr>
              <a:t>xanh</a:t>
            </a:r>
            <a:r>
              <a:rPr lang="en-US" sz="2800" b="1" i="0" dirty="0">
                <a:solidFill>
                  <a:srgbClr val="C00000"/>
                </a:solidFill>
                <a:effectLst/>
              </a:rPr>
              <a:t>.</a:t>
            </a:r>
          </a:p>
          <a:p>
            <a:pPr algn="l">
              <a:buFont typeface="Arial" panose="020B0604020202020204" pitchFamily="34" charset="0"/>
              <a:buChar char="•"/>
            </a:pPr>
            <a:r>
              <a:rPr lang="en-US" sz="2800" b="1" i="0">
                <a:solidFill>
                  <a:srgbClr val="C00000"/>
                </a:solidFill>
                <a:effectLst/>
              </a:rPr>
              <a:t> Kim </a:t>
            </a:r>
            <a:r>
              <a:rPr lang="en-US" sz="2800" b="1" i="0" dirty="0" err="1">
                <a:solidFill>
                  <a:srgbClr val="C00000"/>
                </a:solidFill>
                <a:effectLst/>
              </a:rPr>
              <a:t>có</a:t>
            </a:r>
            <a:r>
              <a:rPr lang="en-US" sz="2800" b="1" i="0" dirty="0">
                <a:solidFill>
                  <a:srgbClr val="C00000"/>
                </a:solidFill>
                <a:effectLst/>
              </a:rPr>
              <a:t> </a:t>
            </a:r>
            <a:r>
              <a:rPr lang="en-US" sz="2800" b="1" i="0" dirty="0" err="1">
                <a:solidFill>
                  <a:srgbClr val="C00000"/>
                </a:solidFill>
                <a:effectLst/>
              </a:rPr>
              <a:t>thể</a:t>
            </a:r>
            <a:r>
              <a:rPr lang="en-US" sz="2800" b="1" i="0" dirty="0">
                <a:solidFill>
                  <a:srgbClr val="C00000"/>
                </a:solidFill>
                <a:effectLst/>
              </a:rPr>
              <a:t> </a:t>
            </a:r>
            <a:r>
              <a:rPr lang="en-US" sz="2800" b="1" i="0" dirty="0" err="1">
                <a:solidFill>
                  <a:srgbClr val="C00000"/>
                </a:solidFill>
                <a:effectLst/>
              </a:rPr>
              <a:t>chỉ</a:t>
            </a:r>
            <a:r>
              <a:rPr lang="en-US" sz="2800" b="1" i="0" dirty="0">
                <a:solidFill>
                  <a:srgbClr val="C00000"/>
                </a:solidFill>
                <a:effectLst/>
              </a:rPr>
              <a:t> </a:t>
            </a:r>
            <a:r>
              <a:rPr lang="en-US" sz="2800" b="1" i="0" dirty="0" err="1">
                <a:solidFill>
                  <a:srgbClr val="C00000"/>
                </a:solidFill>
                <a:effectLst/>
              </a:rPr>
              <a:t>vào</a:t>
            </a:r>
            <a:r>
              <a:rPr lang="en-US" sz="2800" b="1" i="0" dirty="0">
                <a:solidFill>
                  <a:srgbClr val="C00000"/>
                </a:solidFill>
                <a:effectLst/>
              </a:rPr>
              <a:t> </a:t>
            </a:r>
            <a:r>
              <a:rPr lang="en-US" sz="2800" b="1" i="0" dirty="0" err="1">
                <a:solidFill>
                  <a:srgbClr val="C00000"/>
                </a:solidFill>
                <a:effectLst/>
              </a:rPr>
              <a:t>phần</a:t>
            </a:r>
            <a:r>
              <a:rPr lang="en-US" sz="2800" b="1" i="0" dirty="0">
                <a:solidFill>
                  <a:srgbClr val="C00000"/>
                </a:solidFill>
                <a:effectLst/>
              </a:rPr>
              <a:t> </a:t>
            </a:r>
            <a:r>
              <a:rPr lang="en-US" sz="2800" b="1" i="0" dirty="0" err="1">
                <a:solidFill>
                  <a:srgbClr val="C00000"/>
                </a:solidFill>
                <a:effectLst/>
              </a:rPr>
              <a:t>hình</a:t>
            </a:r>
            <a:r>
              <a:rPr lang="en-US" sz="2800" b="1" i="0" dirty="0">
                <a:solidFill>
                  <a:srgbClr val="C00000"/>
                </a:solidFill>
                <a:effectLst/>
              </a:rPr>
              <a:t> </a:t>
            </a:r>
            <a:r>
              <a:rPr lang="en-US" sz="2800" b="1" i="0" dirty="0" err="1">
                <a:solidFill>
                  <a:srgbClr val="C00000"/>
                </a:solidFill>
                <a:effectLst/>
              </a:rPr>
              <a:t>tròn</a:t>
            </a:r>
            <a:r>
              <a:rPr lang="en-US" sz="2800" b="1" i="0" dirty="0">
                <a:solidFill>
                  <a:srgbClr val="C00000"/>
                </a:solidFill>
                <a:effectLst/>
              </a:rPr>
              <a:t> </a:t>
            </a:r>
            <a:r>
              <a:rPr lang="en-US" sz="2800" b="1" i="0" dirty="0" err="1">
                <a:solidFill>
                  <a:srgbClr val="C00000"/>
                </a:solidFill>
                <a:effectLst/>
              </a:rPr>
              <a:t>màu</a:t>
            </a:r>
            <a:r>
              <a:rPr lang="en-US" sz="2800" b="1" i="0" dirty="0">
                <a:solidFill>
                  <a:srgbClr val="C00000"/>
                </a:solidFill>
                <a:effectLst/>
              </a:rPr>
              <a:t> </a:t>
            </a:r>
            <a:r>
              <a:rPr lang="en-US" sz="2800" b="1" i="0" dirty="0" err="1">
                <a:solidFill>
                  <a:srgbClr val="C00000"/>
                </a:solidFill>
                <a:effectLst/>
              </a:rPr>
              <a:t>vàng</a:t>
            </a:r>
            <a:r>
              <a:rPr lang="en-US" sz="2800" b="1" i="0" dirty="0">
                <a:solidFill>
                  <a:srgbClr val="C00000"/>
                </a:solidFill>
                <a:effectLst/>
              </a:rPr>
              <a:t>.</a:t>
            </a:r>
          </a:p>
        </p:txBody>
      </p:sp>
    </p:spTree>
    <p:extLst>
      <p:ext uri="{BB962C8B-B14F-4D97-AF65-F5344CB8AC3E}">
        <p14:creationId xmlns:p14="http://schemas.microsoft.com/office/powerpoint/2010/main" val="64384639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589280" y="343535"/>
            <a:ext cx="11602720" cy="5385435"/>
          </a:xfrm>
          <a:prstGeom prst="rect">
            <a:avLst/>
          </a:prstGeom>
        </p:spPr>
      </p:pic>
      <p:pic>
        <p:nvPicPr>
          <p:cNvPr id="20" name="图片 19"/>
          <p:cNvPicPr>
            <a:picLocks noChangeAspect="1"/>
          </p:cNvPicPr>
          <p:nvPr/>
        </p:nvPicPr>
        <p:blipFill>
          <a:blip r:embed="rId5" cstate="screen"/>
          <a:stretch>
            <a:fillRect/>
          </a:stretch>
        </p:blipFill>
        <p:spPr>
          <a:xfrm>
            <a:off x="-292100" y="2754630"/>
            <a:ext cx="3938270" cy="4103370"/>
          </a:xfrm>
          <a:prstGeom prst="rect">
            <a:avLst/>
          </a:prstGeom>
        </p:spPr>
      </p:pic>
      <p:pic>
        <p:nvPicPr>
          <p:cNvPr id="2" name="Picture 1" descr="Picture3"/>
          <p:cNvPicPr>
            <a:picLocks noChangeAspect="1"/>
          </p:cNvPicPr>
          <p:nvPr/>
        </p:nvPicPr>
        <p:blipFill>
          <a:blip r:embed="rId6"/>
          <a:stretch>
            <a:fillRect/>
          </a:stretch>
        </p:blipFill>
        <p:spPr>
          <a:xfrm>
            <a:off x="2598420" y="1974215"/>
            <a:ext cx="7985760" cy="257873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1" name="Rounded Rectangle 40"/>
          <p:cNvSpPr/>
          <p:nvPr/>
        </p:nvSpPr>
        <p:spPr>
          <a:xfrm>
            <a:off x="6346825" y="4425315"/>
            <a:ext cx="2367915" cy="1218565"/>
          </a:xfrm>
          <a:prstGeom prst="roundRect">
            <a:avLst>
              <a:gd name="adj" fmla="val 0"/>
            </a:avLst>
          </a:prstGeom>
          <a:solidFill>
            <a:srgbClr val="7030A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Rounded Rectangle 25"/>
          <p:cNvSpPr/>
          <p:nvPr/>
        </p:nvSpPr>
        <p:spPr>
          <a:xfrm>
            <a:off x="9262110" y="4401820"/>
            <a:ext cx="2378075" cy="1218565"/>
          </a:xfrm>
          <a:prstGeom prst="roundRect">
            <a:avLst>
              <a:gd name="adj" fmla="val 0"/>
            </a:avLst>
          </a:prstGeom>
          <a:solidFill>
            <a:srgbClr val="FF4747"/>
          </a:solidFill>
          <a:ln>
            <a:solidFill>
              <a:schemeClr val="tx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Rounded Rectangle 24"/>
          <p:cNvSpPr/>
          <p:nvPr/>
        </p:nvSpPr>
        <p:spPr>
          <a:xfrm>
            <a:off x="615950" y="442468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4" name="Rounded Rectangle 23"/>
          <p:cNvSpPr/>
          <p:nvPr/>
        </p:nvSpPr>
        <p:spPr>
          <a:xfrm>
            <a:off x="3531870" y="4415155"/>
            <a:ext cx="2298065" cy="1218565"/>
          </a:xfrm>
          <a:prstGeom prst="roundRect">
            <a:avLst>
              <a:gd name="adj" fmla="val 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0" name="Rectangle: Rounded Corners 39"/>
          <p:cNvSpPr/>
          <p:nvPr/>
        </p:nvSpPr>
        <p:spPr>
          <a:xfrm>
            <a:off x="3516094" y="4440336"/>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sp>
        <p:nvSpPr>
          <p:cNvPr id="27" name="Rectangle: Rounded Corners 26"/>
          <p:cNvSpPr/>
          <p:nvPr/>
        </p:nvSpPr>
        <p:spPr>
          <a:xfrm>
            <a:off x="3516094" y="446129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1</a:t>
            </a:r>
          </a:p>
        </p:txBody>
      </p:sp>
      <p:sp>
        <p:nvSpPr>
          <p:cNvPr id="31" name="Rectangle: Rounded Corners 30"/>
          <p:cNvSpPr/>
          <p:nvPr/>
        </p:nvSpPr>
        <p:spPr>
          <a:xfrm>
            <a:off x="3516729" y="447399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2</a:t>
            </a:r>
          </a:p>
        </p:txBody>
      </p:sp>
      <p:sp>
        <p:nvSpPr>
          <p:cNvPr id="32" name="Rectangle: Rounded Corners 31"/>
          <p:cNvSpPr/>
          <p:nvPr/>
        </p:nvSpPr>
        <p:spPr>
          <a:xfrm>
            <a:off x="3516094" y="447399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3</a:t>
            </a:r>
          </a:p>
        </p:txBody>
      </p:sp>
      <p:sp>
        <p:nvSpPr>
          <p:cNvPr id="33" name="Rectangle: Rounded Corners 32"/>
          <p:cNvSpPr/>
          <p:nvPr/>
        </p:nvSpPr>
        <p:spPr>
          <a:xfrm>
            <a:off x="3517364" y="444351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4</a:t>
            </a:r>
          </a:p>
        </p:txBody>
      </p:sp>
      <p:sp>
        <p:nvSpPr>
          <p:cNvPr id="34" name="Rectangle: Rounded Corners 33"/>
          <p:cNvSpPr/>
          <p:nvPr/>
        </p:nvSpPr>
        <p:spPr>
          <a:xfrm>
            <a:off x="3517999" y="444351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5</a:t>
            </a:r>
          </a:p>
        </p:txBody>
      </p:sp>
      <p:sp>
        <p:nvSpPr>
          <p:cNvPr id="46" name="Rectangle: Rounded Corners 45"/>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sp>
        <p:nvSpPr>
          <p:cNvPr id="47" name="Rectangle: Rounded Corners 46"/>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1</a:t>
            </a:r>
          </a:p>
        </p:txBody>
      </p:sp>
      <p:sp>
        <p:nvSpPr>
          <p:cNvPr id="49" name="Plus Sign 48"/>
          <p:cNvSpPr/>
          <p:nvPr/>
        </p:nvSpPr>
        <p:spPr>
          <a:xfrm>
            <a:off x="10514532" y="444358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0" name="Rectangle: Rounded Corners 49"/>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2</a:t>
            </a:r>
          </a:p>
        </p:txBody>
      </p:sp>
      <p:sp>
        <p:nvSpPr>
          <p:cNvPr id="51" name="Rectangle: Rounded Corners 50"/>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3</a:t>
            </a:r>
          </a:p>
        </p:txBody>
      </p:sp>
      <p:sp>
        <p:nvSpPr>
          <p:cNvPr id="52" name="Rectangle: Rounded Corners 51"/>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4</a:t>
            </a:r>
          </a:p>
        </p:txBody>
      </p:sp>
      <p:sp>
        <p:nvSpPr>
          <p:cNvPr id="53" name="Rectangle: Rounded Corners 52"/>
          <p:cNvSpPr/>
          <p:nvPr/>
        </p:nvSpPr>
        <p:spPr>
          <a:xfrm>
            <a:off x="927094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5</a:t>
            </a:r>
          </a:p>
        </p:txBody>
      </p:sp>
      <p:sp>
        <p:nvSpPr>
          <p:cNvPr id="8" name="Rectangle: Rounded Corners 39"/>
          <p:cNvSpPr/>
          <p:nvPr/>
        </p:nvSpPr>
        <p:spPr>
          <a:xfrm>
            <a:off x="614144" y="446700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sp>
        <p:nvSpPr>
          <p:cNvPr id="9" name="Rectangle: Rounded Corners 26"/>
          <p:cNvSpPr/>
          <p:nvPr/>
        </p:nvSpPr>
        <p:spPr>
          <a:xfrm>
            <a:off x="614144" y="449939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1</a:t>
            </a:r>
          </a:p>
        </p:txBody>
      </p:sp>
      <p:sp>
        <p:nvSpPr>
          <p:cNvPr id="11" name="Rectangle: Rounded Corners 30"/>
          <p:cNvSpPr/>
          <p:nvPr/>
        </p:nvSpPr>
        <p:spPr>
          <a:xfrm>
            <a:off x="614779" y="45012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2</a:t>
            </a:r>
          </a:p>
        </p:txBody>
      </p:sp>
      <p:sp>
        <p:nvSpPr>
          <p:cNvPr id="12" name="Rectangle: Rounded Corners 31"/>
          <p:cNvSpPr/>
          <p:nvPr/>
        </p:nvSpPr>
        <p:spPr>
          <a:xfrm>
            <a:off x="615414" y="448986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3</a:t>
            </a:r>
          </a:p>
        </p:txBody>
      </p:sp>
      <p:sp>
        <p:nvSpPr>
          <p:cNvPr id="13" name="Rectangle: Rounded Corners 32"/>
          <p:cNvSpPr/>
          <p:nvPr/>
        </p:nvSpPr>
        <p:spPr>
          <a:xfrm>
            <a:off x="616049" y="446065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4</a:t>
            </a:r>
          </a:p>
        </p:txBody>
      </p:sp>
      <p:sp>
        <p:nvSpPr>
          <p:cNvPr id="2" name="Rectangle: Rounded Corners 33"/>
          <p:cNvSpPr/>
          <p:nvPr/>
        </p:nvSpPr>
        <p:spPr>
          <a:xfrm>
            <a:off x="614144" y="447018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5</a:t>
            </a:r>
          </a:p>
        </p:txBody>
      </p:sp>
      <p:sp>
        <p:nvSpPr>
          <p:cNvPr id="4" name="Rectangle: Rounded Corners 45"/>
          <p:cNvSpPr/>
          <p:nvPr/>
        </p:nvSpPr>
        <p:spPr>
          <a:xfrm>
            <a:off x="6362010" y="444739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sp>
        <p:nvSpPr>
          <p:cNvPr id="6" name="Rectangle: Rounded Corners 46"/>
          <p:cNvSpPr/>
          <p:nvPr/>
        </p:nvSpPr>
        <p:spPr>
          <a:xfrm>
            <a:off x="6358835" y="4467084"/>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1</a:t>
            </a:r>
          </a:p>
        </p:txBody>
      </p:sp>
      <p:sp>
        <p:nvSpPr>
          <p:cNvPr id="19" name="Plus Sign 48"/>
          <p:cNvSpPr/>
          <p:nvPr/>
        </p:nvSpPr>
        <p:spPr>
          <a:xfrm>
            <a:off x="7603057" y="444739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Rounded Corners 49"/>
          <p:cNvSpPr/>
          <p:nvPr/>
        </p:nvSpPr>
        <p:spPr>
          <a:xfrm>
            <a:off x="6351850" y="4456924"/>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2</a:t>
            </a:r>
          </a:p>
        </p:txBody>
      </p:sp>
      <p:sp>
        <p:nvSpPr>
          <p:cNvPr id="21" name="Rectangle: Rounded Corners 50"/>
          <p:cNvSpPr/>
          <p:nvPr/>
        </p:nvSpPr>
        <p:spPr>
          <a:xfrm>
            <a:off x="6365820" y="447406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3</a:t>
            </a:r>
          </a:p>
        </p:txBody>
      </p:sp>
      <p:sp>
        <p:nvSpPr>
          <p:cNvPr id="22" name="Rectangle: Rounded Corners 51"/>
          <p:cNvSpPr/>
          <p:nvPr/>
        </p:nvSpPr>
        <p:spPr>
          <a:xfrm>
            <a:off x="6348675" y="446644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4</a:t>
            </a:r>
          </a:p>
        </p:txBody>
      </p:sp>
      <p:sp>
        <p:nvSpPr>
          <p:cNvPr id="23" name="Rectangle: Rounded Corners 52"/>
          <p:cNvSpPr/>
          <p:nvPr/>
        </p:nvSpPr>
        <p:spPr>
          <a:xfrm>
            <a:off x="6362645" y="446644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5</a:t>
            </a:r>
          </a:p>
        </p:txBody>
      </p:sp>
      <p:sp>
        <p:nvSpPr>
          <p:cNvPr id="59" name="Text Box 58"/>
          <p:cNvSpPr txBox="1"/>
          <p:nvPr/>
        </p:nvSpPr>
        <p:spPr>
          <a:xfrm>
            <a:off x="481330" y="1650365"/>
            <a:ext cx="139700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ĐIỂM:</a:t>
            </a:r>
          </a:p>
        </p:txBody>
      </p:sp>
      <p:sp>
        <p:nvSpPr>
          <p:cNvPr id="39" name="Rounded Rectangle 38"/>
          <p:cNvSpPr/>
          <p:nvPr/>
        </p:nvSpPr>
        <p:spPr>
          <a:xfrm>
            <a:off x="3455646" y="5851715"/>
            <a:ext cx="5268009" cy="580254"/>
          </a:xfrm>
          <a:prstGeom prst="roundRect">
            <a:avLst/>
          </a:prstGeom>
          <a:solidFill>
            <a:schemeClr val="accent4">
              <a:lumMod val="40000"/>
              <a:lumOff val="6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Mỗi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lượt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mô tả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+1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điểm</a:t>
            </a:r>
          </a:p>
        </p:txBody>
      </p:sp>
      <p:sp>
        <p:nvSpPr>
          <p:cNvPr id="28" name="Plus Sign 27"/>
          <p:cNvSpPr/>
          <p:nvPr/>
        </p:nvSpPr>
        <p:spPr>
          <a:xfrm>
            <a:off x="4739996" y="446192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Plus Sign 27"/>
          <p:cNvSpPr/>
          <p:nvPr/>
        </p:nvSpPr>
        <p:spPr>
          <a:xfrm>
            <a:off x="1878051" y="444732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8" name="Picture 17" descr="Picture4"/>
          <p:cNvPicPr>
            <a:picLocks noChangeAspect="1"/>
          </p:cNvPicPr>
          <p:nvPr/>
        </p:nvPicPr>
        <p:blipFill>
          <a:blip r:embed="rId5"/>
          <a:stretch>
            <a:fillRect/>
          </a:stretch>
        </p:blipFill>
        <p:spPr>
          <a:xfrm>
            <a:off x="454025" y="-60325"/>
            <a:ext cx="1706880" cy="1085215"/>
          </a:xfrm>
          <a:prstGeom prst="rect">
            <a:avLst/>
          </a:prstGeom>
        </p:spPr>
      </p:pic>
      <p:pic>
        <p:nvPicPr>
          <p:cNvPr id="36" name="Picture 35" descr="Picture5"/>
          <p:cNvPicPr>
            <a:picLocks noChangeAspect="1"/>
          </p:cNvPicPr>
          <p:nvPr/>
        </p:nvPicPr>
        <p:blipFill>
          <a:blip r:embed="rId6"/>
          <a:stretch>
            <a:fillRect/>
          </a:stretch>
        </p:blipFill>
        <p:spPr>
          <a:xfrm>
            <a:off x="728980" y="2304415"/>
            <a:ext cx="2084705" cy="2133600"/>
          </a:xfrm>
          <a:prstGeom prst="rect">
            <a:avLst/>
          </a:prstGeom>
        </p:spPr>
      </p:pic>
      <p:pic>
        <p:nvPicPr>
          <p:cNvPr id="37" name="Picture 36" descr="Picture6"/>
          <p:cNvPicPr>
            <a:picLocks noChangeAspect="1"/>
          </p:cNvPicPr>
          <p:nvPr/>
        </p:nvPicPr>
        <p:blipFill>
          <a:blip r:embed="rId7"/>
          <a:stretch>
            <a:fillRect/>
          </a:stretch>
        </p:blipFill>
        <p:spPr>
          <a:xfrm>
            <a:off x="3705860" y="2242820"/>
            <a:ext cx="2084705" cy="2182495"/>
          </a:xfrm>
          <a:prstGeom prst="rect">
            <a:avLst/>
          </a:prstGeom>
        </p:spPr>
      </p:pic>
      <p:pic>
        <p:nvPicPr>
          <p:cNvPr id="38" name="Picture 37" descr="Picture7"/>
          <p:cNvPicPr>
            <a:picLocks noChangeAspect="1"/>
          </p:cNvPicPr>
          <p:nvPr/>
        </p:nvPicPr>
        <p:blipFill>
          <a:blip r:embed="rId8"/>
          <a:stretch>
            <a:fillRect/>
          </a:stretch>
        </p:blipFill>
        <p:spPr>
          <a:xfrm>
            <a:off x="6421755" y="2197100"/>
            <a:ext cx="2084705" cy="2304415"/>
          </a:xfrm>
          <a:prstGeom prst="rect">
            <a:avLst/>
          </a:prstGeom>
        </p:spPr>
      </p:pic>
      <p:pic>
        <p:nvPicPr>
          <p:cNvPr id="42" name="Picture 41" descr="Picture8"/>
          <p:cNvPicPr>
            <a:picLocks noChangeAspect="1"/>
          </p:cNvPicPr>
          <p:nvPr/>
        </p:nvPicPr>
        <p:blipFill>
          <a:blip r:embed="rId9"/>
          <a:stretch>
            <a:fillRect/>
          </a:stretch>
        </p:blipFill>
        <p:spPr>
          <a:xfrm>
            <a:off x="9377680" y="2035810"/>
            <a:ext cx="2084705" cy="2426335"/>
          </a:xfrm>
          <a:prstGeom prst="rect">
            <a:avLst/>
          </a:prstGeom>
        </p:spPr>
      </p:pic>
      <p:pic>
        <p:nvPicPr>
          <p:cNvPr id="43" name="Picture 42" descr="Picture9"/>
          <p:cNvPicPr>
            <a:picLocks noChangeAspect="1"/>
          </p:cNvPicPr>
          <p:nvPr/>
        </p:nvPicPr>
        <p:blipFill>
          <a:blip r:embed="rId10"/>
          <a:stretch>
            <a:fillRect/>
          </a:stretch>
        </p:blipFill>
        <p:spPr>
          <a:xfrm>
            <a:off x="2059940" y="525780"/>
            <a:ext cx="9589135" cy="131064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500"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subTnLst>
                                    <p:audio>
                                      <p:cMediaNode>
                                        <p:cTn display="0" masterRel="sameClick">
                                          <p:stCondLst>
                                            <p:cond evt="begin" delay="0">
                                              <p:tn val="28"/>
                                            </p:cond>
                                          </p:stCondLst>
                                          <p:endCondLst>
                                            <p:cond evt="onStopAudio" delay="0">
                                              <p:tgtEl>
                                                <p:sldTgt/>
                                              </p:tgtEl>
                                            </p:cond>
                                          </p:endCondLst>
                                        </p:cTn>
                                        <p:tgtEl>
                                          <p:sndTgt r:embed="rId3" name="las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subTnLst>
                                    <p:audio>
                                      <p:cMediaNode>
                                        <p:cTn display="0" masterRel="sameClick">
                                          <p:stCondLst>
                                            <p:cond evt="begin" delay="0">
                                              <p:tn val="3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36" restart="whenNotActive" fill="hold" evtFilter="cancelBubble" nodeType="interactiveSeq">
                <p:stCondLst>
                  <p:cond evt="onClick" delay="0">
                    <p:tgtEl>
                      <p:spTgt spid="4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subTnLst>
                                    <p:audio>
                                      <p:cMediaNode>
                                        <p:cTn display="0" masterRel="sameClick">
                                          <p:stCondLst>
                                            <p:cond evt="begin" delay="0">
                                              <p:tn val="39"/>
                                            </p:cond>
                                          </p:stCondLst>
                                          <p:endCondLst>
                                            <p:cond evt="onStopAudio" delay="0">
                                              <p:tgtEl>
                                                <p:sldTgt/>
                                              </p:tgtEl>
                                            </p:cond>
                                          </p:endCondLst>
                                        </p:cTn>
                                        <p:tgtEl>
                                          <p:sndTgt r:embed="rId3" name="lase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subTnLst>
                                    <p:audio>
                                      <p:cMediaNode>
                                        <p:cTn display="0" masterRel="sameClick">
                                          <p:stCondLst>
                                            <p:cond evt="begin" delay="0">
                                              <p:tn val="44"/>
                                            </p:cond>
                                          </p:stCondLst>
                                          <p:endCondLst>
                                            <p:cond evt="onStopAudio" delay="0">
                                              <p:tgtEl>
                                                <p:sldTgt/>
                                              </p:tgtEl>
                                            </p:cond>
                                          </p:endCondLst>
                                        </p:cTn>
                                        <p:tgtEl>
                                          <p:sndTgt r:embed="rId3" name="la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subTnLst>
                                    <p:audio>
                                      <p:cMediaNode>
                                        <p:cTn display="0" masterRel="sameClick">
                                          <p:stCondLst>
                                            <p:cond evt="begin" delay="0">
                                              <p:tn val="49"/>
                                            </p:cond>
                                          </p:stCondLst>
                                          <p:endCondLst>
                                            <p:cond evt="onStopAudio" delay="0">
                                              <p:tgtEl>
                                                <p:sldTgt/>
                                              </p:tgtEl>
                                            </p:cond>
                                          </p:endCondLst>
                                        </p:cTn>
                                        <p:tgtEl>
                                          <p:sndTgt r:embed="rId3" name="la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subTnLst>
                                    <p:audio>
                                      <p:cMediaNode>
                                        <p:cTn display="0" masterRel="sameClick">
                                          <p:stCondLst>
                                            <p:cond evt="begin" delay="0">
                                              <p:tn val="54"/>
                                            </p:cond>
                                          </p:stCondLst>
                                          <p:endCondLst>
                                            <p:cond evt="onStopAudio" delay="0">
                                              <p:tgtEl>
                                                <p:sldTgt/>
                                              </p:tgtEl>
                                            </p:cond>
                                          </p:endCondLst>
                                        </p:cTn>
                                        <p:tgtEl>
                                          <p:sndTgt r:embed="rId3" name="las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subTnLst>
                                    <p:audio>
                                      <p:cMediaNode>
                                        <p:cTn display="0" masterRel="sameClick">
                                          <p:stCondLst>
                                            <p:cond evt="begin" delay="0">
                                              <p:tn val="59"/>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subTnLst>
                                    <p:audio>
                                      <p:cMediaNode>
                                        <p:cTn display="0" masterRel="sameClick">
                                          <p:stCondLst>
                                            <p:cond evt="begin" delay="0">
                                              <p:tn val="65"/>
                                            </p:cond>
                                          </p:stCondLst>
                                          <p:endCondLst>
                                            <p:cond evt="onStopAudio" delay="0">
                                              <p:tgtEl>
                                                <p:sldTgt/>
                                              </p:tgtEl>
                                            </p:cond>
                                          </p:endCondLst>
                                        </p:cTn>
                                        <p:tgtEl>
                                          <p:sndTgt r:embed="rId3" name="lase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3" name="lase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subTnLst>
                                    <p:audio>
                                      <p:cMediaNode>
                                        <p:cTn display="0" masterRel="sameClick">
                                          <p:stCondLst>
                                            <p:cond evt="begin" delay="0">
                                              <p:tn val="75"/>
                                            </p:cond>
                                          </p:stCondLst>
                                          <p:endCondLst>
                                            <p:cond evt="onStopAudio" delay="0">
                                              <p:tgtEl>
                                                <p:sldTgt/>
                                              </p:tgtEl>
                                            </p:cond>
                                          </p:endCondLst>
                                        </p:cTn>
                                        <p:tgtEl>
                                          <p:sndTgt r:embed="rId3" name="lase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subTnLst>
                                    <p:audio>
                                      <p:cMediaNode>
                                        <p:cTn display="0" masterRel="sameClick">
                                          <p:stCondLst>
                                            <p:cond evt="begin" delay="0">
                                              <p:tn val="80"/>
                                            </p:cond>
                                          </p:stCondLst>
                                          <p:endCondLst>
                                            <p:cond evt="onStopAudio" delay="0">
                                              <p:tgtEl>
                                                <p:sldTgt/>
                                              </p:tgtEl>
                                            </p:cond>
                                          </p:endCondLst>
                                        </p:cTn>
                                        <p:tgtEl>
                                          <p:sndTgt r:embed="rId3" name="laser.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subTnLst>
                                    <p:audio>
                                      <p:cMediaNode>
                                        <p:cTn display="0" masterRel="sameClick">
                                          <p:stCondLst>
                                            <p:cond evt="begin" delay="0">
                                              <p:tn val="8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500"/>
                                        <p:tgtEl>
                                          <p:spTgt spid="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500"/>
                                        <p:tgtEl>
                                          <p:spTgt spid="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500"/>
                                        <p:tgtEl>
                                          <p:spTgt spid="21"/>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subTnLst>
                                    <p:audio>
                                      <p:cMediaNode>
                                        <p:cTn display="0" masterRel="sameClick">
                                          <p:stCondLst>
                                            <p:cond evt="begin" delay="0">
                                              <p:tn val="106"/>
                                            </p:cond>
                                          </p:stCondLst>
                                          <p:endCondLst>
                                            <p:cond evt="onStopAudio" delay="0">
                                              <p:tgtEl>
                                                <p:sldTgt/>
                                              </p:tgtEl>
                                            </p:cond>
                                          </p:endCondLst>
                                        </p:cTn>
                                        <p:tgtEl>
                                          <p:sndTgt r:embed="rId3" name="laser.wav"/>
                                        </p:tgtEl>
                                      </p:cMediaNode>
                                    </p:audio>
                                  </p:sub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500"/>
                                        <p:tgtEl>
                                          <p:spTgt spid="23"/>
                                        </p:tgtEl>
                                      </p:cBhvr>
                                    </p:animEffect>
                                  </p:childTnLst>
                                  <p:subTnLst>
                                    <p:audio>
                                      <p:cMediaNode>
                                        <p:cTn display="0" masterRel="sameClick">
                                          <p:stCondLst>
                                            <p:cond evt="begin" delay="0">
                                              <p:tn val="11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childTnLst>
        </p:cTn>
      </p:par>
    </p:tnLst>
    <p:bldLst>
      <p:bldP spid="27" grpId="0" bldLvl="0" animBg="1"/>
      <p:bldP spid="31" grpId="0" bldLvl="0" animBg="1"/>
      <p:bldP spid="32" grpId="0" bldLvl="0" animBg="1"/>
      <p:bldP spid="33" grpId="0" bldLvl="0" animBg="1"/>
      <p:bldP spid="34" grpId="0" bldLvl="0" animBg="1"/>
      <p:bldP spid="47" grpId="0" bldLvl="0" animBg="1"/>
      <p:bldP spid="50" grpId="0" bldLvl="0" animBg="1"/>
      <p:bldP spid="51" grpId="0" bldLvl="0" animBg="1"/>
      <p:bldP spid="52" grpId="0" bldLvl="0" animBg="1"/>
      <p:bldP spid="53" grpId="0" bldLvl="0" animBg="1"/>
      <p:bldP spid="9" grpId="0" bldLvl="0" animBg="1"/>
      <p:bldP spid="11" grpId="0" bldLvl="0" animBg="1"/>
      <p:bldP spid="12" grpId="0" bldLvl="0" animBg="1"/>
      <p:bldP spid="13" grpId="0" bldLvl="0" animBg="1"/>
      <p:bldP spid="2" grpId="0" bldLvl="0" animBg="1"/>
      <p:bldP spid="6" grpId="0" bldLvl="0" animBg="1"/>
      <p:bldP spid="7" grpId="0" bldLvl="0" animBg="1"/>
      <p:bldP spid="21" grpId="0" bldLvl="0" animBg="1"/>
      <p:bldP spid="22" grpId="0" bldLvl="0" animBg="1"/>
      <p:bldP spid="2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54" name="Rounded Rectangle 53"/>
          <p:cNvSpPr/>
          <p:nvPr/>
        </p:nvSpPr>
        <p:spPr>
          <a:xfrm>
            <a:off x="1534795" y="696595"/>
            <a:ext cx="10365105" cy="1597025"/>
          </a:xfrm>
          <a:prstGeom prst="roundRect">
            <a:avLst/>
          </a:prstGeom>
          <a:noFill/>
          <a:ln>
            <a:solidFill>
              <a:schemeClr val="tx1"/>
            </a:solidFill>
            <a:prstDash val="dash"/>
          </a:ln>
          <a:extLst>
            <a:ext uri="{909E8E84-426E-40DD-AFC4-6F175D3DCCD1}">
              <a14:hiddenFill xmlns:a14="http://schemas.microsoft.com/office/drawing/2010/main">
                <a:solidFill>
                  <a:srgbClr val="AFF3FF"/>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3" name="Rounded Rectangle 52"/>
          <p:cNvSpPr/>
          <p:nvPr/>
        </p:nvSpPr>
        <p:spPr>
          <a:xfrm>
            <a:off x="1448435" y="508635"/>
            <a:ext cx="10365105" cy="1597025"/>
          </a:xfrm>
          <a:prstGeom prst="roundRect">
            <a:avLst/>
          </a:prstGeom>
          <a:solidFill>
            <a:srgbClr val="AFF3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44" name="图片 43"/>
          <p:cNvPicPr>
            <a:picLocks noChangeAspect="1"/>
          </p:cNvPicPr>
          <p:nvPr/>
        </p:nvPicPr>
        <p:blipFill>
          <a:blip r:embed="rId4" cstate="screen"/>
          <a:stretch>
            <a:fillRect/>
          </a:stretch>
        </p:blipFill>
        <p:spPr>
          <a:xfrm>
            <a:off x="4264025" y="3319780"/>
            <a:ext cx="3650615" cy="3650615"/>
          </a:xfrm>
          <a:prstGeom prst="rect">
            <a:avLst/>
          </a:prstGeom>
        </p:spPr>
      </p:pic>
      <p:sp>
        <p:nvSpPr>
          <p:cNvPr id="45" name="Text Box 44"/>
          <p:cNvSpPr txBox="1"/>
          <p:nvPr/>
        </p:nvSpPr>
        <p:spPr>
          <a:xfrm>
            <a:off x="2046605" y="596900"/>
            <a:ext cx="9766935" cy="1419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Em tập dùng các từ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 chắc chắn, không thể </a:t>
            </a:r>
            <a:r>
              <a:rPr kumimoji="0" lang="en-US" sz="3600" b="1"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khi nói chuyện với người thân.</a:t>
            </a:r>
            <a:endParaRPr kumimoji="0" lang="en-US" sz="3600" b="1" i="0" u="sng"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endParaRPr>
          </a:p>
        </p:txBody>
      </p:sp>
      <p:sp>
        <p:nvSpPr>
          <p:cNvPr id="46" name="Text Box 45"/>
          <p:cNvSpPr txBox="1"/>
          <p:nvPr/>
        </p:nvSpPr>
        <p:spPr>
          <a:xfrm rot="20220000">
            <a:off x="3157855" y="3926840"/>
            <a:ext cx="137922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có thể</a:t>
            </a:r>
            <a:endParaRPr kumimoji="0" lang="en-US" sz="3600" b="1" i="0" u="sng"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Text Box 46"/>
          <p:cNvSpPr txBox="1"/>
          <p:nvPr/>
        </p:nvSpPr>
        <p:spPr>
          <a:xfrm rot="1680000">
            <a:off x="7851775" y="3776980"/>
            <a:ext cx="137922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có thể</a:t>
            </a:r>
            <a:endParaRPr kumimoji="0" lang="en-US" sz="3600" b="1" i="0" u="sng"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8" name="Text Box 47"/>
          <p:cNvSpPr txBox="1"/>
          <p:nvPr/>
        </p:nvSpPr>
        <p:spPr>
          <a:xfrm rot="480000">
            <a:off x="5403850" y="2792730"/>
            <a:ext cx="264541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chắc chắn</a:t>
            </a:r>
            <a:endParaRPr kumimoji="0" lang="en-US" sz="3600" b="1" i="0" u="sng"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endParaRPr>
          </a:p>
        </p:txBody>
      </p:sp>
      <p:sp>
        <p:nvSpPr>
          <p:cNvPr id="49" name="Text Box 48"/>
          <p:cNvSpPr txBox="1"/>
          <p:nvPr/>
        </p:nvSpPr>
        <p:spPr>
          <a:xfrm rot="21240000">
            <a:off x="1720850" y="5057775"/>
            <a:ext cx="264541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chắc chắn</a:t>
            </a:r>
            <a:endParaRPr kumimoji="0" lang="en-US" sz="3600" b="1" i="0" u="sng"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endParaRPr>
          </a:p>
        </p:txBody>
      </p:sp>
      <p:sp>
        <p:nvSpPr>
          <p:cNvPr id="50" name="Text Box 49"/>
          <p:cNvSpPr txBox="1"/>
          <p:nvPr/>
        </p:nvSpPr>
        <p:spPr>
          <a:xfrm rot="300000">
            <a:off x="7942580" y="5258435"/>
            <a:ext cx="254127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không thể</a:t>
            </a:r>
          </a:p>
        </p:txBody>
      </p:sp>
      <p:sp>
        <p:nvSpPr>
          <p:cNvPr id="51" name="Text Box 50"/>
          <p:cNvSpPr txBox="1"/>
          <p:nvPr/>
        </p:nvSpPr>
        <p:spPr>
          <a:xfrm rot="300000">
            <a:off x="3202305" y="2863850"/>
            <a:ext cx="254127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không thể</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
                                        <p:tgtEl>
                                          <p:spTgt spid="54"/>
                                        </p:tgtEl>
                                      </p:cBhvr>
                                    </p:animEffect>
                                    <p:anim calcmode="lin" valueType="num">
                                      <p:cBhvr>
                                        <p:cTn id="8" dur="400" fill="hold"/>
                                        <p:tgtEl>
                                          <p:spTgt spid="54"/>
                                        </p:tgtEl>
                                        <p:attrNameLst>
                                          <p:attrName>ppt_x</p:attrName>
                                        </p:attrNameLst>
                                      </p:cBhvr>
                                      <p:tavLst>
                                        <p:tav tm="0">
                                          <p:val>
                                            <p:strVal val="#ppt_x"/>
                                          </p:val>
                                        </p:tav>
                                        <p:tav tm="100000">
                                          <p:val>
                                            <p:strVal val="#ppt_x"/>
                                          </p:val>
                                        </p:tav>
                                      </p:tavLst>
                                    </p:anim>
                                    <p:anim calcmode="lin" valueType="num">
                                      <p:cBhvr>
                                        <p:cTn id="9" dur="400" fill="hold"/>
                                        <p:tgtEl>
                                          <p:spTgt spid="5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
                                        <p:tgtEl>
                                          <p:spTgt spid="53"/>
                                        </p:tgtEl>
                                      </p:cBhvr>
                                    </p:animEffect>
                                    <p:anim calcmode="lin" valueType="num">
                                      <p:cBhvr>
                                        <p:cTn id="15" dur="400" fill="hold"/>
                                        <p:tgtEl>
                                          <p:spTgt spid="53"/>
                                        </p:tgtEl>
                                        <p:attrNameLst>
                                          <p:attrName>ppt_x</p:attrName>
                                        </p:attrNameLst>
                                      </p:cBhvr>
                                      <p:tavLst>
                                        <p:tav tm="0">
                                          <p:val>
                                            <p:strVal val="#ppt_x"/>
                                          </p:val>
                                        </p:tav>
                                        <p:tav tm="100000">
                                          <p:val>
                                            <p:strVal val="#ppt_x"/>
                                          </p:val>
                                        </p:tav>
                                      </p:tavLst>
                                    </p:anim>
                                    <p:anim calcmode="lin" valueType="num">
                                      <p:cBhvr>
                                        <p:cTn id="16" dur="400" fill="hold"/>
                                        <p:tgtEl>
                                          <p:spTgt spid="5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5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5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
                                        <p:tgtEl>
                                          <p:spTgt spid="45"/>
                                        </p:tgtEl>
                                      </p:cBhvr>
                                    </p:animEffect>
                                    <p:anim calcmode="lin" valueType="num">
                                      <p:cBhvr>
                                        <p:cTn id="22" dur="400" fill="hold"/>
                                        <p:tgtEl>
                                          <p:spTgt spid="45"/>
                                        </p:tgtEl>
                                        <p:attrNameLst>
                                          <p:attrName>ppt_x</p:attrName>
                                        </p:attrNameLst>
                                      </p:cBhvr>
                                      <p:tavLst>
                                        <p:tav tm="0">
                                          <p:val>
                                            <p:strVal val="#ppt_x"/>
                                          </p:val>
                                        </p:tav>
                                        <p:tav tm="100000">
                                          <p:val>
                                            <p:strVal val="#ppt_x"/>
                                          </p:val>
                                        </p:tav>
                                      </p:tavLst>
                                    </p:anim>
                                    <p:anim calcmode="lin" valueType="num">
                                      <p:cBhvr>
                                        <p:cTn id="23" dur="400" fill="hold"/>
                                        <p:tgtEl>
                                          <p:spTgt spid="45"/>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4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4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3" grpId="0" animBg="1"/>
      <p:bldP spid="53" grpId="1" animBg="1"/>
      <p:bldP spid="45" grpId="0"/>
      <p:bldP spid="45" grpId="1"/>
      <p:bldP spid="46" grpId="0"/>
      <p:bldP spid="47" grpId="0"/>
      <p:bldP spid="48" grpId="0"/>
      <p:bldP spid="49" grpId="0"/>
      <p:bldP spid="50"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Picture1"/>
          <p:cNvPicPr>
            <a:picLocks noChangeAspect="1"/>
          </p:cNvPicPr>
          <p:nvPr/>
        </p:nvPicPr>
        <p:blipFill>
          <a:blip r:embed="rId4"/>
          <a:stretch>
            <a:fillRect/>
          </a:stretch>
        </p:blipFill>
        <p:spPr>
          <a:xfrm>
            <a:off x="2395855" y="1380490"/>
            <a:ext cx="7400290" cy="409638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2" name="TextBox 1">
            <a:extLst>
              <a:ext uri="{FF2B5EF4-FFF2-40B4-BE49-F238E27FC236}">
                <a16:creationId xmlns:a16="http://schemas.microsoft.com/office/drawing/2014/main" id="{499C87D5-FB12-4C40-98B9-43A8744F7739}"/>
              </a:ext>
            </a:extLst>
          </p:cNvPr>
          <p:cNvSpPr txBox="1"/>
          <p:nvPr/>
        </p:nvSpPr>
        <p:spPr>
          <a:xfrm>
            <a:off x="1899529" y="2016541"/>
            <a:ext cx="8159262" cy="1631216"/>
          </a:xfrm>
          <a:prstGeom prst="rect">
            <a:avLst/>
          </a:prstGeom>
          <a:noFill/>
        </p:spPr>
        <p:txBody>
          <a:bodyPr wrap="square" rtlCol="0">
            <a:spAutoFit/>
          </a:bodyPr>
          <a:lstStyle/>
          <a:p>
            <a:pPr algn="ctr"/>
            <a:r>
              <a:rPr lang="en-US" sz="5000">
                <a:solidFill>
                  <a:srgbClr val="FF0000"/>
                </a:solidFill>
              </a:rPr>
              <a:t>CÙNG CHƠI TRÒ CHƠI</a:t>
            </a:r>
          </a:p>
          <a:p>
            <a:pPr algn="ctr"/>
            <a:r>
              <a:rPr lang="en-US" sz="5000">
                <a:solidFill>
                  <a:sysClr val="windowText" lastClr="000000"/>
                </a:solidFill>
              </a:rPr>
              <a:t>TẬP TẦM VÔNG</a:t>
            </a:r>
          </a:p>
        </p:txBody>
      </p:sp>
    </p:spTree>
    <p:extLst>
      <p:ext uri="{BB962C8B-B14F-4D97-AF65-F5344CB8AC3E}">
        <p14:creationId xmlns:p14="http://schemas.microsoft.com/office/powerpoint/2010/main" val="17475699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p>
        </p:txBody>
      </p:sp>
      <p:pic>
        <p:nvPicPr>
          <p:cNvPr id="7" name="Tập tầm vông - Trò chơi dân gian_Trim">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936750" y="1409700"/>
            <a:ext cx="8373745" cy="4495165"/>
          </a:xfrm>
          <a:prstGeom prst="rect">
            <a:avLst/>
          </a:prstGeom>
        </p:spPr>
      </p:pic>
      <p:grpSp>
        <p:nvGrpSpPr>
          <p:cNvPr id="6" name="Group 5"/>
          <p:cNvGrpSpPr/>
          <p:nvPr/>
        </p:nvGrpSpPr>
        <p:grpSpPr>
          <a:xfrm>
            <a:off x="1798320" y="1310005"/>
            <a:ext cx="8595360" cy="5247005"/>
            <a:chOff x="2832" y="2063"/>
            <a:chExt cx="13536" cy="8263"/>
          </a:xfrm>
        </p:grpSpPr>
        <p:sp>
          <p:nvSpPr>
            <p:cNvPr id="1423" name="Google Shape;1423;p47"/>
            <p:cNvSpPr/>
            <p:nvPr/>
          </p:nvSpPr>
          <p:spPr>
            <a:xfrm>
              <a:off x="2832" y="2063"/>
              <a:ext cx="13536" cy="7488"/>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sp>
          <p:nvSpPr>
            <p:cNvPr id="1424" name="Google Shape;1424;p47"/>
            <p:cNvSpPr/>
            <p:nvPr/>
          </p:nvSpPr>
          <p:spPr>
            <a:xfrm>
              <a:off x="8542" y="9551"/>
              <a:ext cx="2116" cy="714"/>
            </a:xfrm>
            <a:custGeom>
              <a:avLst/>
              <a:gdLst/>
              <a:ahLst/>
              <a:cxnLst/>
              <a:rect l="l" t="t" r="r" b="b"/>
              <a:pathLst>
                <a:path w="7199" h="4194" extrusionOk="0">
                  <a:moveTo>
                    <a:pt x="1" y="1"/>
                  </a:moveTo>
                  <a:lnTo>
                    <a:pt x="1" y="4194"/>
                  </a:lnTo>
                  <a:lnTo>
                    <a:pt x="7198" y="4194"/>
                  </a:lnTo>
                  <a:lnTo>
                    <a:pt x="719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sp>
          <p:nvSpPr>
            <p:cNvPr id="1425" name="Google Shape;1425;p47"/>
            <p:cNvSpPr/>
            <p:nvPr/>
          </p:nvSpPr>
          <p:spPr>
            <a:xfrm>
              <a:off x="8542" y="9551"/>
              <a:ext cx="2116" cy="587"/>
            </a:xfrm>
            <a:custGeom>
              <a:avLst/>
              <a:gdLst/>
              <a:ahLst/>
              <a:cxnLst/>
              <a:rect l="l" t="t" r="r" b="b"/>
              <a:pathLst>
                <a:path w="7199" h="1993" extrusionOk="0">
                  <a:moveTo>
                    <a:pt x="1" y="1"/>
                  </a:moveTo>
                  <a:lnTo>
                    <a:pt x="1" y="980"/>
                  </a:lnTo>
                  <a:lnTo>
                    <a:pt x="7198" y="1992"/>
                  </a:lnTo>
                  <a:lnTo>
                    <a:pt x="71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sp>
          <p:nvSpPr>
            <p:cNvPr id="1426" name="Google Shape;1426;p47"/>
            <p:cNvSpPr/>
            <p:nvPr/>
          </p:nvSpPr>
          <p:spPr>
            <a:xfrm>
              <a:off x="7936" y="10218"/>
              <a:ext cx="3328" cy="109"/>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grpSp>
      <p:pic>
        <p:nvPicPr>
          <p:cNvPr id="10" name="图片 4"/>
          <p:cNvPicPr>
            <a:picLocks noChangeAspect="1"/>
          </p:cNvPicPr>
          <p:nvPr/>
        </p:nvPicPr>
        <p:blipFill>
          <a:blip r:embed="rId7"/>
          <a:srcRect l="73750"/>
          <a:stretch>
            <a:fillRect/>
          </a:stretch>
        </p:blipFill>
        <p:spPr>
          <a:xfrm>
            <a:off x="9017000" y="-63500"/>
            <a:ext cx="3200400" cy="193484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46346"/>
          <a:stretch>
            <a:fillRect/>
          </a:stretch>
        </p:blipFill>
        <p:spPr>
          <a:xfrm>
            <a:off x="9473565" y="5038725"/>
            <a:ext cx="2502535" cy="1819275"/>
          </a:xfrm>
          <a:prstGeom prst="rect">
            <a:avLst/>
          </a:prstGeom>
        </p:spPr>
      </p:pic>
    </p:spTree>
    <p:extLst>
      <p:ext uri="{BB962C8B-B14F-4D97-AF65-F5344CB8AC3E}">
        <p14:creationId xmlns:p14="http://schemas.microsoft.com/office/powerpoint/2010/main" val="47482901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p>
        </p:txBody>
      </p:sp>
      <p:pic>
        <p:nvPicPr>
          <p:cNvPr id="8" name="Học ngày Covid - Bé cùng chơi nào- Chú lính chì, Tập tầm vông, năm con cua đá,_Trim">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000250" y="1422400"/>
            <a:ext cx="8298180" cy="4520565"/>
          </a:xfrm>
          <a:prstGeom prst="rect">
            <a:avLst/>
          </a:prstGeom>
        </p:spPr>
      </p:pic>
      <p:grpSp>
        <p:nvGrpSpPr>
          <p:cNvPr id="6" name="Group 5"/>
          <p:cNvGrpSpPr/>
          <p:nvPr/>
        </p:nvGrpSpPr>
        <p:grpSpPr>
          <a:xfrm>
            <a:off x="1798320" y="1310005"/>
            <a:ext cx="8595360" cy="5247005"/>
            <a:chOff x="2832" y="2063"/>
            <a:chExt cx="13536" cy="8263"/>
          </a:xfrm>
        </p:grpSpPr>
        <p:sp>
          <p:nvSpPr>
            <p:cNvPr id="1423" name="Google Shape;1423;p47"/>
            <p:cNvSpPr/>
            <p:nvPr/>
          </p:nvSpPr>
          <p:spPr>
            <a:xfrm>
              <a:off x="2832" y="2063"/>
              <a:ext cx="13536" cy="7488"/>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sp>
          <p:nvSpPr>
            <p:cNvPr id="1424" name="Google Shape;1424;p47"/>
            <p:cNvSpPr/>
            <p:nvPr/>
          </p:nvSpPr>
          <p:spPr>
            <a:xfrm>
              <a:off x="8542" y="9551"/>
              <a:ext cx="2116" cy="714"/>
            </a:xfrm>
            <a:custGeom>
              <a:avLst/>
              <a:gdLst/>
              <a:ahLst/>
              <a:cxnLst/>
              <a:rect l="l" t="t" r="r" b="b"/>
              <a:pathLst>
                <a:path w="7199" h="4194" extrusionOk="0">
                  <a:moveTo>
                    <a:pt x="1" y="1"/>
                  </a:moveTo>
                  <a:lnTo>
                    <a:pt x="1" y="4194"/>
                  </a:lnTo>
                  <a:lnTo>
                    <a:pt x="7198" y="4194"/>
                  </a:lnTo>
                  <a:lnTo>
                    <a:pt x="719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sp>
          <p:nvSpPr>
            <p:cNvPr id="1425" name="Google Shape;1425;p47"/>
            <p:cNvSpPr/>
            <p:nvPr/>
          </p:nvSpPr>
          <p:spPr>
            <a:xfrm>
              <a:off x="8542" y="9551"/>
              <a:ext cx="2116" cy="587"/>
            </a:xfrm>
            <a:custGeom>
              <a:avLst/>
              <a:gdLst/>
              <a:ahLst/>
              <a:cxnLst/>
              <a:rect l="l" t="t" r="r" b="b"/>
              <a:pathLst>
                <a:path w="7199" h="1993" extrusionOk="0">
                  <a:moveTo>
                    <a:pt x="1" y="1"/>
                  </a:moveTo>
                  <a:lnTo>
                    <a:pt x="1" y="980"/>
                  </a:lnTo>
                  <a:lnTo>
                    <a:pt x="7198" y="1992"/>
                  </a:lnTo>
                  <a:lnTo>
                    <a:pt x="71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sp>
          <p:nvSpPr>
            <p:cNvPr id="1426" name="Google Shape;1426;p47"/>
            <p:cNvSpPr/>
            <p:nvPr/>
          </p:nvSpPr>
          <p:spPr>
            <a:xfrm>
              <a:off x="7936" y="10218"/>
              <a:ext cx="3328" cy="109"/>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grpSp>
      <p:pic>
        <p:nvPicPr>
          <p:cNvPr id="10" name="图片 4"/>
          <p:cNvPicPr>
            <a:picLocks noChangeAspect="1"/>
          </p:cNvPicPr>
          <p:nvPr/>
        </p:nvPicPr>
        <p:blipFill>
          <a:blip r:embed="rId7"/>
          <a:srcRect l="73750"/>
          <a:stretch>
            <a:fillRect/>
          </a:stretch>
        </p:blipFill>
        <p:spPr>
          <a:xfrm>
            <a:off x="9017000" y="-63500"/>
            <a:ext cx="3200400" cy="193484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46346"/>
          <a:stretch>
            <a:fillRect/>
          </a:stretch>
        </p:blipFill>
        <p:spPr>
          <a:xfrm>
            <a:off x="9473565" y="5038725"/>
            <a:ext cx="2502535" cy="1819275"/>
          </a:xfrm>
          <a:prstGeom prst="rect">
            <a:avLst/>
          </a:prstGeom>
        </p:spPr>
      </p:pic>
    </p:spTree>
    <p:extLst>
      <p:ext uri="{BB962C8B-B14F-4D97-AF65-F5344CB8AC3E}">
        <p14:creationId xmlns:p14="http://schemas.microsoft.com/office/powerpoint/2010/main" val="128530177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p>
        </p:txBody>
      </p:sp>
      <p:pic>
        <p:nvPicPr>
          <p:cNvPr id="11" name="Picture 10"/>
          <p:cNvPicPr>
            <a:picLocks noChangeAspect="1"/>
          </p:cNvPicPr>
          <p:nvPr/>
        </p:nvPicPr>
        <p:blipFill>
          <a:blip r:embed="rId4"/>
          <a:srcRect r="3378"/>
          <a:stretch>
            <a:fillRect/>
          </a:stretch>
        </p:blipFill>
        <p:spPr>
          <a:xfrm>
            <a:off x="3313430" y="3565525"/>
            <a:ext cx="6033770" cy="3025775"/>
          </a:xfrm>
          <a:prstGeom prst="rect">
            <a:avLst/>
          </a:prstGeom>
        </p:spPr>
      </p:pic>
      <p:sp>
        <p:nvSpPr>
          <p:cNvPr id="9" name="Text Box 8"/>
          <p:cNvSpPr txBox="1"/>
          <p:nvPr/>
        </p:nvSpPr>
        <p:spPr>
          <a:xfrm>
            <a:off x="338455" y="1469390"/>
            <a:ext cx="1928495" cy="5835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a:noFill/>
                </a:ln>
                <a:solidFill>
                  <a:srgbClr val="ED7D31"/>
                </a:solidFill>
                <a:effectLst/>
                <a:uLnTx/>
                <a:uFillTx/>
                <a:latin typeface="iCiel Cadena" panose="02000503000000020004" charset="0"/>
                <a:cs typeface="iCiel Cadena" panose="02000503000000020004" charset="0"/>
              </a:rPr>
              <a:t>Luật chơi:</a:t>
            </a:r>
          </a:p>
        </p:txBody>
      </p:sp>
      <p:sp>
        <p:nvSpPr>
          <p:cNvPr id="12" name="Text Box 11"/>
          <p:cNvSpPr txBox="1"/>
          <p:nvPr/>
        </p:nvSpPr>
        <p:spPr>
          <a:xfrm>
            <a:off x="563245" y="1971675"/>
            <a:ext cx="11398250" cy="164147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đố</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giấu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nắm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rồi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đồng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xong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chỉ</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đố</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Nếu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đố</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tục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71240728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9"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p>
        </p:txBody>
      </p:sp>
      <p:pic>
        <p:nvPicPr>
          <p:cNvPr id="107" name="Picture 106"/>
          <p:cNvPicPr/>
          <p:nvPr/>
        </p:nvPicPr>
        <p:blipFill>
          <a:blip r:embed="rId4" r:link="rId5"/>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6">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6">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110" name="Picture 109"/>
          <p:cNvPicPr/>
          <p:nvPr/>
        </p:nvPicPr>
        <p:blipFill>
          <a:blip r:embed="rId7">
            <a:clrChange>
              <a:clrFrom>
                <a:srgbClr val="FFFFFF">
                  <a:alpha val="100000"/>
                </a:srgbClr>
              </a:clrFrom>
              <a:clrTo>
                <a:srgbClr val="FFFFFF">
                  <a:alpha val="100000"/>
                  <a:alpha val="0"/>
                </a:srgbClr>
              </a:clrTo>
            </a:clrChange>
          </a:blip>
          <a:srcRect l="34934" t="2725" r="35647" b="68541"/>
          <a:stretch>
            <a:fillRect/>
          </a:stretch>
        </p:blipFill>
        <p:spPr>
          <a:xfrm>
            <a:off x="7183755" y="939800"/>
            <a:ext cx="939800" cy="901700"/>
          </a:xfrm>
          <a:prstGeom prst="rect">
            <a:avLst/>
          </a:prstGeom>
          <a:noFill/>
          <a:ln w="9525">
            <a:noFill/>
          </a:ln>
        </p:spPr>
      </p:pic>
      <p:grpSp>
        <p:nvGrpSpPr>
          <p:cNvPr id="27" name="Group 26"/>
          <p:cNvGrpSpPr/>
          <p:nvPr/>
        </p:nvGrpSpPr>
        <p:grpSpPr>
          <a:xfrm>
            <a:off x="6594475" y="2440305"/>
            <a:ext cx="1776730" cy="4032250"/>
            <a:chOff x="14521" y="3570"/>
            <a:chExt cx="2558" cy="5626"/>
          </a:xfrm>
        </p:grpSpPr>
        <p:pic>
          <p:nvPicPr>
            <p:cNvPr id="6" name="Picture 5"/>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 name="Group 27"/>
          <p:cNvGrpSpPr/>
          <p:nvPr/>
        </p:nvGrpSpPr>
        <p:grpSpPr>
          <a:xfrm flipH="1">
            <a:off x="4521835" y="2440305"/>
            <a:ext cx="1776730" cy="4032250"/>
            <a:chOff x="14521" y="3570"/>
            <a:chExt cx="2558" cy="5626"/>
          </a:xfrm>
        </p:grpSpPr>
        <p:pic>
          <p:nvPicPr>
            <p:cNvPr id="29" name="Picture 28"/>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3" name="Group 12"/>
          <p:cNvGrpSpPr/>
          <p:nvPr/>
        </p:nvGrpSpPr>
        <p:grpSpPr>
          <a:xfrm>
            <a:off x="338455" y="5566410"/>
            <a:ext cx="11445240" cy="905510"/>
            <a:chOff x="533" y="8766"/>
            <a:chExt cx="18024" cy="1426"/>
          </a:xfrm>
        </p:grpSpPr>
        <p:sp>
          <p:nvSpPr>
            <p:cNvPr id="7" name="Rounded Rectangle 6"/>
            <p:cNvSpPr/>
            <p:nvPr/>
          </p:nvSpPr>
          <p:spPr>
            <a:xfrm>
              <a:off x="533" y="8766"/>
              <a:ext cx="18025" cy="1427"/>
            </a:xfrm>
            <a:prstGeom prst="roundRect">
              <a:avLst>
                <a:gd name="adj" fmla="val 37701"/>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 name="Text Box 10"/>
            <p:cNvSpPr txBox="1"/>
            <p:nvPr/>
          </p:nvSpPr>
          <p:spPr>
            <a:xfrm>
              <a:off x="1007" y="8980"/>
              <a:ext cx="17077"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Khi dự đoán, em không biết </a:t>
              </a:r>
              <a:r>
                <a:rPr kumimoji="0" lang="en-US" sz="3600" b="1"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chắc chắn</a:t>
              </a: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nào có viên bi</a:t>
              </a:r>
            </a:p>
          </p:txBody>
        </p:sp>
      </p:grpSp>
    </p:spTree>
    <p:extLst>
      <p:ext uri="{BB962C8B-B14F-4D97-AF65-F5344CB8AC3E}">
        <p14:creationId xmlns:p14="http://schemas.microsoft.com/office/powerpoint/2010/main" val="7839950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2.5"/>
                                          </p:val>
                                        </p:tav>
                                        <p:tav tm="100000">
                                          <p:val>
                                            <p:strVal val="#ppt_w"/>
                                          </p:val>
                                        </p:tav>
                                      </p:tavLst>
                                    </p:anim>
                                    <p:anim calcmode="lin" valueType="num">
                                      <p:cBhvr>
                                        <p:cTn id="8" dur="500" fill="hold"/>
                                        <p:tgtEl>
                                          <p:spTgt spid="15"/>
                                        </p:tgtEl>
                                        <p:attrNameLst>
                                          <p:attrName>ppt_h</p:attrName>
                                        </p:attrNameLst>
                                      </p:cBhvr>
                                      <p:tavLst>
                                        <p:tav tm="0">
                                          <p:val>
                                            <p:strVal val="#ppt_h*0.01"/>
                                          </p:val>
                                        </p:tav>
                                        <p:tav tm="100000">
                                          <p:val>
                                            <p:strVal val="#ppt_h"/>
                                          </p:val>
                                        </p:tav>
                                      </p:tavLst>
                                    </p:anim>
                                    <p:anim calcmode="lin" valueType="num">
                                      <p:cBhvr>
                                        <p:cTn id="9" dur="500" fill="hold"/>
                                        <p:tgtEl>
                                          <p:spTgt spid="15"/>
                                        </p:tgtEl>
                                        <p:attrNameLst>
                                          <p:attrName>ppt_x</p:attrName>
                                        </p:attrNameLst>
                                      </p:cBhvr>
                                      <p:tavLst>
                                        <p:tav tm="0">
                                          <p:val>
                                            <p:strVal val="#ppt_x"/>
                                          </p:val>
                                        </p:tav>
                                        <p:tav tm="100000">
                                          <p:val>
                                            <p:strVal val="#ppt_x"/>
                                          </p:val>
                                        </p:tav>
                                      </p:tavLst>
                                    </p:anim>
                                    <p:anim calcmode="lin" valueType="num">
                                      <p:cBhvr>
                                        <p:cTn id="10" dur="500" fill="hold"/>
                                        <p:tgtEl>
                                          <p:spTgt spid="15"/>
                                        </p:tgtEl>
                                        <p:attrNameLst>
                                          <p:attrName>ppt_y</p:attrName>
                                        </p:attrNameLst>
                                      </p:cBhvr>
                                      <p:tavLst>
                                        <p:tav tm="0">
                                          <p:val>
                                            <p:strVal val="#ppt_h+1"/>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500" fill="hold"/>
                                        <p:tgtEl>
                                          <p:spTgt spid="110"/>
                                        </p:tgtEl>
                                        <p:attrNameLst>
                                          <p:attrName>ppt_x</p:attrName>
                                        </p:attrNameLst>
                                      </p:cBhvr>
                                      <p:tavLst>
                                        <p:tav tm="0">
                                          <p:val>
                                            <p:strVal val="#ppt_x"/>
                                          </p:val>
                                        </p:tav>
                                        <p:tav tm="100000">
                                          <p:val>
                                            <p:strVal val="#ppt_x"/>
                                          </p:val>
                                        </p:tav>
                                      </p:tavLst>
                                    </p:anim>
                                    <p:anim calcmode="lin" valueType="num">
                                      <p:cBhvr additive="base">
                                        <p:cTn id="24"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00833333 0.305556 " pathEditMode="relative" ptsTypes="">
                                      <p:cBhvr>
                                        <p:cTn id="28" dur="2000" fill="hold"/>
                                        <p:tgtEl>
                                          <p:spTgt spid="110"/>
                                        </p:tgtEl>
                                        <p:attrNameLst>
                                          <p:attrName>ppt_x</p:attrName>
                                          <p:attrName>ppt_y</p:attrName>
                                        </p:attrNameLst>
                                      </p:cBhvr>
                                    </p:animMotion>
                                  </p:childTnLst>
                                </p:cTn>
                              </p:par>
                              <p:par>
                                <p:cTn id="29" presetID="6" presetClass="emph" presetSubtype="0" fill="hold" nodeType="withEffect">
                                  <p:stCondLst>
                                    <p:cond delay="0"/>
                                  </p:stCondLst>
                                  <p:childTnLst>
                                    <p:animScale>
                                      <p:cBhvr>
                                        <p:cTn id="30" dur="2000" fill="hold"/>
                                        <p:tgtEl>
                                          <p:spTgt spid="110"/>
                                        </p:tgtEl>
                                      </p:cBhvr>
                                      <p:by x="50000" y="50000"/>
                                    </p:animScale>
                                  </p:childTnLst>
                                </p:cTn>
                              </p:par>
                            </p:childTnLst>
                          </p:cTn>
                        </p:par>
                        <p:par>
                          <p:cTn id="31" fill="hold">
                            <p:stCondLst>
                              <p:cond delay="2000"/>
                            </p:stCondLst>
                            <p:childTnLst>
                              <p:par>
                                <p:cTn id="32" presetID="17" presetClass="entr" presetSubtype="1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childTnLst>
                                </p:cTn>
                              </p:par>
                              <p:par>
                                <p:cTn id="36" presetID="17" presetClass="entr" presetSubtype="1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childTnLst>
                                </p:cTn>
                              </p:par>
                            </p:childTnLst>
                          </p:cTn>
                        </p:par>
                        <p:par>
                          <p:cTn id="40" fill="hold">
                            <p:stCondLst>
                              <p:cond delay="2500"/>
                            </p:stCondLst>
                            <p:childTnLst>
                              <p:par>
                                <p:cTn id="41" presetID="1" presetClass="exit" presetSubtype="0" fill="hold" nodeType="after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0"/>
                                        </p:tgtEl>
                                        <p:attrNameLst>
                                          <p:attrName>style.visibility</p:attrName>
                                        </p:attrNameLst>
                                      </p:cBhvr>
                                      <p:to>
                                        <p:strVal val="hidden"/>
                                      </p:to>
                                    </p:set>
                                  </p:childTnLst>
                                </p:cTn>
                              </p:par>
                            </p:childTnLst>
                          </p:cTn>
                        </p:par>
                        <p:par>
                          <p:cTn id="51" fill="hold">
                            <p:stCondLst>
                              <p:cond delay="2500"/>
                            </p:stCondLst>
                            <p:childTnLst>
                              <p:par>
                                <p:cTn id="52" presetID="0" presetClass="path" presetSubtype="0" accel="50000" decel="50000" fill="hold" nodeType="afterEffect">
                                  <p:stCondLst>
                                    <p:cond delay="0"/>
                                  </p:stCondLst>
                                  <p:childTnLst>
                                    <p:animMotion origin="layout" path="M 0 0 L -0.00171875 -0.0108333 L -0.00432292 -0.0216667 L -0.00864583 -0.0339815 L -0.0129687 -0.0448148 L -0.0164583 -0.0555556 L -0.0207813 -0.0663889 L -0.0277604 -0.0740741 L -0.0338021 -0.0802778 L -0.0398958 -0.0849074 L -0.0459896 -0.0849074 L -0.0520312 -0.0863889 L -0.058125 -0.089537 L -0.0642188 -0.089537 L -0.0720313 -0.0910185 L -0.0789583 -0.0910185 L -0.0850521 -0.0910185 L -0.0910937 -0.0910185 L -0.0971875 -0.0910185 L -0.103281 -0.0910185 L -0.109323 -0.089537 L -0.116302 -0.0817593 L -0.122344 -0.0756482 L -0.128438 -0.0663889 L -0.134531 -0.0586111 L -0.141458 -0.0494444 L -0.148385 -0.0401852 L -0.154479 -0.0355556 L -0.161406 -0.0247222 L -0.1675 -0.0138889 L -0.174427 -0.0062037 L -0.180521 0.00462963 L -0.186615 0.0123148 L -0.193542 0.0246296 L -0.199635 0.035463 L -0.204844 0.0462963 L -0.211771 0.0586111 L -0.217865 0.0678704 L -0.225677 0.0771296 L -0.231771 0.087963 L -0.237813 0.0956481 L -0.243906 0.106481 L -0.25 0.112593 L -0.256042 0.12037 L -0.263021 0.128056 L -0.270833 0.134259 L -0.276875 0.138889 L -0.282969 0.140463 L -0.289063 0.140463 L -0.295104 0.140463 L -0.301198 0.140463 L -0.308125 0.140463 L -0.315104 0.140463 L -0.321146 0.135741 L -0.328073 0.131111 L -0.334167 0.126481 L -0.341094 0.118796 L -0.347187 0.112593 L -0.353281 0.104907 L -0.359323 0.0972222 L -0.365417 0.0894444 L -0.37151 0.0787037 L -0.376719 0.0678704 L -0.383646 0.0555556 L -0.387135 0.0447222 L -0.38974 0.0338889 L -0.393177 0.0231481 L -0.395781 0.0123148 L -0.398385 0.00148148 L -0.398385 -0.0108333 L -0.398385 -0.0231481 L -0.398385 -0.0355556 L -0.398385 -0.0462963 L -0.398385 -0.0571296 L -0.397552 -0.0678704 L -0.394062 -0.0787037 L -0.391458 -0.089537 L -0.385365 -0.0987963 L -0.381042 -0.109537 L -0.375833 -0.12037 L -0.36974 -0.125 L -0.363698 -0.132685 L -0.357604 -0.140463 L -0.350677 -0.149722 L -0.344583 -0.152778 L -0.33849 -0.155833 L -0.332448 -0.155833 L -0.326354 -0.155833 L -0.320313 -0.155833 L -0.313333 -0.155833 L -0.306406 -0.155833 L -0.300312 -0.155833 L -0.294271 -0.155833 L -0.287292 -0.154352 L -0.280365 -0.154352 L -0.272552 -0.149722 L -0.265625 -0.149722 L -0.257813 -0.146574 L -0.251719 -0.143519 L -0.245625 -0.141944 L -0.236979 -0.137315 L -0.230885 -0.134259 L -0.224792 -0.125 L -0.217865 -0.12037 L -0.211771 -0.112685 L -0.205677 -0.104907 L -0.19875 -0.0956481 L -0.192656 -0.087963 L -0.185729 -0.0787037 L -0.178802 -0.0725 L -0.171823 -0.0648148 L -0.164896 -0.0555556 L -0.158802 -0.0462963 L -0.151875 -0.0355556 L -0.145781 -0.0262963 L -0.13974 -0.017037 L -0.131927 -0.00777778 L -0.125833 0.00148148 L -0.118906 0.0138889 L -0.111927 0.0231481 L -0.105 0.0338889 L -0.0989062 0.0416667 L -0.0928646 0.0524074 L -0.0867708 0.0616667 L -0.0806771 0.0678704 L -0.0746354 0.0725 L -0.0685417 0.0771296 L -0.0624479 0.0771296 L -0.0564062 0.0771296 L -0.0503125 0.0771296 L -0.0442187 0.0771296 L -0.0372917 0.0755556 L -0.0311979 0.0678704 L -0.0251563 0.0616667 L -0.0181771 0.0555556 L -0.0121354 0.0462963 L -0.00692708 0.035463 L -0.0034375 0.0246296 L -0.000833333 0.0123148 L -0.000833333 0 " pathEditMode="relative" ptsTypes="">
                                      <p:cBhvr>
                                        <p:cTn id="53" dur="2000" fill="hold"/>
                                        <p:tgtEl>
                                          <p:spTgt spid="27"/>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0 0 L 0.00604167 -0.0062037 L 0.0121354 -0.015463 L 0.0182292 -0.0231481 L 0.0242708 -0.0324074 L 0.03125 -0.037037 L 0.0372917 -0.0416667 L 0.0433854 -0.0448148 L 0.0503125 -0.0462963 L 0.0564062 -0.0462963 L 0.0633333 -0.0462963 L 0.0694271 -0.0462963 L 0.0755208 -0.0462963 L 0.0824479 -0.0416667 L 0.089375 -0.0401852 L 0.0971875 -0.0355556 L 0.103281 -0.0324074 L 0.110208 -0.0277778 L 0.117188 -0.0247222 L 0.124115 -0.0200926 L 0.130208 -0.0185185 L 0.13625 -0.015463 L 0.142344 -0.0108333 L 0.148438 -0.0062037 L 0.154479 -0.00157407 L 0.160573 0.00305556 L 0.1675 0.00925926 L 0.174479 0.0138889 L 0.181406 0.0215741 L 0.188333 0.0262037 L 0.194427 0.0292593 L 0.201354 0.035463 L 0.207448 0.0385185 L 0.21526 0.0416667 L 0.223073 0.0447222 L 0.229115 0.0477778 L 0.235208 0.0493519 L 0.241302 0.0524074 L 0.247344 0.0524074 L 0.253437 0.0539815 L 0.260365 0.0539815 L 0.266458 0.0539815 L 0.272552 0.0539815 L 0.279479 0.0539815 L 0.287292 0.0539815 L 0.293385 0.0493519 L 0.299427 0.0431481 L 0.305521 0.035463 L 0.311615 0.0246296 L 0.314219 0.0123148 L 0.315937 0.00148148 L 0.316823 -0.00925926 L 0.316823 -0.0216667 L 0.316823 -0.0339815 L 0.313333 -0.0462963 L 0.310729 -0.0571296 L 0.305521 -0.067963 L 0.299427 -0.0787037 L 0.2925 -0.0849074 L 0.286406 -0.0864815 L 0.279479 -0.0910185 L 0.268177 -0.0925926 L 0.262135 -0.0941667 L 0.255156 -0.0956481 L 0.249115 -0.0987963 L 0.243021 -0.0987963 L 0.236927 -0.0987963 L 0.23 -0.0956481 L 0.223073 -0.0925926 L 0.216979 -0.087963 L 0.208281 -0.0833333 L 0.20224 -0.0818519 L 0.19526 -0.0772222 L 0.188333 -0.0694444 L 0.182292 -0.0633333 L 0.176198 -0.0555556 L 0.170104 -0.0478704 L 0.164063 -0.0386111 L 0.157083 -0.0277778 L 0.149271 -0.015463 L 0.142344 -0.00314815 L 0.137135 0.00768519 L 0.131042 0.0169444 L 0.125 0.0277778 L 0.118906 0.037037 L 0.111979 0.0462963 L 0.105885 0.057037 L 0.0989583 0.0678704 L 0.0902604 0.0801852 L 0.0841667 0.087963 L 0.0772396 0.0956481 L 0.0703125 0.104907 L 0.0642188 0.111111 L 0.0572917 0.12037 L 0.0511979 0.123426 L 0.0442708 0.128056 L 0.0381771 0.12963 L 0.0320833 0.12963 L 0.0260417 0.12963 L 0.0199479 0.128056 L 0.0138542 0.12037 L 0.0078125 0.114167 L 0.00260417 0.101852 L -0.000885417 0.0910185 L -0.00177083 0.0801852 L -0.00520833 0.0694444 L -0.0078125 0.0586111 L -0.0078125 0.0462963 L -0.00958333 0.0338889 L -0.00958333 0.0231481 L -0.00869792 0.0123148 L -0.00520833 0.00148148 L 0.000833333 -0.00462963 L 0.00692708 -0.0108333 L 0.0130208 -0.015463 " pathEditMode="relative" ptsTypes="">
                                      <p:cBhvr>
                                        <p:cTn id="55" dur="2000" fill="hold"/>
                                        <p:tgtEl>
                                          <p:spTgt spid="28"/>
                                        </p:tgtEl>
                                        <p:attrNameLst>
                                          <p:attrName>ppt_x</p:attrName>
                                          <p:attrName>ppt_y</p:attrName>
                                        </p:attrNameLst>
                                      </p:cBhvr>
                                    </p:animMotion>
                                  </p:childTnLst>
                                </p:cTn>
                              </p:par>
                            </p:childTnLst>
                          </p:cTn>
                        </p:par>
                        <p:par>
                          <p:cTn id="56" fill="hold">
                            <p:stCondLst>
                              <p:cond delay="4500"/>
                            </p:stCondLst>
                            <p:childTnLst>
                              <p:par>
                                <p:cTn id="57" presetID="14" presetClass="entr" presetSubtype="1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randombar(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27"/>
                                        </p:tgtEl>
                                      </p:cBhvr>
                                    </p:animEffect>
                                    <p:anim calcmode="lin" valueType="num">
                                      <p:cBhvr>
                                        <p:cTn id="64" dur="1000"/>
                                        <p:tgtEl>
                                          <p:spTgt spid="27"/>
                                        </p:tgtEl>
                                        <p:attrNameLst>
                                          <p:attrName>ppt_x</p:attrName>
                                        </p:attrNameLst>
                                      </p:cBhvr>
                                      <p:tavLst>
                                        <p:tav tm="0">
                                          <p:val>
                                            <p:strVal val="ppt_x"/>
                                          </p:val>
                                        </p:tav>
                                        <p:tav tm="100000">
                                          <p:val>
                                            <p:strVal val="ppt_x"/>
                                          </p:val>
                                        </p:tav>
                                      </p:tavLst>
                                    </p:anim>
                                    <p:anim calcmode="lin" valueType="num">
                                      <p:cBhvr>
                                        <p:cTn id="65" dur="100" decel="100000"/>
                                        <p:tgtEl>
                                          <p:spTgt spid="27"/>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27"/>
                                        </p:tgtEl>
                                        <p:attrNameLst>
                                          <p:attrName>ppt_y</p:attrName>
                                        </p:attrNameLst>
                                      </p:cBhvr>
                                      <p:tavLst>
                                        <p:tav tm="0">
                                          <p:val>
                                            <p:strVal val="ppt_y"/>
                                          </p:val>
                                        </p:tav>
                                        <p:tav tm="100000">
                                          <p:val>
                                            <p:strVal val="ppt_y+1"/>
                                          </p:val>
                                        </p:tav>
                                      </p:tavLst>
                                    </p:anim>
                                    <p:set>
                                      <p:cBhvr>
                                        <p:cTn id="67" dur="1" fill="hold">
                                          <p:stCondLst>
                                            <p:cond delay="999"/>
                                          </p:stCondLst>
                                        </p:cTn>
                                        <p:tgtEl>
                                          <p:spTgt spid="27"/>
                                        </p:tgtEl>
                                        <p:attrNameLst>
                                          <p:attrName>style.visibility</p:attrName>
                                        </p:attrNameLst>
                                      </p:cBhvr>
                                      <p:to>
                                        <p:strVal val="hidden"/>
                                      </p:to>
                                    </p:set>
                                  </p:childTnLst>
                                </p:cTn>
                              </p:par>
                              <p:par>
                                <p:cTn id="68" presetID="37" presetClass="exit" presetSubtype="0" fill="hold" nodeType="withEffect">
                                  <p:stCondLst>
                                    <p:cond delay="0"/>
                                  </p:stCondLst>
                                  <p:childTnLst>
                                    <p:animEffect transition="out" filter="fade">
                                      <p:cBhvr>
                                        <p:cTn id="69" dur="1000"/>
                                        <p:tgtEl>
                                          <p:spTgt spid="28"/>
                                        </p:tgtEl>
                                      </p:cBhvr>
                                    </p:animEffect>
                                    <p:anim calcmode="lin" valueType="num">
                                      <p:cBhvr>
                                        <p:cTn id="70" dur="1000"/>
                                        <p:tgtEl>
                                          <p:spTgt spid="28"/>
                                        </p:tgtEl>
                                        <p:attrNameLst>
                                          <p:attrName>ppt_x</p:attrName>
                                        </p:attrNameLst>
                                      </p:cBhvr>
                                      <p:tavLst>
                                        <p:tav tm="0">
                                          <p:val>
                                            <p:strVal val="ppt_x"/>
                                          </p:val>
                                        </p:tav>
                                        <p:tav tm="100000">
                                          <p:val>
                                            <p:strVal val="ppt_x"/>
                                          </p:val>
                                        </p:tav>
                                      </p:tavLst>
                                    </p:anim>
                                    <p:anim calcmode="lin" valueType="num">
                                      <p:cBhvr>
                                        <p:cTn id="71" dur="100" decel="100000"/>
                                        <p:tgtEl>
                                          <p:spTgt spid="28"/>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8"/>
                                        </p:tgtEl>
                                        <p:attrNameLst>
                                          <p:attrName>ppt_y</p:attrName>
                                        </p:attrNameLst>
                                      </p:cBhvr>
                                      <p:tavLst>
                                        <p:tav tm="0">
                                          <p:val>
                                            <p:strVal val="ppt_y"/>
                                          </p:val>
                                        </p:tav>
                                        <p:tav tm="100000">
                                          <p:val>
                                            <p:strVal val="ppt_y+1"/>
                                          </p:val>
                                        </p:tav>
                                      </p:tavLst>
                                    </p:anim>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p>
        </p:txBody>
      </p:sp>
      <p:pic>
        <p:nvPicPr>
          <p:cNvPr id="107" name="Picture 106"/>
          <p:cNvPicPr/>
          <p:nvPr/>
        </p:nvPicPr>
        <p:blipFill>
          <a:blip r:embed="rId4" r:link="rId5"/>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6">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6">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110" name="Picture 109"/>
          <p:cNvPicPr/>
          <p:nvPr/>
        </p:nvPicPr>
        <p:blipFill>
          <a:blip r:embed="rId7">
            <a:clrChange>
              <a:clrFrom>
                <a:srgbClr val="FFFFFF">
                  <a:alpha val="100000"/>
                </a:srgbClr>
              </a:clrFrom>
              <a:clrTo>
                <a:srgbClr val="FFFFFF">
                  <a:alpha val="100000"/>
                  <a:alpha val="0"/>
                </a:srgbClr>
              </a:clrTo>
            </a:clrChange>
          </a:blip>
          <a:srcRect l="34934" t="2725" r="35647" b="68541"/>
          <a:stretch>
            <a:fillRect/>
          </a:stretch>
        </p:blipFill>
        <p:spPr>
          <a:xfrm>
            <a:off x="5005705" y="3193415"/>
            <a:ext cx="591820" cy="560070"/>
          </a:xfrm>
          <a:prstGeom prst="rect">
            <a:avLst/>
          </a:prstGeom>
          <a:noFill/>
          <a:ln w="9525">
            <a:noFill/>
          </a:ln>
        </p:spPr>
      </p:pic>
      <p:grpSp>
        <p:nvGrpSpPr>
          <p:cNvPr id="27" name="Group 26"/>
          <p:cNvGrpSpPr/>
          <p:nvPr/>
        </p:nvGrpSpPr>
        <p:grpSpPr>
          <a:xfrm>
            <a:off x="6569075" y="2392680"/>
            <a:ext cx="1776730" cy="4032250"/>
            <a:chOff x="14521" y="3570"/>
            <a:chExt cx="2558" cy="5626"/>
          </a:xfrm>
        </p:grpSpPr>
        <p:pic>
          <p:nvPicPr>
            <p:cNvPr id="6" name="Picture 5"/>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 name="Group 27"/>
          <p:cNvGrpSpPr/>
          <p:nvPr/>
        </p:nvGrpSpPr>
        <p:grpSpPr>
          <a:xfrm flipH="1">
            <a:off x="4606925" y="2367915"/>
            <a:ext cx="1776730" cy="4032250"/>
            <a:chOff x="14521" y="3570"/>
            <a:chExt cx="2558" cy="5626"/>
          </a:xfrm>
        </p:grpSpPr>
        <p:pic>
          <p:nvPicPr>
            <p:cNvPr id="29" name="Picture 28"/>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1" name="Group 10"/>
          <p:cNvGrpSpPr/>
          <p:nvPr/>
        </p:nvGrpSpPr>
        <p:grpSpPr>
          <a:xfrm>
            <a:off x="7299325" y="27940"/>
            <a:ext cx="4289425" cy="2579370"/>
            <a:chOff x="12282" y="-150"/>
            <a:chExt cx="5301" cy="2274"/>
          </a:xfrm>
        </p:grpSpPr>
        <p:grpSp>
          <p:nvGrpSpPr>
            <p:cNvPr id="7" name="Group 6"/>
            <p:cNvGrpSpPr/>
            <p:nvPr/>
          </p:nvGrpSpPr>
          <p:grpSpPr>
            <a:xfrm>
              <a:off x="12282" y="-150"/>
              <a:ext cx="5301" cy="2274"/>
              <a:chOff x="11898" y="4722"/>
              <a:chExt cx="4868" cy="1921"/>
            </a:xfrm>
          </p:grpSpPr>
          <p:sp>
            <p:nvSpPr>
              <p:cNvPr id="13" name="Freeform 12"/>
              <p:cNvSpPr/>
              <p:nvPr/>
            </p:nvSpPr>
            <p:spPr>
              <a:xfrm>
                <a:off x="12095" y="4901"/>
                <a:ext cx="4633" cy="1488"/>
              </a:xfrm>
              <a:custGeom>
                <a:avLst/>
                <a:gdLst>
                  <a:gd name="connisteX0" fmla="*/ 987425 w 2941955"/>
                  <a:gd name="connsiteY0" fmla="*/ 155575 h 1164590"/>
                  <a:gd name="connisteX1" fmla="*/ 655955 w 2941955"/>
                  <a:gd name="connsiteY1" fmla="*/ 99060 h 1164590"/>
                  <a:gd name="connisteX2" fmla="*/ 360045 w 2941955"/>
                  <a:gd name="connsiteY2" fmla="*/ 141605 h 1164590"/>
                  <a:gd name="connisteX3" fmla="*/ 113030 w 2941955"/>
                  <a:gd name="connsiteY3" fmla="*/ 268605 h 1164590"/>
                  <a:gd name="connisteX4" fmla="*/ 0 w 2941955"/>
                  <a:gd name="connsiteY4" fmla="*/ 387985 h 1164590"/>
                  <a:gd name="connisteX5" fmla="*/ 77470 w 2941955"/>
                  <a:gd name="connsiteY5" fmla="*/ 536575 h 1164590"/>
                  <a:gd name="connisteX6" fmla="*/ 127000 w 2941955"/>
                  <a:gd name="connsiteY6" fmla="*/ 564515 h 1164590"/>
                  <a:gd name="connisteX7" fmla="*/ 0 w 2941955"/>
                  <a:gd name="connsiteY7" fmla="*/ 691515 h 1164590"/>
                  <a:gd name="connisteX8" fmla="*/ 42545 w 2941955"/>
                  <a:gd name="connsiteY8" fmla="*/ 875030 h 1164590"/>
                  <a:gd name="connisteX9" fmla="*/ 247015 w 2941955"/>
                  <a:gd name="connsiteY9" fmla="*/ 967105 h 1164590"/>
                  <a:gd name="connisteX10" fmla="*/ 662940 w 2941955"/>
                  <a:gd name="connsiteY10" fmla="*/ 981075 h 1164590"/>
                  <a:gd name="connisteX11" fmla="*/ 860425 w 2941955"/>
                  <a:gd name="connsiteY11" fmla="*/ 931545 h 1164590"/>
                  <a:gd name="connisteX12" fmla="*/ 889000 w 2941955"/>
                  <a:gd name="connsiteY12" fmla="*/ 1037590 h 1164590"/>
                  <a:gd name="connisteX13" fmla="*/ 1213485 w 2941955"/>
                  <a:gd name="connsiteY13" fmla="*/ 1122045 h 1164590"/>
                  <a:gd name="connisteX14" fmla="*/ 1524000 w 2941955"/>
                  <a:gd name="connsiteY14" fmla="*/ 1101090 h 1164590"/>
                  <a:gd name="connisteX15" fmla="*/ 2003425 w 2941955"/>
                  <a:gd name="connsiteY15" fmla="*/ 1164590 h 1164590"/>
                  <a:gd name="connisteX16" fmla="*/ 1884045 w 2941955"/>
                  <a:gd name="connsiteY16" fmla="*/ 1002030 h 1164590"/>
                  <a:gd name="connisteX17" fmla="*/ 2145030 w 2941955"/>
                  <a:gd name="connsiteY17" fmla="*/ 1002030 h 1164590"/>
                  <a:gd name="connisteX18" fmla="*/ 2447925 w 2941955"/>
                  <a:gd name="connsiteY18" fmla="*/ 917575 h 1164590"/>
                  <a:gd name="connisteX19" fmla="*/ 2546985 w 2941955"/>
                  <a:gd name="connsiteY19" fmla="*/ 861060 h 1164590"/>
                  <a:gd name="connisteX20" fmla="*/ 2511425 w 2941955"/>
                  <a:gd name="connsiteY20" fmla="*/ 720090 h 1164590"/>
                  <a:gd name="connisteX21" fmla="*/ 2730500 w 2941955"/>
                  <a:gd name="connsiteY21" fmla="*/ 698500 h 1164590"/>
                  <a:gd name="connisteX22" fmla="*/ 2941955 w 2941955"/>
                  <a:gd name="connsiteY22" fmla="*/ 514985 h 1164590"/>
                  <a:gd name="connisteX23" fmla="*/ 2773045 w 2941955"/>
                  <a:gd name="connsiteY23" fmla="*/ 324485 h 1164590"/>
                  <a:gd name="connisteX24" fmla="*/ 2497455 w 2941955"/>
                  <a:gd name="connsiteY24" fmla="*/ 247015 h 1164590"/>
                  <a:gd name="connisteX25" fmla="*/ 2335530 w 2941955"/>
                  <a:gd name="connsiteY25" fmla="*/ 240030 h 1164590"/>
                  <a:gd name="connisteX26" fmla="*/ 2145030 w 2941955"/>
                  <a:gd name="connsiteY26" fmla="*/ 92075 h 1164590"/>
                  <a:gd name="connisteX27" fmla="*/ 1820545 w 2941955"/>
                  <a:gd name="connsiteY27" fmla="*/ 0 h 1164590"/>
                  <a:gd name="connisteX28" fmla="*/ 1460500 w 2941955"/>
                  <a:gd name="connsiteY28" fmla="*/ 6985 h 1164590"/>
                  <a:gd name="connisteX29" fmla="*/ 1100455 w 2941955"/>
                  <a:gd name="connsiteY29" fmla="*/ 78105 h 1164590"/>
                  <a:gd name="connisteX30" fmla="*/ 987425 w 2941955"/>
                  <a:gd name="connsiteY30" fmla="*/ 155575 h 11645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2941955" h="1164590">
                    <a:moveTo>
                      <a:pt x="987425" y="155575"/>
                    </a:moveTo>
                    <a:lnTo>
                      <a:pt x="655955" y="99060"/>
                    </a:lnTo>
                    <a:lnTo>
                      <a:pt x="360045" y="141605"/>
                    </a:lnTo>
                    <a:lnTo>
                      <a:pt x="113030" y="268605"/>
                    </a:lnTo>
                    <a:lnTo>
                      <a:pt x="0" y="387985"/>
                    </a:lnTo>
                    <a:lnTo>
                      <a:pt x="77470" y="536575"/>
                    </a:lnTo>
                    <a:lnTo>
                      <a:pt x="127000" y="564515"/>
                    </a:lnTo>
                    <a:lnTo>
                      <a:pt x="0" y="691515"/>
                    </a:lnTo>
                    <a:lnTo>
                      <a:pt x="42545" y="875030"/>
                    </a:lnTo>
                    <a:lnTo>
                      <a:pt x="247015" y="967105"/>
                    </a:lnTo>
                    <a:lnTo>
                      <a:pt x="662940" y="981075"/>
                    </a:lnTo>
                    <a:lnTo>
                      <a:pt x="860425" y="931545"/>
                    </a:lnTo>
                    <a:lnTo>
                      <a:pt x="889000" y="1037590"/>
                    </a:lnTo>
                    <a:lnTo>
                      <a:pt x="1213485" y="1122045"/>
                    </a:lnTo>
                    <a:lnTo>
                      <a:pt x="1524000" y="1101090"/>
                    </a:lnTo>
                    <a:lnTo>
                      <a:pt x="2003425" y="1164590"/>
                    </a:lnTo>
                    <a:lnTo>
                      <a:pt x="1884045" y="1002030"/>
                    </a:lnTo>
                    <a:lnTo>
                      <a:pt x="2145030" y="1002030"/>
                    </a:lnTo>
                    <a:lnTo>
                      <a:pt x="2447925" y="917575"/>
                    </a:lnTo>
                    <a:lnTo>
                      <a:pt x="2546985" y="861060"/>
                    </a:lnTo>
                    <a:lnTo>
                      <a:pt x="2511425" y="720090"/>
                    </a:lnTo>
                    <a:lnTo>
                      <a:pt x="2730500" y="698500"/>
                    </a:lnTo>
                    <a:lnTo>
                      <a:pt x="2941955" y="514985"/>
                    </a:lnTo>
                    <a:lnTo>
                      <a:pt x="2773045" y="324485"/>
                    </a:lnTo>
                    <a:lnTo>
                      <a:pt x="2497455" y="247015"/>
                    </a:lnTo>
                    <a:lnTo>
                      <a:pt x="2335530" y="240030"/>
                    </a:lnTo>
                    <a:lnTo>
                      <a:pt x="2145030" y="92075"/>
                    </a:lnTo>
                    <a:lnTo>
                      <a:pt x="1820545" y="0"/>
                    </a:lnTo>
                    <a:lnTo>
                      <a:pt x="1460500" y="6985"/>
                    </a:lnTo>
                    <a:lnTo>
                      <a:pt x="1100455" y="78105"/>
                    </a:lnTo>
                    <a:lnTo>
                      <a:pt x="987425" y="155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14" name="组合 4"/>
              <p:cNvGrpSpPr/>
              <p:nvPr/>
            </p:nvGrpSpPr>
            <p:grpSpPr>
              <a:xfrm>
                <a:off x="11898" y="4722"/>
                <a:ext cx="4868" cy="1921"/>
                <a:chOff x="3246438" y="1068388"/>
                <a:chExt cx="5711825" cy="4678363"/>
              </a:xfrm>
              <a:solidFill>
                <a:schemeClr val="tx1"/>
              </a:solidFill>
            </p:grpSpPr>
            <p:sp>
              <p:nvSpPr>
                <p:cNvPr id="16" name="Freeform 1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 name="Freeform 1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 name="Freeform 1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33" name="Freeform 32"/>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34"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35"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4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grpSp>
              <p:nvGrpSpPr>
                <p:cNvPr id="62" name="组合 13"/>
                <p:cNvGrpSpPr/>
                <p:nvPr/>
              </p:nvGrpSpPr>
              <p:grpSpPr>
                <a:xfrm>
                  <a:off x="3517901" y="1225551"/>
                  <a:ext cx="5260975" cy="4090987"/>
                  <a:chOff x="3517901" y="1225551"/>
                  <a:chExt cx="5260975" cy="4090987"/>
                </a:xfrm>
                <a:grpFill/>
              </p:grpSpPr>
              <p:sp>
                <p:nvSpPr>
                  <p:cNvPr id="7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7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8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8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1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grpSp>
          </p:grpSp>
        </p:grpSp>
        <p:sp>
          <p:nvSpPr>
            <p:cNvPr id="196" name="Text Box 195"/>
            <p:cNvSpPr txBox="1"/>
            <p:nvPr/>
          </p:nvSpPr>
          <p:spPr>
            <a:xfrm>
              <a:off x="12701" y="167"/>
              <a:ext cx="4690" cy="112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a:t>
              </a: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trái,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cũng </a:t>
              </a: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a:t>
              </a: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phải</a:t>
              </a:r>
            </a:p>
          </p:txBody>
        </p:sp>
      </p:grpSp>
      <p:pic>
        <p:nvPicPr>
          <p:cNvPr id="197"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618470" y="2064385"/>
            <a:ext cx="1395095" cy="1395095"/>
          </a:xfrm>
          <a:prstGeom prst="rect">
            <a:avLst/>
          </a:prstGeom>
        </p:spPr>
      </p:pic>
    </p:spTree>
    <p:extLst>
      <p:ext uri="{BB962C8B-B14F-4D97-AF65-F5344CB8AC3E}">
        <p14:creationId xmlns:p14="http://schemas.microsoft.com/office/powerpoint/2010/main" val="416302770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7"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 calcmode="lin" valueType="num">
                                      <p:cBhvr>
                                        <p:cTn id="29" dur="500" fill="hold"/>
                                        <p:tgtEl>
                                          <p:spTgt spid="110"/>
                                        </p:tgtEl>
                                        <p:attrNameLst>
                                          <p:attrName>ppt_w</p:attrName>
                                        </p:attrNameLst>
                                      </p:cBhvr>
                                      <p:tavLst>
                                        <p:tav tm="0">
                                          <p:val>
                                            <p:fltVal val="0"/>
                                          </p:val>
                                        </p:tav>
                                        <p:tav tm="100000">
                                          <p:val>
                                            <p:strVal val="#ppt_w"/>
                                          </p:val>
                                        </p:tav>
                                      </p:tavLst>
                                    </p:anim>
                                    <p:anim calcmode="lin" valueType="num">
                                      <p:cBhvr>
                                        <p:cTn id="30" dur="500" fill="hold"/>
                                        <p:tgtEl>
                                          <p:spTgt spid="1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p>
        </p:txBody>
      </p:sp>
      <p:pic>
        <p:nvPicPr>
          <p:cNvPr id="107" name="Picture 106"/>
          <p:cNvPicPr/>
          <p:nvPr/>
        </p:nvPicPr>
        <p:blipFill>
          <a:blip r:embed="rId4" r:link="rId5"/>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6">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6">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110" name="Picture 109"/>
          <p:cNvPicPr/>
          <p:nvPr/>
        </p:nvPicPr>
        <p:blipFill>
          <a:blip r:embed="rId7">
            <a:clrChange>
              <a:clrFrom>
                <a:srgbClr val="FFFFFF">
                  <a:alpha val="100000"/>
                </a:srgbClr>
              </a:clrFrom>
              <a:clrTo>
                <a:srgbClr val="FFFFFF">
                  <a:alpha val="100000"/>
                  <a:alpha val="0"/>
                </a:srgbClr>
              </a:clrTo>
            </a:clrChange>
          </a:blip>
          <a:srcRect l="34934" t="2725" r="35647" b="68541"/>
          <a:stretch>
            <a:fillRect/>
          </a:stretch>
        </p:blipFill>
        <p:spPr>
          <a:xfrm>
            <a:off x="7183755" y="939800"/>
            <a:ext cx="939800" cy="901700"/>
          </a:xfrm>
          <a:prstGeom prst="rect">
            <a:avLst/>
          </a:prstGeom>
          <a:noFill/>
          <a:ln w="9525">
            <a:noFill/>
          </a:ln>
        </p:spPr>
      </p:pic>
      <p:grpSp>
        <p:nvGrpSpPr>
          <p:cNvPr id="27" name="Group 26"/>
          <p:cNvGrpSpPr/>
          <p:nvPr/>
        </p:nvGrpSpPr>
        <p:grpSpPr>
          <a:xfrm>
            <a:off x="6594475" y="2440305"/>
            <a:ext cx="1776730" cy="4032250"/>
            <a:chOff x="14521" y="3570"/>
            <a:chExt cx="2558" cy="5626"/>
          </a:xfrm>
        </p:grpSpPr>
        <p:pic>
          <p:nvPicPr>
            <p:cNvPr id="6" name="Picture 5"/>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 name="Group 27"/>
          <p:cNvGrpSpPr/>
          <p:nvPr/>
        </p:nvGrpSpPr>
        <p:grpSpPr>
          <a:xfrm flipH="1">
            <a:off x="4521835" y="2440305"/>
            <a:ext cx="1776730" cy="4032250"/>
            <a:chOff x="14521" y="3570"/>
            <a:chExt cx="2558" cy="5626"/>
          </a:xfrm>
        </p:grpSpPr>
        <p:pic>
          <p:nvPicPr>
            <p:cNvPr id="29" name="Picture 28"/>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3" name="Group 12"/>
          <p:cNvGrpSpPr/>
          <p:nvPr/>
        </p:nvGrpSpPr>
        <p:grpSpPr>
          <a:xfrm>
            <a:off x="338455" y="5566410"/>
            <a:ext cx="11445240" cy="905510"/>
            <a:chOff x="533" y="8766"/>
            <a:chExt cx="18024" cy="1426"/>
          </a:xfrm>
        </p:grpSpPr>
        <p:sp>
          <p:nvSpPr>
            <p:cNvPr id="7" name="Rounded Rectangle 6"/>
            <p:cNvSpPr/>
            <p:nvPr/>
          </p:nvSpPr>
          <p:spPr>
            <a:xfrm>
              <a:off x="533" y="8766"/>
              <a:ext cx="18025" cy="1427"/>
            </a:xfrm>
            <a:prstGeom prst="roundRect">
              <a:avLst>
                <a:gd name="adj" fmla="val 37701"/>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 name="Text Box 10"/>
            <p:cNvSpPr txBox="1"/>
            <p:nvPr/>
          </p:nvSpPr>
          <p:spPr>
            <a:xfrm>
              <a:off x="1007" y="8980"/>
              <a:ext cx="17077"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Khi dự đoán, em không biết </a:t>
              </a:r>
              <a:r>
                <a:rPr kumimoji="0" lang="en-US" sz="3600" b="1"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chắc chắn</a:t>
              </a: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nào có viên bi</a:t>
              </a:r>
            </a:p>
          </p:txBody>
        </p:sp>
      </p:grpSp>
    </p:spTree>
    <p:extLst>
      <p:ext uri="{BB962C8B-B14F-4D97-AF65-F5344CB8AC3E}">
        <p14:creationId xmlns:p14="http://schemas.microsoft.com/office/powerpoint/2010/main" val="5863578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2.5"/>
                                          </p:val>
                                        </p:tav>
                                        <p:tav tm="100000">
                                          <p:val>
                                            <p:strVal val="#ppt_w"/>
                                          </p:val>
                                        </p:tav>
                                      </p:tavLst>
                                    </p:anim>
                                    <p:anim calcmode="lin" valueType="num">
                                      <p:cBhvr>
                                        <p:cTn id="8" dur="500" fill="hold"/>
                                        <p:tgtEl>
                                          <p:spTgt spid="15"/>
                                        </p:tgtEl>
                                        <p:attrNameLst>
                                          <p:attrName>ppt_h</p:attrName>
                                        </p:attrNameLst>
                                      </p:cBhvr>
                                      <p:tavLst>
                                        <p:tav tm="0">
                                          <p:val>
                                            <p:strVal val="#ppt_h*0.01"/>
                                          </p:val>
                                        </p:tav>
                                        <p:tav tm="100000">
                                          <p:val>
                                            <p:strVal val="#ppt_h"/>
                                          </p:val>
                                        </p:tav>
                                      </p:tavLst>
                                    </p:anim>
                                    <p:anim calcmode="lin" valueType="num">
                                      <p:cBhvr>
                                        <p:cTn id="9" dur="500" fill="hold"/>
                                        <p:tgtEl>
                                          <p:spTgt spid="15"/>
                                        </p:tgtEl>
                                        <p:attrNameLst>
                                          <p:attrName>ppt_x</p:attrName>
                                        </p:attrNameLst>
                                      </p:cBhvr>
                                      <p:tavLst>
                                        <p:tav tm="0">
                                          <p:val>
                                            <p:strVal val="#ppt_x"/>
                                          </p:val>
                                        </p:tav>
                                        <p:tav tm="100000">
                                          <p:val>
                                            <p:strVal val="#ppt_x"/>
                                          </p:val>
                                        </p:tav>
                                      </p:tavLst>
                                    </p:anim>
                                    <p:anim calcmode="lin" valueType="num">
                                      <p:cBhvr>
                                        <p:cTn id="10" dur="500" fill="hold"/>
                                        <p:tgtEl>
                                          <p:spTgt spid="15"/>
                                        </p:tgtEl>
                                        <p:attrNameLst>
                                          <p:attrName>ppt_y</p:attrName>
                                        </p:attrNameLst>
                                      </p:cBhvr>
                                      <p:tavLst>
                                        <p:tav tm="0">
                                          <p:val>
                                            <p:strVal val="#ppt_h+1"/>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500" fill="hold"/>
                                        <p:tgtEl>
                                          <p:spTgt spid="110"/>
                                        </p:tgtEl>
                                        <p:attrNameLst>
                                          <p:attrName>ppt_x</p:attrName>
                                        </p:attrNameLst>
                                      </p:cBhvr>
                                      <p:tavLst>
                                        <p:tav tm="0">
                                          <p:val>
                                            <p:strVal val="#ppt_x"/>
                                          </p:val>
                                        </p:tav>
                                        <p:tav tm="100000">
                                          <p:val>
                                            <p:strVal val="#ppt_x"/>
                                          </p:val>
                                        </p:tav>
                                      </p:tavLst>
                                    </p:anim>
                                    <p:anim calcmode="lin" valueType="num">
                                      <p:cBhvr additive="base">
                                        <p:cTn id="24"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187187 0.303426 " pathEditMode="relative" rAng="0" ptsTypes="">
                                      <p:cBhvr>
                                        <p:cTn id="28" dur="2000" fill="hold"/>
                                        <p:tgtEl>
                                          <p:spTgt spid="110"/>
                                        </p:tgtEl>
                                        <p:attrNameLst>
                                          <p:attrName>ppt_x</p:attrName>
                                          <p:attrName>ppt_y</p:attrName>
                                        </p:attrNameLst>
                                      </p:cBhvr>
                                      <p:rCtr x="-400" y="15300"/>
                                    </p:animMotion>
                                  </p:childTnLst>
                                </p:cTn>
                              </p:par>
                              <p:par>
                                <p:cTn id="29" presetID="6" presetClass="emph" presetSubtype="0" fill="hold" nodeType="withEffect">
                                  <p:stCondLst>
                                    <p:cond delay="0"/>
                                  </p:stCondLst>
                                  <p:childTnLst>
                                    <p:animScale>
                                      <p:cBhvr>
                                        <p:cTn id="30" dur="2000" fill="hold"/>
                                        <p:tgtEl>
                                          <p:spTgt spid="110"/>
                                        </p:tgtEl>
                                      </p:cBhvr>
                                      <p:by x="50000" y="50000"/>
                                    </p:animScale>
                                  </p:childTnLst>
                                </p:cTn>
                              </p:par>
                            </p:childTnLst>
                          </p:cTn>
                        </p:par>
                        <p:par>
                          <p:cTn id="31" fill="hold">
                            <p:stCondLst>
                              <p:cond delay="2000"/>
                            </p:stCondLst>
                            <p:childTnLst>
                              <p:par>
                                <p:cTn id="32" presetID="17" presetClass="entr" presetSubtype="1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childTnLst>
                                </p:cTn>
                              </p:par>
                              <p:par>
                                <p:cTn id="36" presetID="17" presetClass="entr" presetSubtype="1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childTnLst>
                                </p:cTn>
                              </p:par>
                            </p:childTnLst>
                          </p:cTn>
                        </p:par>
                        <p:par>
                          <p:cTn id="40" fill="hold">
                            <p:stCondLst>
                              <p:cond delay="2500"/>
                            </p:stCondLst>
                            <p:childTnLst>
                              <p:par>
                                <p:cTn id="41" presetID="1" presetClass="exit" presetSubtype="0" fill="hold" nodeType="after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0"/>
                                        </p:tgtEl>
                                        <p:attrNameLst>
                                          <p:attrName>style.visibility</p:attrName>
                                        </p:attrNameLst>
                                      </p:cBhvr>
                                      <p:to>
                                        <p:strVal val="hidden"/>
                                      </p:to>
                                    </p:set>
                                  </p:childTnLst>
                                </p:cTn>
                              </p:par>
                            </p:childTnLst>
                          </p:cTn>
                        </p:par>
                        <p:par>
                          <p:cTn id="51" fill="hold">
                            <p:stCondLst>
                              <p:cond delay="2500"/>
                            </p:stCondLst>
                            <p:childTnLst>
                              <p:par>
                                <p:cTn id="52" presetID="0" presetClass="path" presetSubtype="0" accel="50000" decel="50000" fill="hold" nodeType="afterEffect">
                                  <p:stCondLst>
                                    <p:cond delay="0"/>
                                  </p:stCondLst>
                                  <p:childTnLst>
                                    <p:animMotion origin="layout" path="M 0 0 L -0.00171875 -0.0108333 L -0.00432292 -0.0216667 L -0.00864583 -0.0339815 L -0.0129687 -0.0448148 L -0.0164583 -0.0555556 L -0.0207813 -0.0663889 L -0.0277604 -0.0740741 L -0.0338021 -0.0802778 L -0.0398958 -0.0849074 L -0.0459896 -0.0849074 L -0.0520312 -0.0863889 L -0.058125 -0.089537 L -0.0642188 -0.089537 L -0.0720313 -0.0910185 L -0.0789583 -0.0910185 L -0.0850521 -0.0910185 L -0.0910937 -0.0910185 L -0.0971875 -0.0910185 L -0.103281 -0.0910185 L -0.109323 -0.089537 L -0.116302 -0.0817593 L -0.122344 -0.0756482 L -0.128438 -0.0663889 L -0.134531 -0.0586111 L -0.141458 -0.0494444 L -0.148385 -0.0401852 L -0.154479 -0.0355556 L -0.161406 -0.0247222 L -0.1675 -0.0138889 L -0.174427 -0.0062037 L -0.180521 0.00462963 L -0.186615 0.0123148 L -0.193542 0.0246296 L -0.199635 0.035463 L -0.204844 0.0462963 L -0.211771 0.0586111 L -0.217865 0.0678704 L -0.225677 0.0771296 L -0.231771 0.087963 L -0.237813 0.0956481 L -0.243906 0.106481 L -0.25 0.112593 L -0.256042 0.12037 L -0.263021 0.128056 L -0.270833 0.134259 L -0.276875 0.138889 L -0.282969 0.140463 L -0.289063 0.140463 L -0.295104 0.140463 L -0.301198 0.140463 L -0.308125 0.140463 L -0.315104 0.140463 L -0.321146 0.135741 L -0.328073 0.131111 L -0.334167 0.126481 L -0.341094 0.118796 L -0.347187 0.112593 L -0.353281 0.104907 L -0.359323 0.0972222 L -0.365417 0.0894444 L -0.37151 0.0787037 L -0.376719 0.0678704 L -0.383646 0.0555556 L -0.387135 0.0447222 L -0.38974 0.0338889 L -0.393177 0.0231481 L -0.395781 0.0123148 L -0.398385 0.00148148 L -0.398385 -0.0108333 L -0.398385 -0.0231481 L -0.398385 -0.0355556 L -0.398385 -0.0462963 L -0.398385 -0.0571296 L -0.397552 -0.0678704 L -0.394062 -0.0787037 L -0.391458 -0.089537 L -0.385365 -0.0987963 L -0.381042 -0.109537 L -0.375833 -0.12037 L -0.36974 -0.125 L -0.363698 -0.132685 L -0.357604 -0.140463 L -0.350677 -0.149722 L -0.344583 -0.152778 L -0.33849 -0.155833 L -0.332448 -0.155833 L -0.326354 -0.155833 L -0.320313 -0.155833 L -0.313333 -0.155833 L -0.306406 -0.155833 L -0.300312 -0.155833 L -0.294271 -0.155833 L -0.287292 -0.154352 L -0.280365 -0.154352 L -0.272552 -0.149722 L -0.265625 -0.149722 L -0.257813 -0.146574 L -0.251719 -0.143519 L -0.245625 -0.141944 L -0.236979 -0.137315 L -0.230885 -0.134259 L -0.224792 -0.125 L -0.217865 -0.12037 L -0.211771 -0.112685 L -0.205677 -0.104907 L -0.19875 -0.0956481 L -0.192656 -0.087963 L -0.185729 -0.0787037 L -0.178802 -0.0725 L -0.171823 -0.0648148 L -0.164896 -0.0555556 L -0.158802 -0.0462963 L -0.151875 -0.0355556 L -0.145781 -0.0262963 L -0.13974 -0.017037 L -0.131927 -0.00777778 L -0.125833 0.00148148 L -0.118906 0.0138889 L -0.111927 0.0231481 L -0.105 0.0338889 L -0.0989062 0.0416667 L -0.0928646 0.0524074 L -0.0867708 0.0616667 L -0.0806771 0.0678704 L -0.0746354 0.0725 L -0.0685417 0.0771296 L -0.0624479 0.0771296 L -0.0564062 0.0771296 L -0.0503125 0.0771296 L -0.0442187 0.0771296 L -0.0372917 0.0755556 L -0.0311979 0.0678704 L -0.0251563 0.0616667 L -0.0181771 0.0555556 L -0.0121354 0.0462963 L -0.00692708 0.035463 L -0.0034375 0.0246296 L -0.000833333 0.0123148 L -0.000833333 0 " pathEditMode="relative" ptsTypes="">
                                      <p:cBhvr>
                                        <p:cTn id="53" dur="2000" fill="hold"/>
                                        <p:tgtEl>
                                          <p:spTgt spid="27"/>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0 0 L 0.00604167 -0.0062037 L 0.0121354 -0.015463 L 0.0182292 -0.0231481 L 0.0242708 -0.0324074 L 0.03125 -0.037037 L 0.0372917 -0.0416667 L 0.0433854 -0.0448148 L 0.0503125 -0.0462963 L 0.0564062 -0.0462963 L 0.0633333 -0.0462963 L 0.0694271 -0.0462963 L 0.0755208 -0.0462963 L 0.0824479 -0.0416667 L 0.089375 -0.0401852 L 0.0971875 -0.0355556 L 0.103281 -0.0324074 L 0.110208 -0.0277778 L 0.117188 -0.0247222 L 0.124115 -0.0200926 L 0.130208 -0.0185185 L 0.13625 -0.015463 L 0.142344 -0.0108333 L 0.148438 -0.0062037 L 0.154479 -0.00157407 L 0.160573 0.00305556 L 0.1675 0.00925926 L 0.174479 0.0138889 L 0.181406 0.0215741 L 0.188333 0.0262037 L 0.194427 0.0292593 L 0.201354 0.035463 L 0.207448 0.0385185 L 0.21526 0.0416667 L 0.223073 0.0447222 L 0.229115 0.0477778 L 0.235208 0.0493519 L 0.241302 0.0524074 L 0.247344 0.0524074 L 0.253437 0.0539815 L 0.260365 0.0539815 L 0.266458 0.0539815 L 0.272552 0.0539815 L 0.279479 0.0539815 L 0.287292 0.0539815 L 0.293385 0.0493519 L 0.299427 0.0431481 L 0.305521 0.035463 L 0.311615 0.0246296 L 0.314219 0.0123148 L 0.315937 0.00148148 L 0.316823 -0.00925926 L 0.316823 -0.0216667 L 0.316823 -0.0339815 L 0.313333 -0.0462963 L 0.310729 -0.0571296 L 0.305521 -0.067963 L 0.299427 -0.0787037 L 0.2925 -0.0849074 L 0.286406 -0.0864815 L 0.279479 -0.0910185 L 0.268177 -0.0925926 L 0.262135 -0.0941667 L 0.255156 -0.0956481 L 0.249115 -0.0987963 L 0.243021 -0.0987963 L 0.236927 -0.0987963 L 0.23 -0.0956481 L 0.223073 -0.0925926 L 0.216979 -0.087963 L 0.208281 -0.0833333 L 0.20224 -0.0818519 L 0.19526 -0.0772222 L 0.188333 -0.0694444 L 0.182292 -0.0633333 L 0.176198 -0.0555556 L 0.170104 -0.0478704 L 0.164063 -0.0386111 L 0.157083 -0.0277778 L 0.149271 -0.015463 L 0.142344 -0.00314815 L 0.137135 0.00768519 L 0.131042 0.0169444 L 0.125 0.0277778 L 0.118906 0.037037 L 0.111979 0.0462963 L 0.105885 0.057037 L 0.0989583 0.0678704 L 0.0902604 0.0801852 L 0.0841667 0.087963 L 0.0772396 0.0956481 L 0.0703125 0.104907 L 0.0642188 0.111111 L 0.0572917 0.12037 L 0.0511979 0.123426 L 0.0442708 0.128056 L 0.0381771 0.12963 L 0.0320833 0.12963 L 0.0260417 0.12963 L 0.0199479 0.128056 L 0.0138542 0.12037 L 0.0078125 0.114167 L 0.00260417 0.101852 L -0.000885417 0.0910185 L -0.00177083 0.0801852 L -0.00520833 0.0694444 L -0.0078125 0.0586111 L -0.0078125 0.0462963 L -0.00958333 0.0338889 L -0.00958333 0.0231481 L -0.00869792 0.0123148 L -0.00520833 0.00148148 L 0.000833333 -0.00462963 L 0.00692708 -0.0108333 L 0.0130208 -0.015463 " pathEditMode="relative" ptsTypes="">
                                      <p:cBhvr>
                                        <p:cTn id="55" dur="2000" fill="hold"/>
                                        <p:tgtEl>
                                          <p:spTgt spid="28"/>
                                        </p:tgtEl>
                                        <p:attrNameLst>
                                          <p:attrName>ppt_x</p:attrName>
                                          <p:attrName>ppt_y</p:attrName>
                                        </p:attrNameLst>
                                      </p:cBhvr>
                                    </p:animMotion>
                                  </p:childTnLst>
                                </p:cTn>
                              </p:par>
                            </p:childTnLst>
                          </p:cTn>
                        </p:par>
                        <p:par>
                          <p:cTn id="56" fill="hold">
                            <p:stCondLst>
                              <p:cond delay="4500"/>
                            </p:stCondLst>
                            <p:childTnLst>
                              <p:par>
                                <p:cTn id="57" presetID="14" presetClass="entr" presetSubtype="1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randombar(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27"/>
                                        </p:tgtEl>
                                      </p:cBhvr>
                                    </p:animEffect>
                                    <p:anim calcmode="lin" valueType="num">
                                      <p:cBhvr>
                                        <p:cTn id="64" dur="1000"/>
                                        <p:tgtEl>
                                          <p:spTgt spid="27"/>
                                        </p:tgtEl>
                                        <p:attrNameLst>
                                          <p:attrName>ppt_x</p:attrName>
                                        </p:attrNameLst>
                                      </p:cBhvr>
                                      <p:tavLst>
                                        <p:tav tm="0">
                                          <p:val>
                                            <p:strVal val="ppt_x"/>
                                          </p:val>
                                        </p:tav>
                                        <p:tav tm="100000">
                                          <p:val>
                                            <p:strVal val="ppt_x"/>
                                          </p:val>
                                        </p:tav>
                                      </p:tavLst>
                                    </p:anim>
                                    <p:anim calcmode="lin" valueType="num">
                                      <p:cBhvr>
                                        <p:cTn id="65" dur="100" decel="100000"/>
                                        <p:tgtEl>
                                          <p:spTgt spid="27"/>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27"/>
                                        </p:tgtEl>
                                        <p:attrNameLst>
                                          <p:attrName>ppt_y</p:attrName>
                                        </p:attrNameLst>
                                      </p:cBhvr>
                                      <p:tavLst>
                                        <p:tav tm="0">
                                          <p:val>
                                            <p:strVal val="ppt_y"/>
                                          </p:val>
                                        </p:tav>
                                        <p:tav tm="100000">
                                          <p:val>
                                            <p:strVal val="ppt_y+1"/>
                                          </p:val>
                                        </p:tav>
                                      </p:tavLst>
                                    </p:anim>
                                    <p:set>
                                      <p:cBhvr>
                                        <p:cTn id="67" dur="1" fill="hold">
                                          <p:stCondLst>
                                            <p:cond delay="999"/>
                                          </p:stCondLst>
                                        </p:cTn>
                                        <p:tgtEl>
                                          <p:spTgt spid="27"/>
                                        </p:tgtEl>
                                        <p:attrNameLst>
                                          <p:attrName>style.visibility</p:attrName>
                                        </p:attrNameLst>
                                      </p:cBhvr>
                                      <p:to>
                                        <p:strVal val="hidden"/>
                                      </p:to>
                                    </p:set>
                                  </p:childTnLst>
                                </p:cTn>
                              </p:par>
                              <p:par>
                                <p:cTn id="68" presetID="37" presetClass="exit" presetSubtype="0" fill="hold" nodeType="withEffect">
                                  <p:stCondLst>
                                    <p:cond delay="0"/>
                                  </p:stCondLst>
                                  <p:childTnLst>
                                    <p:animEffect transition="out" filter="fade">
                                      <p:cBhvr>
                                        <p:cTn id="69" dur="1000"/>
                                        <p:tgtEl>
                                          <p:spTgt spid="28"/>
                                        </p:tgtEl>
                                      </p:cBhvr>
                                    </p:animEffect>
                                    <p:anim calcmode="lin" valueType="num">
                                      <p:cBhvr>
                                        <p:cTn id="70" dur="1000"/>
                                        <p:tgtEl>
                                          <p:spTgt spid="28"/>
                                        </p:tgtEl>
                                        <p:attrNameLst>
                                          <p:attrName>ppt_x</p:attrName>
                                        </p:attrNameLst>
                                      </p:cBhvr>
                                      <p:tavLst>
                                        <p:tav tm="0">
                                          <p:val>
                                            <p:strVal val="ppt_x"/>
                                          </p:val>
                                        </p:tav>
                                        <p:tav tm="100000">
                                          <p:val>
                                            <p:strVal val="ppt_x"/>
                                          </p:val>
                                        </p:tav>
                                      </p:tavLst>
                                    </p:anim>
                                    <p:anim calcmode="lin" valueType="num">
                                      <p:cBhvr>
                                        <p:cTn id="71" dur="100" decel="100000"/>
                                        <p:tgtEl>
                                          <p:spTgt spid="28"/>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8"/>
                                        </p:tgtEl>
                                        <p:attrNameLst>
                                          <p:attrName>ppt_y</p:attrName>
                                        </p:attrNameLst>
                                      </p:cBhvr>
                                      <p:tavLst>
                                        <p:tav tm="0">
                                          <p:val>
                                            <p:strVal val="ppt_y"/>
                                          </p:val>
                                        </p:tav>
                                        <p:tav tm="100000">
                                          <p:val>
                                            <p:strVal val="ppt_y+1"/>
                                          </p:val>
                                        </p:tav>
                                      </p:tavLst>
                                    </p:anim>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276</TotalTime>
  <Words>551</Words>
  <Application>Microsoft Office PowerPoint</Application>
  <PresentationFormat>Widescreen</PresentationFormat>
  <Paragraphs>108</Paragraphs>
  <Slides>26</Slides>
  <Notes>20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Arial Black</vt:lpstr>
      <vt:lpstr>Calibri</vt:lpstr>
      <vt:lpstr>DengXian</vt:lpstr>
      <vt:lpstr>iCiel Cadena</vt:lpstr>
      <vt:lpstr>Odibee Sans</vt:lpstr>
      <vt:lpstr>Times New Roman</vt:lpstr>
      <vt:lpstr>印品黑体</vt:lpstr>
      <vt:lpstr>思源黑体 CN Regular</vt:lpstr>
      <vt:lpstr>方正卡通简体</vt:lpstr>
      <vt:lpstr>方正少儿简体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1</cp:revision>
  <dcterms:created xsi:type="dcterms:W3CDTF">2017-05-08T08:38:07Z</dcterms:created>
  <dcterms:modified xsi:type="dcterms:W3CDTF">2025-03-09T15:02:40Z</dcterms:modified>
</cp:coreProperties>
</file>