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8333" r:id="rId3"/>
    <p:sldId id="8248" r:id="rId4"/>
    <p:sldId id="8342" r:id="rId5"/>
    <p:sldId id="8356" r:id="rId6"/>
    <p:sldId id="8344" r:id="rId7"/>
    <p:sldId id="8357" r:id="rId8"/>
    <p:sldId id="8358" r:id="rId9"/>
    <p:sldId id="8359" r:id="rId10"/>
    <p:sldId id="8360" r:id="rId11"/>
    <p:sldId id="8355" r:id="rId12"/>
    <p:sldId id="8361" r:id="rId13"/>
    <p:sldId id="8362" r:id="rId14"/>
    <p:sldId id="8363" r:id="rId15"/>
    <p:sldId id="8364" r:id="rId16"/>
    <p:sldId id="8365" r:id="rId17"/>
    <p:sldId id="8367" r:id="rId18"/>
    <p:sldId id="8366" r:id="rId19"/>
    <p:sldId id="8343" r:id="rId20"/>
    <p:sldId id="291" r:id="rId21"/>
    <p:sldId id="83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2AE"/>
    <a:srgbClr val="C7EAFC"/>
    <a:srgbClr val="FFFFFF"/>
    <a:srgbClr val="FF7707"/>
    <a:srgbClr val="B85E16"/>
    <a:srgbClr val="A0692E"/>
    <a:srgbClr val="764F22"/>
    <a:srgbClr val="FF8119"/>
    <a:srgbClr val="FFAF6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216" autoAdjust="0"/>
  </p:normalViewPr>
  <p:slideViewPr>
    <p:cSldViewPr snapToGrid="0">
      <p:cViewPr>
        <p:scale>
          <a:sx n="50" d="100"/>
          <a:sy n="50" d="100"/>
        </p:scale>
        <p:origin x="100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7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6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72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2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80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0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5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6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37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4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9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06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4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0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F55E66F0-9B96-4774-9EE6-FBADC755B8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65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6" r:id="rId3"/>
    <p:sldLayoutId id="2147483658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78AB0-7754-4E85-A31B-2718E28C8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198" y="1719611"/>
            <a:ext cx="9864183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B80AA4-7ACC-4062-9754-FD31F77D2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8" y="1706592"/>
            <a:ext cx="5908749" cy="35630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28554">
            <a:off x="2371859" y="3337411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35856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65850" y="584078"/>
            <a:ext cx="10098399" cy="1229404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15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4.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để biết mỗi hình sau có mấy góc vuông rồi nói theo mẫu.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36" y="2070325"/>
            <a:ext cx="2514039" cy="2086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D30F9-CE70-45FD-9F21-A94E25F4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5" y="3432410"/>
            <a:ext cx="2637870" cy="2841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8A03B-FCBD-4BE7-B512-D60432624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07" y="1981801"/>
            <a:ext cx="3053062" cy="211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030FB-5B17-4AB2-BA0F-1E8DB8C43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42" y="4029364"/>
            <a:ext cx="3027170" cy="20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1" y="1501799"/>
            <a:ext cx="4919664" cy="40827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1" y="584078"/>
            <a:ext cx="1715450" cy="654172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>
                  <a:solidFill>
                    <a:srgbClr val="0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Mẫu: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2169206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698" y="219366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0748" y="2150156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3635" y="211617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Tứ giác ABCD có 4 góc, trong đó có 2 góc vuông là: góc đỉnh A và góc đỉnh 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897E9B-1DDA-4049-BEA1-D2A94F017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0" y="670159"/>
            <a:ext cx="4938238" cy="5319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68">
            <a:off x="1594491" y="24767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9073">
            <a:off x="2853524" y="2163340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601">
            <a:off x="2931221" y="2055053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430">
            <a:off x="2420547" y="2293449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GHIK có 4 góc, trong đó có 1 góc vuông là: góc đỉnh 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5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ED690A-5556-4A44-8447-743F436F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4" y="1065760"/>
            <a:ext cx="5733734" cy="3967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03" y="1732954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4416">
            <a:off x="2247880" y="199705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3077">
            <a:off x="2325827" y="1920067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8055" y="1679296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QMNP có 4 góc, trong đó có 2 góc vuông là: góc đỉnh Q và góc đỉnh 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6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B7456-9594-4302-8466-48C478BF4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6" y="1416753"/>
            <a:ext cx="5480971" cy="3793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43" y="18849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8312">
            <a:off x="1835601" y="2697894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8469">
            <a:off x="2867625" y="2435234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6174" y="184139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VSTU có 4 góc, trong đó có 2 góc vuông là: góc đỉnh S và góc đỉnh 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3008951" y="736478"/>
            <a:ext cx="5906450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5. Dùng ê-ke vẽ một góc vuông.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109" y="2055068"/>
            <a:ext cx="3691991" cy="35786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05D0E-EC84-4718-9DCF-2EA882F6D8A0}"/>
              </a:ext>
            </a:extLst>
          </p:cNvPr>
          <p:cNvCxnSpPr/>
          <p:nvPr/>
        </p:nvCxnSpPr>
        <p:spPr>
          <a:xfrm>
            <a:off x="1680109" y="2055068"/>
            <a:ext cx="0" cy="3578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BFD9E-DE80-4F8B-82ED-3226726C7E0C}"/>
              </a:ext>
            </a:extLst>
          </p:cNvPr>
          <p:cNvCxnSpPr>
            <a:cxnSpLocks/>
          </p:cNvCxnSpPr>
          <p:nvPr/>
        </p:nvCxnSpPr>
        <p:spPr>
          <a:xfrm>
            <a:off x="1680108" y="5633733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A118DD5-2990-41BC-8FFD-B846AC620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05361">
            <a:off x="7546003" y="2052409"/>
            <a:ext cx="3691991" cy="35786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2B8A4C-B9A4-4108-B850-70DE40959265}"/>
              </a:ext>
            </a:extLst>
          </p:cNvPr>
          <p:cNvCxnSpPr>
            <a:cxnSpLocks/>
          </p:cNvCxnSpPr>
          <p:nvPr/>
        </p:nvCxnSpPr>
        <p:spPr>
          <a:xfrm flipV="1">
            <a:off x="7150359" y="1561962"/>
            <a:ext cx="3361532" cy="10210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D3177-2144-47D1-B407-30B1D6915638}"/>
              </a:ext>
            </a:extLst>
          </p:cNvPr>
          <p:cNvCxnSpPr>
            <a:cxnSpLocks/>
          </p:cNvCxnSpPr>
          <p:nvPr/>
        </p:nvCxnSpPr>
        <p:spPr>
          <a:xfrm rot="4405361">
            <a:off x="5831044" y="4336129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3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id Images – Browse 2,001,733 Stock Photos, Vectors, and Video | Adobe  Stock">
            <a:extLst>
              <a:ext uri="{FF2B5EF4-FFF2-40B4-BE49-F238E27FC236}">
                <a16:creationId xmlns:a16="http://schemas.microsoft.com/office/drawing/2014/main" id="{0192DA1F-14BE-434A-B8B5-1F14F168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6" y="1398207"/>
            <a:ext cx="6498536" cy="40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4FD28F0A-06A6-401F-87E2-EC9FD48FF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-2355809" y="2391106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779AC-A10D-4401-9BB2-37D462B1003F}"/>
              </a:ext>
            </a:extLst>
          </p:cNvPr>
          <p:cNvCxnSpPr/>
          <p:nvPr/>
        </p:nvCxnSpPr>
        <p:spPr>
          <a:xfrm>
            <a:off x="2660992" y="4637991"/>
            <a:ext cx="35661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EFA941-6763-4665-B8EE-936EFE9F87B4}"/>
              </a:ext>
            </a:extLst>
          </p:cNvPr>
          <p:cNvSpPr txBox="1"/>
          <p:nvPr/>
        </p:nvSpPr>
        <p:spPr>
          <a:xfrm>
            <a:off x="262834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C7B1F-E76A-407E-A9A4-9456056713FC}"/>
              </a:ext>
            </a:extLst>
          </p:cNvPr>
          <p:cNvSpPr txBox="1"/>
          <p:nvPr/>
        </p:nvSpPr>
        <p:spPr>
          <a:xfrm>
            <a:off x="583245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32D0F476-97B9-43AF-9F9F-21BD0343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5" y="2340734"/>
            <a:ext cx="4325909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B2: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ê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05755B0B-CC51-4AE3-B962-86597836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6" y="1559600"/>
            <a:ext cx="432590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B1: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AFA3369-90A7-4193-A79E-B2480E0D6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4" y="3928708"/>
            <a:ext cx="432590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B3: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AC.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5753A6-8753-44DE-9394-BE5D37CD4DBE}"/>
              </a:ext>
            </a:extLst>
          </p:cNvPr>
          <p:cNvCxnSpPr/>
          <p:nvPr/>
        </p:nvCxnSpPr>
        <p:spPr>
          <a:xfrm rot="5400000">
            <a:off x="1335112" y="3296871"/>
            <a:ext cx="2651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Pencil Handwriting Transparent - PNG All">
            <a:extLst>
              <a:ext uri="{FF2B5EF4-FFF2-40B4-BE49-F238E27FC236}">
                <a16:creationId xmlns:a16="http://schemas.microsoft.com/office/drawing/2014/main" id="{9D956010-1DFC-43BD-81A0-3EA82765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292654" y="3034238"/>
            <a:ext cx="1687491" cy="1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28DB9-4A9E-4D8B-B516-C3B77E08DC83}"/>
              </a:ext>
            </a:extLst>
          </p:cNvPr>
          <p:cNvSpPr txBox="1"/>
          <p:nvPr/>
        </p:nvSpPr>
        <p:spPr>
          <a:xfrm>
            <a:off x="2191784" y="2166958"/>
            <a:ext cx="339741" cy="5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678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6146 -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00482 -0.34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72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83E475-89C9-6329-A620-F8C2468B6113}"/>
              </a:ext>
            </a:extLst>
          </p:cNvPr>
          <p:cNvSpPr txBox="1"/>
          <p:nvPr/>
        </p:nvSpPr>
        <p:spPr>
          <a:xfrm>
            <a:off x="2773964" y="731823"/>
            <a:ext cx="728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Chọn ý trả lời đúng.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 góc vuông trong hình bên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5BFA5-5B00-40A6-BDE7-6AC089B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80" y="2747605"/>
            <a:ext cx="5338146" cy="337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85687-B841-4951-81B1-068A7E5BF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1" y="2260228"/>
            <a:ext cx="4818194" cy="14164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ACDBF-3DE6-48F4-99BB-FF4E8FFCBE94}"/>
              </a:ext>
            </a:extLst>
          </p:cNvPr>
          <p:cNvCxnSpPr/>
          <p:nvPr/>
        </p:nvCxnSpPr>
        <p:spPr>
          <a:xfrm>
            <a:off x="3714750" y="1932152"/>
            <a:ext cx="2165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51D171D-0647-403B-A641-27B536F37865}"/>
              </a:ext>
            </a:extLst>
          </p:cNvPr>
          <p:cNvSpPr/>
          <p:nvPr/>
        </p:nvSpPr>
        <p:spPr>
          <a:xfrm rot="3784318">
            <a:off x="6000364" y="401282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8713A3-0722-4182-90B7-CFE8C79554EC}"/>
              </a:ext>
            </a:extLst>
          </p:cNvPr>
          <p:cNvSpPr/>
          <p:nvPr/>
        </p:nvSpPr>
        <p:spPr>
          <a:xfrm rot="3784318">
            <a:off x="8426264" y="2813613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BEC2ED-E546-4046-8009-B7EB81D5AF0D}"/>
              </a:ext>
            </a:extLst>
          </p:cNvPr>
          <p:cNvSpPr/>
          <p:nvPr/>
        </p:nvSpPr>
        <p:spPr>
          <a:xfrm rot="1586525">
            <a:off x="10870263" y="401282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788C4B-EAA0-4C3B-B9DC-7FFABEBCC20D}"/>
              </a:ext>
            </a:extLst>
          </p:cNvPr>
          <p:cNvSpPr/>
          <p:nvPr/>
        </p:nvSpPr>
        <p:spPr>
          <a:xfrm rot="1586525">
            <a:off x="10001249" y="58014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65439B-7D74-41E9-AABD-6148309945AF}"/>
              </a:ext>
            </a:extLst>
          </p:cNvPr>
          <p:cNvSpPr/>
          <p:nvPr/>
        </p:nvSpPr>
        <p:spPr>
          <a:xfrm>
            <a:off x="6934199" y="58395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37BF58-6DBF-499F-AD44-2936BF25B394}"/>
              </a:ext>
            </a:extLst>
          </p:cNvPr>
          <p:cNvSpPr/>
          <p:nvPr/>
        </p:nvSpPr>
        <p:spPr>
          <a:xfrm>
            <a:off x="4780687" y="2175288"/>
            <a:ext cx="1065937" cy="654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FB71C5D-78E7-4CB2-81F5-47AB93E6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0750" y="2623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40B16-8414-4528-63E4-51A6333C4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387" y="1254580"/>
            <a:ext cx="488941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471" y="364490"/>
            <a:ext cx="11946997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4097" r="76145"/>
          <a:stretch/>
        </p:blipFill>
        <p:spPr>
          <a:xfrm>
            <a:off x="577694" y="2859769"/>
            <a:ext cx="2668426" cy="2936005"/>
          </a:xfrm>
          <a:prstGeom prst="rect">
            <a:avLst/>
          </a:prstGeom>
        </p:spPr>
      </p:pic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626468" y="584683"/>
            <a:ext cx="1139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7023" t="42854" r="51864"/>
          <a:stretch/>
        </p:blipFill>
        <p:spPr>
          <a:xfrm>
            <a:off x="3688079" y="2579370"/>
            <a:ext cx="2032672" cy="3145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50450" t="42854" r="22956"/>
          <a:stretch/>
        </p:blipFill>
        <p:spPr>
          <a:xfrm>
            <a:off x="6245889" y="2597798"/>
            <a:ext cx="2560319" cy="31458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2931" t="3642" r="3614"/>
          <a:stretch/>
        </p:blipFill>
        <p:spPr>
          <a:xfrm>
            <a:off x="9471912" y="1601747"/>
            <a:ext cx="1470408" cy="4033286"/>
          </a:xfrm>
          <a:prstGeom prst="rect">
            <a:avLst/>
          </a:prstGeom>
        </p:spPr>
      </p:pic>
      <p:pic>
        <p:nvPicPr>
          <p:cNvPr id="2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1269443" y="4118241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11906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27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>
            <a:off x="4325226" y="287471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83267" y="287268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 flipV="1">
            <a:off x="4149749" y="4259420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4046330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298922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3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7645184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6300621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39547" y="5689085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00567" y="5684032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pic>
        <p:nvPicPr>
          <p:cNvPr id="38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9838964" y="428818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9391413" y="430342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199682">
            <a:off x="9453964" y="1837874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1218375" y="3576962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2075529" y="4116210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26468" y="1640530"/>
            <a:ext cx="793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8403729" flipH="1">
            <a:off x="6756683" y="324209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1" grpId="0" animBg="1"/>
      <p:bldP spid="26" grpId="0" animBg="1"/>
      <p:bldP spid="33" grpId="0" animBg="1"/>
      <p:bldP spid="36" grpId="0" animBg="1"/>
      <p:bldP spid="37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3AAD71-B554-E65C-FCDD-8C71346BD9D6}"/>
              </a:ext>
            </a:extLst>
          </p:cNvPr>
          <p:cNvGrpSpPr/>
          <p:nvPr/>
        </p:nvGrpSpPr>
        <p:grpSpPr>
          <a:xfrm>
            <a:off x="2622946" y="833192"/>
            <a:ext cx="7438186" cy="1422490"/>
            <a:chOff x="4741705" y="2128732"/>
            <a:chExt cx="5220589" cy="142249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AC91D7A-1464-90DC-2D93-5D1260D6BC23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0DB777-41B2-4A53-ABED-31AE40CE5932}"/>
                </a:ext>
              </a:extLst>
            </p:cNvPr>
            <p:cNvSpPr txBox="1"/>
            <p:nvPr/>
          </p:nvSpPr>
          <p:spPr>
            <a:xfrm>
              <a:off x="4741706" y="2178257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Dùng E-kê vẽ góc vuông đỉnh 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</a:rPr>
                <a:t>cạnh OC, OD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194FCB-7929-470B-AF40-234298E057F9}"/>
              </a:ext>
            </a:extLst>
          </p:cNvPr>
          <p:cNvGrpSpPr/>
          <p:nvPr/>
        </p:nvGrpSpPr>
        <p:grpSpPr>
          <a:xfrm>
            <a:off x="1983437" y="3131346"/>
            <a:ext cx="2481334" cy="2357647"/>
            <a:chOff x="1035238" y="1799751"/>
            <a:chExt cx="2481334" cy="235764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E2124B-678E-4DBC-8812-60AE68037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2EC92D-9B30-43FD-8CAD-5B0B90B4934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3AD397-1965-4418-885C-EFBF35AFDFF5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ADC01-9297-4218-9D55-53BE5C924345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682E72-2C1B-4C9D-A11A-FEBA22DF7B8D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281B52-7028-46D1-A65A-24F14A6885EF}"/>
              </a:ext>
            </a:extLst>
          </p:cNvPr>
          <p:cNvGrpSpPr/>
          <p:nvPr/>
        </p:nvGrpSpPr>
        <p:grpSpPr>
          <a:xfrm>
            <a:off x="8111441" y="3131346"/>
            <a:ext cx="2097122" cy="2355700"/>
            <a:chOff x="-407800" y="1799751"/>
            <a:chExt cx="2097122" cy="2355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67359B-D6A1-43DA-9DB6-0A70DB953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E6B9DC-1F98-4243-A27B-9DFEBE32C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6675" y="3701549"/>
              <a:ext cx="1603110" cy="184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DC31F5-706A-4145-8A86-61F570ED4AA9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F02404-89DA-481E-8860-C93FA97B848A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187C72-436D-4F33-9376-249F0EC10C11}"/>
                </a:ext>
              </a:extLst>
            </p:cNvPr>
            <p:cNvSpPr txBox="1"/>
            <p:nvPr/>
          </p:nvSpPr>
          <p:spPr>
            <a:xfrm>
              <a:off x="-407800" y="35917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0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8" y="1626583"/>
            <a:ext cx="2180068" cy="220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36FC16-ED22-49E5-893D-160EFA5F2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73" y="1702822"/>
            <a:ext cx="2386740" cy="1881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64FCE9-10ED-4F63-9BD9-34E5B118B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91" y="1702821"/>
            <a:ext cx="2165165" cy="2098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30727B-21C8-4742-8F5A-6E370E9A3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06" y="4289210"/>
            <a:ext cx="2689933" cy="2025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748B70-93C4-43FE-80E9-4D5F5D231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8" y="4289209"/>
            <a:ext cx="3014441" cy="18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44" y="1569433"/>
            <a:ext cx="4393132" cy="44375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30" y="18264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8965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904616-531A-42DA-A688-7C6D4427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2" y="1739225"/>
            <a:ext cx="4987085" cy="393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8183" y="2342365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36594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AC696F-5ACC-40A1-AB3E-8D6EADCBD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2" y="1522397"/>
            <a:ext cx="4782018" cy="46352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3395" y="19026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729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CB9839-2C53-4B13-B98A-482AF381D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5" y="1864568"/>
            <a:ext cx="5002225" cy="3765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32" y="1588343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3069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558</TotalTime>
  <Words>349</Words>
  <PresentationFormat>Widescreen</PresentationFormat>
  <Paragraphs>59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思源黑体 CN Bold</vt:lpstr>
      <vt:lpstr>UTM Avo</vt:lpstr>
      <vt:lpstr>HP001 4 hàng</vt:lpstr>
      <vt:lpstr>Cambria</vt:lpstr>
      <vt:lpstr>Times New Roman</vt:lpstr>
      <vt:lpstr>#9Slide07 SFU Rhythm</vt:lpstr>
      <vt:lpstr>等线</vt:lpstr>
      <vt:lpstr>Calibri</vt:lpstr>
      <vt:lpstr>Calibri Light</vt:lpstr>
      <vt:lpstr>Arial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2021-11-01T08:16:00Z</dcterms:created>
  <dcterms:modified xsi:type="dcterms:W3CDTF">2023-01-16T16:10:59Z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