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5" r:id="rId2"/>
  </p:sldMasterIdLst>
  <p:notesMasterIdLst>
    <p:notesMasterId r:id="rId28"/>
  </p:notesMasterIdLst>
  <p:sldIdLst>
    <p:sldId id="256" r:id="rId3"/>
    <p:sldId id="258" r:id="rId4"/>
    <p:sldId id="492" r:id="rId5"/>
    <p:sldId id="278" r:id="rId6"/>
    <p:sldId id="257" r:id="rId7"/>
    <p:sldId id="493" r:id="rId8"/>
    <p:sldId id="270" r:id="rId9"/>
    <p:sldId id="280" r:id="rId10"/>
    <p:sldId id="494" r:id="rId11"/>
    <p:sldId id="283" r:id="rId12"/>
    <p:sldId id="285" r:id="rId13"/>
    <p:sldId id="286" r:id="rId14"/>
    <p:sldId id="495" r:id="rId15"/>
    <p:sldId id="496" r:id="rId16"/>
    <p:sldId id="497" r:id="rId17"/>
    <p:sldId id="498" r:id="rId18"/>
    <p:sldId id="499" r:id="rId19"/>
    <p:sldId id="290" r:id="rId20"/>
    <p:sldId id="500" r:id="rId21"/>
    <p:sldId id="501" r:id="rId22"/>
    <p:sldId id="502" r:id="rId23"/>
    <p:sldId id="503" r:id="rId24"/>
    <p:sldId id="504" r:id="rId25"/>
    <p:sldId id="309" r:id="rId26"/>
    <p:sldId id="27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1912AE"/>
    <a:srgbClr val="FFFFFF"/>
    <a:srgbClr val="B85E16"/>
    <a:srgbClr val="A0692E"/>
    <a:srgbClr val="764F22"/>
    <a:srgbClr val="FF8119"/>
    <a:srgbClr val="FF7707"/>
    <a:srgbClr val="FFAF6C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3097" autoAdjust="0"/>
  </p:normalViewPr>
  <p:slideViewPr>
    <p:cSldViewPr snapToGrid="0">
      <p:cViewPr varScale="1">
        <p:scale>
          <a:sx n="68" d="100"/>
          <a:sy n="68" d="100"/>
        </p:scale>
        <p:origin x="3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EFD42F7-718C-4B98-AAEC-167E6DDD60A7}" type="datetimeFigureOut">
              <a:rPr lang="en-US" smtClean="0"/>
              <a:pPr/>
              <a:t>1/16/2023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78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30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DDFCB-0F33-4D10-BA03-5C4E1E147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73510E-A40B-4544-AC1E-386A91A79F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0961B-3909-418C-9DDD-50880109C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C60CF-5E31-4BA3-AFCB-24C11D0CB2DF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17053-E3CB-4938-866F-96928E197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6A060-9D0F-4443-883F-360AF05AB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5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5AD56-9A69-4BA4-960F-7964A7209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69E86-A2AB-42F9-9A19-C64B2708FB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C2C4A-3519-4703-9DCE-353C85A83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C60CF-5E31-4BA3-AFCB-24C11D0CB2DF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89A9D-1D7C-4293-8F31-447710990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2D7F4-A316-406E-9ECC-1078804DC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69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1057E4-4EF6-4E7A-AF28-F2DD74FC5E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A32ACF-2F2D-4879-8F8F-062C0D999A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57375-307F-4E27-AAF2-4398A5942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C60CF-5E31-4BA3-AFCB-24C11D0CB2DF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C9913-EA67-4CFA-989F-822C03741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7ED9F-F0ED-4EF9-93DE-073BC1A9C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42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9463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195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162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956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114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009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019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70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0D62B-914D-4546-9CC9-7A6D875DF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410D8-9E7E-4AE7-B620-78E0405E2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1C032-8E73-43FC-B870-03C64B7FD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C60CF-5E31-4BA3-AFCB-24C11D0CB2DF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54178-200C-4D48-A210-BB00A4E29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FE023-6BA9-4230-A65C-16400C384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00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67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31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2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989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406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67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23590-65F6-4EAF-8395-017B3DBC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13159A-7615-4092-B472-4B3D230C1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72C89-74A9-4F52-A0C9-C16E977D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C60CF-5E31-4BA3-AFCB-24C11D0CB2DF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5C7C4-36FC-4853-996B-91EB1DFBE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0CCC7-9809-4F61-ADF4-D752DD32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5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069EE-6CFB-418B-B10F-87BA3B421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D34A7-B438-432D-B8B5-8F15247094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0CAAD-9582-4927-8AD1-0FA1AF659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6CAEB-3F90-4681-BE74-BE50CBC45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C60CF-5E31-4BA3-AFCB-24C11D0CB2DF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C9C67B-6864-4860-B676-2653E7745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5B1BA-A837-40D4-80A2-A94F546D5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90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1B84B-3D05-4767-91C2-48D27DF0C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E34E1D-A30C-4C0F-9D37-7D35CDAF2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4F164-E445-4059-BF16-038B7F6AC6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DED86E-A9C9-4C45-BA3E-CF43DCC758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C77EB3-C5B5-4E57-87F7-A569BD1F69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F19445-4E72-4371-A8C6-22DCAE787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C60CF-5E31-4BA3-AFCB-24C11D0CB2DF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422075-C98D-406F-ABCD-0D07A9586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98DA89-8B11-421C-BFA5-D682031D3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242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B2F7C-FA65-441B-A2B7-183094F4F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F7BEEE-0098-4C2F-90FF-86C4E88BA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C60CF-5E31-4BA3-AFCB-24C11D0CB2DF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3F9235-A463-421F-AA58-BA8EA5C6C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E16D27-77F2-4B80-9B92-4C9832CC0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36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C0C215-76FD-4216-9011-101F2F161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C60CF-5E31-4BA3-AFCB-24C11D0CB2DF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19DD23-E052-4DD1-B52B-B0451856D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00B2C-6F92-4F88-8267-38E45CBC9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18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7BFE4-E328-4DC8-8950-F8CF565C2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4D3D9-0FB7-492B-B7CC-4C6758A4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3F103A-1166-4A78-AFF4-0B7342760C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C02780-339F-4514-A578-F38B43765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C60CF-5E31-4BA3-AFCB-24C11D0CB2DF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2AD376-422F-440F-B0DC-C480EE345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EAA5DC-304E-4F22-9006-E105CE3D5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10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239A5-F3D4-4772-85FD-9117B78AB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8500FD-24F2-429D-B56D-0FE4C90908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6B6164-32BD-44FD-8CA0-899C66724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39F6F2-EE4E-4B36-914E-E4D4C9622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C60CF-5E31-4BA3-AFCB-24C11D0CB2DF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D4CE2-66D5-4986-AF0F-5121D26D3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529ED-77E1-4CB8-BC9A-84825EEF0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910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01D8179-D26A-44D4-B4B2-795F4FB986F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9939CF-AC05-42AD-8DEC-C9C7A83B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FA3DAE-C664-4C8F-ADCF-B80AA4587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AD2CB-C3F8-4834-B526-730FF15A85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C60CF-5E31-4BA3-AFCB-24C11D0CB2DF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B60C0-CF9B-4D31-8DED-66346CF1F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602A8-A191-4458-B118-DE1DAE4CB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9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EAE5EDA-2E58-44B1-AE11-DBAB1D3D158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56919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312420" y="0"/>
            <a:ext cx="11567160" cy="6237605"/>
            <a:chOff x="492" y="0"/>
            <a:chExt cx="18216" cy="9823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4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0"/>
              <a:ext cx="10640" cy="1290"/>
              <a:chOff x="4196" y="0"/>
              <a:chExt cx="10640" cy="129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4196" y="0"/>
                <a:ext cx="577" cy="1291"/>
                <a:chOff x="2851" y="8"/>
                <a:chExt cx="610" cy="1365"/>
              </a:xfrm>
            </p:grpSpPr>
            <p:sp>
              <p:nvSpPr>
                <p:cNvPr id="21" name="矩形 20"/>
                <p:cNvSpPr/>
                <p:nvPr/>
              </p:nvSpPr>
              <p:spPr>
                <a:xfrm>
                  <a:off x="2890" y="8"/>
                  <a:ext cx="531" cy="994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24" name="组合 23"/>
              <p:cNvGrpSpPr/>
              <p:nvPr/>
            </p:nvGrpSpPr>
            <p:grpSpPr>
              <a:xfrm>
                <a:off x="14260" y="0"/>
                <a:ext cx="577" cy="1291"/>
                <a:chOff x="2851" y="8"/>
                <a:chExt cx="610" cy="1365"/>
              </a:xfrm>
            </p:grpSpPr>
            <p:sp>
              <p:nvSpPr>
                <p:cNvPr id="25" name="矩形 24"/>
                <p:cNvSpPr/>
                <p:nvPr/>
              </p:nvSpPr>
              <p:spPr>
                <a:xfrm>
                  <a:off x="2890" y="8"/>
                  <a:ext cx="531" cy="994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sp>
        <p:nvSpPr>
          <p:cNvPr id="2" name="文本框 1"/>
          <p:cNvSpPr txBox="1"/>
          <p:nvPr/>
        </p:nvSpPr>
        <p:spPr>
          <a:xfrm>
            <a:off x="7710365" y="4984115"/>
            <a:ext cx="1985450" cy="445770"/>
          </a:xfrm>
          <a:prstGeom prst="roundRect">
            <a:avLst>
              <a:gd name="adj" fmla="val 50000"/>
            </a:avLst>
          </a:prstGeom>
          <a:solidFill>
            <a:srgbClr val="F08A04"/>
          </a:solidFill>
          <a:ln>
            <a:solidFill>
              <a:schemeClr val="bg1"/>
            </a:solidFill>
          </a:ln>
          <a:effectLst>
            <a:outerShdw blurRad="50800" dist="38100" dir="18900000" algn="bl" rotWithShape="0">
              <a:schemeClr val="tx1">
                <a:alpha val="40000"/>
              </a:schemeClr>
            </a:outerShdw>
          </a:effectLst>
        </p:spPr>
        <p:txBody>
          <a:bodyPr wrap="square" tIns="71755" rtlCol="0" anchor="ctr" anchorCtr="0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edgwick Ave" panose="00000500000000000000" pitchFamily="2" charset="0"/>
                <a:ea typeface="思源黑体 CN Bold" panose="020B0800000000000000" charset="-122"/>
                <a:cs typeface="思源黑体 CN Bold" panose="020B0800000000000000" charset="-122"/>
              </a:rPr>
              <a:t>Trang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edgwick Ave" panose="00000500000000000000" pitchFamily="2" charset="0"/>
                <a:ea typeface="思源黑体 CN Bold" panose="020B0800000000000000" charset="-122"/>
                <a:cs typeface="思源黑体 CN Bold" panose="020B0800000000000000" charset="-122"/>
              </a:rPr>
              <a:t> 33.34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edgwick Ave" panose="00000500000000000000" pitchFamily="2" charset="0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8" name="图片 7" descr="588ku_8fce8f2a752e40fcc7345577636406eb_12548673"/>
          <p:cNvPicPr>
            <a:picLocks noChangeAspect="1"/>
          </p:cNvPicPr>
          <p:nvPr/>
        </p:nvPicPr>
        <p:blipFill>
          <a:blip r:embed="rId5"/>
          <a:srcRect t="7698" r="7698" b="12538"/>
          <a:stretch>
            <a:fillRect/>
          </a:stretch>
        </p:blipFill>
        <p:spPr>
          <a:xfrm>
            <a:off x="9592310" y="4518660"/>
            <a:ext cx="2482215" cy="2145030"/>
          </a:xfrm>
          <a:prstGeom prst="rect">
            <a:avLst/>
          </a:prstGeom>
        </p:spPr>
      </p:pic>
      <p:pic>
        <p:nvPicPr>
          <p:cNvPr id="9" name="图片 8" descr="千库网_彩色美术画笔_元素编号12899755"/>
          <p:cNvPicPr>
            <a:picLocks noChangeAspect="1"/>
          </p:cNvPicPr>
          <p:nvPr/>
        </p:nvPicPr>
        <p:blipFill>
          <a:blip r:embed="rId6"/>
          <a:srcRect l="16964" r="25281" b="4906"/>
          <a:stretch>
            <a:fillRect/>
          </a:stretch>
        </p:blipFill>
        <p:spPr>
          <a:xfrm>
            <a:off x="641985" y="4572635"/>
            <a:ext cx="1236980" cy="203708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4769394" y="1119745"/>
            <a:ext cx="2340610" cy="957580"/>
            <a:chOff x="14655" y="600"/>
            <a:chExt cx="3686" cy="1508"/>
          </a:xfrm>
        </p:grpSpPr>
        <p:pic>
          <p:nvPicPr>
            <p:cNvPr id="18" name="图片 17" descr="45"/>
            <p:cNvPicPr>
              <a:picLocks noChangeAspect="1"/>
            </p:cNvPicPr>
            <p:nvPr/>
          </p:nvPicPr>
          <p:blipFill>
            <a:blip r:embed="rId7"/>
            <a:srcRect l="56250" t="57535" r="19753" b="25000"/>
            <a:stretch>
              <a:fillRect/>
            </a:stretch>
          </p:blipFill>
          <p:spPr>
            <a:xfrm>
              <a:off x="14655" y="600"/>
              <a:ext cx="3686" cy="1509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15553" y="916"/>
              <a:ext cx="1814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 w="25400"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prstClr val="white">
                        <a:lumMod val="95000"/>
                        <a:alpha val="43137"/>
                      </a:prstClr>
                    </a:outerShdw>
                  </a:effectLst>
                  <a:uLnTx/>
                  <a:uFillTx/>
                  <a:latin typeface="#9Slide07 Sedgwick Ave" panose="00000500000000000000" pitchFamily="2" charset="0"/>
                  <a:ea typeface="思源黑体 CN Bold" panose="020B0800000000000000" charset="-122"/>
                  <a:cs typeface="思源黑体 CN Normal" panose="020B0400000000000000" charset="-122"/>
                  <a:sym typeface="+mn-ea"/>
                </a:rPr>
                <a:t>TOÁN 3</a:t>
              </a:r>
              <a:endParaRPr kumimoji="0" lang="zh-CN" altLang="en-US" sz="1400" b="0" i="0" u="none" strike="noStrike" kern="1200" cap="none" spc="0" normalizeH="0" baseline="0" noProof="0" dirty="0">
                <a:ln w="2540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prstClr val="white">
                      <a:lumMod val="95000"/>
                      <a:alpha val="43137"/>
                    </a:prstClr>
                  </a:outerShdw>
                </a:effectLst>
                <a:uLnTx/>
                <a:uFillTx/>
                <a:latin typeface="#9Slide07 Sedgwick Ave" panose="00000500000000000000" pitchFamily="2" charset="0"/>
                <a:ea typeface="思源黑体 CN Bold" panose="020B08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sp>
        <p:nvSpPr>
          <p:cNvPr id="31" name="等腰三角形 30"/>
          <p:cNvSpPr/>
          <p:nvPr/>
        </p:nvSpPr>
        <p:spPr>
          <a:xfrm>
            <a:off x="2516505" y="6261735"/>
            <a:ext cx="347980" cy="347980"/>
          </a:xfrm>
          <a:prstGeom prst="triangle">
            <a:avLst/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27710" y="131445"/>
            <a:ext cx="10490200" cy="5297805"/>
            <a:chOff x="1146" y="207"/>
            <a:chExt cx="16520" cy="8343"/>
          </a:xfrm>
        </p:grpSpPr>
        <p:sp>
          <p:nvSpPr>
            <p:cNvPr id="27" name="椭圆 26"/>
            <p:cNvSpPr/>
            <p:nvPr/>
          </p:nvSpPr>
          <p:spPr>
            <a:xfrm>
              <a:off x="2410" y="6567"/>
              <a:ext cx="310" cy="310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146" y="3095"/>
              <a:ext cx="549" cy="549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5150" y="8002"/>
              <a:ext cx="549" cy="549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2278" y="1410"/>
              <a:ext cx="571" cy="548"/>
            </a:xfrm>
            <a:prstGeom prst="triangl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2516505" y="4572635"/>
            <a:ext cx="7152005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F0DD5F5-4E6A-437F-960E-44B7A7FDB7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6325" y="1999860"/>
            <a:ext cx="9870279" cy="23105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4957E3-63AD-4B35-882D-B928EC9CCD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0324" y="1997434"/>
            <a:ext cx="9870279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03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6675" y="579120"/>
            <a:ext cx="12058651" cy="5913119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/>
              <a:ea typeface="思源黑体 CN Bold" panose="020B0800000000000000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59EA85F-6C6B-4B81-9D06-64121BF224E7}"/>
              </a:ext>
            </a:extLst>
          </p:cNvPr>
          <p:cNvGrpSpPr/>
          <p:nvPr/>
        </p:nvGrpSpPr>
        <p:grpSpPr>
          <a:xfrm>
            <a:off x="1685193" y="1591146"/>
            <a:ext cx="2583970" cy="2372465"/>
            <a:chOff x="1151025" y="1794026"/>
            <a:chExt cx="2583970" cy="2372465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50F7A19-A1B1-4E9E-92DA-B6B866742A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48108" y="2063338"/>
              <a:ext cx="1301142" cy="164592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CDED7C4-C97F-4074-8C23-E881C60F125E}"/>
                </a:ext>
              </a:extLst>
            </p:cNvPr>
            <p:cNvCxnSpPr>
              <a:cxnSpLocks/>
            </p:cNvCxnSpPr>
            <p:nvPr/>
          </p:nvCxnSpPr>
          <p:spPr>
            <a:xfrm>
              <a:off x="1536435" y="3701549"/>
              <a:ext cx="201168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10C26D9-D84D-4F76-A6CB-D425CA9D699A}"/>
                </a:ext>
              </a:extLst>
            </p:cNvPr>
            <p:cNvSpPr txBox="1"/>
            <p:nvPr/>
          </p:nvSpPr>
          <p:spPr>
            <a:xfrm>
              <a:off x="2336944" y="1794026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CFC684A-69DF-4BB1-87B6-C01877C2B63D}"/>
                </a:ext>
              </a:extLst>
            </p:cNvPr>
            <p:cNvSpPr txBox="1"/>
            <p:nvPr/>
          </p:nvSpPr>
          <p:spPr>
            <a:xfrm>
              <a:off x="1151025" y="3643271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FDF884-CB45-4E46-8870-370EC2A65499}"/>
                </a:ext>
              </a:extLst>
            </p:cNvPr>
            <p:cNvSpPr txBox="1"/>
            <p:nvPr/>
          </p:nvSpPr>
          <p:spPr>
            <a:xfrm>
              <a:off x="3258396" y="3643271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E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0870601-73E5-4C49-B05E-F3533B7FA673}"/>
              </a:ext>
            </a:extLst>
          </p:cNvPr>
          <p:cNvGrpSpPr/>
          <p:nvPr/>
        </p:nvGrpSpPr>
        <p:grpSpPr>
          <a:xfrm>
            <a:off x="7961788" y="1647731"/>
            <a:ext cx="3588537" cy="2355700"/>
            <a:chOff x="72682" y="1811520"/>
            <a:chExt cx="3588537" cy="2355700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CF35F2D-CA02-4CA7-9B06-F9307571DE36}"/>
                </a:ext>
              </a:extLst>
            </p:cNvPr>
            <p:cNvCxnSpPr>
              <a:cxnSpLocks/>
            </p:cNvCxnSpPr>
            <p:nvPr/>
          </p:nvCxnSpPr>
          <p:spPr>
            <a:xfrm>
              <a:off x="447777" y="2167958"/>
              <a:ext cx="1106071" cy="152794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3A643A7-43D4-4D5F-A5BE-EBD8023EEAB6}"/>
                </a:ext>
              </a:extLst>
            </p:cNvPr>
            <p:cNvCxnSpPr>
              <a:cxnSpLocks/>
            </p:cNvCxnSpPr>
            <p:nvPr/>
          </p:nvCxnSpPr>
          <p:spPr>
            <a:xfrm>
              <a:off x="1536435" y="3701549"/>
              <a:ext cx="192024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774F52D-2738-4237-B03A-453B74FB78D9}"/>
                </a:ext>
              </a:extLst>
            </p:cNvPr>
            <p:cNvSpPr txBox="1"/>
            <p:nvPr/>
          </p:nvSpPr>
          <p:spPr>
            <a:xfrm flipH="1">
              <a:off x="72682" y="1811520"/>
              <a:ext cx="4984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0812FF7-7EA7-4AC1-A592-C9FA7ABCBC12}"/>
                </a:ext>
              </a:extLst>
            </p:cNvPr>
            <p:cNvSpPr txBox="1"/>
            <p:nvPr/>
          </p:nvSpPr>
          <p:spPr>
            <a:xfrm>
              <a:off x="1146642" y="3644000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34FDA15-817F-4BD9-90F9-1E5903EF3F64}"/>
                </a:ext>
              </a:extLst>
            </p:cNvPr>
            <p:cNvSpPr txBox="1"/>
            <p:nvPr/>
          </p:nvSpPr>
          <p:spPr>
            <a:xfrm>
              <a:off x="3184620" y="3644000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Rectangle: Rounded Corners 728">
            <a:extLst>
              <a:ext uri="{FF2B5EF4-FFF2-40B4-BE49-F238E27FC236}">
                <a16:creationId xmlns:a16="http://schemas.microsoft.com/office/drawing/2014/main" id="{22EF742C-FF48-4644-BC03-4D41609CFA2F}"/>
              </a:ext>
            </a:extLst>
          </p:cNvPr>
          <p:cNvSpPr/>
          <p:nvPr/>
        </p:nvSpPr>
        <p:spPr>
          <a:xfrm>
            <a:off x="1257424" y="4220302"/>
            <a:ext cx="3797658" cy="1022839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đỉnh ...,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..., 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8" name="Rectangle: Rounded Corners 729">
            <a:extLst>
              <a:ext uri="{FF2B5EF4-FFF2-40B4-BE49-F238E27FC236}">
                <a16:creationId xmlns:a16="http://schemas.microsoft.com/office/drawing/2014/main" id="{D4640161-66C3-4BDA-BC1A-622C686F0F4A}"/>
              </a:ext>
            </a:extLst>
          </p:cNvPr>
          <p:cNvSpPr/>
          <p:nvPr/>
        </p:nvSpPr>
        <p:spPr>
          <a:xfrm>
            <a:off x="8053504" y="4220302"/>
            <a:ext cx="3739421" cy="1136008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Góc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đỉnh ....,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..., 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9" name="Rectangle: Rounded Corners 728">
            <a:extLst>
              <a:ext uri="{FF2B5EF4-FFF2-40B4-BE49-F238E27FC236}">
                <a16:creationId xmlns:a16="http://schemas.microsoft.com/office/drawing/2014/main" id="{D0360FA1-9461-4D95-8A18-945F0E71E7A0}"/>
              </a:ext>
            </a:extLst>
          </p:cNvPr>
          <p:cNvSpPr/>
          <p:nvPr/>
        </p:nvSpPr>
        <p:spPr>
          <a:xfrm>
            <a:off x="1257424" y="4234019"/>
            <a:ext cx="3797658" cy="1022839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đỉnh D, cạnh DC, DE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728">
            <a:extLst>
              <a:ext uri="{FF2B5EF4-FFF2-40B4-BE49-F238E27FC236}">
                <a16:creationId xmlns:a16="http://schemas.microsoft.com/office/drawing/2014/main" id="{8EAE020A-15A7-4C11-8C4F-541AABB6B5E8}"/>
              </a:ext>
            </a:extLst>
          </p:cNvPr>
          <p:cNvSpPr/>
          <p:nvPr/>
        </p:nvSpPr>
        <p:spPr>
          <a:xfrm>
            <a:off x="8083352" y="4234019"/>
            <a:ext cx="3797658" cy="1121201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đỉnh I, cạnh IH, IK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1" name="Rectangle: Rounded Corners 15">
            <a:extLst>
              <a:ext uri="{FF2B5EF4-FFF2-40B4-BE49-F238E27FC236}">
                <a16:creationId xmlns:a16="http://schemas.microsoft.com/office/drawing/2014/main" id="{CFFAE07D-5E68-47F1-B987-3CCEF3DACF58}"/>
              </a:ext>
            </a:extLst>
          </p:cNvPr>
          <p:cNvSpPr/>
          <p:nvPr/>
        </p:nvSpPr>
        <p:spPr>
          <a:xfrm>
            <a:off x="3552688" y="800441"/>
            <a:ext cx="5337230" cy="78975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Đây là các </a:t>
            </a:r>
            <a:r>
              <a:rPr lang="en-US" sz="32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góc không vuông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788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312420" y="0"/>
            <a:ext cx="11567160" cy="6237605"/>
            <a:chOff x="492" y="0"/>
            <a:chExt cx="18216" cy="9823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3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0"/>
              <a:ext cx="10640" cy="1290"/>
              <a:chOff x="4196" y="0"/>
              <a:chExt cx="10640" cy="129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4196" y="0"/>
                <a:ext cx="577" cy="1291"/>
                <a:chOff x="2851" y="8"/>
                <a:chExt cx="610" cy="1365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2890" y="8"/>
                  <a:ext cx="531" cy="994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14260" y="0"/>
                <a:ext cx="577" cy="1291"/>
                <a:chOff x="2851" y="8"/>
                <a:chExt cx="610" cy="1365"/>
              </a:xfrm>
            </p:grpSpPr>
            <p:sp>
              <p:nvSpPr>
                <p:cNvPr id="25" name="矩形 24"/>
                <p:cNvSpPr/>
                <p:nvPr/>
              </p:nvSpPr>
              <p:spPr>
                <a:xfrm>
                  <a:off x="2890" y="8"/>
                  <a:ext cx="531" cy="994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sp>
        <p:nvSpPr>
          <p:cNvPr id="3" name="文本框 2"/>
          <p:cNvSpPr txBox="1"/>
          <p:nvPr/>
        </p:nvSpPr>
        <p:spPr>
          <a:xfrm>
            <a:off x="2071907" y="3217024"/>
            <a:ext cx="7896958" cy="548005"/>
          </a:xfrm>
          <a:prstGeom prst="roundRect">
            <a:avLst/>
          </a:prstGeom>
          <a:noFill/>
          <a:ln w="19050">
            <a:noFill/>
          </a:ln>
          <a:effectLst>
            <a:outerShdw blurRad="50800" dist="38100" dir="18900000" algn="bl" rotWithShape="0">
              <a:srgbClr val="FD4A63">
                <a:alpha val="40000"/>
              </a:srgbClr>
            </a:outerShdw>
          </a:effectLst>
        </p:spPr>
        <p:txBody>
          <a:bodyPr vert="horz" wrap="square" lIns="91440" tIns="107950" rIns="91440" bIns="4572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SFU Rhythm" panose="000004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Ê  KE</a:t>
            </a:r>
          </a:p>
        </p:txBody>
      </p:sp>
      <p:pic>
        <p:nvPicPr>
          <p:cNvPr id="10" name="图片 9" descr="588ku_8fce8f2a752e40fcc7345577636406eb_12548673"/>
          <p:cNvPicPr>
            <a:picLocks noChangeAspect="1"/>
          </p:cNvPicPr>
          <p:nvPr/>
        </p:nvPicPr>
        <p:blipFill>
          <a:blip r:embed="rId4"/>
          <a:srcRect t="7698" r="7698" b="12538"/>
          <a:stretch>
            <a:fillRect/>
          </a:stretch>
        </p:blipFill>
        <p:spPr>
          <a:xfrm rot="1920000" flipH="1">
            <a:off x="1332864" y="1175238"/>
            <a:ext cx="1784985" cy="1543050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727710" y="131445"/>
            <a:ext cx="10490200" cy="5298440"/>
            <a:chOff x="1146" y="207"/>
            <a:chExt cx="16520" cy="8344"/>
          </a:xfrm>
        </p:grpSpPr>
        <p:sp>
          <p:nvSpPr>
            <p:cNvPr id="27" name="椭圆 26"/>
            <p:cNvSpPr/>
            <p:nvPr/>
          </p:nvSpPr>
          <p:spPr>
            <a:xfrm>
              <a:off x="2169" y="8241"/>
              <a:ext cx="310" cy="310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146" y="3095"/>
              <a:ext cx="549" cy="549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5150" y="8002"/>
              <a:ext cx="549" cy="549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2278" y="1410"/>
              <a:ext cx="571" cy="548"/>
            </a:xfrm>
            <a:prstGeom prst="triangl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847357" y="1217717"/>
            <a:ext cx="2340610" cy="1506220"/>
            <a:chOff x="14655" y="-263"/>
            <a:chExt cx="3686" cy="2372"/>
          </a:xfrm>
        </p:grpSpPr>
        <p:pic>
          <p:nvPicPr>
            <p:cNvPr id="18" name="图片 17" descr="45"/>
            <p:cNvPicPr>
              <a:picLocks noChangeAspect="1"/>
            </p:cNvPicPr>
            <p:nvPr/>
          </p:nvPicPr>
          <p:blipFill>
            <a:blip r:embed="rId5"/>
            <a:srcRect l="56250" t="57535" r="19753" b="25000"/>
            <a:stretch>
              <a:fillRect/>
            </a:stretch>
          </p:blipFill>
          <p:spPr>
            <a:xfrm>
              <a:off x="14655" y="-263"/>
              <a:ext cx="3686" cy="237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15511" y="-263"/>
              <a:ext cx="1814" cy="15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>
                  <a:ln w="25400"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prstClr val="white">
                        <a:lumMod val="95000"/>
                        <a:alpha val="43137"/>
                      </a:prstClr>
                    </a:outerShdw>
                  </a:effectLst>
                  <a:uLnTx/>
                  <a:uFillTx/>
                  <a:latin typeface="#9Slide07 SFU Rhythm" panose="00000400000000000000" pitchFamily="2" charset="0"/>
                  <a:ea typeface="思源黑体 CN Bold" panose="020B0800000000000000" charset="-122"/>
                  <a:cs typeface="思源黑体 CN Normal" panose="020B0400000000000000" charset="-122"/>
                  <a:sym typeface="+mn-ea"/>
                </a:rPr>
                <a:t>c</a:t>
              </a:r>
              <a:endParaRPr kumimoji="0" lang="zh-CN" altLang="en-US" sz="6000" b="0" i="0" u="none" strike="noStrike" kern="1200" cap="none" spc="0" normalizeH="0" baseline="0" noProof="0" dirty="0">
                <a:ln w="2540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prstClr val="white">
                      <a:lumMod val="95000"/>
                      <a:alpha val="43137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Bold" panose="020B08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pic>
        <p:nvPicPr>
          <p:cNvPr id="23" name="Picture 2" descr="Measure Vectors &amp; Illustrations for Free Download | Freepik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68" t="22641" r="38285" b="38256"/>
          <a:stretch/>
        </p:blipFill>
        <p:spPr bwMode="auto">
          <a:xfrm rot="15117238">
            <a:off x="7336085" y="2542107"/>
            <a:ext cx="3484881" cy="312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4713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09600" y="364490"/>
            <a:ext cx="11049000" cy="6128385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  <a:cs typeface="+mn-cs"/>
            </a:endParaRPr>
          </a:p>
        </p:txBody>
      </p:sp>
      <p:sp>
        <p:nvSpPr>
          <p:cNvPr id="430" name="TextBox 429">
            <a:extLst>
              <a:ext uri="{FF2B5EF4-FFF2-40B4-BE49-F238E27FC236}">
                <a16:creationId xmlns:a16="http://schemas.microsoft.com/office/drawing/2014/main" id="{D4C2A671-1106-43BD-9D1D-19A08373DD7B}"/>
              </a:ext>
            </a:extLst>
          </p:cNvPr>
          <p:cNvSpPr txBox="1"/>
          <p:nvPr/>
        </p:nvSpPr>
        <p:spPr>
          <a:xfrm>
            <a:off x="6438603" y="5138089"/>
            <a:ext cx="2800647" cy="76944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ê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40" name="Picture 4" descr="Set Square Vector Icon | Vector icons, Vector,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188" y="966563"/>
            <a:ext cx="1787993" cy="19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1" name="Picture 4" descr="Set Square Vector Icon | Vector icons, Vector, Ic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916" y="547303"/>
            <a:ext cx="1787993" cy="281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ước êke với giá tốt nhất, khuyến mãi mỗi ngà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742" y="3178969"/>
            <a:ext cx="2612339" cy="2612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DFF110-C14D-48F1-8BD2-D30AD263EB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809" y="966563"/>
            <a:ext cx="3575240" cy="346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648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09600" y="364490"/>
            <a:ext cx="11049000" cy="6128385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  <a:cs typeface="+mn-cs"/>
            </a:endParaRPr>
          </a:p>
        </p:txBody>
      </p:sp>
      <p:grpSp>
        <p:nvGrpSpPr>
          <p:cNvPr id="431" name="Group 430">
            <a:extLst>
              <a:ext uri="{FF2B5EF4-FFF2-40B4-BE49-F238E27FC236}">
                <a16:creationId xmlns:a16="http://schemas.microsoft.com/office/drawing/2014/main" id="{788F3BCC-A20C-4B1E-BECD-232819E47319}"/>
              </a:ext>
            </a:extLst>
          </p:cNvPr>
          <p:cNvGrpSpPr/>
          <p:nvPr/>
        </p:nvGrpSpPr>
        <p:grpSpPr>
          <a:xfrm>
            <a:off x="1616632" y="1927958"/>
            <a:ext cx="3154646" cy="3040809"/>
            <a:chOff x="7032564" y="1317990"/>
            <a:chExt cx="3154646" cy="3040809"/>
          </a:xfrm>
        </p:grpSpPr>
        <p:cxnSp>
          <p:nvCxnSpPr>
            <p:cNvPr id="433" name="Straight Connector 432">
              <a:extLst>
                <a:ext uri="{FF2B5EF4-FFF2-40B4-BE49-F238E27FC236}">
                  <a16:creationId xmlns:a16="http://schemas.microsoft.com/office/drawing/2014/main" id="{FA955C32-1D9D-4D33-B358-63B4D55D71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57263" y="1317990"/>
              <a:ext cx="0" cy="256032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4" name="Straight Connector 433">
              <a:extLst>
                <a:ext uri="{FF2B5EF4-FFF2-40B4-BE49-F238E27FC236}">
                  <a16:creationId xmlns:a16="http://schemas.microsoft.com/office/drawing/2014/main" id="{59D5F3C4-37CA-4D54-99EF-92E418DC16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57263" y="3878310"/>
              <a:ext cx="201168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5" name="TextBox 434">
              <a:extLst>
                <a:ext uri="{FF2B5EF4-FFF2-40B4-BE49-F238E27FC236}">
                  <a16:creationId xmlns:a16="http://schemas.microsoft.com/office/drawing/2014/main" id="{5112059D-704F-465E-A87A-065C6BECEDEE}"/>
                </a:ext>
              </a:extLst>
            </p:cNvPr>
            <p:cNvSpPr txBox="1"/>
            <p:nvPr/>
          </p:nvSpPr>
          <p:spPr>
            <a:xfrm>
              <a:off x="7032564" y="1378164"/>
              <a:ext cx="6576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36" name="TextBox 435">
              <a:extLst>
                <a:ext uri="{FF2B5EF4-FFF2-40B4-BE49-F238E27FC236}">
                  <a16:creationId xmlns:a16="http://schemas.microsoft.com/office/drawing/2014/main" id="{25220C55-131E-4DF3-AA11-DF63834D06CB}"/>
                </a:ext>
              </a:extLst>
            </p:cNvPr>
            <p:cNvSpPr txBox="1"/>
            <p:nvPr/>
          </p:nvSpPr>
          <p:spPr>
            <a:xfrm>
              <a:off x="7361400" y="3835579"/>
              <a:ext cx="6576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O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37" name="TextBox 436">
              <a:extLst>
                <a:ext uri="{FF2B5EF4-FFF2-40B4-BE49-F238E27FC236}">
                  <a16:creationId xmlns:a16="http://schemas.microsoft.com/office/drawing/2014/main" id="{ABE664E2-2E64-4B4B-A9A9-0DCAF12B6F26}"/>
                </a:ext>
              </a:extLst>
            </p:cNvPr>
            <p:cNvSpPr txBox="1"/>
            <p:nvPr/>
          </p:nvSpPr>
          <p:spPr>
            <a:xfrm>
              <a:off x="9529537" y="3835579"/>
              <a:ext cx="6576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438" name="TextBox 437">
            <a:extLst>
              <a:ext uri="{FF2B5EF4-FFF2-40B4-BE49-F238E27FC236}">
                <a16:creationId xmlns:a16="http://schemas.microsoft.com/office/drawing/2014/main" id="{A558972D-2BD7-47F5-BE6E-42A534D8C526}"/>
              </a:ext>
            </a:extLst>
          </p:cNvPr>
          <p:cNvSpPr txBox="1"/>
          <p:nvPr/>
        </p:nvSpPr>
        <p:spPr>
          <a:xfrm>
            <a:off x="2899004" y="571324"/>
            <a:ext cx="6064754" cy="107721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ê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DFF110-C14D-48F1-8BD2-D30AD263EB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304" y="1997624"/>
            <a:ext cx="2569526" cy="249065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1DD9BB4-38D4-4349-A39B-56ACBE015A8E}"/>
              </a:ext>
            </a:extLst>
          </p:cNvPr>
          <p:cNvGrpSpPr/>
          <p:nvPr/>
        </p:nvGrpSpPr>
        <p:grpSpPr>
          <a:xfrm>
            <a:off x="7810500" y="2249742"/>
            <a:ext cx="2436032" cy="2346672"/>
            <a:chOff x="-367175" y="1548094"/>
            <a:chExt cx="2436032" cy="234667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5481B32-3995-41D2-83AA-BEDFD302AE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53847" y="1799751"/>
              <a:ext cx="0" cy="192024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1F6B6C3-CBEE-49AC-8F2F-800F2E9AE6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0205" y="3701549"/>
              <a:ext cx="1546640" cy="3537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E49E425-F6EC-4703-B94E-5DBCBF1B9F66}"/>
                </a:ext>
              </a:extLst>
            </p:cNvPr>
            <p:cNvSpPr txBox="1"/>
            <p:nvPr/>
          </p:nvSpPr>
          <p:spPr>
            <a:xfrm>
              <a:off x="1533525" y="1548094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1582C3E-273B-4005-B4FE-5256FE07F15D}"/>
                </a:ext>
              </a:extLst>
            </p:cNvPr>
            <p:cNvSpPr txBox="1"/>
            <p:nvPr/>
          </p:nvSpPr>
          <p:spPr>
            <a:xfrm>
              <a:off x="-367175" y="3371546"/>
              <a:ext cx="3963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11C2C1D-05F1-47D4-9E45-194FCF7A7551}"/>
                </a:ext>
              </a:extLst>
            </p:cNvPr>
            <p:cNvSpPr txBox="1"/>
            <p:nvPr/>
          </p:nvSpPr>
          <p:spPr>
            <a:xfrm>
              <a:off x="1592258" y="3367462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C5B0F348-2F2E-4930-8114-68F59649F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0807" y="2075000"/>
            <a:ext cx="2450393" cy="237517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0BBE31C-A5F7-4931-8856-32A2E766CEC6}"/>
              </a:ext>
            </a:extLst>
          </p:cNvPr>
          <p:cNvSpPr txBox="1"/>
          <p:nvPr/>
        </p:nvSpPr>
        <p:spPr>
          <a:xfrm>
            <a:off x="3101723" y="5039139"/>
            <a:ext cx="6064754" cy="107721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32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 góc đỉnh O và đỉnh M là các góc vuông.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6370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09600" y="364490"/>
            <a:ext cx="11049000" cy="6128385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  <a:cs typeface="+mn-cs"/>
            </a:endParaRPr>
          </a:p>
        </p:txBody>
      </p:sp>
      <p:sp>
        <p:nvSpPr>
          <p:cNvPr id="438" name="TextBox 437">
            <a:extLst>
              <a:ext uri="{FF2B5EF4-FFF2-40B4-BE49-F238E27FC236}">
                <a16:creationId xmlns:a16="http://schemas.microsoft.com/office/drawing/2014/main" id="{A558972D-2BD7-47F5-BE6E-42A534D8C526}"/>
              </a:ext>
            </a:extLst>
          </p:cNvPr>
          <p:cNvSpPr txBox="1"/>
          <p:nvPr/>
        </p:nvSpPr>
        <p:spPr>
          <a:xfrm>
            <a:off x="2899004" y="571324"/>
            <a:ext cx="6064754" cy="107721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ê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DFF110-C14D-48F1-8BD2-D30AD263EB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062" y="1540391"/>
            <a:ext cx="2569526" cy="249065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0BBE31C-A5F7-4931-8856-32A2E766CEC6}"/>
              </a:ext>
            </a:extLst>
          </p:cNvPr>
          <p:cNvSpPr txBox="1"/>
          <p:nvPr/>
        </p:nvSpPr>
        <p:spPr>
          <a:xfrm>
            <a:off x="3101723" y="5039139"/>
            <a:ext cx="6064754" cy="107721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32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 góc đỉnh D và đỉnh K là các góc không vuông.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8E47401-4571-434C-A259-CBAFD3382EF0}"/>
              </a:ext>
            </a:extLst>
          </p:cNvPr>
          <p:cNvGrpSpPr/>
          <p:nvPr/>
        </p:nvGrpSpPr>
        <p:grpSpPr>
          <a:xfrm>
            <a:off x="1380393" y="2115813"/>
            <a:ext cx="2583970" cy="2372465"/>
            <a:chOff x="1151025" y="1794026"/>
            <a:chExt cx="2583970" cy="237246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AEB2A85-F895-4F01-A662-11D157F3B6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48108" y="2063338"/>
              <a:ext cx="1301142" cy="164592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A2D0432-8074-4786-96C6-FABA0C582D50}"/>
                </a:ext>
              </a:extLst>
            </p:cNvPr>
            <p:cNvCxnSpPr>
              <a:cxnSpLocks/>
            </p:cNvCxnSpPr>
            <p:nvPr/>
          </p:nvCxnSpPr>
          <p:spPr>
            <a:xfrm>
              <a:off x="1536435" y="3701549"/>
              <a:ext cx="201168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58FCAAF-266D-4CD4-94AF-D5F525905B23}"/>
                </a:ext>
              </a:extLst>
            </p:cNvPr>
            <p:cNvSpPr txBox="1"/>
            <p:nvPr/>
          </p:nvSpPr>
          <p:spPr>
            <a:xfrm>
              <a:off x="2336944" y="1794026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CD569BA-7DC6-471B-BD9E-724E5CCE91D6}"/>
                </a:ext>
              </a:extLst>
            </p:cNvPr>
            <p:cNvSpPr txBox="1"/>
            <p:nvPr/>
          </p:nvSpPr>
          <p:spPr>
            <a:xfrm>
              <a:off x="1151025" y="3643271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47B8A45-E749-44EC-8E76-C3B592BE3000}"/>
                </a:ext>
              </a:extLst>
            </p:cNvPr>
            <p:cNvSpPr txBox="1"/>
            <p:nvPr/>
          </p:nvSpPr>
          <p:spPr>
            <a:xfrm>
              <a:off x="3258396" y="3643271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E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12CAF3E-F793-46A7-BD8B-38AA9CE42E1F}"/>
              </a:ext>
            </a:extLst>
          </p:cNvPr>
          <p:cNvGrpSpPr/>
          <p:nvPr/>
        </p:nvGrpSpPr>
        <p:grpSpPr>
          <a:xfrm>
            <a:off x="7656988" y="2172398"/>
            <a:ext cx="3588537" cy="2355700"/>
            <a:chOff x="72682" y="1811520"/>
            <a:chExt cx="3588537" cy="235570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B20580A-ADCF-486E-8C63-7AAE0E140931}"/>
                </a:ext>
              </a:extLst>
            </p:cNvPr>
            <p:cNvCxnSpPr>
              <a:cxnSpLocks/>
            </p:cNvCxnSpPr>
            <p:nvPr/>
          </p:nvCxnSpPr>
          <p:spPr>
            <a:xfrm>
              <a:off x="447777" y="2167958"/>
              <a:ext cx="1106071" cy="152794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8908CFB-B0D9-4BC8-A93B-F24E38305411}"/>
                </a:ext>
              </a:extLst>
            </p:cNvPr>
            <p:cNvCxnSpPr>
              <a:cxnSpLocks/>
            </p:cNvCxnSpPr>
            <p:nvPr/>
          </p:nvCxnSpPr>
          <p:spPr>
            <a:xfrm>
              <a:off x="1536435" y="3701549"/>
              <a:ext cx="192024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EFA93DD-9D6B-4BA9-8CFF-3426A118B3E7}"/>
                </a:ext>
              </a:extLst>
            </p:cNvPr>
            <p:cNvSpPr txBox="1"/>
            <p:nvPr/>
          </p:nvSpPr>
          <p:spPr>
            <a:xfrm flipH="1">
              <a:off x="72682" y="1811520"/>
              <a:ext cx="4984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A64B4C7-3FF1-4CFB-8EA1-3CBEAD5607BD}"/>
                </a:ext>
              </a:extLst>
            </p:cNvPr>
            <p:cNvSpPr txBox="1"/>
            <p:nvPr/>
          </p:nvSpPr>
          <p:spPr>
            <a:xfrm>
              <a:off x="1146642" y="3644000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442621F-8409-40D1-89DC-D7B9C2E04D49}"/>
                </a:ext>
              </a:extLst>
            </p:cNvPr>
            <p:cNvSpPr txBox="1"/>
            <p:nvPr/>
          </p:nvSpPr>
          <p:spPr>
            <a:xfrm>
              <a:off x="3184620" y="3644000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CEB986BB-4076-477F-B388-E603C8291A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394" y="1592858"/>
            <a:ext cx="2569526" cy="249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1316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09600" y="364490"/>
            <a:ext cx="11049000" cy="6128385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  <a:cs typeface="+mn-cs"/>
            </a:endParaRPr>
          </a:p>
        </p:txBody>
      </p:sp>
      <p:sp>
        <p:nvSpPr>
          <p:cNvPr id="430" name="TextBox 429">
            <a:extLst>
              <a:ext uri="{FF2B5EF4-FFF2-40B4-BE49-F238E27FC236}">
                <a16:creationId xmlns:a16="http://schemas.microsoft.com/office/drawing/2014/main" id="{D4C2A671-1106-43BD-9D1D-19A08373DD7B}"/>
              </a:ext>
            </a:extLst>
          </p:cNvPr>
          <p:cNvSpPr txBox="1"/>
          <p:nvPr/>
        </p:nvSpPr>
        <p:spPr>
          <a:xfrm>
            <a:off x="1586459" y="4877722"/>
            <a:ext cx="2800647" cy="76944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Ê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DFF110-C14D-48F1-8BD2-D30AD263E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59" y="871772"/>
            <a:ext cx="3575240" cy="3465498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AD706FE6-CE92-429F-83D9-1A54D1298505}"/>
              </a:ext>
            </a:extLst>
          </p:cNvPr>
          <p:cNvSpPr/>
          <p:nvPr/>
        </p:nvSpPr>
        <p:spPr>
          <a:xfrm>
            <a:off x="5141798" y="2399129"/>
            <a:ext cx="1485900" cy="55245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52D44C-36D2-499F-970B-F60172107268}"/>
              </a:ext>
            </a:extLst>
          </p:cNvPr>
          <p:cNvSpPr txBox="1"/>
          <p:nvPr/>
        </p:nvSpPr>
        <p:spPr>
          <a:xfrm>
            <a:off x="6647599" y="1440449"/>
            <a:ext cx="4704499" cy="2123658"/>
          </a:xfrm>
          <a:prstGeom prst="rect">
            <a:avLst/>
          </a:prstGeom>
          <a:solidFill>
            <a:schemeClr val="bg1"/>
          </a:solidFill>
          <a:ln w="38100">
            <a:solidFill>
              <a:srgbClr val="1912AE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Kiểm tra xem một góc là góc vuông hay không vuông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3DEB5AF-18A1-460C-8293-BDD61615D7E0}"/>
              </a:ext>
            </a:extLst>
          </p:cNvPr>
          <p:cNvSpPr/>
          <p:nvPr/>
        </p:nvSpPr>
        <p:spPr>
          <a:xfrm>
            <a:off x="5141798" y="4986218"/>
            <a:ext cx="1485900" cy="55245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40ED38-9B94-4147-9D7C-F0413118538D}"/>
              </a:ext>
            </a:extLst>
          </p:cNvPr>
          <p:cNvSpPr txBox="1"/>
          <p:nvPr/>
        </p:nvSpPr>
        <p:spPr>
          <a:xfrm>
            <a:off x="6647599" y="4877721"/>
            <a:ext cx="4114801" cy="769441"/>
          </a:xfrm>
          <a:prstGeom prst="rect">
            <a:avLst/>
          </a:prstGeom>
          <a:solidFill>
            <a:schemeClr val="bg1"/>
          </a:solidFill>
          <a:ln w="38100">
            <a:solidFill>
              <a:srgbClr val="1912AE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Vẽ góc vuông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378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" grpId="0" animBg="1"/>
      <p:bldP spid="2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09600" y="364490"/>
            <a:ext cx="11049000" cy="6128385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  <a:cs typeface="+mn-cs"/>
            </a:endParaRPr>
          </a:p>
        </p:txBody>
      </p:sp>
      <p:sp>
        <p:nvSpPr>
          <p:cNvPr id="430" name="TextBox 429">
            <a:extLst>
              <a:ext uri="{FF2B5EF4-FFF2-40B4-BE49-F238E27FC236}">
                <a16:creationId xmlns:a16="http://schemas.microsoft.com/office/drawing/2014/main" id="{D4C2A671-1106-43BD-9D1D-19A08373DD7B}"/>
              </a:ext>
            </a:extLst>
          </p:cNvPr>
          <p:cNvSpPr txBox="1"/>
          <p:nvPr/>
        </p:nvSpPr>
        <p:spPr>
          <a:xfrm>
            <a:off x="1586459" y="5216787"/>
            <a:ext cx="9767342" cy="76944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Tại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sao ê-ke lại có những tác dụng này?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DFF110-C14D-48F1-8BD2-D30AD263E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59" y="871772"/>
            <a:ext cx="3575240" cy="3465498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AD706FE6-CE92-429F-83D9-1A54D1298505}"/>
              </a:ext>
            </a:extLst>
          </p:cNvPr>
          <p:cNvSpPr/>
          <p:nvPr/>
        </p:nvSpPr>
        <p:spPr>
          <a:xfrm>
            <a:off x="3115953" y="1019031"/>
            <a:ext cx="1485900" cy="55245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52D44C-36D2-499F-970B-F60172107268}"/>
              </a:ext>
            </a:extLst>
          </p:cNvPr>
          <p:cNvSpPr txBox="1"/>
          <p:nvPr/>
        </p:nvSpPr>
        <p:spPr>
          <a:xfrm>
            <a:off x="4678053" y="574701"/>
            <a:ext cx="6904347" cy="1446550"/>
          </a:xfrm>
          <a:prstGeom prst="rect">
            <a:avLst/>
          </a:prstGeom>
          <a:solidFill>
            <a:schemeClr val="bg1"/>
          </a:solidFill>
          <a:ln w="38100">
            <a:solidFill>
              <a:srgbClr val="1912AE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Kiểm tra xem một góc là góc vuông hay không vuông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3DEB5AF-18A1-460C-8293-BDD61615D7E0}"/>
              </a:ext>
            </a:extLst>
          </p:cNvPr>
          <p:cNvSpPr/>
          <p:nvPr/>
        </p:nvSpPr>
        <p:spPr>
          <a:xfrm>
            <a:off x="4418749" y="2403822"/>
            <a:ext cx="1485900" cy="55245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40ED38-9B94-4147-9D7C-F0413118538D}"/>
              </a:ext>
            </a:extLst>
          </p:cNvPr>
          <p:cNvSpPr txBox="1"/>
          <p:nvPr/>
        </p:nvSpPr>
        <p:spPr>
          <a:xfrm>
            <a:off x="5924550" y="2295325"/>
            <a:ext cx="4114801" cy="769441"/>
          </a:xfrm>
          <a:prstGeom prst="rect">
            <a:avLst/>
          </a:prstGeom>
          <a:solidFill>
            <a:schemeClr val="bg1"/>
          </a:solidFill>
          <a:ln w="38100">
            <a:solidFill>
              <a:srgbClr val="1912AE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Vẽ góc vuông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D4EF67-A9D9-4626-89AE-5FA66C324C30}"/>
              </a:ext>
            </a:extLst>
          </p:cNvPr>
          <p:cNvSpPr txBox="1"/>
          <p:nvPr/>
        </p:nvSpPr>
        <p:spPr>
          <a:xfrm>
            <a:off x="1586459" y="5221577"/>
            <a:ext cx="9767342" cy="769441"/>
          </a:xfrm>
          <a:prstGeom prst="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Vì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trên ê-ke luôn có 1 góc vuông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FA70A49-C002-4795-ACA1-BF329B3D3EB9}"/>
              </a:ext>
            </a:extLst>
          </p:cNvPr>
          <p:cNvSpPr/>
          <p:nvPr/>
        </p:nvSpPr>
        <p:spPr>
          <a:xfrm>
            <a:off x="1586459" y="3724128"/>
            <a:ext cx="590550" cy="5337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5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" grpId="0" animBg="1"/>
      <p:bldP spid="2" grpId="0" animBg="1"/>
      <p:bldP spid="9" grpId="0" animBg="1"/>
      <p:bldP spid="10" grpId="0" animBg="1"/>
      <p:bldP spid="11" grpId="0" animBg="1"/>
      <p:bldP spid="12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09600" y="364490"/>
            <a:ext cx="11049000" cy="6128385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D4EF67-A9D9-4626-89AE-5FA66C324C30}"/>
              </a:ext>
            </a:extLst>
          </p:cNvPr>
          <p:cNvSpPr txBox="1"/>
          <p:nvPr/>
        </p:nvSpPr>
        <p:spPr>
          <a:xfrm>
            <a:off x="2307704" y="5167996"/>
            <a:ext cx="7652791" cy="769441"/>
          </a:xfrm>
          <a:prstGeom prst="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ùng ê-ke để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vẽ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góc vuông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D19CA9-B47C-4DF3-BFDC-17FEEED15E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83358"/>
            <a:ext cx="10663392" cy="235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582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411605" y="2347"/>
            <a:ext cx="9368669" cy="5835722"/>
            <a:chOff x="492" y="-1523"/>
            <a:chExt cx="18217" cy="11347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3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-1523"/>
              <a:ext cx="10641" cy="2814"/>
              <a:chOff x="4196" y="-1523"/>
              <a:chExt cx="10641" cy="2814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4196" y="-1523"/>
                <a:ext cx="577" cy="2814"/>
                <a:chOff x="2851" y="-1602"/>
                <a:chExt cx="610" cy="2975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14260" y="-1523"/>
                <a:ext cx="577" cy="2814"/>
                <a:chOff x="2851" y="-1602"/>
                <a:chExt cx="610" cy="2975"/>
              </a:xfrm>
            </p:grpSpPr>
            <p:sp>
              <p:nvSpPr>
                <p:cNvPr id="3" name="矩形 2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sp>
        <p:nvSpPr>
          <p:cNvPr id="2" name="文本框 1"/>
          <p:cNvSpPr txBox="1"/>
          <p:nvPr/>
        </p:nvSpPr>
        <p:spPr>
          <a:xfrm>
            <a:off x="4601177" y="1679178"/>
            <a:ext cx="2549525" cy="548005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18900000" algn="bl" rotWithShape="0">
              <a:srgbClr val="FD4A63">
                <a:alpha val="40000"/>
              </a:srgbClr>
            </a:outerShdw>
          </a:effectLst>
        </p:spPr>
        <p:txBody>
          <a:bodyPr vert="horz" wrap="square" tIns="71755" numCol="1" spcCol="0" rtlCol="0" fromWordArt="0" anchor="ctr" anchorCtr="0" forceAA="0" compatLnSpc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SFU Rhythm" panose="000004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03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3970116" y="2304440"/>
            <a:ext cx="3900329" cy="304698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>
                <a:ln w="2540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D4A63">
                      <a:alpha val="43137"/>
                    </a:srgb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THỰC</a:t>
            </a:r>
            <a:r>
              <a:rPr kumimoji="0" lang="en-US" altLang="zh-CN" sz="9600" b="0" i="0" u="none" strike="noStrike" kern="1200" cap="none" spc="0" normalizeH="0" noProof="0">
                <a:ln w="2540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D4A63">
                      <a:alpha val="43137"/>
                    </a:srgb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 HÀNH</a:t>
            </a:r>
            <a:endParaRPr kumimoji="0" lang="zh-CN" altLang="en-US" sz="9600" b="0" i="0" u="none" strike="noStrike" kern="1200" cap="none" spc="0" normalizeH="0" baseline="0" noProof="0" dirty="0">
              <a:ln w="25400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F08A04">
                    <a:alpha val="43137"/>
                  </a:srgbClr>
                </a:outerShdw>
              </a:effectLst>
              <a:uLnTx/>
              <a:uFillTx/>
              <a:latin typeface="#9Slide07 SFU Rhythm" panose="00000400000000000000" pitchFamily="2" charset="0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千库网_彩色美术画笔_元素编号12899755"/>
          <p:cNvPicPr>
            <a:picLocks noChangeAspect="1"/>
          </p:cNvPicPr>
          <p:nvPr/>
        </p:nvPicPr>
        <p:blipFill>
          <a:blip r:embed="rId4"/>
          <a:srcRect l="16964" r="25281" b="4906"/>
          <a:stretch>
            <a:fillRect/>
          </a:stretch>
        </p:blipFill>
        <p:spPr>
          <a:xfrm>
            <a:off x="260985" y="3222625"/>
            <a:ext cx="2062480" cy="3397885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455930" y="131445"/>
            <a:ext cx="11328400" cy="4235450"/>
            <a:chOff x="718" y="207"/>
            <a:chExt cx="17840" cy="6670"/>
          </a:xfrm>
        </p:grpSpPr>
        <p:sp>
          <p:nvSpPr>
            <p:cNvPr id="27" name="椭圆 26"/>
            <p:cNvSpPr/>
            <p:nvPr/>
          </p:nvSpPr>
          <p:spPr>
            <a:xfrm>
              <a:off x="2410" y="6567"/>
              <a:ext cx="310" cy="310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718" y="4046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8009" y="3931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1901" y="874"/>
              <a:ext cx="571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2683426" y="3827934"/>
            <a:ext cx="7152005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763" y="2149926"/>
            <a:ext cx="4041998" cy="42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27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7510" y="364490"/>
            <a:ext cx="11397615" cy="6128385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34" name="圆角矩形 33"/>
          <p:cNvSpPr/>
          <p:nvPr/>
        </p:nvSpPr>
        <p:spPr bwMode="auto">
          <a:xfrm>
            <a:off x="579118" y="631954"/>
            <a:ext cx="1156970" cy="871726"/>
          </a:xfrm>
          <a:prstGeom prst="roundRect">
            <a:avLst/>
          </a:prstGeom>
          <a:solidFill>
            <a:srgbClr val="F08A04"/>
          </a:solidFill>
        </p:spPr>
        <p:txBody>
          <a:bodyPr vert="horz" wrap="square" lIns="91440" tIns="71755" rIns="91440" bIns="4572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Bài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1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917696" y="830607"/>
            <a:ext cx="926782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100" spc="120">
                <a:solidFill>
                  <a:schemeClr val="accent6">
                    <a:lumMod val="50000"/>
                  </a:schemeClr>
                </a:solidFill>
                <a:latin typeface="+mn-ea"/>
              </a:defRPr>
            </a:lvl1pPr>
          </a:lstStyle>
          <a:p>
            <a:pPr lvl="0" algn="ctr">
              <a:lnSpc>
                <a:spcPct val="100000"/>
              </a:lnSpc>
            </a:pPr>
            <a:r>
              <a:rPr lang="vi-VN" altLang="zh-CN" sz="3200">
                <a:solidFill>
                  <a:srgbClr val="1E1F3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Tạo hình góc vuông, góc không vuông.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1E1F3B"/>
              </a:solidFill>
              <a:effectLst/>
              <a:uLnTx/>
              <a:uFillTx/>
              <a:latin typeface="Cambria" panose="02040503050406030204" pitchFamily="18" charset="0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3884EC-49B5-456E-9895-63DBBAB51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109" y="2486163"/>
            <a:ext cx="4653891" cy="35661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183CFD0-855B-40F4-80D8-F244D0F9B3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8" y="3014024"/>
            <a:ext cx="7125570" cy="251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4808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411605" y="2347"/>
            <a:ext cx="9368669" cy="5835722"/>
            <a:chOff x="492" y="-1523"/>
            <a:chExt cx="18217" cy="11347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3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-1523"/>
              <a:ext cx="10641" cy="2814"/>
              <a:chOff x="4196" y="-1523"/>
              <a:chExt cx="10641" cy="2814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4196" y="-1523"/>
                <a:ext cx="577" cy="2814"/>
                <a:chOff x="2851" y="-1602"/>
                <a:chExt cx="610" cy="2975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14260" y="-1523"/>
                <a:ext cx="577" cy="2814"/>
                <a:chOff x="2851" y="-1602"/>
                <a:chExt cx="610" cy="2975"/>
              </a:xfrm>
            </p:grpSpPr>
            <p:sp>
              <p:nvSpPr>
                <p:cNvPr id="3" name="矩形 2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sp>
        <p:nvSpPr>
          <p:cNvPr id="2" name="文本框 1"/>
          <p:cNvSpPr txBox="1"/>
          <p:nvPr/>
        </p:nvSpPr>
        <p:spPr>
          <a:xfrm>
            <a:off x="4821176" y="1735355"/>
            <a:ext cx="2549525" cy="548005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18900000" algn="bl" rotWithShape="0">
              <a:srgbClr val="FD4A63">
                <a:alpha val="40000"/>
              </a:srgbClr>
            </a:outerShdw>
          </a:effectLst>
        </p:spPr>
        <p:txBody>
          <a:bodyPr vert="horz" wrap="square" tIns="71755" numCol="1" spcCol="0" rtlCol="0" fromWordArt="0" anchor="ctr" anchorCtr="0" forceAA="0" compatLnSpc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SFU Rhythm" panose="000004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01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4321430" y="2304440"/>
            <a:ext cx="3549015" cy="304698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 w="2540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D4A63">
                      <a:alpha val="43137"/>
                    </a:srgb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KHỞI ĐỘNG</a:t>
            </a:r>
            <a:endParaRPr kumimoji="0" lang="zh-CN" altLang="en-US" sz="9600" b="0" i="0" u="none" strike="noStrike" kern="1200" cap="none" spc="0" normalizeH="0" baseline="0" noProof="0" dirty="0">
              <a:ln w="25400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F08A04">
                    <a:alpha val="43137"/>
                  </a:srgbClr>
                </a:outerShdw>
              </a:effectLst>
              <a:uLnTx/>
              <a:uFillTx/>
              <a:latin typeface="#9Slide07 SFU Rhythm" panose="00000400000000000000" pitchFamily="2" charset="0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千库网_彩色美术画笔_元素编号12899755"/>
          <p:cNvPicPr>
            <a:picLocks noChangeAspect="1"/>
          </p:cNvPicPr>
          <p:nvPr/>
        </p:nvPicPr>
        <p:blipFill>
          <a:blip r:embed="rId4"/>
          <a:srcRect l="16964" r="25281" b="4906"/>
          <a:stretch>
            <a:fillRect/>
          </a:stretch>
        </p:blipFill>
        <p:spPr>
          <a:xfrm>
            <a:off x="260985" y="3222625"/>
            <a:ext cx="2062480" cy="3397885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455930" y="131445"/>
            <a:ext cx="11328400" cy="4235450"/>
            <a:chOff x="718" y="207"/>
            <a:chExt cx="17840" cy="6670"/>
          </a:xfrm>
        </p:grpSpPr>
        <p:sp>
          <p:nvSpPr>
            <p:cNvPr id="27" name="椭圆 26"/>
            <p:cNvSpPr/>
            <p:nvPr/>
          </p:nvSpPr>
          <p:spPr>
            <a:xfrm>
              <a:off x="2410" y="6567"/>
              <a:ext cx="310" cy="310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718" y="4046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8009" y="3931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1901" y="874"/>
              <a:ext cx="571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2683426" y="3827934"/>
            <a:ext cx="7152005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763" y="2149926"/>
            <a:ext cx="4041998" cy="42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63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7510" y="364490"/>
            <a:ext cx="11397615" cy="6128385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3884EC-49B5-456E-9895-63DBBAB51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109" y="2486163"/>
            <a:ext cx="4653891" cy="35661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183CFD0-855B-40F4-80D8-F244D0F9B3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8" y="3014024"/>
            <a:ext cx="7125570" cy="25104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D7688E-2F8D-44FB-A165-5C0D5A5DC2A4}"/>
              </a:ext>
            </a:extLst>
          </p:cNvPr>
          <p:cNvSpPr txBox="1"/>
          <p:nvPr/>
        </p:nvSpPr>
        <p:spPr>
          <a:xfrm>
            <a:off x="1249682" y="705700"/>
            <a:ext cx="1036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THỰC HÀNH NHÓM 4 TẠO HÌNH GÓC VUÔNG, GÓC KHÔNG VUÔNG</a:t>
            </a:r>
          </a:p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DÙNG QUE TÍNH</a:t>
            </a:r>
          </a:p>
          <a:p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DÙNG HAI CÁNH TAY</a:t>
            </a:r>
          </a:p>
        </p:txBody>
      </p:sp>
    </p:spTree>
    <p:extLst>
      <p:ext uri="{BB962C8B-B14F-4D97-AF65-F5344CB8AC3E}">
        <p14:creationId xmlns:p14="http://schemas.microsoft.com/office/powerpoint/2010/main" val="122853320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7510" y="364490"/>
            <a:ext cx="11397615" cy="6128385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34" name="圆角矩形 33"/>
          <p:cNvSpPr/>
          <p:nvPr/>
        </p:nvSpPr>
        <p:spPr bwMode="auto">
          <a:xfrm>
            <a:off x="579118" y="631954"/>
            <a:ext cx="1156970" cy="871726"/>
          </a:xfrm>
          <a:prstGeom prst="roundRect">
            <a:avLst/>
          </a:prstGeom>
          <a:solidFill>
            <a:srgbClr val="F08A04"/>
          </a:solidFill>
        </p:spPr>
        <p:txBody>
          <a:bodyPr vert="horz" wrap="square" lIns="91440" tIns="71755" rIns="91440" bIns="4572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Bài 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917696" y="830607"/>
            <a:ext cx="926782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100" spc="120">
                <a:solidFill>
                  <a:schemeClr val="accent6">
                    <a:lumMod val="50000"/>
                  </a:schemeClr>
                </a:solidFill>
                <a:latin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120" normalizeH="0" baseline="0" noProof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Gấp tờ giấy theo hình sau để được góc vuông.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1E1F3B"/>
              </a:solidFill>
              <a:effectLst/>
              <a:uLnTx/>
              <a:uFillTx/>
              <a:latin typeface="Cambria" panose="02040503050406030204" pitchFamily="18" charset="0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FC100A-5E4D-459E-BA0E-BF8C090E1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5" y="1920492"/>
            <a:ext cx="11824286" cy="2911190"/>
          </a:xfrm>
          <a:prstGeom prst="rect">
            <a:avLst/>
          </a:prstGeom>
        </p:spPr>
      </p:pic>
      <p:sp>
        <p:nvSpPr>
          <p:cNvPr id="9" name="文本框 34">
            <a:extLst>
              <a:ext uri="{FF2B5EF4-FFF2-40B4-BE49-F238E27FC236}">
                <a16:creationId xmlns:a16="http://schemas.microsoft.com/office/drawing/2014/main" id="{A6D6CBD7-A002-4D34-B64E-F82149C7A462}"/>
              </a:ext>
            </a:extLst>
          </p:cNvPr>
          <p:cNvSpPr txBox="1"/>
          <p:nvPr/>
        </p:nvSpPr>
        <p:spPr>
          <a:xfrm>
            <a:off x="1736088" y="5160197"/>
            <a:ext cx="9267825" cy="107721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100" spc="120">
                <a:solidFill>
                  <a:schemeClr val="accent6">
                    <a:lumMod val="50000"/>
                  </a:schemeClr>
                </a:solidFill>
                <a:latin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12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 khi g</a:t>
            </a:r>
            <a:r>
              <a:rPr kumimoji="0" lang="vi-VN" altLang="zh-CN" sz="3200" b="0" i="0" u="none" strike="noStrike" kern="1200" cap="none" spc="12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ấp tờ giấy </a:t>
            </a:r>
            <a:r>
              <a:rPr kumimoji="0" lang="en-US" altLang="zh-CN" sz="3200" b="0" i="0" u="none" strike="noStrike" kern="1200" cap="none" spc="12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thì dùng ê-kê để kiểm tra xem đã đúng là</a:t>
            </a:r>
            <a:r>
              <a:rPr kumimoji="0" lang="vi-VN" altLang="zh-CN" sz="3200" b="0" i="0" u="none" strike="noStrike" kern="1200" cap="none" spc="12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góc vuông</a:t>
            </a:r>
            <a:r>
              <a:rPr kumimoji="0" lang="en-US" altLang="zh-CN" sz="3200" b="0" i="0" u="none" strike="noStrike" kern="1200" cap="none" spc="12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chưa</a:t>
            </a:r>
            <a:r>
              <a:rPr kumimoji="0" lang="vi-VN" altLang="zh-CN" sz="3200" b="0" i="0" u="none" strike="noStrike" kern="1200" cap="none" spc="12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8176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411605" y="2347"/>
            <a:ext cx="9368669" cy="5835722"/>
            <a:chOff x="492" y="-1523"/>
            <a:chExt cx="18217" cy="11347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3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-1523"/>
              <a:ext cx="10641" cy="2814"/>
              <a:chOff x="4196" y="-1523"/>
              <a:chExt cx="10641" cy="2814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4196" y="-1523"/>
                <a:ext cx="577" cy="2814"/>
                <a:chOff x="2851" y="-1602"/>
                <a:chExt cx="610" cy="2975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14260" y="-1523"/>
                <a:ext cx="577" cy="2814"/>
                <a:chOff x="2851" y="-1602"/>
                <a:chExt cx="610" cy="2975"/>
              </a:xfrm>
            </p:grpSpPr>
            <p:sp>
              <p:nvSpPr>
                <p:cNvPr id="3" name="矩形 2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sp>
        <p:nvSpPr>
          <p:cNvPr id="2" name="文本框 1"/>
          <p:cNvSpPr txBox="1"/>
          <p:nvPr/>
        </p:nvSpPr>
        <p:spPr>
          <a:xfrm>
            <a:off x="4601177" y="1679178"/>
            <a:ext cx="2549525" cy="548005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18900000" algn="bl" rotWithShape="0">
              <a:srgbClr val="FD4A63">
                <a:alpha val="40000"/>
              </a:srgbClr>
            </a:outerShdw>
          </a:effectLst>
        </p:spPr>
        <p:txBody>
          <a:bodyPr vert="horz" wrap="square" tIns="71755" numCol="1" spcCol="0" rtlCol="0" fromWordArt="0" anchor="ctr" anchorCtr="0" forceAA="0" compatLnSpc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SFU Rhythm" panose="000004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04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#9Slide07 SFU Rhythm" panose="00000400000000000000" pitchFamily="2" charset="0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970116" y="2304440"/>
            <a:ext cx="3900329" cy="304698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>
                <a:ln w="2540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D4A63">
                      <a:alpha val="43137"/>
                    </a:srgb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CỦNG</a:t>
            </a:r>
            <a:r>
              <a:rPr kumimoji="0" lang="en-US" altLang="zh-CN" sz="9600" b="0" i="0" u="none" strike="noStrike" kern="1200" cap="none" spc="0" normalizeH="0" noProof="0">
                <a:ln w="2540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D4A63">
                      <a:alpha val="43137"/>
                    </a:srgb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 CỐ</a:t>
            </a:r>
            <a:endParaRPr kumimoji="0" lang="zh-CN" altLang="en-US" sz="9600" b="0" i="0" u="none" strike="noStrike" kern="1200" cap="none" spc="0" normalizeH="0" baseline="0" noProof="0" dirty="0">
              <a:ln w="25400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F08A04">
                    <a:alpha val="43137"/>
                  </a:srgbClr>
                </a:outerShdw>
              </a:effectLst>
              <a:uLnTx/>
              <a:uFillTx/>
              <a:latin typeface="#9Slide07 SFU Rhythm" panose="00000400000000000000" pitchFamily="2" charset="0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千库网_彩色美术画笔_元素编号12899755"/>
          <p:cNvPicPr>
            <a:picLocks noChangeAspect="1"/>
          </p:cNvPicPr>
          <p:nvPr/>
        </p:nvPicPr>
        <p:blipFill>
          <a:blip r:embed="rId4"/>
          <a:srcRect l="16964" r="25281" b="4906"/>
          <a:stretch>
            <a:fillRect/>
          </a:stretch>
        </p:blipFill>
        <p:spPr>
          <a:xfrm>
            <a:off x="260985" y="3222625"/>
            <a:ext cx="2062480" cy="3397885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455930" y="131445"/>
            <a:ext cx="11328400" cy="4235450"/>
            <a:chOff x="718" y="207"/>
            <a:chExt cx="17840" cy="6670"/>
          </a:xfrm>
        </p:grpSpPr>
        <p:sp>
          <p:nvSpPr>
            <p:cNvPr id="27" name="椭圆 26"/>
            <p:cNvSpPr/>
            <p:nvPr/>
          </p:nvSpPr>
          <p:spPr>
            <a:xfrm>
              <a:off x="2410" y="6567"/>
              <a:ext cx="310" cy="310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718" y="4046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8009" y="3931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1901" y="874"/>
              <a:ext cx="571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2683426" y="3827934"/>
            <a:ext cx="7152005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763" y="2149926"/>
            <a:ext cx="4041998" cy="42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450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sp>
        <p:nvSpPr>
          <p:cNvPr id="18" name="TextBox 36">
            <a:extLst>
              <a:ext uri="{FF2B5EF4-FFF2-40B4-BE49-F238E27FC236}">
                <a16:creationId xmlns:a16="http://schemas.microsoft.com/office/drawing/2014/main" id="{67877594-41AA-4E31-A782-23578E7FD90E}"/>
              </a:ext>
            </a:extLst>
          </p:cNvPr>
          <p:cNvSpPr txBox="1"/>
          <p:nvPr/>
        </p:nvSpPr>
        <p:spPr>
          <a:xfrm>
            <a:off x="5311381" y="1390093"/>
            <a:ext cx="5109997" cy="1300346"/>
          </a:xfrm>
          <a:prstGeom prst="rect">
            <a:avLst/>
          </a:prstGeom>
          <a:noFill/>
        </p:spPr>
        <p:txBody>
          <a:bodyPr wrap="square" lIns="68568" tIns="34285" rIns="68568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Để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vẽ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góc vuông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chúng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ta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cần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sử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dụng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156号-萌趣苏打饼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395595" y="3215432"/>
            <a:ext cx="4341323" cy="547576"/>
            <a:chOff x="5352014" y="2177195"/>
            <a:chExt cx="4341323" cy="547576"/>
          </a:xfrm>
        </p:grpSpPr>
        <p:sp>
          <p:nvSpPr>
            <p:cNvPr id="4" name="椭圆 3"/>
            <p:cNvSpPr/>
            <p:nvPr/>
          </p:nvSpPr>
          <p:spPr>
            <a:xfrm>
              <a:off x="5352014" y="2177195"/>
              <a:ext cx="547576" cy="547576"/>
            </a:xfrm>
            <a:prstGeom prst="ellipse">
              <a:avLst/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6365103" y="2177195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Thước</a:t>
              </a:r>
              <a:r>
                <a:rPr kumimoji="0" lang="en-US" altLang="zh-CN" sz="36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kẻ</a:t>
              </a:r>
              <a:endParaRPr kumimoji="0" lang="zh-CN" alt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95595" y="4088773"/>
            <a:ext cx="4341323" cy="547576"/>
            <a:chOff x="5352014" y="3050536"/>
            <a:chExt cx="4341323" cy="547576"/>
          </a:xfrm>
        </p:grpSpPr>
        <p:sp>
          <p:nvSpPr>
            <p:cNvPr id="25" name="椭圆 24"/>
            <p:cNvSpPr/>
            <p:nvPr/>
          </p:nvSpPr>
          <p:spPr>
            <a:xfrm>
              <a:off x="5352014" y="3050536"/>
              <a:ext cx="547576" cy="547576"/>
            </a:xfrm>
            <a:prstGeom prst="ellipse">
              <a:avLst/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6365103" y="3050536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>
                  <a:ln w="0"/>
                  <a:solidFill>
                    <a:prstClr val="white"/>
                  </a:solidFill>
                  <a:latin typeface="Cambria" panose="02040503050406030204" pitchFamily="18" charset="0"/>
                  <a:ea typeface="字魂156号-萌趣苏打饼" panose="00000500000000000000" pitchFamily="2" charset="-122"/>
                </a:rPr>
                <a:t>Ê kê</a:t>
              </a:r>
              <a:endParaRPr kumimoji="0" lang="zh-CN" alt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395595" y="4981500"/>
            <a:ext cx="4341323" cy="547576"/>
            <a:chOff x="5352014" y="3943263"/>
            <a:chExt cx="4341323" cy="547576"/>
          </a:xfrm>
        </p:grpSpPr>
        <p:sp>
          <p:nvSpPr>
            <p:cNvPr id="27" name="椭圆 26"/>
            <p:cNvSpPr/>
            <p:nvPr/>
          </p:nvSpPr>
          <p:spPr>
            <a:xfrm>
              <a:off x="5352014" y="3943263"/>
              <a:ext cx="547576" cy="547576"/>
            </a:xfrm>
            <a:prstGeom prst="ellipse">
              <a:avLst/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</a:endParaRPr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6365103" y="3943263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Compa</a:t>
              </a:r>
              <a:endParaRPr kumimoji="0" lang="zh-CN" alt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2961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sp>
        <p:nvSpPr>
          <p:cNvPr id="18" name="TextBox 36">
            <a:extLst>
              <a:ext uri="{FF2B5EF4-FFF2-40B4-BE49-F238E27FC236}">
                <a16:creationId xmlns:a16="http://schemas.microsoft.com/office/drawing/2014/main" id="{67877594-41AA-4E31-A782-23578E7FD90E}"/>
              </a:ext>
            </a:extLst>
          </p:cNvPr>
          <p:cNvSpPr txBox="1"/>
          <p:nvPr/>
        </p:nvSpPr>
        <p:spPr>
          <a:xfrm>
            <a:off x="5311381" y="1390093"/>
            <a:ext cx="5109997" cy="1300346"/>
          </a:xfrm>
          <a:prstGeom prst="rect">
            <a:avLst/>
          </a:prstGeom>
          <a:noFill/>
        </p:spPr>
        <p:txBody>
          <a:bodyPr wrap="square" lIns="68568" tIns="34285" rIns="68568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 nào là góc vuông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156号-萌趣苏打饼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311381" y="3000092"/>
            <a:ext cx="4733143" cy="814833"/>
            <a:chOff x="5352014" y="2177195"/>
            <a:chExt cx="4341323" cy="547576"/>
          </a:xfrm>
        </p:grpSpPr>
        <p:sp>
          <p:nvSpPr>
            <p:cNvPr id="4" name="椭圆 3"/>
            <p:cNvSpPr/>
            <p:nvPr/>
          </p:nvSpPr>
          <p:spPr>
            <a:xfrm>
              <a:off x="5352014" y="2177195"/>
              <a:ext cx="547576" cy="547576"/>
            </a:xfrm>
            <a:prstGeom prst="ellipse">
              <a:avLst/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6365103" y="2177195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OIK</a:t>
              </a:r>
              <a:endParaRPr kumimoji="0" lang="zh-CN" alt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11381" y="3873433"/>
            <a:ext cx="4733143" cy="814833"/>
            <a:chOff x="5352014" y="3050536"/>
            <a:chExt cx="4341323" cy="547576"/>
          </a:xfrm>
        </p:grpSpPr>
        <p:sp>
          <p:nvSpPr>
            <p:cNvPr id="25" name="椭圆 24"/>
            <p:cNvSpPr/>
            <p:nvPr/>
          </p:nvSpPr>
          <p:spPr>
            <a:xfrm>
              <a:off x="5352014" y="3050536"/>
              <a:ext cx="547576" cy="547576"/>
            </a:xfrm>
            <a:prstGeom prst="ellipse">
              <a:avLst/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6365103" y="3050536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NMP</a:t>
              </a:r>
              <a:endParaRPr kumimoji="0" lang="zh-CN" alt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311381" y="4766160"/>
            <a:ext cx="4733143" cy="814833"/>
            <a:chOff x="5352014" y="3943263"/>
            <a:chExt cx="4341323" cy="547576"/>
          </a:xfrm>
        </p:grpSpPr>
        <p:sp>
          <p:nvSpPr>
            <p:cNvPr id="27" name="椭圆 26"/>
            <p:cNvSpPr/>
            <p:nvPr/>
          </p:nvSpPr>
          <p:spPr>
            <a:xfrm>
              <a:off x="5352014" y="3943263"/>
              <a:ext cx="547576" cy="547576"/>
            </a:xfrm>
            <a:prstGeom prst="ellipse">
              <a:avLst/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</a:endParaRPr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6365103" y="3943263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BAC</a:t>
              </a:r>
              <a:endParaRPr kumimoji="0" lang="zh-CN" alt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7E0D907-8A71-4899-B93B-851C73E489F8}"/>
              </a:ext>
            </a:extLst>
          </p:cNvPr>
          <p:cNvGrpSpPr/>
          <p:nvPr/>
        </p:nvGrpSpPr>
        <p:grpSpPr>
          <a:xfrm>
            <a:off x="1491723" y="1833666"/>
            <a:ext cx="1927051" cy="1981259"/>
            <a:chOff x="1035238" y="1799751"/>
            <a:chExt cx="2481334" cy="249271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F4A7528-1012-4FEA-B2D4-3B3C0456F6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53847" y="1799751"/>
              <a:ext cx="0" cy="192024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2C35A4B-DEE2-41ED-A378-3A6F236F1306}"/>
                </a:ext>
              </a:extLst>
            </p:cNvPr>
            <p:cNvCxnSpPr>
              <a:cxnSpLocks/>
            </p:cNvCxnSpPr>
            <p:nvPr/>
          </p:nvCxnSpPr>
          <p:spPr>
            <a:xfrm>
              <a:off x="1536435" y="3701549"/>
              <a:ext cx="192024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6ADC67D-2415-40B2-91DA-5BE3D592F3E8}"/>
                </a:ext>
              </a:extLst>
            </p:cNvPr>
            <p:cNvSpPr txBox="1"/>
            <p:nvPr/>
          </p:nvSpPr>
          <p:spPr>
            <a:xfrm>
              <a:off x="1035238" y="1799751"/>
              <a:ext cx="476599" cy="658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CB135CF-5D3B-4F2B-8E4B-650A031F99FB}"/>
                </a:ext>
              </a:extLst>
            </p:cNvPr>
            <p:cNvSpPr txBox="1"/>
            <p:nvPr/>
          </p:nvSpPr>
          <p:spPr>
            <a:xfrm>
              <a:off x="1085887" y="3592081"/>
              <a:ext cx="476599" cy="658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13BD3A0-DE0A-403B-9383-E4C518CE5108}"/>
                </a:ext>
              </a:extLst>
            </p:cNvPr>
            <p:cNvSpPr txBox="1"/>
            <p:nvPr/>
          </p:nvSpPr>
          <p:spPr>
            <a:xfrm>
              <a:off x="3039973" y="3634178"/>
              <a:ext cx="476599" cy="658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AEC5CD6-F921-4106-A49D-B0DE1DC89DFA}"/>
              </a:ext>
            </a:extLst>
          </p:cNvPr>
          <p:cNvGrpSpPr/>
          <p:nvPr/>
        </p:nvGrpSpPr>
        <p:grpSpPr>
          <a:xfrm>
            <a:off x="2840923" y="3553315"/>
            <a:ext cx="1905755" cy="2117155"/>
            <a:chOff x="1281082" y="1637866"/>
            <a:chExt cx="2453913" cy="2663692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479AABE-0AC7-4C46-B741-12C0CD1F32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48108" y="2063338"/>
              <a:ext cx="1301142" cy="164592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0AEBAB8-3274-4D82-8F81-6CB0EA7A8F93}"/>
                </a:ext>
              </a:extLst>
            </p:cNvPr>
            <p:cNvCxnSpPr>
              <a:cxnSpLocks/>
            </p:cNvCxnSpPr>
            <p:nvPr/>
          </p:nvCxnSpPr>
          <p:spPr>
            <a:xfrm>
              <a:off x="1536435" y="3701549"/>
              <a:ext cx="201168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C519F0A-5157-4162-B192-901EDC0DE05C}"/>
                </a:ext>
              </a:extLst>
            </p:cNvPr>
            <p:cNvSpPr txBox="1"/>
            <p:nvPr/>
          </p:nvSpPr>
          <p:spPr>
            <a:xfrm>
              <a:off x="2273454" y="1637866"/>
              <a:ext cx="476599" cy="658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C330263-876F-4EAB-B923-9B5FAD710B95}"/>
                </a:ext>
              </a:extLst>
            </p:cNvPr>
            <p:cNvSpPr txBox="1"/>
            <p:nvPr/>
          </p:nvSpPr>
          <p:spPr>
            <a:xfrm>
              <a:off x="1281082" y="3643270"/>
              <a:ext cx="476599" cy="658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C324FA-662C-4869-8FF2-20FA7EE88959}"/>
                </a:ext>
              </a:extLst>
            </p:cNvPr>
            <p:cNvSpPr txBox="1"/>
            <p:nvPr/>
          </p:nvSpPr>
          <p:spPr>
            <a:xfrm>
              <a:off x="3258396" y="3643270"/>
              <a:ext cx="476599" cy="658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D1069BC-CDEF-4FD2-9451-B9474311425F}"/>
              </a:ext>
            </a:extLst>
          </p:cNvPr>
          <p:cNvGrpSpPr/>
          <p:nvPr/>
        </p:nvGrpSpPr>
        <p:grpSpPr>
          <a:xfrm>
            <a:off x="3039792" y="811964"/>
            <a:ext cx="2298359" cy="2250071"/>
            <a:chOff x="775552" y="1470638"/>
            <a:chExt cx="2959443" cy="2830920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8B83563-607E-4965-9E82-E4FFF39C046D}"/>
                </a:ext>
              </a:extLst>
            </p:cNvPr>
            <p:cNvCxnSpPr>
              <a:cxnSpLocks/>
            </p:cNvCxnSpPr>
            <p:nvPr/>
          </p:nvCxnSpPr>
          <p:spPr>
            <a:xfrm>
              <a:off x="850101" y="1994981"/>
              <a:ext cx="698008" cy="171427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C3160BC-F5F7-46DE-BB31-78A1BCF63346}"/>
                </a:ext>
              </a:extLst>
            </p:cNvPr>
            <p:cNvCxnSpPr>
              <a:cxnSpLocks/>
            </p:cNvCxnSpPr>
            <p:nvPr/>
          </p:nvCxnSpPr>
          <p:spPr>
            <a:xfrm>
              <a:off x="1536435" y="3701549"/>
              <a:ext cx="201168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79A8492-F068-4B85-9520-8B8CA08B0645}"/>
                </a:ext>
              </a:extLst>
            </p:cNvPr>
            <p:cNvSpPr txBox="1"/>
            <p:nvPr/>
          </p:nvSpPr>
          <p:spPr>
            <a:xfrm>
              <a:off x="775552" y="1470638"/>
              <a:ext cx="476599" cy="658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O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18E9203-9159-457E-A307-3653E487F1FD}"/>
                </a:ext>
              </a:extLst>
            </p:cNvPr>
            <p:cNvSpPr txBox="1"/>
            <p:nvPr/>
          </p:nvSpPr>
          <p:spPr>
            <a:xfrm>
              <a:off x="1281082" y="3643270"/>
              <a:ext cx="476599" cy="658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I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9787F6C-4D0A-4273-AA43-E0EDA380A52F}"/>
                </a:ext>
              </a:extLst>
            </p:cNvPr>
            <p:cNvSpPr txBox="1"/>
            <p:nvPr/>
          </p:nvSpPr>
          <p:spPr>
            <a:xfrm>
              <a:off x="3258396" y="3643270"/>
              <a:ext cx="476599" cy="658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1552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411605" y="2347"/>
            <a:ext cx="9368669" cy="5835722"/>
            <a:chOff x="492" y="-1523"/>
            <a:chExt cx="18217" cy="11347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3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-1523"/>
              <a:ext cx="10641" cy="2814"/>
              <a:chOff x="4196" y="-1523"/>
              <a:chExt cx="10641" cy="2814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4196" y="-1523"/>
                <a:ext cx="577" cy="2814"/>
                <a:chOff x="2851" y="-1602"/>
                <a:chExt cx="610" cy="2975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Bold"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Bold"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14260" y="-1523"/>
                <a:ext cx="577" cy="2814"/>
                <a:chOff x="2851" y="-1602"/>
                <a:chExt cx="610" cy="2975"/>
              </a:xfrm>
            </p:grpSpPr>
            <p:sp>
              <p:nvSpPr>
                <p:cNvPr id="3" name="矩形 2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Bold"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Bold"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sp>
        <p:nvSpPr>
          <p:cNvPr id="6" name="文本框 5"/>
          <p:cNvSpPr txBox="1"/>
          <p:nvPr/>
        </p:nvSpPr>
        <p:spPr>
          <a:xfrm>
            <a:off x="2789176" y="2419099"/>
            <a:ext cx="6613525" cy="156966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 w="2540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D4A63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Normal" panose="020B0400000000000000" charset="-122"/>
                <a:sym typeface="+mn-ea"/>
              </a:rPr>
              <a:t>TẠM BIỆT</a:t>
            </a:r>
            <a:endParaRPr kumimoji="0" lang="zh-CN" altLang="en-US" sz="9600" b="0" i="0" u="none" strike="noStrike" kern="1200" cap="none" spc="0" normalizeH="0" baseline="0" noProof="0" dirty="0">
              <a:ln w="25400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F08A04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1" name="图片 10" descr="千库网_彩色美术画笔_元素编号12899755"/>
          <p:cNvPicPr>
            <a:picLocks noChangeAspect="1"/>
          </p:cNvPicPr>
          <p:nvPr/>
        </p:nvPicPr>
        <p:blipFill>
          <a:blip r:embed="rId4"/>
          <a:srcRect l="16964" r="25281" b="4906"/>
          <a:stretch>
            <a:fillRect/>
          </a:stretch>
        </p:blipFill>
        <p:spPr>
          <a:xfrm>
            <a:off x="260985" y="3222625"/>
            <a:ext cx="2062480" cy="3397885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455930" y="131445"/>
            <a:ext cx="11328400" cy="4235450"/>
            <a:chOff x="718" y="207"/>
            <a:chExt cx="17840" cy="6670"/>
          </a:xfrm>
        </p:grpSpPr>
        <p:sp>
          <p:nvSpPr>
            <p:cNvPr id="27" name="椭圆 26"/>
            <p:cNvSpPr/>
            <p:nvPr/>
          </p:nvSpPr>
          <p:spPr>
            <a:xfrm>
              <a:off x="2410" y="6567"/>
              <a:ext cx="310" cy="310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718" y="4046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8009" y="3931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1901" y="874"/>
              <a:ext cx="571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思源黑体 CN Bold" panose="020B0800000000000000"/>
                <a:cs typeface="+mn-cs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2520315" y="4177030"/>
            <a:ext cx="7152005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8252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71500" y="364807"/>
            <a:ext cx="11049000" cy="6128385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53B8B3-88BB-4404-A491-4C29154918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55" y="2653677"/>
            <a:ext cx="2836160" cy="280010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FF0B26A-C66A-450A-A0A6-81ED0B051C4B}"/>
              </a:ext>
            </a:extLst>
          </p:cNvPr>
          <p:cNvGrpSpPr/>
          <p:nvPr/>
        </p:nvGrpSpPr>
        <p:grpSpPr>
          <a:xfrm>
            <a:off x="801221" y="459186"/>
            <a:ext cx="3408829" cy="1777210"/>
            <a:chOff x="5581709" y="1257060"/>
            <a:chExt cx="3408829" cy="177721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0265F63-9612-46A9-91A7-7F1935988BD3}"/>
                </a:ext>
              </a:extLst>
            </p:cNvPr>
            <p:cNvSpPr/>
            <p:nvPr/>
          </p:nvSpPr>
          <p:spPr>
            <a:xfrm>
              <a:off x="5581709" y="2221139"/>
              <a:ext cx="3408829" cy="813131"/>
            </a:xfrm>
            <a:custGeom>
              <a:avLst/>
              <a:gdLst>
                <a:gd name="connsiteX0" fmla="*/ 0 w 3408829"/>
                <a:gd name="connsiteY0" fmla="*/ 135525 h 813131"/>
                <a:gd name="connsiteX1" fmla="*/ 135525 w 3408829"/>
                <a:gd name="connsiteY1" fmla="*/ 0 h 813131"/>
                <a:gd name="connsiteX2" fmla="*/ 3273304 w 3408829"/>
                <a:gd name="connsiteY2" fmla="*/ 0 h 813131"/>
                <a:gd name="connsiteX3" fmla="*/ 3408829 w 3408829"/>
                <a:gd name="connsiteY3" fmla="*/ 135525 h 813131"/>
                <a:gd name="connsiteX4" fmla="*/ 3408829 w 3408829"/>
                <a:gd name="connsiteY4" fmla="*/ 677606 h 813131"/>
                <a:gd name="connsiteX5" fmla="*/ 3273304 w 3408829"/>
                <a:gd name="connsiteY5" fmla="*/ 813131 h 813131"/>
                <a:gd name="connsiteX6" fmla="*/ 135525 w 3408829"/>
                <a:gd name="connsiteY6" fmla="*/ 813131 h 813131"/>
                <a:gd name="connsiteX7" fmla="*/ 0 w 3408829"/>
                <a:gd name="connsiteY7" fmla="*/ 677606 h 813131"/>
                <a:gd name="connsiteX8" fmla="*/ 0 w 3408829"/>
                <a:gd name="connsiteY8" fmla="*/ 135525 h 81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08829" h="813131" fill="none" extrusionOk="0">
                  <a:moveTo>
                    <a:pt x="0" y="135525"/>
                  </a:moveTo>
                  <a:cubicBezTo>
                    <a:pt x="-7846" y="57396"/>
                    <a:pt x="68521" y="8929"/>
                    <a:pt x="135525" y="0"/>
                  </a:cubicBezTo>
                  <a:cubicBezTo>
                    <a:pt x="898345" y="-61902"/>
                    <a:pt x="2538365" y="-101778"/>
                    <a:pt x="3273304" y="0"/>
                  </a:cubicBezTo>
                  <a:cubicBezTo>
                    <a:pt x="3342147" y="-1883"/>
                    <a:pt x="3410329" y="58678"/>
                    <a:pt x="3408829" y="135525"/>
                  </a:cubicBezTo>
                  <a:cubicBezTo>
                    <a:pt x="3438381" y="288393"/>
                    <a:pt x="3443008" y="474620"/>
                    <a:pt x="3408829" y="677606"/>
                  </a:cubicBezTo>
                  <a:cubicBezTo>
                    <a:pt x="3400940" y="748592"/>
                    <a:pt x="3347278" y="809090"/>
                    <a:pt x="3273304" y="813131"/>
                  </a:cubicBezTo>
                  <a:cubicBezTo>
                    <a:pt x="2075441" y="670739"/>
                    <a:pt x="507076" y="924232"/>
                    <a:pt x="135525" y="813131"/>
                  </a:cubicBezTo>
                  <a:cubicBezTo>
                    <a:pt x="58174" y="814383"/>
                    <a:pt x="-2354" y="763187"/>
                    <a:pt x="0" y="677606"/>
                  </a:cubicBezTo>
                  <a:cubicBezTo>
                    <a:pt x="-30954" y="419886"/>
                    <a:pt x="-13391" y="192077"/>
                    <a:pt x="0" y="135525"/>
                  </a:cubicBezTo>
                  <a:close/>
                </a:path>
                <a:path w="3408829" h="813131" stroke="0" extrusionOk="0">
                  <a:moveTo>
                    <a:pt x="0" y="135525"/>
                  </a:moveTo>
                  <a:cubicBezTo>
                    <a:pt x="-8982" y="48807"/>
                    <a:pt x="59885" y="-1324"/>
                    <a:pt x="135525" y="0"/>
                  </a:cubicBezTo>
                  <a:cubicBezTo>
                    <a:pt x="1227517" y="-164947"/>
                    <a:pt x="2475469" y="-52288"/>
                    <a:pt x="3273304" y="0"/>
                  </a:cubicBezTo>
                  <a:cubicBezTo>
                    <a:pt x="3347528" y="-9772"/>
                    <a:pt x="3398535" y="62325"/>
                    <a:pt x="3408829" y="135525"/>
                  </a:cubicBezTo>
                  <a:cubicBezTo>
                    <a:pt x="3444515" y="285715"/>
                    <a:pt x="3442624" y="501700"/>
                    <a:pt x="3408829" y="677606"/>
                  </a:cubicBezTo>
                  <a:cubicBezTo>
                    <a:pt x="3414405" y="759653"/>
                    <a:pt x="3341039" y="800188"/>
                    <a:pt x="3273304" y="813131"/>
                  </a:cubicBezTo>
                  <a:cubicBezTo>
                    <a:pt x="1806633" y="971672"/>
                    <a:pt x="673977" y="671295"/>
                    <a:pt x="135525" y="813131"/>
                  </a:cubicBezTo>
                  <a:cubicBezTo>
                    <a:pt x="60382" y="818306"/>
                    <a:pt x="11731" y="748375"/>
                    <a:pt x="0" y="677606"/>
                  </a:cubicBezTo>
                  <a:cubicBezTo>
                    <a:pt x="31373" y="563344"/>
                    <a:pt x="-23442" y="359543"/>
                    <a:pt x="0" y="1355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 hồ 3 giờ</a:t>
              </a:r>
              <a:endPara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A44F25C-185E-4770-AF2B-5831362CA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39320" y="1257060"/>
              <a:ext cx="1093595" cy="109359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DA79F17-13E9-46F9-9AAA-FEED2B974C05}"/>
              </a:ext>
            </a:extLst>
          </p:cNvPr>
          <p:cNvGrpSpPr/>
          <p:nvPr/>
        </p:nvGrpSpPr>
        <p:grpSpPr>
          <a:xfrm>
            <a:off x="2490349" y="3028718"/>
            <a:ext cx="809454" cy="1025008"/>
            <a:chOff x="5637551" y="3173421"/>
            <a:chExt cx="387531" cy="490729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58E6C2E-E9A3-44D1-83C1-F8056759630C}"/>
                </a:ext>
              </a:extLst>
            </p:cNvPr>
            <p:cNvCxnSpPr>
              <a:cxnSpLocks/>
            </p:cNvCxnSpPr>
            <p:nvPr/>
          </p:nvCxnSpPr>
          <p:spPr>
            <a:xfrm>
              <a:off x="5644867" y="3654865"/>
              <a:ext cx="380215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1A2D5A2-29F7-4616-91D9-752EE1D14B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37551" y="3173421"/>
              <a:ext cx="7316" cy="49072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27A9A4A6-D1D5-4498-8A08-73CD7E5B1A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104" y="2615576"/>
            <a:ext cx="2836160" cy="280010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6B37987-2669-4812-B8A3-31003E344ABD}"/>
              </a:ext>
            </a:extLst>
          </p:cNvPr>
          <p:cNvGrpSpPr/>
          <p:nvPr/>
        </p:nvGrpSpPr>
        <p:grpSpPr>
          <a:xfrm>
            <a:off x="4439770" y="421085"/>
            <a:ext cx="3408829" cy="1777210"/>
            <a:chOff x="5581709" y="1257060"/>
            <a:chExt cx="3408829" cy="1777210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3B1C460-4B4B-4F78-B17B-A1396F9441A6}"/>
                </a:ext>
              </a:extLst>
            </p:cNvPr>
            <p:cNvSpPr/>
            <p:nvPr/>
          </p:nvSpPr>
          <p:spPr>
            <a:xfrm>
              <a:off x="5581709" y="2221139"/>
              <a:ext cx="3408829" cy="813131"/>
            </a:xfrm>
            <a:custGeom>
              <a:avLst/>
              <a:gdLst>
                <a:gd name="connsiteX0" fmla="*/ 0 w 3408829"/>
                <a:gd name="connsiteY0" fmla="*/ 135525 h 813131"/>
                <a:gd name="connsiteX1" fmla="*/ 135525 w 3408829"/>
                <a:gd name="connsiteY1" fmla="*/ 0 h 813131"/>
                <a:gd name="connsiteX2" fmla="*/ 3273304 w 3408829"/>
                <a:gd name="connsiteY2" fmla="*/ 0 h 813131"/>
                <a:gd name="connsiteX3" fmla="*/ 3408829 w 3408829"/>
                <a:gd name="connsiteY3" fmla="*/ 135525 h 813131"/>
                <a:gd name="connsiteX4" fmla="*/ 3408829 w 3408829"/>
                <a:gd name="connsiteY4" fmla="*/ 677606 h 813131"/>
                <a:gd name="connsiteX5" fmla="*/ 3273304 w 3408829"/>
                <a:gd name="connsiteY5" fmla="*/ 813131 h 813131"/>
                <a:gd name="connsiteX6" fmla="*/ 135525 w 3408829"/>
                <a:gd name="connsiteY6" fmla="*/ 813131 h 813131"/>
                <a:gd name="connsiteX7" fmla="*/ 0 w 3408829"/>
                <a:gd name="connsiteY7" fmla="*/ 677606 h 813131"/>
                <a:gd name="connsiteX8" fmla="*/ 0 w 3408829"/>
                <a:gd name="connsiteY8" fmla="*/ 135525 h 81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08829" h="813131" fill="none" extrusionOk="0">
                  <a:moveTo>
                    <a:pt x="0" y="135525"/>
                  </a:moveTo>
                  <a:cubicBezTo>
                    <a:pt x="-7846" y="57396"/>
                    <a:pt x="68521" y="8929"/>
                    <a:pt x="135525" y="0"/>
                  </a:cubicBezTo>
                  <a:cubicBezTo>
                    <a:pt x="898345" y="-61902"/>
                    <a:pt x="2538365" y="-101778"/>
                    <a:pt x="3273304" y="0"/>
                  </a:cubicBezTo>
                  <a:cubicBezTo>
                    <a:pt x="3342147" y="-1883"/>
                    <a:pt x="3410329" y="58678"/>
                    <a:pt x="3408829" y="135525"/>
                  </a:cubicBezTo>
                  <a:cubicBezTo>
                    <a:pt x="3438381" y="288393"/>
                    <a:pt x="3443008" y="474620"/>
                    <a:pt x="3408829" y="677606"/>
                  </a:cubicBezTo>
                  <a:cubicBezTo>
                    <a:pt x="3400940" y="748592"/>
                    <a:pt x="3347278" y="809090"/>
                    <a:pt x="3273304" y="813131"/>
                  </a:cubicBezTo>
                  <a:cubicBezTo>
                    <a:pt x="2075441" y="670739"/>
                    <a:pt x="507076" y="924232"/>
                    <a:pt x="135525" y="813131"/>
                  </a:cubicBezTo>
                  <a:cubicBezTo>
                    <a:pt x="58174" y="814383"/>
                    <a:pt x="-2354" y="763187"/>
                    <a:pt x="0" y="677606"/>
                  </a:cubicBezTo>
                  <a:cubicBezTo>
                    <a:pt x="-30954" y="419886"/>
                    <a:pt x="-13391" y="192077"/>
                    <a:pt x="0" y="135525"/>
                  </a:cubicBezTo>
                  <a:close/>
                </a:path>
                <a:path w="3408829" h="813131" stroke="0" extrusionOk="0">
                  <a:moveTo>
                    <a:pt x="0" y="135525"/>
                  </a:moveTo>
                  <a:cubicBezTo>
                    <a:pt x="-8982" y="48807"/>
                    <a:pt x="59885" y="-1324"/>
                    <a:pt x="135525" y="0"/>
                  </a:cubicBezTo>
                  <a:cubicBezTo>
                    <a:pt x="1227517" y="-164947"/>
                    <a:pt x="2475469" y="-52288"/>
                    <a:pt x="3273304" y="0"/>
                  </a:cubicBezTo>
                  <a:cubicBezTo>
                    <a:pt x="3347528" y="-9772"/>
                    <a:pt x="3398535" y="62325"/>
                    <a:pt x="3408829" y="135525"/>
                  </a:cubicBezTo>
                  <a:cubicBezTo>
                    <a:pt x="3444515" y="285715"/>
                    <a:pt x="3442624" y="501700"/>
                    <a:pt x="3408829" y="677606"/>
                  </a:cubicBezTo>
                  <a:cubicBezTo>
                    <a:pt x="3414405" y="759653"/>
                    <a:pt x="3341039" y="800188"/>
                    <a:pt x="3273304" y="813131"/>
                  </a:cubicBezTo>
                  <a:cubicBezTo>
                    <a:pt x="1806633" y="971672"/>
                    <a:pt x="673977" y="671295"/>
                    <a:pt x="135525" y="813131"/>
                  </a:cubicBezTo>
                  <a:cubicBezTo>
                    <a:pt x="60382" y="818306"/>
                    <a:pt x="11731" y="748375"/>
                    <a:pt x="0" y="677606"/>
                  </a:cubicBezTo>
                  <a:cubicBezTo>
                    <a:pt x="31373" y="563344"/>
                    <a:pt x="-23442" y="359543"/>
                    <a:pt x="0" y="1355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 hồ 9 giờ</a:t>
              </a:r>
              <a:endPara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3579B9B-6C2F-498E-A625-3335EBA24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39320" y="1257060"/>
              <a:ext cx="1093595" cy="1093595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5731534-FF6C-4CCC-A836-C4E5050C7C11}"/>
              </a:ext>
            </a:extLst>
          </p:cNvPr>
          <p:cNvGrpSpPr/>
          <p:nvPr/>
        </p:nvGrpSpPr>
        <p:grpSpPr>
          <a:xfrm>
            <a:off x="5429251" y="2990617"/>
            <a:ext cx="714930" cy="1025008"/>
            <a:chOff x="5302590" y="3173421"/>
            <a:chExt cx="342277" cy="490729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26105791-EE93-461B-ADF0-EC50A78BA9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02590" y="3654865"/>
              <a:ext cx="342277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B51D1193-B073-4EB0-9F0D-BAC92EBBBA8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37551" y="3173421"/>
              <a:ext cx="7316" cy="49072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FFAA565D-4068-4435-BD43-009F57B2D9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653" y="2615576"/>
            <a:ext cx="2836160" cy="280010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A406E10-21A7-4C09-B56C-6202963DF2C4}"/>
              </a:ext>
            </a:extLst>
          </p:cNvPr>
          <p:cNvGrpSpPr/>
          <p:nvPr/>
        </p:nvGrpSpPr>
        <p:grpSpPr>
          <a:xfrm>
            <a:off x="8078319" y="421085"/>
            <a:ext cx="3408829" cy="1777210"/>
            <a:chOff x="5581709" y="1257060"/>
            <a:chExt cx="3408829" cy="1777210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1CE37829-6BF6-4695-BB2B-B2B827FD858C}"/>
                </a:ext>
              </a:extLst>
            </p:cNvPr>
            <p:cNvSpPr/>
            <p:nvPr/>
          </p:nvSpPr>
          <p:spPr>
            <a:xfrm>
              <a:off x="5581709" y="2221139"/>
              <a:ext cx="3408829" cy="813131"/>
            </a:xfrm>
            <a:custGeom>
              <a:avLst/>
              <a:gdLst>
                <a:gd name="connsiteX0" fmla="*/ 0 w 3408829"/>
                <a:gd name="connsiteY0" fmla="*/ 135525 h 813131"/>
                <a:gd name="connsiteX1" fmla="*/ 135525 w 3408829"/>
                <a:gd name="connsiteY1" fmla="*/ 0 h 813131"/>
                <a:gd name="connsiteX2" fmla="*/ 3273304 w 3408829"/>
                <a:gd name="connsiteY2" fmla="*/ 0 h 813131"/>
                <a:gd name="connsiteX3" fmla="*/ 3408829 w 3408829"/>
                <a:gd name="connsiteY3" fmla="*/ 135525 h 813131"/>
                <a:gd name="connsiteX4" fmla="*/ 3408829 w 3408829"/>
                <a:gd name="connsiteY4" fmla="*/ 677606 h 813131"/>
                <a:gd name="connsiteX5" fmla="*/ 3273304 w 3408829"/>
                <a:gd name="connsiteY5" fmla="*/ 813131 h 813131"/>
                <a:gd name="connsiteX6" fmla="*/ 135525 w 3408829"/>
                <a:gd name="connsiteY6" fmla="*/ 813131 h 813131"/>
                <a:gd name="connsiteX7" fmla="*/ 0 w 3408829"/>
                <a:gd name="connsiteY7" fmla="*/ 677606 h 813131"/>
                <a:gd name="connsiteX8" fmla="*/ 0 w 3408829"/>
                <a:gd name="connsiteY8" fmla="*/ 135525 h 81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08829" h="813131" fill="none" extrusionOk="0">
                  <a:moveTo>
                    <a:pt x="0" y="135525"/>
                  </a:moveTo>
                  <a:cubicBezTo>
                    <a:pt x="-7846" y="57396"/>
                    <a:pt x="68521" y="8929"/>
                    <a:pt x="135525" y="0"/>
                  </a:cubicBezTo>
                  <a:cubicBezTo>
                    <a:pt x="898345" y="-61902"/>
                    <a:pt x="2538365" y="-101778"/>
                    <a:pt x="3273304" y="0"/>
                  </a:cubicBezTo>
                  <a:cubicBezTo>
                    <a:pt x="3342147" y="-1883"/>
                    <a:pt x="3410329" y="58678"/>
                    <a:pt x="3408829" y="135525"/>
                  </a:cubicBezTo>
                  <a:cubicBezTo>
                    <a:pt x="3438381" y="288393"/>
                    <a:pt x="3443008" y="474620"/>
                    <a:pt x="3408829" y="677606"/>
                  </a:cubicBezTo>
                  <a:cubicBezTo>
                    <a:pt x="3400940" y="748592"/>
                    <a:pt x="3347278" y="809090"/>
                    <a:pt x="3273304" y="813131"/>
                  </a:cubicBezTo>
                  <a:cubicBezTo>
                    <a:pt x="2075441" y="670739"/>
                    <a:pt x="507076" y="924232"/>
                    <a:pt x="135525" y="813131"/>
                  </a:cubicBezTo>
                  <a:cubicBezTo>
                    <a:pt x="58174" y="814383"/>
                    <a:pt x="-2354" y="763187"/>
                    <a:pt x="0" y="677606"/>
                  </a:cubicBezTo>
                  <a:cubicBezTo>
                    <a:pt x="-30954" y="419886"/>
                    <a:pt x="-13391" y="192077"/>
                    <a:pt x="0" y="135525"/>
                  </a:cubicBezTo>
                  <a:close/>
                </a:path>
                <a:path w="3408829" h="813131" stroke="0" extrusionOk="0">
                  <a:moveTo>
                    <a:pt x="0" y="135525"/>
                  </a:moveTo>
                  <a:cubicBezTo>
                    <a:pt x="-8982" y="48807"/>
                    <a:pt x="59885" y="-1324"/>
                    <a:pt x="135525" y="0"/>
                  </a:cubicBezTo>
                  <a:cubicBezTo>
                    <a:pt x="1227517" y="-164947"/>
                    <a:pt x="2475469" y="-52288"/>
                    <a:pt x="3273304" y="0"/>
                  </a:cubicBezTo>
                  <a:cubicBezTo>
                    <a:pt x="3347528" y="-9772"/>
                    <a:pt x="3398535" y="62325"/>
                    <a:pt x="3408829" y="135525"/>
                  </a:cubicBezTo>
                  <a:cubicBezTo>
                    <a:pt x="3444515" y="285715"/>
                    <a:pt x="3442624" y="501700"/>
                    <a:pt x="3408829" y="677606"/>
                  </a:cubicBezTo>
                  <a:cubicBezTo>
                    <a:pt x="3414405" y="759653"/>
                    <a:pt x="3341039" y="800188"/>
                    <a:pt x="3273304" y="813131"/>
                  </a:cubicBezTo>
                  <a:cubicBezTo>
                    <a:pt x="1806633" y="971672"/>
                    <a:pt x="673977" y="671295"/>
                    <a:pt x="135525" y="813131"/>
                  </a:cubicBezTo>
                  <a:cubicBezTo>
                    <a:pt x="60382" y="818306"/>
                    <a:pt x="11731" y="748375"/>
                    <a:pt x="0" y="677606"/>
                  </a:cubicBezTo>
                  <a:cubicBezTo>
                    <a:pt x="31373" y="563344"/>
                    <a:pt x="-23442" y="359543"/>
                    <a:pt x="0" y="1355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 hồ 2 giờ</a:t>
              </a:r>
              <a:endPara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F4C11E4-DF8A-4B96-9306-D04A31643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39320" y="1257060"/>
              <a:ext cx="1093595" cy="1093595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A858D88-47D5-459B-8F0C-DAA7C465ABD6}"/>
              </a:ext>
            </a:extLst>
          </p:cNvPr>
          <p:cNvGrpSpPr/>
          <p:nvPr/>
        </p:nvGrpSpPr>
        <p:grpSpPr>
          <a:xfrm>
            <a:off x="9767437" y="2990617"/>
            <a:ext cx="562077" cy="1025008"/>
            <a:chOff x="5637551" y="3173421"/>
            <a:chExt cx="269098" cy="490729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F9EB6187-9A98-479A-BBBB-C7604E69CE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4867" y="3510984"/>
              <a:ext cx="261782" cy="143881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5D7D732-DEB6-4CDC-A1C5-F0B0703939F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37551" y="3173421"/>
              <a:ext cx="7316" cy="49072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634331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3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411605" y="2347"/>
            <a:ext cx="9368669" cy="5835722"/>
            <a:chOff x="492" y="-1523"/>
            <a:chExt cx="18217" cy="11347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3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-1523"/>
              <a:ext cx="10641" cy="2814"/>
              <a:chOff x="4196" y="-1523"/>
              <a:chExt cx="10641" cy="2814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4196" y="-1523"/>
                <a:ext cx="577" cy="2814"/>
                <a:chOff x="2851" y="-1602"/>
                <a:chExt cx="610" cy="2975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14260" y="-1523"/>
                <a:ext cx="577" cy="2814"/>
                <a:chOff x="2851" y="-1602"/>
                <a:chExt cx="610" cy="2975"/>
              </a:xfrm>
            </p:grpSpPr>
            <p:sp>
              <p:nvSpPr>
                <p:cNvPr id="3" name="矩形 2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sp>
        <p:nvSpPr>
          <p:cNvPr id="2" name="文本框 1"/>
          <p:cNvSpPr txBox="1"/>
          <p:nvPr/>
        </p:nvSpPr>
        <p:spPr>
          <a:xfrm>
            <a:off x="4821176" y="1735355"/>
            <a:ext cx="2549525" cy="548005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18900000" algn="bl" rotWithShape="0">
              <a:srgbClr val="FD4A63">
                <a:alpha val="40000"/>
              </a:srgbClr>
            </a:outerShdw>
          </a:effectLst>
        </p:spPr>
        <p:txBody>
          <a:bodyPr vert="horz" wrap="square" tIns="71755" numCol="1" spcCol="0" rtlCol="0" fromWordArt="0" anchor="ctr" anchorCtr="0" forceAA="0" compatLnSpc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SFU Rhythm" panose="000004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02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4091354" y="2304440"/>
            <a:ext cx="3779091" cy="304698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>
                <a:ln w="2540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D4A63">
                      <a:alpha val="43137"/>
                    </a:srgb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BÀI</a:t>
            </a:r>
            <a:r>
              <a:rPr kumimoji="0" lang="en-US" altLang="zh-CN" sz="9600" b="0" i="0" u="none" strike="noStrike" kern="1200" cap="none" spc="0" normalizeH="0" noProof="0">
                <a:ln w="2540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D4A63">
                      <a:alpha val="43137"/>
                    </a:srgb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 HỌC</a:t>
            </a:r>
            <a:endParaRPr kumimoji="0" lang="zh-CN" altLang="en-US" sz="9600" b="0" i="0" u="none" strike="noStrike" kern="1200" cap="none" spc="0" normalizeH="0" baseline="0" noProof="0" dirty="0">
              <a:ln w="25400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F08A04">
                    <a:alpha val="43137"/>
                  </a:srgbClr>
                </a:outerShdw>
              </a:effectLst>
              <a:uLnTx/>
              <a:uFillTx/>
              <a:latin typeface="#9Slide07 SFU Rhythm" panose="00000400000000000000" pitchFamily="2" charset="0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千库网_彩色美术画笔_元素编号12899755"/>
          <p:cNvPicPr>
            <a:picLocks noChangeAspect="1"/>
          </p:cNvPicPr>
          <p:nvPr/>
        </p:nvPicPr>
        <p:blipFill>
          <a:blip r:embed="rId4"/>
          <a:srcRect l="16964" r="25281" b="4906"/>
          <a:stretch>
            <a:fillRect/>
          </a:stretch>
        </p:blipFill>
        <p:spPr>
          <a:xfrm>
            <a:off x="260985" y="3222625"/>
            <a:ext cx="2062480" cy="3397885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455930" y="131445"/>
            <a:ext cx="11328400" cy="4235450"/>
            <a:chOff x="718" y="207"/>
            <a:chExt cx="17840" cy="6670"/>
          </a:xfrm>
        </p:grpSpPr>
        <p:sp>
          <p:nvSpPr>
            <p:cNvPr id="27" name="椭圆 26"/>
            <p:cNvSpPr/>
            <p:nvPr/>
          </p:nvSpPr>
          <p:spPr>
            <a:xfrm>
              <a:off x="2410" y="6567"/>
              <a:ext cx="310" cy="310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718" y="4046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8009" y="3931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1901" y="874"/>
              <a:ext cx="571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2683426" y="3827934"/>
            <a:ext cx="7152005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763" y="2149926"/>
            <a:ext cx="4041998" cy="42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073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312420" y="0"/>
            <a:ext cx="11567160" cy="6237605"/>
            <a:chOff x="492" y="0"/>
            <a:chExt cx="18216" cy="9823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3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0"/>
              <a:ext cx="10640" cy="1290"/>
              <a:chOff x="4196" y="0"/>
              <a:chExt cx="10640" cy="129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4196" y="0"/>
                <a:ext cx="577" cy="1291"/>
                <a:chOff x="2851" y="8"/>
                <a:chExt cx="610" cy="1365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2890" y="8"/>
                  <a:ext cx="531" cy="994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14260" y="0"/>
                <a:ext cx="577" cy="1291"/>
                <a:chOff x="2851" y="8"/>
                <a:chExt cx="610" cy="1365"/>
              </a:xfrm>
            </p:grpSpPr>
            <p:sp>
              <p:nvSpPr>
                <p:cNvPr id="25" name="矩形 24"/>
                <p:cNvSpPr/>
                <p:nvPr/>
              </p:nvSpPr>
              <p:spPr>
                <a:xfrm>
                  <a:off x="2890" y="8"/>
                  <a:ext cx="531" cy="994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sp>
        <p:nvSpPr>
          <p:cNvPr id="3" name="文本框 2"/>
          <p:cNvSpPr txBox="1"/>
          <p:nvPr/>
        </p:nvSpPr>
        <p:spPr>
          <a:xfrm>
            <a:off x="3030855" y="3471935"/>
            <a:ext cx="5908138" cy="548005"/>
          </a:xfrm>
          <a:prstGeom prst="roundRect">
            <a:avLst/>
          </a:prstGeom>
          <a:noFill/>
          <a:ln w="19050">
            <a:noFill/>
          </a:ln>
          <a:effectLst>
            <a:outerShdw blurRad="50800" dist="38100" dir="18900000" algn="bl" rotWithShape="0">
              <a:srgbClr val="FD4A63">
                <a:alpha val="40000"/>
              </a:srgbClr>
            </a:outerShdw>
          </a:effectLst>
        </p:spPr>
        <p:txBody>
          <a:bodyPr vert="horz" wrap="square" lIns="91440" tIns="107950" rIns="91440" bIns="4572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SFU Rhythm" panose="000004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GÓC</a:t>
            </a:r>
          </a:p>
        </p:txBody>
      </p:sp>
      <p:pic>
        <p:nvPicPr>
          <p:cNvPr id="10" name="图片 9" descr="588ku_8fce8f2a752e40fcc7345577636406eb_12548673"/>
          <p:cNvPicPr>
            <a:picLocks noChangeAspect="1"/>
          </p:cNvPicPr>
          <p:nvPr/>
        </p:nvPicPr>
        <p:blipFill>
          <a:blip r:embed="rId4"/>
          <a:srcRect t="7698" r="7698" b="12538"/>
          <a:stretch>
            <a:fillRect/>
          </a:stretch>
        </p:blipFill>
        <p:spPr>
          <a:xfrm rot="1920000" flipH="1">
            <a:off x="1332864" y="1175238"/>
            <a:ext cx="1784985" cy="1543050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727710" y="131445"/>
            <a:ext cx="10490200" cy="5298440"/>
            <a:chOff x="1146" y="207"/>
            <a:chExt cx="16520" cy="8344"/>
          </a:xfrm>
        </p:grpSpPr>
        <p:sp>
          <p:nvSpPr>
            <p:cNvPr id="27" name="椭圆 26"/>
            <p:cNvSpPr/>
            <p:nvPr/>
          </p:nvSpPr>
          <p:spPr>
            <a:xfrm>
              <a:off x="2169" y="8241"/>
              <a:ext cx="310" cy="310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146" y="3095"/>
              <a:ext cx="549" cy="549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5150" y="8002"/>
              <a:ext cx="549" cy="549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2278" y="1410"/>
              <a:ext cx="571" cy="548"/>
            </a:xfrm>
            <a:prstGeom prst="triangl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847357" y="1217717"/>
            <a:ext cx="2340610" cy="1506220"/>
            <a:chOff x="14655" y="-263"/>
            <a:chExt cx="3686" cy="2372"/>
          </a:xfrm>
        </p:grpSpPr>
        <p:pic>
          <p:nvPicPr>
            <p:cNvPr id="18" name="图片 17" descr="45"/>
            <p:cNvPicPr>
              <a:picLocks noChangeAspect="1"/>
            </p:cNvPicPr>
            <p:nvPr/>
          </p:nvPicPr>
          <p:blipFill>
            <a:blip r:embed="rId5"/>
            <a:srcRect l="56250" t="57535" r="19753" b="25000"/>
            <a:stretch>
              <a:fillRect/>
            </a:stretch>
          </p:blipFill>
          <p:spPr>
            <a:xfrm>
              <a:off x="14655" y="-263"/>
              <a:ext cx="3686" cy="237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15511" y="-263"/>
              <a:ext cx="1814" cy="15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>
                  <a:ln w="25400"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prstClr val="white">
                        <a:lumMod val="95000"/>
                        <a:alpha val="43137"/>
                      </a:prstClr>
                    </a:outerShdw>
                  </a:effectLst>
                  <a:uLnTx/>
                  <a:uFillTx/>
                  <a:latin typeface="#9Slide07 SFU Rhythm" panose="00000400000000000000" pitchFamily="2" charset="0"/>
                  <a:ea typeface="思源黑体 CN Bold" panose="020B0800000000000000" charset="-122"/>
                  <a:cs typeface="思源黑体 CN Normal" panose="020B0400000000000000" charset="-122"/>
                  <a:sym typeface="+mn-ea"/>
                </a:rPr>
                <a:t>1</a:t>
              </a:r>
              <a:endParaRPr kumimoji="0" lang="zh-CN" altLang="en-US" sz="6000" b="0" i="0" u="none" strike="noStrike" kern="1200" cap="none" spc="0" normalizeH="0" baseline="0" noProof="0" dirty="0">
                <a:ln w="2540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prstClr val="white">
                      <a:lumMod val="95000"/>
                      <a:alpha val="43137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Bold" panose="020B08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71056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71500" y="364807"/>
            <a:ext cx="11049000" cy="6128385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8827D1D-C2FB-45D7-AC30-49AAAA4680D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205566" y="1681057"/>
            <a:ext cx="6993467" cy="174794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73F7B79-A66E-4F2F-9BB3-B503089C9543}"/>
              </a:ext>
            </a:extLst>
          </p:cNvPr>
          <p:cNvSpPr/>
          <p:nvPr/>
        </p:nvSpPr>
        <p:spPr>
          <a:xfrm>
            <a:off x="1374538" y="4301930"/>
            <a:ext cx="9902070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hồ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HP001 4 hàng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4B29268-C13A-4789-BF74-385ACEB13EBA}"/>
              </a:ext>
            </a:extLst>
          </p:cNvPr>
          <p:cNvCxnSpPr/>
          <p:nvPr/>
        </p:nvCxnSpPr>
        <p:spPr bwMode="auto">
          <a:xfrm flipV="1">
            <a:off x="1934633" y="2473220"/>
            <a:ext cx="1278467" cy="1786466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507549A-1A11-48AD-B3BE-9A5027E14BA7}"/>
              </a:ext>
            </a:extLst>
          </p:cNvPr>
          <p:cNvCxnSpPr/>
          <p:nvPr/>
        </p:nvCxnSpPr>
        <p:spPr bwMode="auto">
          <a:xfrm flipV="1">
            <a:off x="1934633" y="2473220"/>
            <a:ext cx="3031067" cy="1786466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F8657F6-4966-4602-A01F-5C4BB7605BB8}"/>
              </a:ext>
            </a:extLst>
          </p:cNvPr>
          <p:cNvCxnSpPr/>
          <p:nvPr/>
        </p:nvCxnSpPr>
        <p:spPr bwMode="auto">
          <a:xfrm flipV="1">
            <a:off x="1934633" y="2473219"/>
            <a:ext cx="4631267" cy="1786468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6579CAA-74EA-4CAB-A6AD-153B79075660}"/>
              </a:ext>
            </a:extLst>
          </p:cNvPr>
          <p:cNvCxnSpPr/>
          <p:nvPr/>
        </p:nvCxnSpPr>
        <p:spPr bwMode="auto">
          <a:xfrm flipV="1">
            <a:off x="1934633" y="2451292"/>
            <a:ext cx="6527800" cy="1808394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</p:spPr>
      </p:cxnSp>
    </p:spTree>
    <p:extLst>
      <p:ext uri="{BB962C8B-B14F-4D97-AF65-F5344CB8AC3E}">
        <p14:creationId xmlns:p14="http://schemas.microsoft.com/office/powerpoint/2010/main" val="14036595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7510" y="971550"/>
            <a:ext cx="8279765" cy="552132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477F92-857E-4EA4-8A91-D3114F14FD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17" y="1742242"/>
            <a:ext cx="8203268" cy="3373516"/>
          </a:xfrm>
          <a:prstGeom prst="rect">
            <a:avLst/>
          </a:prstGeom>
        </p:spPr>
      </p:pic>
      <p:sp>
        <p:nvSpPr>
          <p:cNvPr id="3" name="内容占位符 3"/>
          <p:cNvSpPr>
            <a:spLocks noGrp="1"/>
          </p:cNvSpPr>
          <p:nvPr/>
        </p:nvSpPr>
        <p:spPr>
          <a:xfrm>
            <a:off x="758520" y="5479347"/>
            <a:ext cx="8024531" cy="548640"/>
          </a:xfrm>
        </p:spPr>
        <p:txBody>
          <a:bodyPr wrap="square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Quan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sát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tranh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,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hai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tay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của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mỗi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bạn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cho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ta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hình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ảnh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về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góc</a:t>
            </a:r>
            <a:endParaRPr kumimoji="0" lang="zh-CN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charset="-122"/>
              <a:cs typeface="思源黑体 CN Bold" panose="020B0800000000000000" charset="-122"/>
              <a:sym typeface="+mn-ea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99490" y="1629509"/>
            <a:ext cx="1143001" cy="1488831"/>
            <a:chOff x="2039815" y="1793631"/>
            <a:chExt cx="1143001" cy="1488831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2039815" y="1793631"/>
              <a:ext cx="23447" cy="1488831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2039815" y="3282462"/>
              <a:ext cx="1143001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4046395" y="2177503"/>
            <a:ext cx="1491142" cy="1008991"/>
            <a:chOff x="1666001" y="2177503"/>
            <a:chExt cx="1491142" cy="1008991"/>
          </a:xfrm>
        </p:grpSpPr>
        <p:cxnSp>
          <p:nvCxnSpPr>
            <p:cNvPr id="12" name="Straight Connector 11"/>
            <p:cNvCxnSpPr>
              <a:cxnSpLocks/>
            </p:cNvCxnSpPr>
            <p:nvPr/>
          </p:nvCxnSpPr>
          <p:spPr>
            <a:xfrm flipH="1">
              <a:off x="1666001" y="2177503"/>
              <a:ext cx="832837" cy="100899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cxnSpLocks/>
            </p:cNvCxnSpPr>
            <p:nvPr/>
          </p:nvCxnSpPr>
          <p:spPr>
            <a:xfrm flipH="1">
              <a:off x="1666002" y="3186493"/>
              <a:ext cx="1491141" cy="1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5837349" y="2273470"/>
            <a:ext cx="2088928" cy="913023"/>
            <a:chOff x="1093889" y="2369439"/>
            <a:chExt cx="2088928" cy="913023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1093889" y="2369439"/>
              <a:ext cx="683979" cy="913023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1777868" y="3282462"/>
              <a:ext cx="1404949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043" y="1629509"/>
            <a:ext cx="3647184" cy="547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69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312420" y="0"/>
            <a:ext cx="11567160" cy="6237605"/>
            <a:chOff x="492" y="0"/>
            <a:chExt cx="18216" cy="9823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3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0"/>
              <a:ext cx="10640" cy="1290"/>
              <a:chOff x="4196" y="0"/>
              <a:chExt cx="10640" cy="129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4196" y="0"/>
                <a:ext cx="577" cy="1291"/>
                <a:chOff x="2851" y="8"/>
                <a:chExt cx="610" cy="1365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2890" y="8"/>
                  <a:ext cx="531" cy="994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14260" y="0"/>
                <a:ext cx="577" cy="1291"/>
                <a:chOff x="2851" y="8"/>
                <a:chExt cx="610" cy="1365"/>
              </a:xfrm>
            </p:grpSpPr>
            <p:sp>
              <p:nvSpPr>
                <p:cNvPr id="25" name="矩形 24"/>
                <p:cNvSpPr/>
                <p:nvPr/>
              </p:nvSpPr>
              <p:spPr>
                <a:xfrm>
                  <a:off x="2890" y="8"/>
                  <a:ext cx="531" cy="994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sp>
        <p:nvSpPr>
          <p:cNvPr id="3" name="文本框 2"/>
          <p:cNvSpPr txBox="1"/>
          <p:nvPr/>
        </p:nvSpPr>
        <p:spPr>
          <a:xfrm>
            <a:off x="2071907" y="3217024"/>
            <a:ext cx="7896958" cy="548005"/>
          </a:xfrm>
          <a:prstGeom prst="roundRect">
            <a:avLst/>
          </a:prstGeom>
          <a:noFill/>
          <a:ln w="19050">
            <a:noFill/>
          </a:ln>
          <a:effectLst>
            <a:outerShdw blurRad="50800" dist="38100" dir="18900000" algn="bl" rotWithShape="0">
              <a:srgbClr val="FD4A63">
                <a:alpha val="40000"/>
              </a:srgbClr>
            </a:outerShdw>
          </a:effectLst>
        </p:spPr>
        <p:txBody>
          <a:bodyPr vert="horz" wrap="square" lIns="91440" tIns="107950" rIns="91440" bIns="4572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SFU Rhythm" panose="000004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GÓC VUÔNG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SFU Rhythm" panose="000004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GÓC KHÔNG VUÔNG</a:t>
            </a:r>
          </a:p>
        </p:txBody>
      </p:sp>
      <p:pic>
        <p:nvPicPr>
          <p:cNvPr id="10" name="图片 9" descr="588ku_8fce8f2a752e40fcc7345577636406eb_12548673"/>
          <p:cNvPicPr>
            <a:picLocks noChangeAspect="1"/>
          </p:cNvPicPr>
          <p:nvPr/>
        </p:nvPicPr>
        <p:blipFill>
          <a:blip r:embed="rId4"/>
          <a:srcRect t="7698" r="7698" b="12538"/>
          <a:stretch>
            <a:fillRect/>
          </a:stretch>
        </p:blipFill>
        <p:spPr>
          <a:xfrm rot="1920000" flipH="1">
            <a:off x="1332864" y="1175238"/>
            <a:ext cx="1784985" cy="1543050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727710" y="131445"/>
            <a:ext cx="10490200" cy="5298440"/>
            <a:chOff x="1146" y="207"/>
            <a:chExt cx="16520" cy="8344"/>
          </a:xfrm>
        </p:grpSpPr>
        <p:sp>
          <p:nvSpPr>
            <p:cNvPr id="27" name="椭圆 26"/>
            <p:cNvSpPr/>
            <p:nvPr/>
          </p:nvSpPr>
          <p:spPr>
            <a:xfrm>
              <a:off x="2169" y="8241"/>
              <a:ext cx="310" cy="310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146" y="3095"/>
              <a:ext cx="549" cy="549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5150" y="8002"/>
              <a:ext cx="549" cy="549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2278" y="1410"/>
              <a:ext cx="571" cy="548"/>
            </a:xfrm>
            <a:prstGeom prst="triangl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847357" y="1217717"/>
            <a:ext cx="2340610" cy="1506220"/>
            <a:chOff x="14655" y="-263"/>
            <a:chExt cx="3686" cy="2372"/>
          </a:xfrm>
        </p:grpSpPr>
        <p:pic>
          <p:nvPicPr>
            <p:cNvPr id="18" name="图片 17" descr="45"/>
            <p:cNvPicPr>
              <a:picLocks noChangeAspect="1"/>
            </p:cNvPicPr>
            <p:nvPr/>
          </p:nvPicPr>
          <p:blipFill>
            <a:blip r:embed="rId5"/>
            <a:srcRect l="56250" t="57535" r="19753" b="25000"/>
            <a:stretch>
              <a:fillRect/>
            </a:stretch>
          </p:blipFill>
          <p:spPr>
            <a:xfrm>
              <a:off x="14655" y="-263"/>
              <a:ext cx="3686" cy="237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15511" y="-263"/>
              <a:ext cx="1814" cy="15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>
                  <a:ln w="25400"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prstClr val="white">
                        <a:lumMod val="95000"/>
                        <a:alpha val="43137"/>
                      </a:prstClr>
                    </a:outerShdw>
                  </a:effectLst>
                  <a:uLnTx/>
                  <a:uFillTx/>
                  <a:latin typeface="#9Slide07 SFU Rhythm" panose="00000400000000000000" pitchFamily="2" charset="0"/>
                  <a:ea typeface="思源黑体 CN Bold" panose="020B0800000000000000" charset="-122"/>
                  <a:cs typeface="思源黑体 CN Normal" panose="020B0400000000000000" charset="-122"/>
                  <a:sym typeface="+mn-ea"/>
                </a:rPr>
                <a:t>b</a:t>
              </a:r>
              <a:endParaRPr kumimoji="0" lang="zh-CN" altLang="en-US" sz="6000" b="0" i="0" u="none" strike="noStrike" kern="1200" cap="none" spc="0" normalizeH="0" baseline="0" noProof="0" dirty="0">
                <a:ln w="2540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prstClr val="white">
                      <a:lumMod val="95000"/>
                      <a:alpha val="43137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Bold" panose="020B08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3265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6675" y="579120"/>
            <a:ext cx="12058651" cy="5913119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C252F3-DA3A-4A31-BF69-80765E462A37}"/>
              </a:ext>
            </a:extLst>
          </p:cNvPr>
          <p:cNvGrpSpPr/>
          <p:nvPr/>
        </p:nvGrpSpPr>
        <p:grpSpPr>
          <a:xfrm>
            <a:off x="2359213" y="1607346"/>
            <a:ext cx="2481334" cy="2357647"/>
            <a:chOff x="1035238" y="1799751"/>
            <a:chExt cx="2481334" cy="235764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0C4250C-0CB3-487F-9E88-D9B43629BD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53847" y="1799751"/>
              <a:ext cx="0" cy="192024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FD81DA2-2DAB-4772-844B-1FB88C0A87F9}"/>
                </a:ext>
              </a:extLst>
            </p:cNvPr>
            <p:cNvCxnSpPr>
              <a:cxnSpLocks/>
            </p:cNvCxnSpPr>
            <p:nvPr/>
          </p:nvCxnSpPr>
          <p:spPr>
            <a:xfrm>
              <a:off x="1536435" y="3701549"/>
              <a:ext cx="192024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3A54383-7B89-4651-8B73-3ACB3B1DB78F}"/>
                </a:ext>
              </a:extLst>
            </p:cNvPr>
            <p:cNvSpPr txBox="1"/>
            <p:nvPr/>
          </p:nvSpPr>
          <p:spPr>
            <a:xfrm>
              <a:off x="1035238" y="1799751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34C1012-EE5D-442B-BC54-B712B45E9487}"/>
                </a:ext>
              </a:extLst>
            </p:cNvPr>
            <p:cNvSpPr txBox="1"/>
            <p:nvPr/>
          </p:nvSpPr>
          <p:spPr>
            <a:xfrm>
              <a:off x="1212723" y="3632231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F979110-5AC6-4E07-8B69-1D7AA75D011F}"/>
                </a:ext>
              </a:extLst>
            </p:cNvPr>
            <p:cNvSpPr txBox="1"/>
            <p:nvPr/>
          </p:nvSpPr>
          <p:spPr>
            <a:xfrm>
              <a:off x="3039973" y="3634178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36" name="Rectangle: Rounded Corners 15">
            <a:extLst>
              <a:ext uri="{FF2B5EF4-FFF2-40B4-BE49-F238E27FC236}">
                <a16:creationId xmlns:a16="http://schemas.microsoft.com/office/drawing/2014/main" id="{AABA9450-17C6-4616-9AD0-9D2707A7FAD3}"/>
              </a:ext>
            </a:extLst>
          </p:cNvPr>
          <p:cNvSpPr/>
          <p:nvPr/>
        </p:nvSpPr>
        <p:spPr>
          <a:xfrm>
            <a:off x="1724026" y="4219737"/>
            <a:ext cx="3703162" cy="1022839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đỉnh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O,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OA, OB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8C0A18D-FF59-4C16-9C84-76A378B8B8AE}"/>
              </a:ext>
            </a:extLst>
          </p:cNvPr>
          <p:cNvGrpSpPr/>
          <p:nvPr/>
        </p:nvGrpSpPr>
        <p:grpSpPr>
          <a:xfrm>
            <a:off x="7641353" y="1355689"/>
            <a:ext cx="2516292" cy="2346672"/>
            <a:chOff x="-447435" y="1548094"/>
            <a:chExt cx="2516292" cy="2346672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AE070E3-FF81-47AD-98F0-C208BBD19C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53847" y="1799751"/>
              <a:ext cx="0" cy="192024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4445765-D947-482C-87FF-FF4FF8306B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8575" y="3701549"/>
              <a:ext cx="1565010" cy="1844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789490A-BEAA-44BE-B2DA-FA84EBB8C1BD}"/>
                </a:ext>
              </a:extLst>
            </p:cNvPr>
            <p:cNvSpPr txBox="1"/>
            <p:nvPr/>
          </p:nvSpPr>
          <p:spPr>
            <a:xfrm>
              <a:off x="1533525" y="1548094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4607FFD-718D-42C2-A495-76D0FBD888E2}"/>
                </a:ext>
              </a:extLst>
            </p:cNvPr>
            <p:cNvSpPr txBox="1"/>
            <p:nvPr/>
          </p:nvSpPr>
          <p:spPr>
            <a:xfrm>
              <a:off x="-447435" y="3371546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77C1C04-518A-40F1-B053-DBF2EC304FA7}"/>
                </a:ext>
              </a:extLst>
            </p:cNvPr>
            <p:cNvSpPr txBox="1"/>
            <p:nvPr/>
          </p:nvSpPr>
          <p:spPr>
            <a:xfrm>
              <a:off x="1592258" y="3367462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Rectangle: Rounded Corners 15">
            <a:extLst>
              <a:ext uri="{FF2B5EF4-FFF2-40B4-BE49-F238E27FC236}">
                <a16:creationId xmlns:a16="http://schemas.microsoft.com/office/drawing/2014/main" id="{B2758A66-991F-40F7-80A7-131931379DE2}"/>
              </a:ext>
            </a:extLst>
          </p:cNvPr>
          <p:cNvSpPr/>
          <p:nvPr/>
        </p:nvSpPr>
        <p:spPr>
          <a:xfrm>
            <a:off x="7362825" y="4227815"/>
            <a:ext cx="3857621" cy="1022839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Góc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đỉnh M,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MP, MP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6" name="Rectangle: Rounded Corners 15">
            <a:extLst>
              <a:ext uri="{FF2B5EF4-FFF2-40B4-BE49-F238E27FC236}">
                <a16:creationId xmlns:a16="http://schemas.microsoft.com/office/drawing/2014/main" id="{33D005AF-B8D7-4683-A39B-3DD5078BE48D}"/>
              </a:ext>
            </a:extLst>
          </p:cNvPr>
          <p:cNvSpPr/>
          <p:nvPr/>
        </p:nvSpPr>
        <p:spPr>
          <a:xfrm>
            <a:off x="3698518" y="799149"/>
            <a:ext cx="4794964" cy="78975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Đây là các </a:t>
            </a:r>
            <a:r>
              <a:rPr lang="en-US" sz="32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góc vuông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6431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5" grpId="0" animBg="1"/>
      <p:bldP spid="46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ED7D31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A5A5A5"/>
      </a:accent5>
      <a:accent6>
        <a:srgbClr val="F4B183"/>
      </a:accent6>
      <a:hlink>
        <a:srgbClr val="0C0C0C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514</TotalTime>
  <Words>356</Words>
  <PresentationFormat>Widescreen</PresentationFormat>
  <Paragraphs>105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#9Slide07 Sedgwick Ave</vt:lpstr>
      <vt:lpstr>#9Slide07 SFU Rhythm</vt:lpstr>
      <vt:lpstr>Arial</vt:lpstr>
      <vt:lpstr>Calibri</vt:lpstr>
      <vt:lpstr>Calibri Light</vt:lpstr>
      <vt:lpstr>Cambria</vt:lpstr>
      <vt:lpstr>HP001 4 hàng</vt:lpstr>
      <vt:lpstr>Times New Roman</vt:lpstr>
      <vt:lpstr>UTM Avo</vt:lpstr>
      <vt:lpstr>思源黑体 CN Bold</vt:lpstr>
      <vt:lpstr>Custom Design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 0354473852</dc:creator>
  <dcterms:created xsi:type="dcterms:W3CDTF">2021-11-01T08:16:00Z</dcterms:created>
  <dcterms:modified xsi:type="dcterms:W3CDTF">2023-01-16T15:42:28Z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0AB7821EFDC245FBBD1062A4F449B7FF</vt:lpwstr>
  </property>
  <property fmtid="{D5CDD505-2E9C-101B-9397-08002B2CF9AE}" pid="3" name="KSOProductBuildVer">
    <vt:lpwstr>1033-11.2.0.11029</vt:lpwstr>
  </property>
</Properties>
</file>