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heme/theme4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5" r:id="rId2"/>
    <p:sldMasterId id="2147483749" r:id="rId3"/>
  </p:sldMasterIdLst>
  <p:notesMasterIdLst>
    <p:notesMasterId r:id="rId25"/>
  </p:notesMasterIdLst>
  <p:sldIdLst>
    <p:sldId id="257" r:id="rId4"/>
    <p:sldId id="265" r:id="rId5"/>
    <p:sldId id="273" r:id="rId6"/>
    <p:sldId id="267" r:id="rId7"/>
    <p:sldId id="315" r:id="rId8"/>
    <p:sldId id="316" r:id="rId9"/>
    <p:sldId id="280" r:id="rId10"/>
    <p:sldId id="282" r:id="rId11"/>
    <p:sldId id="352" r:id="rId12"/>
    <p:sldId id="353" r:id="rId13"/>
    <p:sldId id="354" r:id="rId14"/>
    <p:sldId id="355" r:id="rId15"/>
    <p:sldId id="356" r:id="rId16"/>
    <p:sldId id="357" r:id="rId17"/>
    <p:sldId id="281" r:id="rId18"/>
    <p:sldId id="284" r:id="rId19"/>
    <p:sldId id="351" r:id="rId20"/>
    <p:sldId id="289" r:id="rId21"/>
    <p:sldId id="288" r:id="rId22"/>
    <p:sldId id="290" r:id="rId23"/>
    <p:sldId id="264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60AFBF"/>
    <a:srgbClr val="0198E4"/>
    <a:srgbClr val="07408A"/>
    <a:srgbClr val="009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0112" autoAdjust="0"/>
  </p:normalViewPr>
  <p:slideViewPr>
    <p:cSldViewPr snapToGrid="0">
      <p:cViewPr>
        <p:scale>
          <a:sx n="25" d="100"/>
          <a:sy n="25" d="100"/>
        </p:scale>
        <p:origin x="2178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44FEC-EC4B-4EE0-9F86-BD918FC55A1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1CA3D-5804-473D-A2ED-C5D2794B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141aa6e17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1141aa6e17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57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089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66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103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9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1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471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4178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34306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3" y="355785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21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0" y="463642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79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7" y="1915801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2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29" y="5790270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0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8" y="521470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0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578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2326200" y="1403600"/>
            <a:ext cx="7539600" cy="40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74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386295" y="361171"/>
            <a:ext cx="11151472" cy="6104555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094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2326200" y="1403600"/>
            <a:ext cx="7539600" cy="40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74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386295" y="361171"/>
            <a:ext cx="11151472" cy="6104555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33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3435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817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81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110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1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3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7" y="5972120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3" y="5856350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0" y="64109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7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7" y="1927198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7" y="1553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037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1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3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7" y="5972120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3" y="5856350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0" y="64109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7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7" y="1927198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7" y="1553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2539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1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3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7" y="5972120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3" y="5856350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0" y="64109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7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7" y="1927198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7" y="1553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1084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8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899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1" y="5837985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1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8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382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3" y="390287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0519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1765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655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237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414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370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53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280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153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2023/1/8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76946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157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46676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40766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29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311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619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563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2023/1/8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91057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750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ags" Target="../tags/tag59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84A89084-E84B-4A54-AFF8-8863B162BD9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982904-CF7B-909E-DF58-41FC1BDF096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94698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36268077-66D6-426D-8612-0164349FD2A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5846668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E4F20819-4FEA-4C9A-864B-F172BAFB041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982904-CF7B-909E-DF58-41FC1BDF096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91620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3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4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34.xml"/><Relationship Id="rId7" Type="http://schemas.openxmlformats.org/officeDocument/2006/relationships/image" Target="../media/image40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3.png"/><Relationship Id="rId4" Type="http://schemas.openxmlformats.org/officeDocument/2006/relationships/tags" Target="../tags/tag135.xml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38.xml"/><Relationship Id="rId7" Type="http://schemas.openxmlformats.org/officeDocument/2006/relationships/image" Target="../media/image40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3.png"/><Relationship Id="rId4" Type="http://schemas.openxmlformats.org/officeDocument/2006/relationships/tags" Target="../tags/tag139.xml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44.xml"/><Relationship Id="rId7" Type="http://schemas.openxmlformats.org/officeDocument/2006/relationships/image" Target="../media/image40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3.png"/><Relationship Id="rId4" Type="http://schemas.openxmlformats.org/officeDocument/2006/relationships/tags" Target="../tags/tag145.xml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45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573405" y="568656"/>
            <a:ext cx="11415802" cy="5323177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-10795" y="-163195"/>
            <a:ext cx="3279140" cy="1738630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4056380" y="4763770"/>
            <a:ext cx="4211320" cy="20948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24E5A2-270A-9B54-E9FB-0A5DE6C82C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7740" y="3659154"/>
            <a:ext cx="3547963" cy="15045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980087-9998-BCA7-44E5-0B7B05539F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2814" y="610014"/>
            <a:ext cx="2755631" cy="1469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CF5DA8-DE0B-43E2-ABFD-EE3AC2C8B3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26929" y="1917614"/>
            <a:ext cx="6175783" cy="16887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8924E6-724B-DB0F-A259-CC79B429E610}"/>
              </a:ext>
            </a:extLst>
          </p:cNvPr>
          <p:cNvSpPr txBox="1"/>
          <p:nvPr/>
        </p:nvSpPr>
        <p:spPr>
          <a:xfrm>
            <a:off x="1758463" y="624664"/>
            <a:ext cx="9847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Mỗi bình biểu thị lượng nước các bạn đã uống. Mỗi bạn cần uống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thêm bao nhiêu nữa để đủ 2 l nước?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438663-D9F1-43AB-BDCD-774573CD88A6}"/>
              </a:ext>
            </a:extLst>
          </p:cNvPr>
          <p:cNvSpPr/>
          <p:nvPr/>
        </p:nvSpPr>
        <p:spPr>
          <a:xfrm>
            <a:off x="990392" y="779237"/>
            <a:ext cx="768071" cy="7680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31723-CCA9-410C-BED3-B9DD71D31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2" y="1856455"/>
            <a:ext cx="10751954" cy="29124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D621E5-2CC2-43C0-9F32-7435B9D2F1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7" y="5291268"/>
            <a:ext cx="11422025" cy="40030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A15D68-B09B-47E4-B89A-64F8B2B95CF5}"/>
              </a:ext>
            </a:extLst>
          </p:cNvPr>
          <p:cNvCxnSpPr/>
          <p:nvPr/>
        </p:nvCxnSpPr>
        <p:spPr>
          <a:xfrm>
            <a:off x="9566031" y="1659678"/>
            <a:ext cx="5767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2587153-D18B-4095-BD1F-1D3DD4A32CD8}"/>
              </a:ext>
            </a:extLst>
          </p:cNvPr>
          <p:cNvSpPr txBox="1"/>
          <p:nvPr/>
        </p:nvSpPr>
        <p:spPr>
          <a:xfrm>
            <a:off x="9404479" y="1791963"/>
            <a:ext cx="143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2 000 ml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6BD012-0718-4E2E-AE8D-08BFE9E86581}"/>
              </a:ext>
            </a:extLst>
          </p:cNvPr>
          <p:cNvSpPr txBox="1"/>
          <p:nvPr/>
        </p:nvSpPr>
        <p:spPr>
          <a:xfrm>
            <a:off x="1209822" y="5839500"/>
            <a:ext cx="4337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1 000 ml + ..?.. = 2 000 ml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D87D2F-B116-440E-97DC-6B013059009D}"/>
              </a:ext>
            </a:extLst>
          </p:cNvPr>
          <p:cNvSpPr txBox="1"/>
          <p:nvPr/>
        </p:nvSpPr>
        <p:spPr>
          <a:xfrm>
            <a:off x="494947" y="5229177"/>
            <a:ext cx="57110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Vân cần uống thêm </a:t>
            </a:r>
            <a:r>
              <a:rPr lang="en-US" sz="2400">
                <a:solidFill>
                  <a:srgbClr val="FF0000"/>
                </a:solidFill>
              </a:rPr>
              <a:t>1 000 ml ( 1 l) </a:t>
            </a:r>
            <a:r>
              <a:rPr lang="en-US" sz="2400"/>
              <a:t>nước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E7BB60-A70B-4D5A-957B-2EFF5371CEA7}"/>
              </a:ext>
            </a:extLst>
          </p:cNvPr>
          <p:cNvSpPr txBox="1"/>
          <p:nvPr/>
        </p:nvSpPr>
        <p:spPr>
          <a:xfrm>
            <a:off x="7235710" y="5839499"/>
            <a:ext cx="4337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800 ml + ..?.. = 2 000 ml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1FFF75-57B7-4B72-A244-71C5E550ACDE}"/>
              </a:ext>
            </a:extLst>
          </p:cNvPr>
          <p:cNvSpPr txBox="1"/>
          <p:nvPr/>
        </p:nvSpPr>
        <p:spPr>
          <a:xfrm>
            <a:off x="6548972" y="5260587"/>
            <a:ext cx="51480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Tuấn cần uống thêm </a:t>
            </a:r>
            <a:r>
              <a:rPr lang="en-US" sz="2400">
                <a:solidFill>
                  <a:srgbClr val="FF0000"/>
                </a:solidFill>
              </a:rPr>
              <a:t>1200 ml</a:t>
            </a:r>
            <a:r>
              <a:rPr lang="en-US" sz="2400"/>
              <a:t>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4383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 animBg="1"/>
      <p:bldP spid="27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8924E6-724B-DB0F-A259-CC79B429E610}"/>
              </a:ext>
            </a:extLst>
          </p:cNvPr>
          <p:cNvSpPr txBox="1"/>
          <p:nvPr/>
        </p:nvSpPr>
        <p:spPr>
          <a:xfrm>
            <a:off x="2037471" y="715156"/>
            <a:ext cx="8117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Mỗi bạn sẽ lấy hai bình nào để hai bạn có lượng nước bằng nhau?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438663-D9F1-43AB-BDCD-774573CD88A6}"/>
              </a:ext>
            </a:extLst>
          </p:cNvPr>
          <p:cNvSpPr/>
          <p:nvPr/>
        </p:nvSpPr>
        <p:spPr>
          <a:xfrm>
            <a:off x="990392" y="779237"/>
            <a:ext cx="768071" cy="7680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white"/>
                </a:solidFill>
                <a:latin typeface="Arial"/>
                <a:ea typeface="微软雅黑"/>
              </a:rPr>
              <a:t>4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58852-0F93-4AAE-8E07-7ACC24F84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1" y="2360331"/>
            <a:ext cx="11393903" cy="2445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9838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0C780B-A4C7-4338-BB96-A853C2906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8" y="3791008"/>
            <a:ext cx="1684988" cy="2667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36AD50-3869-45F9-9964-5D7BF3F17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597" y="3731863"/>
            <a:ext cx="2471909" cy="2667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10DF2E-B48E-4F8A-B6D3-3A4419E9A4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68" y="701418"/>
            <a:ext cx="1687766" cy="2177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CD4D78-EC99-4786-AC90-5DE1667408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92" y="701418"/>
            <a:ext cx="1687766" cy="2177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513BCD-FAC3-408F-A9E2-CA7408B2F0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41" y="720184"/>
            <a:ext cx="1687766" cy="21777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956807-6AF7-4982-AB5A-53318161A8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490" y="720184"/>
            <a:ext cx="1687766" cy="217776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A9B4D9-61FC-4462-A238-40447E4BA5C5}"/>
              </a:ext>
            </a:extLst>
          </p:cNvPr>
          <p:cNvSpPr/>
          <p:nvPr/>
        </p:nvSpPr>
        <p:spPr>
          <a:xfrm>
            <a:off x="1069268" y="1126893"/>
            <a:ext cx="3018971" cy="68217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900 ml + 600 ml = </a:t>
            </a:r>
            <a:r>
              <a:rPr lang="en-US" b="1">
                <a:solidFill>
                  <a:srgbClr val="FF0000"/>
                </a:solidFill>
              </a:rPr>
              <a:t>1500 ml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978F7F4-B3D1-49E0-BE28-314B43CD0D27}"/>
              </a:ext>
            </a:extLst>
          </p:cNvPr>
          <p:cNvSpPr/>
          <p:nvPr/>
        </p:nvSpPr>
        <p:spPr>
          <a:xfrm>
            <a:off x="6815067" y="1126893"/>
            <a:ext cx="3018971" cy="68217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800 ml + 700 ml = </a:t>
            </a:r>
            <a:r>
              <a:rPr lang="en-US" b="1">
                <a:solidFill>
                  <a:srgbClr val="FF0000"/>
                </a:solidFill>
              </a:rPr>
              <a:t>1500 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159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04792 0.2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30743 0.2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61576 0.53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4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0875 0.525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850005" y="4374515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1" name="椭圆 10"/>
          <p:cNvSpPr/>
          <p:nvPr/>
        </p:nvSpPr>
        <p:spPr>
          <a:xfrm>
            <a:off x="1194707" y="2460035"/>
            <a:ext cx="1816100" cy="1816100"/>
          </a:xfrm>
          <a:prstGeom prst="ellipse">
            <a:avLst/>
          </a:prstGeom>
          <a:solidFill>
            <a:srgbClr val="99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15423" y="2559567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59号-创粗黑" panose="00000500000000000000" charset="-122"/>
                <a:cs typeface="汉仪旗黑-50简" panose="00020600040101010101" charset="-122"/>
              </a:rPr>
              <a:t>03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59号-创粗黑" panose="00000500000000000000" charset="-122"/>
              <a:cs typeface="汉仪旗黑-50简" panose="00020600040101010101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2534128" y="3105984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7C72ED-7B1E-4E5F-9B03-0B6CAD2B15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85" y="849038"/>
            <a:ext cx="4447322" cy="4049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3253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1" grpId="0" animBg="1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CB77B7-B732-4B97-B120-99751B419035}"/>
              </a:ext>
            </a:extLst>
          </p:cNvPr>
          <p:cNvSpPr txBox="1"/>
          <p:nvPr/>
        </p:nvSpPr>
        <p:spPr>
          <a:xfrm>
            <a:off x="1642563" y="667067"/>
            <a:ext cx="103172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/>
              <a:t>•	1 thìa nhỏ (còn gọi là thìa cà phê) chứa khoảng 5 ml chất lỏng.</a:t>
            </a:r>
          </a:p>
          <a:p>
            <a:r>
              <a:rPr lang="vi-VN" sz="3600"/>
              <a:t>•	1 l nước nặng khoảng 1 kg.</a:t>
            </a:r>
            <a:endParaRPr lang="en-US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50C9C-631D-4619-82B8-EC0C4790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625" l="8750" r="90000">
                        <a14:foregroundMark x1="9591" y1="91625" x2="13750" y2="91625"/>
                        <a14:foregroundMark x1="10875" y1="89250" x2="10875" y2="89250"/>
                        <a14:backgroundMark x1="62875" y1="41500" x2="51750" y2="54625"/>
                        <a14:backgroundMark x1="28250" y1="78500" x2="30375" y2="78500"/>
                        <a14:backgroundMark x1="21875" y1="84875" x2="21875" y2="84875"/>
                        <a14:backgroundMark x1="8750" y1="91375" x2="9750" y2="913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6482" y="2016307"/>
            <a:ext cx="4318000" cy="431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745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850005" y="4374515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1" name="椭圆 10"/>
          <p:cNvSpPr/>
          <p:nvPr/>
        </p:nvSpPr>
        <p:spPr>
          <a:xfrm>
            <a:off x="10260330" y="2372995"/>
            <a:ext cx="1816100" cy="1816100"/>
          </a:xfrm>
          <a:prstGeom prst="ellipse">
            <a:avLst/>
          </a:prstGeom>
          <a:solidFill>
            <a:srgbClr val="99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281046" y="2472527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59号-创粗黑" panose="00000500000000000000" charset="-122"/>
                <a:cs typeface="汉仪旗黑-50简" panose="00020600040101010101" charset="-122"/>
              </a:rPr>
              <a:t>04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59号-创粗黑" panose="00000500000000000000" charset="-122"/>
              <a:cs typeface="汉仪旗黑-50简" panose="00020600040101010101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670117" y="3018944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CFA45-B1F3-AC6B-788E-671A2C3BFB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750" y="2141537"/>
            <a:ext cx="9449619" cy="220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491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1" grpId="0" animBg="1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0EBC40-0663-9DBA-92B8-3ECEBA2FA805}"/>
              </a:ext>
            </a:extLst>
          </p:cNvPr>
          <p:cNvGrpSpPr/>
          <p:nvPr/>
        </p:nvGrpSpPr>
        <p:grpSpPr>
          <a:xfrm>
            <a:off x="1682628" y="452500"/>
            <a:ext cx="9272372" cy="853085"/>
            <a:chOff x="9161849" y="-252331"/>
            <a:chExt cx="28745228" cy="85308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502C583-99ED-5525-EAE2-8FFBD210BF01}"/>
                </a:ext>
              </a:extLst>
            </p:cNvPr>
            <p:cNvSpPr/>
            <p:nvPr/>
          </p:nvSpPr>
          <p:spPr>
            <a:xfrm>
              <a:off x="9161849" y="-217141"/>
              <a:ext cx="28745225" cy="817895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855C2-A488-6BA5-B2D3-EE5DC3F19A28}"/>
                </a:ext>
              </a:extLst>
            </p:cNvPr>
            <p:cNvSpPr txBox="1"/>
            <p:nvPr/>
          </p:nvSpPr>
          <p:spPr>
            <a:xfrm>
              <a:off x="9223993" y="-252331"/>
              <a:ext cx="286830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bốn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ca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đựng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lượng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nước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như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54880A-863E-2A67-D538-6DBB61565F9B}"/>
              </a:ext>
            </a:extLst>
          </p:cNvPr>
          <p:cNvGrpSpPr/>
          <p:nvPr/>
        </p:nvGrpSpPr>
        <p:grpSpPr>
          <a:xfrm>
            <a:off x="475076" y="1489736"/>
            <a:ext cx="2937785" cy="2923670"/>
            <a:chOff x="475076" y="2284659"/>
            <a:chExt cx="2937785" cy="292367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E1D900-B10D-513C-AE13-CA8FEF8D9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5076" y="2284659"/>
              <a:ext cx="2937785" cy="292367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BFFE05-D4E5-94C1-8F62-6E9820A31AC9}"/>
                </a:ext>
              </a:extLst>
            </p:cNvPr>
            <p:cNvSpPr txBox="1"/>
            <p:nvPr/>
          </p:nvSpPr>
          <p:spPr>
            <a:xfrm>
              <a:off x="904011" y="3504001"/>
              <a:ext cx="1980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300 ml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22D86D-88CC-7BAA-EF8B-85ACC86D9A08}"/>
              </a:ext>
            </a:extLst>
          </p:cNvPr>
          <p:cNvGrpSpPr/>
          <p:nvPr/>
        </p:nvGrpSpPr>
        <p:grpSpPr>
          <a:xfrm>
            <a:off x="3811208" y="2297412"/>
            <a:ext cx="2126211" cy="2115994"/>
            <a:chOff x="3811208" y="3092335"/>
            <a:chExt cx="2126211" cy="2115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7A963B-04E1-1489-84D0-C1C2A33CD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11208" y="3092335"/>
              <a:ext cx="2126211" cy="211599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FE86EE-E286-0EA1-D995-D23EF8AF9697}"/>
                </a:ext>
              </a:extLst>
            </p:cNvPr>
            <p:cNvSpPr txBox="1"/>
            <p:nvPr/>
          </p:nvSpPr>
          <p:spPr>
            <a:xfrm>
              <a:off x="3811208" y="3827166"/>
              <a:ext cx="1980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150 ml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6B29D8-1B02-4262-8E45-1D7D9287B1DD}"/>
              </a:ext>
            </a:extLst>
          </p:cNvPr>
          <p:cNvGrpSpPr/>
          <p:nvPr/>
        </p:nvGrpSpPr>
        <p:grpSpPr>
          <a:xfrm>
            <a:off x="6318814" y="1964902"/>
            <a:ext cx="2460325" cy="2448504"/>
            <a:chOff x="6318814" y="2759825"/>
            <a:chExt cx="2460325" cy="244850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3A7F619-FC9F-0F0B-D1F9-E96BCA5F5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18814" y="2759825"/>
              <a:ext cx="2460325" cy="244850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44C269-0592-3AB8-4D0A-C59E50E7651D}"/>
                </a:ext>
              </a:extLst>
            </p:cNvPr>
            <p:cNvSpPr txBox="1"/>
            <p:nvPr/>
          </p:nvSpPr>
          <p:spPr>
            <a:xfrm>
              <a:off x="6492394" y="3752261"/>
              <a:ext cx="1980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200 ml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4EFA64-1652-4419-BB20-B0991DB835B6}"/>
              </a:ext>
            </a:extLst>
          </p:cNvPr>
          <p:cNvGrpSpPr/>
          <p:nvPr/>
        </p:nvGrpSpPr>
        <p:grpSpPr>
          <a:xfrm>
            <a:off x="8951771" y="1614561"/>
            <a:ext cx="2765153" cy="2751866"/>
            <a:chOff x="8951771" y="2409484"/>
            <a:chExt cx="2765153" cy="27518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B7D4B7-AD27-D6F8-F6EC-0DB6BFE5E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51771" y="2409484"/>
              <a:ext cx="2765153" cy="275186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4AA68A-88E8-D3DA-3E89-F2A8E3AA8FDA}"/>
                </a:ext>
              </a:extLst>
            </p:cNvPr>
            <p:cNvSpPr txBox="1"/>
            <p:nvPr/>
          </p:nvSpPr>
          <p:spPr>
            <a:xfrm>
              <a:off x="9300243" y="3565557"/>
              <a:ext cx="1980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250 ml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FAA566-E372-A8AC-4761-97C58EFADBD7}"/>
              </a:ext>
            </a:extLst>
          </p:cNvPr>
          <p:cNvGrpSpPr/>
          <p:nvPr/>
        </p:nvGrpSpPr>
        <p:grpSpPr>
          <a:xfrm>
            <a:off x="2960718" y="5657888"/>
            <a:ext cx="6078405" cy="735058"/>
            <a:chOff x="889768" y="3590048"/>
            <a:chExt cx="6534605" cy="76093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EA24EC5-69B0-3B20-4D35-ED924249BAE6}"/>
                </a:ext>
              </a:extLst>
            </p:cNvPr>
            <p:cNvSpPr/>
            <p:nvPr/>
          </p:nvSpPr>
          <p:spPr>
            <a:xfrm>
              <a:off x="955440" y="3618177"/>
              <a:ext cx="6468933" cy="732803"/>
            </a:xfrm>
            <a:prstGeom prst="roundRect">
              <a:avLst>
                <a:gd name="adj" fmla="val 44883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66D5C5-9FB6-9CD4-F10C-077D44F986AC}"/>
                </a:ext>
              </a:extLst>
            </p:cNvPr>
            <p:cNvSpPr txBox="1"/>
            <p:nvPr/>
          </p:nvSpPr>
          <p:spPr>
            <a:xfrm>
              <a:off x="889768" y="3590048"/>
              <a:ext cx="6347997" cy="732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a)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Tìm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ca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nước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nhất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678B89-5558-3278-D54C-9C17097621DA}"/>
              </a:ext>
            </a:extLst>
          </p:cNvPr>
          <p:cNvGrpSpPr/>
          <p:nvPr/>
        </p:nvGrpSpPr>
        <p:grpSpPr>
          <a:xfrm>
            <a:off x="1471342" y="4444063"/>
            <a:ext cx="845499" cy="929941"/>
            <a:chOff x="759954" y="678002"/>
            <a:chExt cx="845499" cy="929941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A4CB9AA6-88EA-1D40-E800-C882B139A10E}"/>
                </a:ext>
              </a:extLst>
            </p:cNvPr>
            <p:cNvSpPr/>
            <p:nvPr/>
          </p:nvSpPr>
          <p:spPr>
            <a:xfrm>
              <a:off x="759954" y="763722"/>
              <a:ext cx="844221" cy="844221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PA-文本框 54">
              <a:extLst>
                <a:ext uri="{FF2B5EF4-FFF2-40B4-BE49-F238E27FC236}">
                  <a16:creationId xmlns:a16="http://schemas.microsoft.com/office/drawing/2014/main" id="{4A795085-6823-1A7B-CEDD-759F3B52D6D7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63515" y="678002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A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7F7C99-1296-4507-833D-68C8D4E278B5}"/>
              </a:ext>
            </a:extLst>
          </p:cNvPr>
          <p:cNvGrpSpPr/>
          <p:nvPr/>
        </p:nvGrpSpPr>
        <p:grpSpPr>
          <a:xfrm>
            <a:off x="4378539" y="4424517"/>
            <a:ext cx="845499" cy="929941"/>
            <a:chOff x="759954" y="678002"/>
            <a:chExt cx="845499" cy="929941"/>
          </a:xfrm>
        </p:grpSpPr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5BA0E9D2-BB3C-5763-92E7-97CA3ED85305}"/>
                </a:ext>
              </a:extLst>
            </p:cNvPr>
            <p:cNvSpPr/>
            <p:nvPr/>
          </p:nvSpPr>
          <p:spPr>
            <a:xfrm>
              <a:off x="759954" y="763722"/>
              <a:ext cx="844221" cy="844221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PA-文本框 54">
              <a:extLst>
                <a:ext uri="{FF2B5EF4-FFF2-40B4-BE49-F238E27FC236}">
                  <a16:creationId xmlns:a16="http://schemas.microsoft.com/office/drawing/2014/main" id="{73E3124C-9BBB-CC6F-8984-5227C0D97186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63515" y="678002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B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3AE52A-DE1A-F193-F452-38F68D648B5B}"/>
              </a:ext>
            </a:extLst>
          </p:cNvPr>
          <p:cNvGrpSpPr/>
          <p:nvPr/>
        </p:nvGrpSpPr>
        <p:grpSpPr>
          <a:xfrm>
            <a:off x="7059725" y="4447159"/>
            <a:ext cx="845499" cy="929941"/>
            <a:chOff x="759954" y="678002"/>
            <a:chExt cx="845499" cy="929941"/>
          </a:xfrm>
        </p:grpSpPr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9DCC1EFD-B5F1-BB7C-E2C7-59F5464925A1}"/>
                </a:ext>
              </a:extLst>
            </p:cNvPr>
            <p:cNvSpPr/>
            <p:nvPr/>
          </p:nvSpPr>
          <p:spPr>
            <a:xfrm>
              <a:off x="759954" y="763722"/>
              <a:ext cx="844221" cy="844221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PA-文本框 54">
              <a:extLst>
                <a:ext uri="{FF2B5EF4-FFF2-40B4-BE49-F238E27FC236}">
                  <a16:creationId xmlns:a16="http://schemas.microsoft.com/office/drawing/2014/main" id="{4FCBD202-34D8-D80F-A299-87478367EE8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763515" y="678002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C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9E9463A-0E6E-9DD2-2131-E5374ADFF5F0}"/>
              </a:ext>
            </a:extLst>
          </p:cNvPr>
          <p:cNvGrpSpPr/>
          <p:nvPr/>
        </p:nvGrpSpPr>
        <p:grpSpPr>
          <a:xfrm>
            <a:off x="9837669" y="4444063"/>
            <a:ext cx="845499" cy="929941"/>
            <a:chOff x="759954" y="678002"/>
            <a:chExt cx="845499" cy="929941"/>
          </a:xfrm>
        </p:grpSpPr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B3008BA2-76CF-4F9B-52D8-EB1ED828A745}"/>
                </a:ext>
              </a:extLst>
            </p:cNvPr>
            <p:cNvSpPr/>
            <p:nvPr/>
          </p:nvSpPr>
          <p:spPr>
            <a:xfrm>
              <a:off x="759954" y="763722"/>
              <a:ext cx="844221" cy="844221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0" name="PA-文本框 54">
              <a:extLst>
                <a:ext uri="{FF2B5EF4-FFF2-40B4-BE49-F238E27FC236}">
                  <a16:creationId xmlns:a16="http://schemas.microsoft.com/office/drawing/2014/main" id="{05070CEB-AA94-C575-C167-2C544BC569F8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763515" y="678002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D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C8008C1-487F-6925-CA3E-EBF60E72EDD1}"/>
              </a:ext>
            </a:extLst>
          </p:cNvPr>
          <p:cNvSpPr/>
          <p:nvPr/>
        </p:nvSpPr>
        <p:spPr>
          <a:xfrm>
            <a:off x="3665254" y="1727595"/>
            <a:ext cx="2334667" cy="36936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619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0EBC40-0663-9DBA-92B8-3ECEBA2FA805}"/>
              </a:ext>
            </a:extLst>
          </p:cNvPr>
          <p:cNvGrpSpPr/>
          <p:nvPr/>
        </p:nvGrpSpPr>
        <p:grpSpPr>
          <a:xfrm>
            <a:off x="1682628" y="385442"/>
            <a:ext cx="9272372" cy="853085"/>
            <a:chOff x="9161849" y="-252331"/>
            <a:chExt cx="28745228" cy="85308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502C583-99ED-5525-EAE2-8FFBD210BF01}"/>
                </a:ext>
              </a:extLst>
            </p:cNvPr>
            <p:cNvSpPr/>
            <p:nvPr/>
          </p:nvSpPr>
          <p:spPr>
            <a:xfrm>
              <a:off x="9161849" y="-217141"/>
              <a:ext cx="28745225" cy="817895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855C2-A488-6BA5-B2D3-EE5DC3F19A28}"/>
                </a:ext>
              </a:extLst>
            </p:cNvPr>
            <p:cNvSpPr txBox="1"/>
            <p:nvPr/>
          </p:nvSpPr>
          <p:spPr>
            <a:xfrm>
              <a:off x="9223993" y="-252331"/>
              <a:ext cx="286830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bốn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ca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đựng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lượng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nước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như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54880A-863E-2A67-D538-6DBB61565F9B}"/>
              </a:ext>
            </a:extLst>
          </p:cNvPr>
          <p:cNvGrpSpPr/>
          <p:nvPr/>
        </p:nvGrpSpPr>
        <p:grpSpPr>
          <a:xfrm>
            <a:off x="475076" y="1389976"/>
            <a:ext cx="2937785" cy="2923670"/>
            <a:chOff x="475076" y="2284659"/>
            <a:chExt cx="2937785" cy="292367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E1D900-B10D-513C-AE13-CA8FEF8D9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5076" y="2284659"/>
              <a:ext cx="2937785" cy="292367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BFFE05-D4E5-94C1-8F62-6E9820A31AC9}"/>
                </a:ext>
              </a:extLst>
            </p:cNvPr>
            <p:cNvSpPr txBox="1"/>
            <p:nvPr/>
          </p:nvSpPr>
          <p:spPr>
            <a:xfrm>
              <a:off x="904011" y="3504001"/>
              <a:ext cx="1980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300 ml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22D86D-88CC-7BAA-EF8B-85ACC86D9A08}"/>
              </a:ext>
            </a:extLst>
          </p:cNvPr>
          <p:cNvGrpSpPr/>
          <p:nvPr/>
        </p:nvGrpSpPr>
        <p:grpSpPr>
          <a:xfrm>
            <a:off x="3811208" y="2197652"/>
            <a:ext cx="2126211" cy="2115994"/>
            <a:chOff x="3811208" y="3092335"/>
            <a:chExt cx="2126211" cy="2115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7A963B-04E1-1489-84D0-C1C2A33CD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11208" y="3092335"/>
              <a:ext cx="2126211" cy="211599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FE86EE-E286-0EA1-D995-D23EF8AF9697}"/>
                </a:ext>
              </a:extLst>
            </p:cNvPr>
            <p:cNvSpPr txBox="1"/>
            <p:nvPr/>
          </p:nvSpPr>
          <p:spPr>
            <a:xfrm>
              <a:off x="3811208" y="3827166"/>
              <a:ext cx="1980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150 ml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6B29D8-1B02-4262-8E45-1D7D9287B1DD}"/>
              </a:ext>
            </a:extLst>
          </p:cNvPr>
          <p:cNvGrpSpPr/>
          <p:nvPr/>
        </p:nvGrpSpPr>
        <p:grpSpPr>
          <a:xfrm>
            <a:off x="6318814" y="1865142"/>
            <a:ext cx="2460325" cy="2448504"/>
            <a:chOff x="6318814" y="2759825"/>
            <a:chExt cx="2460325" cy="244850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3A7F619-FC9F-0F0B-D1F9-E96BCA5F5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18814" y="2759825"/>
              <a:ext cx="2460325" cy="244850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44C269-0592-3AB8-4D0A-C59E50E7651D}"/>
                </a:ext>
              </a:extLst>
            </p:cNvPr>
            <p:cNvSpPr txBox="1"/>
            <p:nvPr/>
          </p:nvSpPr>
          <p:spPr>
            <a:xfrm>
              <a:off x="6492394" y="3752261"/>
              <a:ext cx="1980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200 ml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4EFA64-1652-4419-BB20-B0991DB835B6}"/>
              </a:ext>
            </a:extLst>
          </p:cNvPr>
          <p:cNvGrpSpPr/>
          <p:nvPr/>
        </p:nvGrpSpPr>
        <p:grpSpPr>
          <a:xfrm>
            <a:off x="8951771" y="1514801"/>
            <a:ext cx="2765153" cy="2751866"/>
            <a:chOff x="8951771" y="2409484"/>
            <a:chExt cx="2765153" cy="27518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B7D4B7-AD27-D6F8-F6EC-0DB6BFE5E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51771" y="2409484"/>
              <a:ext cx="2765153" cy="275186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4AA68A-88E8-D3DA-3E89-F2A8E3AA8FDA}"/>
                </a:ext>
              </a:extLst>
            </p:cNvPr>
            <p:cNvSpPr txBox="1"/>
            <p:nvPr/>
          </p:nvSpPr>
          <p:spPr>
            <a:xfrm>
              <a:off x="9300243" y="3565557"/>
              <a:ext cx="1980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250 ml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FAA566-E372-A8AC-4761-97C58EFADBD7}"/>
              </a:ext>
            </a:extLst>
          </p:cNvPr>
          <p:cNvGrpSpPr/>
          <p:nvPr/>
        </p:nvGrpSpPr>
        <p:grpSpPr>
          <a:xfrm>
            <a:off x="230660" y="5572118"/>
            <a:ext cx="11357274" cy="734940"/>
            <a:chOff x="-1837176" y="3349099"/>
            <a:chExt cx="12209666" cy="76081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EA24EC5-69B0-3B20-4D35-ED924249BAE6}"/>
                </a:ext>
              </a:extLst>
            </p:cNvPr>
            <p:cNvSpPr/>
            <p:nvPr/>
          </p:nvSpPr>
          <p:spPr>
            <a:xfrm>
              <a:off x="-1674071" y="3411654"/>
              <a:ext cx="12046560" cy="698256"/>
            </a:xfrm>
            <a:prstGeom prst="roundRect">
              <a:avLst>
                <a:gd name="adj" fmla="val 44883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66D5C5-9FB6-9CD4-F10C-077D44F986AC}"/>
                </a:ext>
              </a:extLst>
            </p:cNvPr>
            <p:cNvSpPr txBox="1"/>
            <p:nvPr/>
          </p:nvSpPr>
          <p:spPr>
            <a:xfrm>
              <a:off x="-1837176" y="3349099"/>
              <a:ext cx="12209666" cy="732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b)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Tìm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hai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ca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khác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350 ml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nước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678B89-5558-3278-D54C-9C17097621DA}"/>
              </a:ext>
            </a:extLst>
          </p:cNvPr>
          <p:cNvGrpSpPr/>
          <p:nvPr/>
        </p:nvGrpSpPr>
        <p:grpSpPr>
          <a:xfrm>
            <a:off x="1471342" y="4344303"/>
            <a:ext cx="845499" cy="929941"/>
            <a:chOff x="759954" y="678002"/>
            <a:chExt cx="845499" cy="929941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A4CB9AA6-88EA-1D40-E800-C882B139A10E}"/>
                </a:ext>
              </a:extLst>
            </p:cNvPr>
            <p:cNvSpPr/>
            <p:nvPr/>
          </p:nvSpPr>
          <p:spPr>
            <a:xfrm>
              <a:off x="759954" y="763722"/>
              <a:ext cx="844221" cy="844221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PA-文本框 54">
              <a:extLst>
                <a:ext uri="{FF2B5EF4-FFF2-40B4-BE49-F238E27FC236}">
                  <a16:creationId xmlns:a16="http://schemas.microsoft.com/office/drawing/2014/main" id="{4A795085-6823-1A7B-CEDD-759F3B52D6D7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63515" y="678002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A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7F7C99-1296-4507-833D-68C8D4E278B5}"/>
              </a:ext>
            </a:extLst>
          </p:cNvPr>
          <p:cNvGrpSpPr/>
          <p:nvPr/>
        </p:nvGrpSpPr>
        <p:grpSpPr>
          <a:xfrm>
            <a:off x="4378539" y="4324757"/>
            <a:ext cx="845499" cy="929941"/>
            <a:chOff x="759954" y="678002"/>
            <a:chExt cx="845499" cy="929941"/>
          </a:xfrm>
        </p:grpSpPr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5BA0E9D2-BB3C-5763-92E7-97CA3ED85305}"/>
                </a:ext>
              </a:extLst>
            </p:cNvPr>
            <p:cNvSpPr/>
            <p:nvPr/>
          </p:nvSpPr>
          <p:spPr>
            <a:xfrm>
              <a:off x="759954" y="763722"/>
              <a:ext cx="844221" cy="844221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PA-文本框 54">
              <a:extLst>
                <a:ext uri="{FF2B5EF4-FFF2-40B4-BE49-F238E27FC236}">
                  <a16:creationId xmlns:a16="http://schemas.microsoft.com/office/drawing/2014/main" id="{73E3124C-9BBB-CC6F-8984-5227C0D97186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63515" y="678002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B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3AE52A-DE1A-F193-F452-38F68D648B5B}"/>
              </a:ext>
            </a:extLst>
          </p:cNvPr>
          <p:cNvGrpSpPr/>
          <p:nvPr/>
        </p:nvGrpSpPr>
        <p:grpSpPr>
          <a:xfrm>
            <a:off x="7059725" y="4347399"/>
            <a:ext cx="845499" cy="929941"/>
            <a:chOff x="759954" y="678002"/>
            <a:chExt cx="845499" cy="929941"/>
          </a:xfrm>
        </p:grpSpPr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9DCC1EFD-B5F1-BB7C-E2C7-59F5464925A1}"/>
                </a:ext>
              </a:extLst>
            </p:cNvPr>
            <p:cNvSpPr/>
            <p:nvPr/>
          </p:nvSpPr>
          <p:spPr>
            <a:xfrm>
              <a:off x="759954" y="763722"/>
              <a:ext cx="844221" cy="844221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PA-文本框 54">
              <a:extLst>
                <a:ext uri="{FF2B5EF4-FFF2-40B4-BE49-F238E27FC236}">
                  <a16:creationId xmlns:a16="http://schemas.microsoft.com/office/drawing/2014/main" id="{4FCBD202-34D8-D80F-A299-87478367EE8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763515" y="678002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C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9E9463A-0E6E-9DD2-2131-E5374ADFF5F0}"/>
              </a:ext>
            </a:extLst>
          </p:cNvPr>
          <p:cNvGrpSpPr/>
          <p:nvPr/>
        </p:nvGrpSpPr>
        <p:grpSpPr>
          <a:xfrm>
            <a:off x="9837669" y="4344303"/>
            <a:ext cx="845499" cy="929941"/>
            <a:chOff x="759954" y="678002"/>
            <a:chExt cx="845499" cy="929941"/>
          </a:xfrm>
        </p:grpSpPr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B3008BA2-76CF-4F9B-52D8-EB1ED828A745}"/>
                </a:ext>
              </a:extLst>
            </p:cNvPr>
            <p:cNvSpPr/>
            <p:nvPr/>
          </p:nvSpPr>
          <p:spPr>
            <a:xfrm>
              <a:off x="759954" y="763722"/>
              <a:ext cx="844221" cy="844221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0" name="PA-文本框 54">
              <a:extLst>
                <a:ext uri="{FF2B5EF4-FFF2-40B4-BE49-F238E27FC236}">
                  <a16:creationId xmlns:a16="http://schemas.microsoft.com/office/drawing/2014/main" id="{05070CEB-AA94-C575-C167-2C544BC569F8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763515" y="678002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D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C8008C1-487F-6925-CA3E-EBF60E72EDD1}"/>
              </a:ext>
            </a:extLst>
          </p:cNvPr>
          <p:cNvSpPr/>
          <p:nvPr/>
        </p:nvSpPr>
        <p:spPr>
          <a:xfrm>
            <a:off x="3578938" y="1695283"/>
            <a:ext cx="5286517" cy="36936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61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0EBC40-0663-9DBA-92B8-3ECEBA2FA805}"/>
              </a:ext>
            </a:extLst>
          </p:cNvPr>
          <p:cNvGrpSpPr/>
          <p:nvPr/>
        </p:nvGrpSpPr>
        <p:grpSpPr>
          <a:xfrm>
            <a:off x="1459814" y="510411"/>
            <a:ext cx="9272371" cy="817895"/>
            <a:chOff x="9161849" y="-217141"/>
            <a:chExt cx="28745225" cy="81789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502C583-99ED-5525-EAE2-8FFBD210BF01}"/>
                </a:ext>
              </a:extLst>
            </p:cNvPr>
            <p:cNvSpPr/>
            <p:nvPr/>
          </p:nvSpPr>
          <p:spPr>
            <a:xfrm>
              <a:off x="9161849" y="-217141"/>
              <a:ext cx="28745225" cy="817895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855C2-A488-6BA5-B2D3-EE5DC3F19A28}"/>
                </a:ext>
              </a:extLst>
            </p:cNvPr>
            <p:cNvSpPr txBox="1"/>
            <p:nvPr/>
          </p:nvSpPr>
          <p:spPr>
            <a:xfrm>
              <a:off x="9223990" y="-205679"/>
              <a:ext cx="286830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bốn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ca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đựng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lượng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nước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như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22D86D-88CC-7BAA-EF8B-85ACC86D9A08}"/>
              </a:ext>
            </a:extLst>
          </p:cNvPr>
          <p:cNvGrpSpPr/>
          <p:nvPr/>
        </p:nvGrpSpPr>
        <p:grpSpPr>
          <a:xfrm>
            <a:off x="873331" y="2317306"/>
            <a:ext cx="2126211" cy="2115994"/>
            <a:chOff x="3811208" y="3092335"/>
            <a:chExt cx="2126211" cy="2115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7A963B-04E1-1489-84D0-C1C2A33CD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11208" y="3092335"/>
              <a:ext cx="2126211" cy="211599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FE86EE-E286-0EA1-D995-D23EF8AF9697}"/>
                </a:ext>
              </a:extLst>
            </p:cNvPr>
            <p:cNvSpPr txBox="1"/>
            <p:nvPr/>
          </p:nvSpPr>
          <p:spPr>
            <a:xfrm>
              <a:off x="3811208" y="3827166"/>
              <a:ext cx="1980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150 ml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6B29D8-1B02-4262-8E45-1D7D9287B1DD}"/>
              </a:ext>
            </a:extLst>
          </p:cNvPr>
          <p:cNvGrpSpPr/>
          <p:nvPr/>
        </p:nvGrpSpPr>
        <p:grpSpPr>
          <a:xfrm>
            <a:off x="3380937" y="1984796"/>
            <a:ext cx="2460325" cy="2448504"/>
            <a:chOff x="6318814" y="2759825"/>
            <a:chExt cx="2460325" cy="244850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3A7F619-FC9F-0F0B-D1F9-E96BCA5F5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18814" y="2759825"/>
              <a:ext cx="2460325" cy="244850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44C269-0592-3AB8-4D0A-C59E50E7651D}"/>
                </a:ext>
              </a:extLst>
            </p:cNvPr>
            <p:cNvSpPr txBox="1"/>
            <p:nvPr/>
          </p:nvSpPr>
          <p:spPr>
            <a:xfrm>
              <a:off x="6492394" y="3752261"/>
              <a:ext cx="1980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200 ml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C66D5C5-9FB6-9CD4-F10C-077D44F986AC}"/>
              </a:ext>
            </a:extLst>
          </p:cNvPr>
          <p:cNvSpPr txBox="1"/>
          <p:nvPr/>
        </p:nvSpPr>
        <p:spPr>
          <a:xfrm>
            <a:off x="6054234" y="1657949"/>
            <a:ext cx="5814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b)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 ca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khác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để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 350 ml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nước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7F7C99-1296-4507-833D-68C8D4E278B5}"/>
              </a:ext>
            </a:extLst>
          </p:cNvPr>
          <p:cNvGrpSpPr/>
          <p:nvPr/>
        </p:nvGrpSpPr>
        <p:grpSpPr>
          <a:xfrm>
            <a:off x="1440662" y="4444411"/>
            <a:ext cx="845499" cy="929941"/>
            <a:chOff x="759954" y="678002"/>
            <a:chExt cx="845499" cy="929941"/>
          </a:xfrm>
        </p:grpSpPr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5BA0E9D2-BB3C-5763-92E7-97CA3ED85305}"/>
                </a:ext>
              </a:extLst>
            </p:cNvPr>
            <p:cNvSpPr/>
            <p:nvPr/>
          </p:nvSpPr>
          <p:spPr>
            <a:xfrm>
              <a:off x="759954" y="763722"/>
              <a:ext cx="844221" cy="844221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PA-文本框 54">
              <a:extLst>
                <a:ext uri="{FF2B5EF4-FFF2-40B4-BE49-F238E27FC236}">
                  <a16:creationId xmlns:a16="http://schemas.microsoft.com/office/drawing/2014/main" id="{73E3124C-9BBB-CC6F-8984-5227C0D9718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763515" y="678002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B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3AE52A-DE1A-F193-F452-38F68D648B5B}"/>
              </a:ext>
            </a:extLst>
          </p:cNvPr>
          <p:cNvGrpSpPr/>
          <p:nvPr/>
        </p:nvGrpSpPr>
        <p:grpSpPr>
          <a:xfrm>
            <a:off x="4121848" y="4467053"/>
            <a:ext cx="845499" cy="929941"/>
            <a:chOff x="759954" y="678002"/>
            <a:chExt cx="845499" cy="929941"/>
          </a:xfrm>
        </p:grpSpPr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9DCC1EFD-B5F1-BB7C-E2C7-59F5464925A1}"/>
                </a:ext>
              </a:extLst>
            </p:cNvPr>
            <p:cNvSpPr/>
            <p:nvPr/>
          </p:nvSpPr>
          <p:spPr>
            <a:xfrm>
              <a:off x="759954" y="763722"/>
              <a:ext cx="844221" cy="844221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PA-文本框 54">
              <a:extLst>
                <a:ext uri="{FF2B5EF4-FFF2-40B4-BE49-F238E27FC236}">
                  <a16:creationId xmlns:a16="http://schemas.microsoft.com/office/drawing/2014/main" id="{4FCBD202-34D8-D80F-A299-87478367EE86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763515" y="678002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C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C8008C1-487F-6925-CA3E-EBF60E72EDD1}"/>
              </a:ext>
            </a:extLst>
          </p:cNvPr>
          <p:cNvSpPr/>
          <p:nvPr/>
        </p:nvSpPr>
        <p:spPr>
          <a:xfrm>
            <a:off x="641061" y="1814937"/>
            <a:ext cx="5286517" cy="36936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81AB54-41AF-7CE0-3C4C-D5E9B3E4CAB3}"/>
              </a:ext>
            </a:extLst>
          </p:cNvPr>
          <p:cNvGrpSpPr/>
          <p:nvPr/>
        </p:nvGrpSpPr>
        <p:grpSpPr>
          <a:xfrm>
            <a:off x="6096000" y="3308798"/>
            <a:ext cx="5814172" cy="1343725"/>
            <a:chOff x="6096000" y="3308798"/>
            <a:chExt cx="5814172" cy="134372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EA24EC5-69B0-3B20-4D35-ED924249BAE6}"/>
                </a:ext>
              </a:extLst>
            </p:cNvPr>
            <p:cNvSpPr/>
            <p:nvPr/>
          </p:nvSpPr>
          <p:spPr>
            <a:xfrm>
              <a:off x="6472884" y="3308798"/>
              <a:ext cx="5048550" cy="1343725"/>
            </a:xfrm>
            <a:prstGeom prst="roundRect">
              <a:avLst>
                <a:gd name="adj" fmla="val 44883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223B3A7-617C-44F0-5738-FBFECFD6A8D9}"/>
                </a:ext>
              </a:extLst>
            </p:cNvPr>
            <p:cNvSpPr txBox="1"/>
            <p:nvPr/>
          </p:nvSpPr>
          <p:spPr>
            <a:xfrm>
              <a:off x="6096000" y="3632849"/>
              <a:ext cx="58141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150 + 200 = 350 (ml)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474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0EBC40-0663-9DBA-92B8-3ECEBA2FA805}"/>
              </a:ext>
            </a:extLst>
          </p:cNvPr>
          <p:cNvGrpSpPr/>
          <p:nvPr/>
        </p:nvGrpSpPr>
        <p:grpSpPr>
          <a:xfrm>
            <a:off x="1471342" y="414154"/>
            <a:ext cx="9272372" cy="707886"/>
            <a:chOff x="9161849" y="-252331"/>
            <a:chExt cx="28745228" cy="70788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502C583-99ED-5525-EAE2-8FFBD210BF01}"/>
                </a:ext>
              </a:extLst>
            </p:cNvPr>
            <p:cNvSpPr/>
            <p:nvPr/>
          </p:nvSpPr>
          <p:spPr>
            <a:xfrm>
              <a:off x="9161849" y="-217140"/>
              <a:ext cx="28745225" cy="619100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855C2-A488-6BA5-B2D3-EE5DC3F19A28}"/>
                </a:ext>
              </a:extLst>
            </p:cNvPr>
            <p:cNvSpPr txBox="1"/>
            <p:nvPr/>
          </p:nvSpPr>
          <p:spPr>
            <a:xfrm>
              <a:off x="9223993" y="-252331"/>
              <a:ext cx="286830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bốn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ca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đựng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lượng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nước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như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54880A-863E-2A67-D538-6DBB61565F9B}"/>
              </a:ext>
            </a:extLst>
          </p:cNvPr>
          <p:cNvGrpSpPr/>
          <p:nvPr/>
        </p:nvGrpSpPr>
        <p:grpSpPr>
          <a:xfrm>
            <a:off x="475076" y="1389976"/>
            <a:ext cx="2937785" cy="2923670"/>
            <a:chOff x="475076" y="2284659"/>
            <a:chExt cx="2937785" cy="292367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E1D900-B10D-513C-AE13-CA8FEF8D9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5076" y="2284659"/>
              <a:ext cx="2937785" cy="292367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BFFE05-D4E5-94C1-8F62-6E9820A31AC9}"/>
                </a:ext>
              </a:extLst>
            </p:cNvPr>
            <p:cNvSpPr txBox="1"/>
            <p:nvPr/>
          </p:nvSpPr>
          <p:spPr>
            <a:xfrm>
              <a:off x="904011" y="3504001"/>
              <a:ext cx="1980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300 ml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22D86D-88CC-7BAA-EF8B-85ACC86D9A08}"/>
              </a:ext>
            </a:extLst>
          </p:cNvPr>
          <p:cNvGrpSpPr/>
          <p:nvPr/>
        </p:nvGrpSpPr>
        <p:grpSpPr>
          <a:xfrm>
            <a:off x="3811208" y="2197652"/>
            <a:ext cx="2126211" cy="2115994"/>
            <a:chOff x="3811208" y="3092335"/>
            <a:chExt cx="2126211" cy="2115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7A963B-04E1-1489-84D0-C1C2A33CD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11208" y="3092335"/>
              <a:ext cx="2126211" cy="211599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FE86EE-E286-0EA1-D995-D23EF8AF9697}"/>
                </a:ext>
              </a:extLst>
            </p:cNvPr>
            <p:cNvSpPr txBox="1"/>
            <p:nvPr/>
          </p:nvSpPr>
          <p:spPr>
            <a:xfrm>
              <a:off x="3811208" y="3827166"/>
              <a:ext cx="1980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150 ml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6B29D8-1B02-4262-8E45-1D7D9287B1DD}"/>
              </a:ext>
            </a:extLst>
          </p:cNvPr>
          <p:cNvGrpSpPr/>
          <p:nvPr/>
        </p:nvGrpSpPr>
        <p:grpSpPr>
          <a:xfrm>
            <a:off x="6318814" y="1865142"/>
            <a:ext cx="2460325" cy="2448504"/>
            <a:chOff x="6318814" y="2759825"/>
            <a:chExt cx="2460325" cy="244850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3A7F619-FC9F-0F0B-D1F9-E96BCA5F5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18814" y="2759825"/>
              <a:ext cx="2460325" cy="244850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44C269-0592-3AB8-4D0A-C59E50E7651D}"/>
                </a:ext>
              </a:extLst>
            </p:cNvPr>
            <p:cNvSpPr txBox="1"/>
            <p:nvPr/>
          </p:nvSpPr>
          <p:spPr>
            <a:xfrm>
              <a:off x="6492394" y="3752261"/>
              <a:ext cx="1980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200 ml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4EFA64-1652-4419-BB20-B0991DB835B6}"/>
              </a:ext>
            </a:extLst>
          </p:cNvPr>
          <p:cNvGrpSpPr/>
          <p:nvPr/>
        </p:nvGrpSpPr>
        <p:grpSpPr>
          <a:xfrm>
            <a:off x="8951771" y="1514801"/>
            <a:ext cx="2765153" cy="2751866"/>
            <a:chOff x="8951771" y="2409484"/>
            <a:chExt cx="2765153" cy="27518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B7D4B7-AD27-D6F8-F6EC-0DB6BFE5E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51771" y="2409484"/>
              <a:ext cx="2765153" cy="275186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4AA68A-88E8-D3DA-3E89-F2A8E3AA8FDA}"/>
                </a:ext>
              </a:extLst>
            </p:cNvPr>
            <p:cNvSpPr txBox="1"/>
            <p:nvPr/>
          </p:nvSpPr>
          <p:spPr>
            <a:xfrm>
              <a:off x="9300243" y="3565557"/>
              <a:ext cx="1980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250 ml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FAA566-E372-A8AC-4761-97C58EFADBD7}"/>
              </a:ext>
            </a:extLst>
          </p:cNvPr>
          <p:cNvGrpSpPr/>
          <p:nvPr/>
        </p:nvGrpSpPr>
        <p:grpSpPr>
          <a:xfrm>
            <a:off x="230660" y="5572118"/>
            <a:ext cx="11357274" cy="734940"/>
            <a:chOff x="-1837176" y="3349099"/>
            <a:chExt cx="12209666" cy="76081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EA24EC5-69B0-3B20-4D35-ED924249BAE6}"/>
                </a:ext>
              </a:extLst>
            </p:cNvPr>
            <p:cNvSpPr/>
            <p:nvPr/>
          </p:nvSpPr>
          <p:spPr>
            <a:xfrm>
              <a:off x="-1674071" y="3411654"/>
              <a:ext cx="12046560" cy="698256"/>
            </a:xfrm>
            <a:prstGeom prst="roundRect">
              <a:avLst>
                <a:gd name="adj" fmla="val 44883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66D5C5-9FB6-9CD4-F10C-077D44F986AC}"/>
                </a:ext>
              </a:extLst>
            </p:cNvPr>
            <p:cNvSpPr txBox="1"/>
            <p:nvPr/>
          </p:nvSpPr>
          <p:spPr>
            <a:xfrm>
              <a:off x="-1837176" y="3349099"/>
              <a:ext cx="12209666" cy="732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c)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Tìm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hai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ca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khác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550 ml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nước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678B89-5558-3278-D54C-9C17097621DA}"/>
              </a:ext>
            </a:extLst>
          </p:cNvPr>
          <p:cNvGrpSpPr/>
          <p:nvPr/>
        </p:nvGrpSpPr>
        <p:grpSpPr>
          <a:xfrm>
            <a:off x="1471342" y="4344303"/>
            <a:ext cx="845499" cy="929941"/>
            <a:chOff x="759954" y="678002"/>
            <a:chExt cx="845499" cy="929941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A4CB9AA6-88EA-1D40-E800-C882B139A10E}"/>
                </a:ext>
              </a:extLst>
            </p:cNvPr>
            <p:cNvSpPr/>
            <p:nvPr/>
          </p:nvSpPr>
          <p:spPr>
            <a:xfrm>
              <a:off x="759954" y="763722"/>
              <a:ext cx="844221" cy="844221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PA-文本框 54">
              <a:extLst>
                <a:ext uri="{FF2B5EF4-FFF2-40B4-BE49-F238E27FC236}">
                  <a16:creationId xmlns:a16="http://schemas.microsoft.com/office/drawing/2014/main" id="{4A795085-6823-1A7B-CEDD-759F3B52D6D7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63515" y="678002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A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7F7C99-1296-4507-833D-68C8D4E278B5}"/>
              </a:ext>
            </a:extLst>
          </p:cNvPr>
          <p:cNvGrpSpPr/>
          <p:nvPr/>
        </p:nvGrpSpPr>
        <p:grpSpPr>
          <a:xfrm>
            <a:off x="4378539" y="4324757"/>
            <a:ext cx="845499" cy="929941"/>
            <a:chOff x="759954" y="678002"/>
            <a:chExt cx="845499" cy="929941"/>
          </a:xfrm>
        </p:grpSpPr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5BA0E9D2-BB3C-5763-92E7-97CA3ED85305}"/>
                </a:ext>
              </a:extLst>
            </p:cNvPr>
            <p:cNvSpPr/>
            <p:nvPr/>
          </p:nvSpPr>
          <p:spPr>
            <a:xfrm>
              <a:off x="759954" y="763722"/>
              <a:ext cx="844221" cy="844221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PA-文本框 54">
              <a:extLst>
                <a:ext uri="{FF2B5EF4-FFF2-40B4-BE49-F238E27FC236}">
                  <a16:creationId xmlns:a16="http://schemas.microsoft.com/office/drawing/2014/main" id="{73E3124C-9BBB-CC6F-8984-5227C0D97186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63515" y="678002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B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3AE52A-DE1A-F193-F452-38F68D648B5B}"/>
              </a:ext>
            </a:extLst>
          </p:cNvPr>
          <p:cNvGrpSpPr/>
          <p:nvPr/>
        </p:nvGrpSpPr>
        <p:grpSpPr>
          <a:xfrm>
            <a:off x="7059725" y="4347399"/>
            <a:ext cx="845499" cy="929941"/>
            <a:chOff x="759954" y="678002"/>
            <a:chExt cx="845499" cy="929941"/>
          </a:xfrm>
        </p:grpSpPr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9DCC1EFD-B5F1-BB7C-E2C7-59F5464925A1}"/>
                </a:ext>
              </a:extLst>
            </p:cNvPr>
            <p:cNvSpPr/>
            <p:nvPr/>
          </p:nvSpPr>
          <p:spPr>
            <a:xfrm>
              <a:off x="759954" y="763722"/>
              <a:ext cx="844221" cy="844221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PA-文本框 54">
              <a:extLst>
                <a:ext uri="{FF2B5EF4-FFF2-40B4-BE49-F238E27FC236}">
                  <a16:creationId xmlns:a16="http://schemas.microsoft.com/office/drawing/2014/main" id="{4FCBD202-34D8-D80F-A299-87478367EE8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763515" y="678002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C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9E9463A-0E6E-9DD2-2131-E5374ADFF5F0}"/>
              </a:ext>
            </a:extLst>
          </p:cNvPr>
          <p:cNvGrpSpPr/>
          <p:nvPr/>
        </p:nvGrpSpPr>
        <p:grpSpPr>
          <a:xfrm>
            <a:off x="9837669" y="4344303"/>
            <a:ext cx="845499" cy="929941"/>
            <a:chOff x="759954" y="678002"/>
            <a:chExt cx="845499" cy="929941"/>
          </a:xfrm>
        </p:grpSpPr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B3008BA2-76CF-4F9B-52D8-EB1ED828A745}"/>
                </a:ext>
              </a:extLst>
            </p:cNvPr>
            <p:cNvSpPr/>
            <p:nvPr/>
          </p:nvSpPr>
          <p:spPr>
            <a:xfrm>
              <a:off x="759954" y="763722"/>
              <a:ext cx="844221" cy="844221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0" name="PA-文本框 54">
              <a:extLst>
                <a:ext uri="{FF2B5EF4-FFF2-40B4-BE49-F238E27FC236}">
                  <a16:creationId xmlns:a16="http://schemas.microsoft.com/office/drawing/2014/main" id="{05070CEB-AA94-C575-C167-2C544BC569F8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763515" y="678002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D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C8008C1-487F-6925-CA3E-EBF60E72EDD1}"/>
              </a:ext>
            </a:extLst>
          </p:cNvPr>
          <p:cNvSpPr/>
          <p:nvPr/>
        </p:nvSpPr>
        <p:spPr>
          <a:xfrm>
            <a:off x="406553" y="1282012"/>
            <a:ext cx="3232023" cy="414490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E2CFBF-C32E-239F-7F5C-F0BC2048D035}"/>
              </a:ext>
            </a:extLst>
          </p:cNvPr>
          <p:cNvSpPr/>
          <p:nvPr/>
        </p:nvSpPr>
        <p:spPr>
          <a:xfrm>
            <a:off x="8951772" y="1157540"/>
            <a:ext cx="2833676" cy="414490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207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850005" y="4374515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1" name="椭圆 10"/>
          <p:cNvSpPr/>
          <p:nvPr/>
        </p:nvSpPr>
        <p:spPr>
          <a:xfrm>
            <a:off x="10260330" y="2372995"/>
            <a:ext cx="1816100" cy="1816100"/>
          </a:xfrm>
          <a:prstGeom prst="ellipse">
            <a:avLst/>
          </a:prstGeom>
          <a:solidFill>
            <a:srgbClr val="99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281046" y="2472527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59号-创粗黑" panose="00000500000000000000" charset="-122"/>
                <a:cs typeface="汉仪旗黑-50简" panose="00020600040101010101" charset="-122"/>
              </a:rPr>
              <a:t>01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599751" y="3018944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76F63-5744-4339-543F-989272F600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8310" y="2289484"/>
            <a:ext cx="9449619" cy="2298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6573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1" grpId="0" animBg="1"/>
      <p:bldP spid="1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0EBC40-0663-9DBA-92B8-3ECEBA2FA805}"/>
              </a:ext>
            </a:extLst>
          </p:cNvPr>
          <p:cNvGrpSpPr/>
          <p:nvPr/>
        </p:nvGrpSpPr>
        <p:grpSpPr>
          <a:xfrm>
            <a:off x="1459814" y="426608"/>
            <a:ext cx="9272372" cy="853085"/>
            <a:chOff x="9161849" y="-252331"/>
            <a:chExt cx="28745228" cy="85308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502C583-99ED-5525-EAE2-8FFBD210BF01}"/>
                </a:ext>
              </a:extLst>
            </p:cNvPr>
            <p:cNvSpPr/>
            <p:nvPr/>
          </p:nvSpPr>
          <p:spPr>
            <a:xfrm>
              <a:off x="9161849" y="-217141"/>
              <a:ext cx="28745225" cy="817895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855C2-A488-6BA5-B2D3-EE5DC3F19A28}"/>
                </a:ext>
              </a:extLst>
            </p:cNvPr>
            <p:cNvSpPr txBox="1"/>
            <p:nvPr/>
          </p:nvSpPr>
          <p:spPr>
            <a:xfrm>
              <a:off x="9223993" y="-252331"/>
              <a:ext cx="286830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bốn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ca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đựng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lượng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nước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như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C66D5C5-9FB6-9CD4-F10C-077D44F986AC}"/>
              </a:ext>
            </a:extLst>
          </p:cNvPr>
          <p:cNvSpPr txBox="1"/>
          <p:nvPr/>
        </p:nvSpPr>
        <p:spPr>
          <a:xfrm>
            <a:off x="6054234" y="1657949"/>
            <a:ext cx="5814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c)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 ca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khác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để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 550 ml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nước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6CA9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C8008C1-487F-6925-CA3E-EBF60E72EDD1}"/>
              </a:ext>
            </a:extLst>
          </p:cNvPr>
          <p:cNvSpPr/>
          <p:nvPr/>
        </p:nvSpPr>
        <p:spPr>
          <a:xfrm>
            <a:off x="535428" y="1657949"/>
            <a:ext cx="5504776" cy="395617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C3837C-C509-1ED3-BF84-6021AEC0B424}"/>
              </a:ext>
            </a:extLst>
          </p:cNvPr>
          <p:cNvGrpSpPr/>
          <p:nvPr/>
        </p:nvGrpSpPr>
        <p:grpSpPr>
          <a:xfrm>
            <a:off x="6096000" y="3367791"/>
            <a:ext cx="5814172" cy="1174712"/>
            <a:chOff x="6096000" y="3367791"/>
            <a:chExt cx="5814172" cy="117471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EA24EC5-69B0-3B20-4D35-ED924249BAE6}"/>
                </a:ext>
              </a:extLst>
            </p:cNvPr>
            <p:cNvSpPr/>
            <p:nvPr/>
          </p:nvSpPr>
          <p:spPr>
            <a:xfrm>
              <a:off x="6440130" y="3367791"/>
              <a:ext cx="5209124" cy="1174712"/>
            </a:xfrm>
            <a:prstGeom prst="roundRect">
              <a:avLst>
                <a:gd name="adj" fmla="val 44883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223B3A7-617C-44F0-5738-FBFECFD6A8D9}"/>
                </a:ext>
              </a:extLst>
            </p:cNvPr>
            <p:cNvSpPr txBox="1"/>
            <p:nvPr/>
          </p:nvSpPr>
          <p:spPr>
            <a:xfrm>
              <a:off x="6096000" y="3632849"/>
              <a:ext cx="58141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300 + 250 = 550 (ml)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8DBA32E7-0B1B-5DBF-47CF-4A998B8F1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6" y="1838764"/>
            <a:ext cx="5234500" cy="395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45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10032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121920"/>
            <a:ext cx="3279140" cy="1738630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4056380" y="4763770"/>
            <a:ext cx="4211320" cy="2094865"/>
          </a:xfrm>
          <a:prstGeom prst="rect">
            <a:avLst/>
          </a:prstGeom>
        </p:spPr>
      </p:pic>
      <p:pic>
        <p:nvPicPr>
          <p:cNvPr id="13" name="图片 12" descr="千库网_开学季笔返校学生背书包_元素编号1289704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54" r="13688"/>
          <a:stretch>
            <a:fillRect/>
          </a:stretch>
        </p:blipFill>
        <p:spPr>
          <a:xfrm>
            <a:off x="9258935" y="0"/>
            <a:ext cx="3075305" cy="2644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0F8068-4A23-DF54-3838-AD5F9F743B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87474" y="1776841"/>
            <a:ext cx="9291109" cy="330431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1" name="Google Shape;2071;p48"/>
          <p:cNvGrpSpPr/>
          <p:nvPr/>
        </p:nvGrpSpPr>
        <p:grpSpPr>
          <a:xfrm>
            <a:off x="9708536" y="3088365"/>
            <a:ext cx="2556428" cy="3662541"/>
            <a:chOff x="7002029" y="2042500"/>
            <a:chExt cx="1917321" cy="2746906"/>
          </a:xfrm>
        </p:grpSpPr>
        <p:sp>
          <p:nvSpPr>
            <p:cNvPr id="2072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3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4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5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6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7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8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9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0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1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2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3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4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5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6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7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8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9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0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1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2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3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4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5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6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7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8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9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0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1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2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3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4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5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6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7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8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9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0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1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2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3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4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5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6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7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8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5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6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7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8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9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0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1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2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3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4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5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6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7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8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9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0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1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2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3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4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5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6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7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8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9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0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8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9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0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1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2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3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4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0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1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2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5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6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0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1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3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4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5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6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7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8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9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0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1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2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3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4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5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6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7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8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9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0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1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2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3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4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5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6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7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8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9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0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1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2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3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4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5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6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7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8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9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0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1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2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3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4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5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6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7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8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9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0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1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2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3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4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5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6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7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8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9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0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1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2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3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4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5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6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7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8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9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0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1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2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3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4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5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6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7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8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9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1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2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3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4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5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6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7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8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9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0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281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2282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0" name="Google Shape;2300;p48"/>
          <p:cNvGrpSpPr/>
          <p:nvPr/>
        </p:nvGrpSpPr>
        <p:grpSpPr>
          <a:xfrm rot="-379222" flipH="1">
            <a:off x="506896" y="3327310"/>
            <a:ext cx="2218928" cy="3186305"/>
            <a:chOff x="6720301" y="1819256"/>
            <a:chExt cx="2267417" cy="3255935"/>
          </a:xfrm>
        </p:grpSpPr>
        <p:sp>
          <p:nvSpPr>
            <p:cNvPr id="2301" name="Google Shape;2301;p48"/>
            <p:cNvSpPr/>
            <p:nvPr/>
          </p:nvSpPr>
          <p:spPr>
            <a:xfrm rot="427110">
              <a:off x="6901526" y="1925560"/>
              <a:ext cx="1904966" cy="3043326"/>
            </a:xfrm>
            <a:custGeom>
              <a:avLst/>
              <a:gdLst/>
              <a:ahLst/>
              <a:cxnLst/>
              <a:rect l="l" t="t" r="r" b="b"/>
              <a:pathLst>
                <a:path w="63587" h="101585" extrusionOk="0">
                  <a:moveTo>
                    <a:pt x="58544" y="36135"/>
                  </a:moveTo>
                  <a:cubicBezTo>
                    <a:pt x="58523" y="36135"/>
                    <a:pt x="58502" y="36135"/>
                    <a:pt x="58481" y="36135"/>
                  </a:cubicBezTo>
                  <a:cubicBezTo>
                    <a:pt x="57435" y="36156"/>
                    <a:pt x="56368" y="36177"/>
                    <a:pt x="55301" y="36198"/>
                  </a:cubicBezTo>
                  <a:cubicBezTo>
                    <a:pt x="53146" y="36240"/>
                    <a:pt x="50928" y="36261"/>
                    <a:pt x="48710" y="36282"/>
                  </a:cubicBezTo>
                  <a:cubicBezTo>
                    <a:pt x="47078" y="36303"/>
                    <a:pt x="45446" y="36323"/>
                    <a:pt x="43814" y="36323"/>
                  </a:cubicBezTo>
                  <a:cubicBezTo>
                    <a:pt x="42161" y="36344"/>
                    <a:pt x="40508" y="36344"/>
                    <a:pt x="38834" y="36365"/>
                  </a:cubicBezTo>
                  <a:cubicBezTo>
                    <a:pt x="37411" y="36407"/>
                    <a:pt x="35989" y="36428"/>
                    <a:pt x="34566" y="36449"/>
                  </a:cubicBezTo>
                  <a:cubicBezTo>
                    <a:pt x="33164" y="36491"/>
                    <a:pt x="31762" y="36512"/>
                    <a:pt x="30360" y="36533"/>
                  </a:cubicBezTo>
                  <a:cubicBezTo>
                    <a:pt x="30151" y="36533"/>
                    <a:pt x="29460" y="36533"/>
                    <a:pt x="29356" y="36533"/>
                  </a:cubicBezTo>
                  <a:cubicBezTo>
                    <a:pt x="29251" y="36240"/>
                    <a:pt x="29147" y="35926"/>
                    <a:pt x="29000" y="35612"/>
                  </a:cubicBezTo>
                  <a:cubicBezTo>
                    <a:pt x="28958" y="35403"/>
                    <a:pt x="28916" y="35173"/>
                    <a:pt x="28833" y="34963"/>
                  </a:cubicBezTo>
                  <a:cubicBezTo>
                    <a:pt x="28833" y="34963"/>
                    <a:pt x="28812" y="34943"/>
                    <a:pt x="28812" y="34943"/>
                  </a:cubicBezTo>
                  <a:cubicBezTo>
                    <a:pt x="28665" y="34189"/>
                    <a:pt x="28414" y="33603"/>
                    <a:pt x="28226" y="33164"/>
                  </a:cubicBezTo>
                  <a:lnTo>
                    <a:pt x="28184" y="33080"/>
                  </a:lnTo>
                  <a:cubicBezTo>
                    <a:pt x="27766" y="31720"/>
                    <a:pt x="27347" y="30360"/>
                    <a:pt x="26929" y="29000"/>
                  </a:cubicBezTo>
                  <a:cubicBezTo>
                    <a:pt x="26427" y="27326"/>
                    <a:pt x="25924" y="25652"/>
                    <a:pt x="25401" y="24020"/>
                  </a:cubicBezTo>
                  <a:cubicBezTo>
                    <a:pt x="24606" y="21426"/>
                    <a:pt x="23769" y="18748"/>
                    <a:pt x="22807" y="16132"/>
                  </a:cubicBezTo>
                  <a:cubicBezTo>
                    <a:pt x="22765" y="15797"/>
                    <a:pt x="22681" y="15504"/>
                    <a:pt x="22577" y="15212"/>
                  </a:cubicBezTo>
                  <a:cubicBezTo>
                    <a:pt x="22493" y="14877"/>
                    <a:pt x="22388" y="14605"/>
                    <a:pt x="22263" y="14333"/>
                  </a:cubicBezTo>
                  <a:lnTo>
                    <a:pt x="22242" y="14312"/>
                  </a:lnTo>
                  <a:cubicBezTo>
                    <a:pt x="22012" y="13433"/>
                    <a:pt x="21740" y="12471"/>
                    <a:pt x="21321" y="11487"/>
                  </a:cubicBezTo>
                  <a:cubicBezTo>
                    <a:pt x="21258" y="11257"/>
                    <a:pt x="21196" y="11048"/>
                    <a:pt x="21133" y="10839"/>
                  </a:cubicBezTo>
                  <a:cubicBezTo>
                    <a:pt x="21070" y="10629"/>
                    <a:pt x="21028" y="10441"/>
                    <a:pt x="20945" y="10253"/>
                  </a:cubicBezTo>
                  <a:cubicBezTo>
                    <a:pt x="20861" y="9876"/>
                    <a:pt x="20714" y="9541"/>
                    <a:pt x="20568" y="9248"/>
                  </a:cubicBezTo>
                  <a:cubicBezTo>
                    <a:pt x="20463" y="8955"/>
                    <a:pt x="20359" y="8662"/>
                    <a:pt x="20254" y="8349"/>
                  </a:cubicBezTo>
                  <a:cubicBezTo>
                    <a:pt x="20191" y="7888"/>
                    <a:pt x="20045" y="7470"/>
                    <a:pt x="19877" y="7051"/>
                  </a:cubicBezTo>
                  <a:cubicBezTo>
                    <a:pt x="19815" y="6737"/>
                    <a:pt x="19710" y="6382"/>
                    <a:pt x="19543" y="6005"/>
                  </a:cubicBezTo>
                  <a:cubicBezTo>
                    <a:pt x="19501" y="5838"/>
                    <a:pt x="19438" y="5608"/>
                    <a:pt x="19354" y="5377"/>
                  </a:cubicBezTo>
                  <a:cubicBezTo>
                    <a:pt x="19354" y="5336"/>
                    <a:pt x="19333" y="5273"/>
                    <a:pt x="19313" y="5231"/>
                  </a:cubicBezTo>
                  <a:lnTo>
                    <a:pt x="19229" y="5022"/>
                  </a:lnTo>
                  <a:cubicBezTo>
                    <a:pt x="18789" y="3871"/>
                    <a:pt x="18204" y="2344"/>
                    <a:pt x="16718" y="1109"/>
                  </a:cubicBezTo>
                  <a:cubicBezTo>
                    <a:pt x="15944" y="398"/>
                    <a:pt x="14960" y="0"/>
                    <a:pt x="13914" y="0"/>
                  </a:cubicBezTo>
                  <a:cubicBezTo>
                    <a:pt x="12784" y="0"/>
                    <a:pt x="11906" y="460"/>
                    <a:pt x="11362" y="816"/>
                  </a:cubicBezTo>
                  <a:cubicBezTo>
                    <a:pt x="9897" y="1716"/>
                    <a:pt x="8558" y="2720"/>
                    <a:pt x="7261" y="3662"/>
                  </a:cubicBezTo>
                  <a:lnTo>
                    <a:pt x="7198" y="3724"/>
                  </a:lnTo>
                  <a:cubicBezTo>
                    <a:pt x="6947" y="3850"/>
                    <a:pt x="6717" y="4017"/>
                    <a:pt x="6507" y="4185"/>
                  </a:cubicBezTo>
                  <a:cubicBezTo>
                    <a:pt x="6486" y="4206"/>
                    <a:pt x="6465" y="4227"/>
                    <a:pt x="6424" y="4248"/>
                  </a:cubicBezTo>
                  <a:cubicBezTo>
                    <a:pt x="6131" y="4394"/>
                    <a:pt x="5838" y="4561"/>
                    <a:pt x="5587" y="4792"/>
                  </a:cubicBezTo>
                  <a:cubicBezTo>
                    <a:pt x="5503" y="4854"/>
                    <a:pt x="5440" y="4917"/>
                    <a:pt x="5357" y="4980"/>
                  </a:cubicBezTo>
                  <a:cubicBezTo>
                    <a:pt x="5064" y="5126"/>
                    <a:pt x="4792" y="5315"/>
                    <a:pt x="4541" y="5524"/>
                  </a:cubicBezTo>
                  <a:cubicBezTo>
                    <a:pt x="4415" y="5608"/>
                    <a:pt x="4289" y="5691"/>
                    <a:pt x="4185" y="5796"/>
                  </a:cubicBezTo>
                  <a:cubicBezTo>
                    <a:pt x="3934" y="5942"/>
                    <a:pt x="3704" y="6110"/>
                    <a:pt x="3494" y="6319"/>
                  </a:cubicBezTo>
                  <a:cubicBezTo>
                    <a:pt x="3264" y="6445"/>
                    <a:pt x="3097" y="6591"/>
                    <a:pt x="2971" y="6696"/>
                  </a:cubicBezTo>
                  <a:cubicBezTo>
                    <a:pt x="2678" y="6842"/>
                    <a:pt x="2406" y="7051"/>
                    <a:pt x="2176" y="7261"/>
                  </a:cubicBezTo>
                  <a:cubicBezTo>
                    <a:pt x="2030" y="7365"/>
                    <a:pt x="1883" y="7491"/>
                    <a:pt x="1716" y="7637"/>
                  </a:cubicBezTo>
                  <a:cubicBezTo>
                    <a:pt x="1360" y="7867"/>
                    <a:pt x="1025" y="8181"/>
                    <a:pt x="774" y="8558"/>
                  </a:cubicBezTo>
                  <a:cubicBezTo>
                    <a:pt x="293" y="9165"/>
                    <a:pt x="21" y="9918"/>
                    <a:pt x="21" y="10713"/>
                  </a:cubicBezTo>
                  <a:cubicBezTo>
                    <a:pt x="0" y="11299"/>
                    <a:pt x="147" y="12471"/>
                    <a:pt x="1193" y="13475"/>
                  </a:cubicBezTo>
                  <a:cubicBezTo>
                    <a:pt x="1214" y="13517"/>
                    <a:pt x="1235" y="13579"/>
                    <a:pt x="1297" y="13684"/>
                  </a:cubicBezTo>
                  <a:cubicBezTo>
                    <a:pt x="1297" y="13705"/>
                    <a:pt x="1297" y="13705"/>
                    <a:pt x="1318" y="13726"/>
                  </a:cubicBezTo>
                  <a:cubicBezTo>
                    <a:pt x="1674" y="14458"/>
                    <a:pt x="2616" y="16404"/>
                    <a:pt x="4959" y="16404"/>
                  </a:cubicBezTo>
                  <a:cubicBezTo>
                    <a:pt x="6298" y="16404"/>
                    <a:pt x="7156" y="15735"/>
                    <a:pt x="7742" y="15253"/>
                  </a:cubicBezTo>
                  <a:cubicBezTo>
                    <a:pt x="7763" y="15232"/>
                    <a:pt x="7784" y="15232"/>
                    <a:pt x="7826" y="15212"/>
                  </a:cubicBezTo>
                  <a:cubicBezTo>
                    <a:pt x="8035" y="15086"/>
                    <a:pt x="8202" y="14960"/>
                    <a:pt x="8349" y="14856"/>
                  </a:cubicBezTo>
                  <a:cubicBezTo>
                    <a:pt x="9248" y="14521"/>
                    <a:pt x="9834" y="13935"/>
                    <a:pt x="10211" y="13454"/>
                  </a:cubicBezTo>
                  <a:lnTo>
                    <a:pt x="10922" y="12994"/>
                  </a:lnTo>
                  <a:cubicBezTo>
                    <a:pt x="10985" y="12931"/>
                    <a:pt x="11048" y="12889"/>
                    <a:pt x="11131" y="12826"/>
                  </a:cubicBezTo>
                  <a:cubicBezTo>
                    <a:pt x="11152" y="12805"/>
                    <a:pt x="11173" y="12784"/>
                    <a:pt x="11236" y="12763"/>
                  </a:cubicBezTo>
                  <a:cubicBezTo>
                    <a:pt x="11236" y="12763"/>
                    <a:pt x="11236" y="12763"/>
                    <a:pt x="11236" y="12763"/>
                  </a:cubicBezTo>
                  <a:cubicBezTo>
                    <a:pt x="11320" y="13182"/>
                    <a:pt x="11466" y="13517"/>
                    <a:pt x="11571" y="13768"/>
                  </a:cubicBezTo>
                  <a:cubicBezTo>
                    <a:pt x="11655" y="14103"/>
                    <a:pt x="11759" y="14416"/>
                    <a:pt x="11927" y="14730"/>
                  </a:cubicBezTo>
                  <a:cubicBezTo>
                    <a:pt x="11947" y="14877"/>
                    <a:pt x="11989" y="15002"/>
                    <a:pt x="12031" y="15149"/>
                  </a:cubicBezTo>
                  <a:cubicBezTo>
                    <a:pt x="12178" y="15714"/>
                    <a:pt x="12366" y="16404"/>
                    <a:pt x="12680" y="17137"/>
                  </a:cubicBezTo>
                  <a:cubicBezTo>
                    <a:pt x="12701" y="17220"/>
                    <a:pt x="12743" y="17325"/>
                    <a:pt x="12763" y="17429"/>
                  </a:cubicBezTo>
                  <a:cubicBezTo>
                    <a:pt x="12784" y="17513"/>
                    <a:pt x="12805" y="17597"/>
                    <a:pt x="12847" y="17681"/>
                  </a:cubicBezTo>
                  <a:cubicBezTo>
                    <a:pt x="12889" y="17848"/>
                    <a:pt x="12952" y="18099"/>
                    <a:pt x="13077" y="18392"/>
                  </a:cubicBezTo>
                  <a:cubicBezTo>
                    <a:pt x="13119" y="18622"/>
                    <a:pt x="13182" y="18915"/>
                    <a:pt x="13307" y="19208"/>
                  </a:cubicBezTo>
                  <a:cubicBezTo>
                    <a:pt x="13370" y="19438"/>
                    <a:pt x="13454" y="19647"/>
                    <a:pt x="13559" y="19857"/>
                  </a:cubicBezTo>
                  <a:cubicBezTo>
                    <a:pt x="13642" y="20254"/>
                    <a:pt x="13768" y="20589"/>
                    <a:pt x="13914" y="20903"/>
                  </a:cubicBezTo>
                  <a:cubicBezTo>
                    <a:pt x="14270" y="22263"/>
                    <a:pt x="14730" y="23518"/>
                    <a:pt x="15191" y="24732"/>
                  </a:cubicBezTo>
                  <a:cubicBezTo>
                    <a:pt x="15232" y="24941"/>
                    <a:pt x="15316" y="25276"/>
                    <a:pt x="15484" y="25673"/>
                  </a:cubicBezTo>
                  <a:cubicBezTo>
                    <a:pt x="15525" y="25883"/>
                    <a:pt x="15588" y="26155"/>
                    <a:pt x="15693" y="26448"/>
                  </a:cubicBezTo>
                  <a:cubicBezTo>
                    <a:pt x="15714" y="26531"/>
                    <a:pt x="15735" y="26594"/>
                    <a:pt x="15776" y="26678"/>
                  </a:cubicBezTo>
                  <a:cubicBezTo>
                    <a:pt x="16048" y="27368"/>
                    <a:pt x="16300" y="28121"/>
                    <a:pt x="16572" y="28917"/>
                  </a:cubicBezTo>
                  <a:cubicBezTo>
                    <a:pt x="16781" y="29565"/>
                    <a:pt x="16990" y="30235"/>
                    <a:pt x="17241" y="30925"/>
                  </a:cubicBezTo>
                  <a:cubicBezTo>
                    <a:pt x="17304" y="31093"/>
                    <a:pt x="17367" y="31323"/>
                    <a:pt x="17429" y="31553"/>
                  </a:cubicBezTo>
                  <a:cubicBezTo>
                    <a:pt x="17597" y="32139"/>
                    <a:pt x="17806" y="32850"/>
                    <a:pt x="18162" y="33603"/>
                  </a:cubicBezTo>
                  <a:cubicBezTo>
                    <a:pt x="18517" y="34817"/>
                    <a:pt x="18894" y="36093"/>
                    <a:pt x="19396" y="37349"/>
                  </a:cubicBezTo>
                  <a:cubicBezTo>
                    <a:pt x="19438" y="37453"/>
                    <a:pt x="19480" y="37579"/>
                    <a:pt x="19522" y="37704"/>
                  </a:cubicBezTo>
                  <a:cubicBezTo>
                    <a:pt x="18769" y="38395"/>
                    <a:pt x="18308" y="39399"/>
                    <a:pt x="18225" y="40697"/>
                  </a:cubicBezTo>
                  <a:cubicBezTo>
                    <a:pt x="18204" y="40759"/>
                    <a:pt x="18204" y="40843"/>
                    <a:pt x="18204" y="40927"/>
                  </a:cubicBezTo>
                  <a:cubicBezTo>
                    <a:pt x="18204" y="41303"/>
                    <a:pt x="18266" y="41638"/>
                    <a:pt x="18308" y="41847"/>
                  </a:cubicBezTo>
                  <a:cubicBezTo>
                    <a:pt x="18329" y="42119"/>
                    <a:pt x="18350" y="42412"/>
                    <a:pt x="18392" y="42705"/>
                  </a:cubicBezTo>
                  <a:cubicBezTo>
                    <a:pt x="18476" y="43751"/>
                    <a:pt x="18559" y="44735"/>
                    <a:pt x="18601" y="45718"/>
                  </a:cubicBezTo>
                  <a:cubicBezTo>
                    <a:pt x="18601" y="45739"/>
                    <a:pt x="18601" y="45760"/>
                    <a:pt x="18601" y="45781"/>
                  </a:cubicBezTo>
                  <a:cubicBezTo>
                    <a:pt x="18643" y="46346"/>
                    <a:pt x="18643" y="46953"/>
                    <a:pt x="18664" y="47601"/>
                  </a:cubicBezTo>
                  <a:cubicBezTo>
                    <a:pt x="18664" y="48396"/>
                    <a:pt x="18685" y="49233"/>
                    <a:pt x="18748" y="50112"/>
                  </a:cubicBezTo>
                  <a:cubicBezTo>
                    <a:pt x="18748" y="50133"/>
                    <a:pt x="18748" y="50154"/>
                    <a:pt x="18748" y="50175"/>
                  </a:cubicBezTo>
                  <a:cubicBezTo>
                    <a:pt x="18789" y="50614"/>
                    <a:pt x="18789" y="51116"/>
                    <a:pt x="18810" y="51640"/>
                  </a:cubicBezTo>
                  <a:cubicBezTo>
                    <a:pt x="18810" y="52497"/>
                    <a:pt x="18810" y="53439"/>
                    <a:pt x="18978" y="54485"/>
                  </a:cubicBezTo>
                  <a:cubicBezTo>
                    <a:pt x="18978" y="54757"/>
                    <a:pt x="18978" y="55029"/>
                    <a:pt x="18978" y="55301"/>
                  </a:cubicBezTo>
                  <a:cubicBezTo>
                    <a:pt x="18999" y="56243"/>
                    <a:pt x="19020" y="57205"/>
                    <a:pt x="19061" y="58189"/>
                  </a:cubicBezTo>
                  <a:cubicBezTo>
                    <a:pt x="19250" y="62499"/>
                    <a:pt x="19438" y="66830"/>
                    <a:pt x="19689" y="71433"/>
                  </a:cubicBezTo>
                  <a:cubicBezTo>
                    <a:pt x="19752" y="73316"/>
                    <a:pt x="19857" y="75220"/>
                    <a:pt x="19940" y="77062"/>
                  </a:cubicBezTo>
                  <a:cubicBezTo>
                    <a:pt x="20003" y="78045"/>
                    <a:pt x="20045" y="79029"/>
                    <a:pt x="20087" y="79970"/>
                  </a:cubicBezTo>
                  <a:cubicBezTo>
                    <a:pt x="20149" y="81435"/>
                    <a:pt x="20212" y="82899"/>
                    <a:pt x="20275" y="84364"/>
                  </a:cubicBezTo>
                  <a:cubicBezTo>
                    <a:pt x="20338" y="85892"/>
                    <a:pt x="20401" y="87398"/>
                    <a:pt x="20463" y="88967"/>
                  </a:cubicBezTo>
                  <a:cubicBezTo>
                    <a:pt x="20568" y="91039"/>
                    <a:pt x="20652" y="92901"/>
                    <a:pt x="20714" y="94763"/>
                  </a:cubicBezTo>
                  <a:cubicBezTo>
                    <a:pt x="20714" y="94826"/>
                    <a:pt x="20714" y="94910"/>
                    <a:pt x="20735" y="94951"/>
                  </a:cubicBezTo>
                  <a:cubicBezTo>
                    <a:pt x="20861" y="97065"/>
                    <a:pt x="22179" y="98027"/>
                    <a:pt x="22953" y="98425"/>
                  </a:cubicBezTo>
                  <a:cubicBezTo>
                    <a:pt x="22974" y="98425"/>
                    <a:pt x="22974" y="98446"/>
                    <a:pt x="22995" y="98446"/>
                  </a:cubicBezTo>
                  <a:cubicBezTo>
                    <a:pt x="25067" y="99450"/>
                    <a:pt x="27201" y="100140"/>
                    <a:pt x="29335" y="100496"/>
                  </a:cubicBezTo>
                  <a:cubicBezTo>
                    <a:pt x="30276" y="100789"/>
                    <a:pt x="31176" y="100873"/>
                    <a:pt x="31888" y="100957"/>
                  </a:cubicBezTo>
                  <a:cubicBezTo>
                    <a:pt x="32243" y="100998"/>
                    <a:pt x="32557" y="101019"/>
                    <a:pt x="32829" y="101082"/>
                  </a:cubicBezTo>
                  <a:cubicBezTo>
                    <a:pt x="32850" y="101082"/>
                    <a:pt x="32850" y="101082"/>
                    <a:pt x="32871" y="101082"/>
                  </a:cubicBezTo>
                  <a:cubicBezTo>
                    <a:pt x="35591" y="101563"/>
                    <a:pt x="38311" y="101584"/>
                    <a:pt x="40655" y="101584"/>
                  </a:cubicBezTo>
                  <a:cubicBezTo>
                    <a:pt x="44233" y="101584"/>
                    <a:pt x="47204" y="101375"/>
                    <a:pt x="50028" y="100873"/>
                  </a:cubicBezTo>
                  <a:lnTo>
                    <a:pt x="50593" y="100789"/>
                  </a:lnTo>
                  <a:cubicBezTo>
                    <a:pt x="51723" y="100580"/>
                    <a:pt x="52999" y="100371"/>
                    <a:pt x="54276" y="99931"/>
                  </a:cubicBezTo>
                  <a:cubicBezTo>
                    <a:pt x="54318" y="99931"/>
                    <a:pt x="54339" y="99910"/>
                    <a:pt x="54380" y="99910"/>
                  </a:cubicBezTo>
                  <a:cubicBezTo>
                    <a:pt x="55448" y="99701"/>
                    <a:pt x="56368" y="99304"/>
                    <a:pt x="57121" y="98990"/>
                  </a:cubicBezTo>
                  <a:cubicBezTo>
                    <a:pt x="57498" y="98843"/>
                    <a:pt x="57875" y="98676"/>
                    <a:pt x="58189" y="98592"/>
                  </a:cubicBezTo>
                  <a:cubicBezTo>
                    <a:pt x="58189" y="98571"/>
                    <a:pt x="58209" y="98571"/>
                    <a:pt x="58230" y="98571"/>
                  </a:cubicBezTo>
                  <a:cubicBezTo>
                    <a:pt x="59528" y="98132"/>
                    <a:pt x="60888" y="96897"/>
                    <a:pt x="60846" y="94763"/>
                  </a:cubicBezTo>
                  <a:cubicBezTo>
                    <a:pt x="60846" y="94240"/>
                    <a:pt x="60888" y="93717"/>
                    <a:pt x="60929" y="93152"/>
                  </a:cubicBezTo>
                  <a:cubicBezTo>
                    <a:pt x="60992" y="92378"/>
                    <a:pt x="61055" y="91583"/>
                    <a:pt x="61055" y="90725"/>
                  </a:cubicBezTo>
                  <a:cubicBezTo>
                    <a:pt x="61055" y="90704"/>
                    <a:pt x="61055" y="90704"/>
                    <a:pt x="61055" y="90683"/>
                  </a:cubicBezTo>
                  <a:cubicBezTo>
                    <a:pt x="61055" y="89323"/>
                    <a:pt x="61139" y="87984"/>
                    <a:pt x="61222" y="86540"/>
                  </a:cubicBezTo>
                  <a:cubicBezTo>
                    <a:pt x="61285" y="85724"/>
                    <a:pt x="61327" y="84887"/>
                    <a:pt x="61369" y="84071"/>
                  </a:cubicBezTo>
                  <a:cubicBezTo>
                    <a:pt x="61453" y="81644"/>
                    <a:pt x="61557" y="79217"/>
                    <a:pt x="61704" y="76811"/>
                  </a:cubicBezTo>
                  <a:cubicBezTo>
                    <a:pt x="61808" y="74614"/>
                    <a:pt x="61892" y="72396"/>
                    <a:pt x="61976" y="70262"/>
                  </a:cubicBezTo>
                  <a:cubicBezTo>
                    <a:pt x="62038" y="69194"/>
                    <a:pt x="62080" y="68148"/>
                    <a:pt x="62122" y="67081"/>
                  </a:cubicBezTo>
                  <a:lnTo>
                    <a:pt x="62394" y="60532"/>
                  </a:lnTo>
                  <a:lnTo>
                    <a:pt x="62813" y="51681"/>
                  </a:lnTo>
                  <a:cubicBezTo>
                    <a:pt x="62875" y="50489"/>
                    <a:pt x="62896" y="49296"/>
                    <a:pt x="62917" y="48124"/>
                  </a:cubicBezTo>
                  <a:cubicBezTo>
                    <a:pt x="62959" y="45886"/>
                    <a:pt x="63022" y="43772"/>
                    <a:pt x="63315" y="41701"/>
                  </a:cubicBezTo>
                  <a:cubicBezTo>
                    <a:pt x="63315" y="41680"/>
                    <a:pt x="63336" y="41659"/>
                    <a:pt x="63336" y="41659"/>
                  </a:cubicBezTo>
                  <a:cubicBezTo>
                    <a:pt x="63587" y="39713"/>
                    <a:pt x="62875" y="38437"/>
                    <a:pt x="62248" y="37725"/>
                  </a:cubicBezTo>
                  <a:cubicBezTo>
                    <a:pt x="61369" y="36700"/>
                    <a:pt x="60051" y="36135"/>
                    <a:pt x="58544" y="361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02" name="Google Shape;2302;p48"/>
            <p:cNvGrpSpPr/>
            <p:nvPr/>
          </p:nvGrpSpPr>
          <p:grpSpPr>
            <a:xfrm rot="399204">
              <a:off x="6996596" y="2014269"/>
              <a:ext cx="1715065" cy="2866002"/>
              <a:chOff x="4076600" y="2697875"/>
              <a:chExt cx="1546400" cy="2584150"/>
            </a:xfrm>
          </p:grpSpPr>
          <p:sp>
            <p:nvSpPr>
              <p:cNvPr id="2303" name="Google Shape;2303;p48"/>
              <p:cNvSpPr/>
              <p:nvPr/>
            </p:nvSpPr>
            <p:spPr>
              <a:xfrm>
                <a:off x="4597900" y="3709475"/>
                <a:ext cx="71495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11248" extrusionOk="0">
                    <a:moveTo>
                      <a:pt x="13060" y="1"/>
                    </a:moveTo>
                    <a:cubicBezTo>
                      <a:pt x="12843" y="1"/>
                      <a:pt x="12618" y="52"/>
                      <a:pt x="12407" y="94"/>
                    </a:cubicBezTo>
                    <a:cubicBezTo>
                      <a:pt x="11947" y="168"/>
                      <a:pt x="11478" y="190"/>
                      <a:pt x="11011" y="190"/>
                    </a:cubicBezTo>
                    <a:cubicBezTo>
                      <a:pt x="10689" y="190"/>
                      <a:pt x="10368" y="180"/>
                      <a:pt x="10051" y="169"/>
                    </a:cubicBezTo>
                    <a:cubicBezTo>
                      <a:pt x="9055" y="129"/>
                      <a:pt x="8059" y="115"/>
                      <a:pt x="7064" y="115"/>
                    </a:cubicBezTo>
                    <a:cubicBezTo>
                      <a:pt x="4979" y="115"/>
                      <a:pt x="2897" y="177"/>
                      <a:pt x="828" y="194"/>
                    </a:cubicBezTo>
                    <a:cubicBezTo>
                      <a:pt x="101" y="219"/>
                      <a:pt x="0" y="245"/>
                      <a:pt x="26" y="996"/>
                    </a:cubicBezTo>
                    <a:cubicBezTo>
                      <a:pt x="51" y="2951"/>
                      <a:pt x="0" y="4906"/>
                      <a:pt x="251" y="6861"/>
                    </a:cubicBezTo>
                    <a:cubicBezTo>
                      <a:pt x="389" y="7099"/>
                      <a:pt x="564" y="7162"/>
                      <a:pt x="752" y="7162"/>
                    </a:cubicBezTo>
                    <a:cubicBezTo>
                      <a:pt x="940" y="7162"/>
                      <a:pt x="1141" y="7099"/>
                      <a:pt x="1329" y="7087"/>
                    </a:cubicBezTo>
                    <a:cubicBezTo>
                      <a:pt x="1903" y="7024"/>
                      <a:pt x="2473" y="6995"/>
                      <a:pt x="3040" y="6995"/>
                    </a:cubicBezTo>
                    <a:cubicBezTo>
                      <a:pt x="4529" y="6995"/>
                      <a:pt x="5999" y="7200"/>
                      <a:pt x="7469" y="7563"/>
                    </a:cubicBezTo>
                    <a:cubicBezTo>
                      <a:pt x="10001" y="8189"/>
                      <a:pt x="12407" y="9142"/>
                      <a:pt x="14813" y="10069"/>
                    </a:cubicBezTo>
                    <a:cubicBezTo>
                      <a:pt x="16049" y="10544"/>
                      <a:pt x="17286" y="10878"/>
                      <a:pt x="18546" y="10878"/>
                    </a:cubicBezTo>
                    <a:cubicBezTo>
                      <a:pt x="19482" y="10878"/>
                      <a:pt x="20432" y="10693"/>
                      <a:pt x="21404" y="10245"/>
                    </a:cubicBezTo>
                    <a:cubicBezTo>
                      <a:pt x="22037" y="9967"/>
                      <a:pt x="22694" y="9837"/>
                      <a:pt x="23358" y="9837"/>
                    </a:cubicBezTo>
                    <a:cubicBezTo>
                      <a:pt x="24194" y="9837"/>
                      <a:pt x="25041" y="10043"/>
                      <a:pt x="25865" y="10420"/>
                    </a:cubicBezTo>
                    <a:cubicBezTo>
                      <a:pt x="26592" y="10746"/>
                      <a:pt x="27244" y="11247"/>
                      <a:pt x="28071" y="11247"/>
                    </a:cubicBezTo>
                    <a:cubicBezTo>
                      <a:pt x="28221" y="11022"/>
                      <a:pt x="28221" y="10721"/>
                      <a:pt x="28271" y="10445"/>
                    </a:cubicBezTo>
                    <a:cubicBezTo>
                      <a:pt x="28422" y="9217"/>
                      <a:pt x="28597" y="7989"/>
                      <a:pt x="27595" y="6986"/>
                    </a:cubicBezTo>
                    <a:cubicBezTo>
                      <a:pt x="26216" y="6761"/>
                      <a:pt x="25514" y="5934"/>
                      <a:pt x="25239" y="4530"/>
                    </a:cubicBezTo>
                    <a:cubicBezTo>
                      <a:pt x="25088" y="3603"/>
                      <a:pt x="24437" y="2876"/>
                      <a:pt x="23760" y="2199"/>
                    </a:cubicBezTo>
                    <a:cubicBezTo>
                      <a:pt x="23365" y="1822"/>
                      <a:pt x="22930" y="1638"/>
                      <a:pt x="22439" y="1638"/>
                    </a:cubicBezTo>
                    <a:cubicBezTo>
                      <a:pt x="22245" y="1638"/>
                      <a:pt x="22043" y="1666"/>
                      <a:pt x="21830" y="1723"/>
                    </a:cubicBezTo>
                    <a:cubicBezTo>
                      <a:pt x="20803" y="1974"/>
                      <a:pt x="19976" y="2600"/>
                      <a:pt x="19123" y="3177"/>
                    </a:cubicBezTo>
                    <a:cubicBezTo>
                      <a:pt x="18998" y="3252"/>
                      <a:pt x="18873" y="3302"/>
                      <a:pt x="18747" y="3377"/>
                    </a:cubicBezTo>
                    <a:cubicBezTo>
                      <a:pt x="18572" y="3427"/>
                      <a:pt x="18397" y="3453"/>
                      <a:pt x="18221" y="3503"/>
                    </a:cubicBezTo>
                    <a:cubicBezTo>
                      <a:pt x="18024" y="3563"/>
                      <a:pt x="17827" y="3597"/>
                      <a:pt x="17629" y="3597"/>
                    </a:cubicBezTo>
                    <a:cubicBezTo>
                      <a:pt x="17501" y="3597"/>
                      <a:pt x="17372" y="3582"/>
                      <a:pt x="17244" y="3553"/>
                    </a:cubicBezTo>
                    <a:cubicBezTo>
                      <a:pt x="17143" y="3528"/>
                      <a:pt x="17068" y="3503"/>
                      <a:pt x="16993" y="3478"/>
                    </a:cubicBezTo>
                    <a:cubicBezTo>
                      <a:pt x="16843" y="3453"/>
                      <a:pt x="16692" y="3427"/>
                      <a:pt x="16542" y="3352"/>
                    </a:cubicBezTo>
                    <a:cubicBezTo>
                      <a:pt x="16467" y="3327"/>
                      <a:pt x="16417" y="3277"/>
                      <a:pt x="16341" y="3252"/>
                    </a:cubicBezTo>
                    <a:cubicBezTo>
                      <a:pt x="16241" y="3202"/>
                      <a:pt x="16141" y="3127"/>
                      <a:pt x="16041" y="3077"/>
                    </a:cubicBezTo>
                    <a:cubicBezTo>
                      <a:pt x="15965" y="3026"/>
                      <a:pt x="15890" y="2976"/>
                      <a:pt x="15815" y="2926"/>
                    </a:cubicBezTo>
                    <a:cubicBezTo>
                      <a:pt x="14913" y="2500"/>
                      <a:pt x="14687" y="1498"/>
                      <a:pt x="14061" y="846"/>
                    </a:cubicBezTo>
                    <a:cubicBezTo>
                      <a:pt x="13935" y="721"/>
                      <a:pt x="13960" y="545"/>
                      <a:pt x="13860" y="445"/>
                    </a:cubicBezTo>
                    <a:cubicBezTo>
                      <a:pt x="13643" y="97"/>
                      <a:pt x="13358" y="1"/>
                      <a:pt x="130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48"/>
              <p:cNvSpPr/>
              <p:nvPr/>
            </p:nvSpPr>
            <p:spPr>
              <a:xfrm>
                <a:off x="4611675" y="4043975"/>
                <a:ext cx="68050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27220" h="6581" extrusionOk="0">
                    <a:moveTo>
                      <a:pt x="919" y="0"/>
                    </a:moveTo>
                    <a:cubicBezTo>
                      <a:pt x="639" y="0"/>
                      <a:pt x="365" y="67"/>
                      <a:pt x="101" y="298"/>
                    </a:cubicBezTo>
                    <a:cubicBezTo>
                      <a:pt x="1" y="2178"/>
                      <a:pt x="151" y="4007"/>
                      <a:pt x="302" y="5862"/>
                    </a:cubicBezTo>
                    <a:cubicBezTo>
                      <a:pt x="570" y="6130"/>
                      <a:pt x="868" y="6180"/>
                      <a:pt x="1177" y="6180"/>
                    </a:cubicBezTo>
                    <a:cubicBezTo>
                      <a:pt x="1359" y="6180"/>
                      <a:pt x="1545" y="6163"/>
                      <a:pt x="1730" y="6163"/>
                    </a:cubicBezTo>
                    <a:cubicBezTo>
                      <a:pt x="1946" y="6106"/>
                      <a:pt x="2159" y="6089"/>
                      <a:pt x="2371" y="6089"/>
                    </a:cubicBezTo>
                    <a:cubicBezTo>
                      <a:pt x="2724" y="6089"/>
                      <a:pt x="3074" y="6138"/>
                      <a:pt x="3434" y="6138"/>
                    </a:cubicBezTo>
                    <a:cubicBezTo>
                      <a:pt x="3585" y="6138"/>
                      <a:pt x="3710" y="6113"/>
                      <a:pt x="3861" y="6113"/>
                    </a:cubicBezTo>
                    <a:cubicBezTo>
                      <a:pt x="4161" y="6088"/>
                      <a:pt x="4462" y="6088"/>
                      <a:pt x="4738" y="6088"/>
                    </a:cubicBezTo>
                    <a:cubicBezTo>
                      <a:pt x="4838" y="6063"/>
                      <a:pt x="4938" y="6038"/>
                      <a:pt x="5013" y="6012"/>
                    </a:cubicBezTo>
                    <a:cubicBezTo>
                      <a:pt x="5122" y="5979"/>
                      <a:pt x="5229" y="5965"/>
                      <a:pt x="5334" y="5965"/>
                    </a:cubicBezTo>
                    <a:cubicBezTo>
                      <a:pt x="5618" y="5965"/>
                      <a:pt x="5892" y="6065"/>
                      <a:pt x="6166" y="6138"/>
                    </a:cubicBezTo>
                    <a:cubicBezTo>
                      <a:pt x="9074" y="6288"/>
                      <a:pt x="12006" y="6288"/>
                      <a:pt x="14913" y="6464"/>
                    </a:cubicBezTo>
                    <a:cubicBezTo>
                      <a:pt x="15239" y="6489"/>
                      <a:pt x="15590" y="6489"/>
                      <a:pt x="15916" y="6489"/>
                    </a:cubicBezTo>
                    <a:cubicBezTo>
                      <a:pt x="16358" y="6527"/>
                      <a:pt x="16786" y="6580"/>
                      <a:pt x="17210" y="6580"/>
                    </a:cubicBezTo>
                    <a:cubicBezTo>
                      <a:pt x="17339" y="6580"/>
                      <a:pt x="17467" y="6576"/>
                      <a:pt x="17595" y="6564"/>
                    </a:cubicBezTo>
                    <a:lnTo>
                      <a:pt x="17921" y="6564"/>
                    </a:lnTo>
                    <a:cubicBezTo>
                      <a:pt x="18700" y="6564"/>
                      <a:pt x="19480" y="6574"/>
                      <a:pt x="20260" y="6574"/>
                    </a:cubicBezTo>
                    <a:cubicBezTo>
                      <a:pt x="21235" y="6574"/>
                      <a:pt x="22209" y="6558"/>
                      <a:pt x="23184" y="6489"/>
                    </a:cubicBezTo>
                    <a:lnTo>
                      <a:pt x="24212" y="6489"/>
                    </a:lnTo>
                    <a:cubicBezTo>
                      <a:pt x="24546" y="6489"/>
                      <a:pt x="24869" y="6500"/>
                      <a:pt x="25195" y="6500"/>
                    </a:cubicBezTo>
                    <a:cubicBezTo>
                      <a:pt x="25359" y="6500"/>
                      <a:pt x="25523" y="6497"/>
                      <a:pt x="25690" y="6489"/>
                    </a:cubicBezTo>
                    <a:cubicBezTo>
                      <a:pt x="25786" y="6489"/>
                      <a:pt x="25884" y="6493"/>
                      <a:pt x="25979" y="6493"/>
                    </a:cubicBezTo>
                    <a:cubicBezTo>
                      <a:pt x="26281" y="6493"/>
                      <a:pt x="26559" y="6450"/>
                      <a:pt x="26693" y="6088"/>
                    </a:cubicBezTo>
                    <a:cubicBezTo>
                      <a:pt x="26768" y="4885"/>
                      <a:pt x="26818" y="3707"/>
                      <a:pt x="27044" y="2554"/>
                    </a:cubicBezTo>
                    <a:cubicBezTo>
                      <a:pt x="27169" y="1877"/>
                      <a:pt x="27169" y="1175"/>
                      <a:pt x="27219" y="499"/>
                    </a:cubicBezTo>
                    <a:cubicBezTo>
                      <a:pt x="27158" y="422"/>
                      <a:pt x="27077" y="392"/>
                      <a:pt x="26996" y="392"/>
                    </a:cubicBezTo>
                    <a:cubicBezTo>
                      <a:pt x="26944" y="392"/>
                      <a:pt x="26892" y="404"/>
                      <a:pt x="26843" y="423"/>
                    </a:cubicBezTo>
                    <a:cubicBezTo>
                      <a:pt x="26638" y="560"/>
                      <a:pt x="26426" y="602"/>
                      <a:pt x="26212" y="602"/>
                    </a:cubicBezTo>
                    <a:cubicBezTo>
                      <a:pt x="25876" y="602"/>
                      <a:pt x="25536" y="499"/>
                      <a:pt x="25214" y="499"/>
                    </a:cubicBezTo>
                    <a:cubicBezTo>
                      <a:pt x="24435" y="585"/>
                      <a:pt x="23655" y="612"/>
                      <a:pt x="22884" y="612"/>
                    </a:cubicBezTo>
                    <a:cubicBezTo>
                      <a:pt x="22540" y="612"/>
                      <a:pt x="22196" y="607"/>
                      <a:pt x="21856" y="599"/>
                    </a:cubicBezTo>
                    <a:lnTo>
                      <a:pt x="20978" y="599"/>
                    </a:lnTo>
                    <a:cubicBezTo>
                      <a:pt x="19959" y="599"/>
                      <a:pt x="18940" y="588"/>
                      <a:pt x="17921" y="588"/>
                    </a:cubicBezTo>
                    <a:cubicBezTo>
                      <a:pt x="17411" y="588"/>
                      <a:pt x="16902" y="591"/>
                      <a:pt x="16392" y="599"/>
                    </a:cubicBezTo>
                    <a:lnTo>
                      <a:pt x="16016" y="599"/>
                    </a:lnTo>
                    <a:cubicBezTo>
                      <a:pt x="15808" y="593"/>
                      <a:pt x="15600" y="590"/>
                      <a:pt x="15391" y="590"/>
                    </a:cubicBezTo>
                    <a:cubicBezTo>
                      <a:pt x="14569" y="590"/>
                      <a:pt x="13743" y="628"/>
                      <a:pt x="12918" y="628"/>
                    </a:cubicBezTo>
                    <a:cubicBezTo>
                      <a:pt x="12211" y="628"/>
                      <a:pt x="11505" y="600"/>
                      <a:pt x="10803" y="499"/>
                    </a:cubicBezTo>
                    <a:cubicBezTo>
                      <a:pt x="10678" y="449"/>
                      <a:pt x="10577" y="423"/>
                      <a:pt x="10452" y="423"/>
                    </a:cubicBezTo>
                    <a:cubicBezTo>
                      <a:pt x="10199" y="428"/>
                      <a:pt x="9946" y="430"/>
                      <a:pt x="9694" y="430"/>
                    </a:cubicBezTo>
                    <a:cubicBezTo>
                      <a:pt x="7119" y="430"/>
                      <a:pt x="4562" y="214"/>
                      <a:pt x="2006" y="123"/>
                    </a:cubicBezTo>
                    <a:cubicBezTo>
                      <a:pt x="1641" y="109"/>
                      <a:pt x="1275" y="0"/>
                      <a:pt x="9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48"/>
              <p:cNvSpPr/>
              <p:nvPr/>
            </p:nvSpPr>
            <p:spPr>
              <a:xfrm>
                <a:off x="4602275" y="3875275"/>
                <a:ext cx="699925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7997" h="7423" extrusionOk="0">
                    <a:moveTo>
                      <a:pt x="2920" y="1"/>
                    </a:moveTo>
                    <a:cubicBezTo>
                      <a:pt x="2748" y="1"/>
                      <a:pt x="2571" y="54"/>
                      <a:pt x="2407" y="54"/>
                    </a:cubicBezTo>
                    <a:cubicBezTo>
                      <a:pt x="1758" y="75"/>
                      <a:pt x="1127" y="253"/>
                      <a:pt x="470" y="253"/>
                    </a:cubicBezTo>
                    <a:cubicBezTo>
                      <a:pt x="340" y="253"/>
                      <a:pt x="209" y="246"/>
                      <a:pt x="76" y="229"/>
                    </a:cubicBezTo>
                    <a:lnTo>
                      <a:pt x="76" y="229"/>
                    </a:lnTo>
                    <a:cubicBezTo>
                      <a:pt x="1" y="2159"/>
                      <a:pt x="352" y="4064"/>
                      <a:pt x="277" y="6019"/>
                    </a:cubicBezTo>
                    <a:cubicBezTo>
                      <a:pt x="352" y="6520"/>
                      <a:pt x="502" y="6846"/>
                      <a:pt x="1129" y="6846"/>
                    </a:cubicBezTo>
                    <a:cubicBezTo>
                      <a:pt x="1219" y="6845"/>
                      <a:pt x="1309" y="6844"/>
                      <a:pt x="1399" y="6844"/>
                    </a:cubicBezTo>
                    <a:cubicBezTo>
                      <a:pt x="3740" y="6844"/>
                      <a:pt x="6061" y="7126"/>
                      <a:pt x="8381" y="7126"/>
                    </a:cubicBezTo>
                    <a:cubicBezTo>
                      <a:pt x="8553" y="7126"/>
                      <a:pt x="8726" y="7125"/>
                      <a:pt x="8898" y="7121"/>
                    </a:cubicBezTo>
                    <a:lnTo>
                      <a:pt x="9274" y="7121"/>
                    </a:lnTo>
                    <a:cubicBezTo>
                      <a:pt x="9723" y="7121"/>
                      <a:pt x="10178" y="7087"/>
                      <a:pt x="10633" y="7087"/>
                    </a:cubicBezTo>
                    <a:cubicBezTo>
                      <a:pt x="11043" y="7087"/>
                      <a:pt x="11452" y="7115"/>
                      <a:pt x="11856" y="7222"/>
                    </a:cubicBezTo>
                    <a:cubicBezTo>
                      <a:pt x="11956" y="7247"/>
                      <a:pt x="12081" y="7272"/>
                      <a:pt x="12206" y="7297"/>
                    </a:cubicBezTo>
                    <a:cubicBezTo>
                      <a:pt x="12557" y="7305"/>
                      <a:pt x="12908" y="7308"/>
                      <a:pt x="13259" y="7308"/>
                    </a:cubicBezTo>
                    <a:cubicBezTo>
                      <a:pt x="13961" y="7308"/>
                      <a:pt x="14663" y="7297"/>
                      <a:pt x="15364" y="7297"/>
                    </a:cubicBezTo>
                    <a:lnTo>
                      <a:pt x="16567" y="7297"/>
                    </a:lnTo>
                    <a:cubicBezTo>
                      <a:pt x="17080" y="7311"/>
                      <a:pt x="17595" y="7315"/>
                      <a:pt x="18110" y="7315"/>
                    </a:cubicBezTo>
                    <a:cubicBezTo>
                      <a:pt x="18944" y="7315"/>
                      <a:pt x="19780" y="7304"/>
                      <a:pt x="20614" y="7304"/>
                    </a:cubicBezTo>
                    <a:cubicBezTo>
                      <a:pt x="21129" y="7304"/>
                      <a:pt x="21644" y="7308"/>
                      <a:pt x="22156" y="7322"/>
                    </a:cubicBezTo>
                    <a:cubicBezTo>
                      <a:pt x="22257" y="7347"/>
                      <a:pt x="22357" y="7372"/>
                      <a:pt x="22457" y="7397"/>
                    </a:cubicBezTo>
                    <a:cubicBezTo>
                      <a:pt x="22557" y="7422"/>
                      <a:pt x="22658" y="7422"/>
                      <a:pt x="22758" y="7422"/>
                    </a:cubicBezTo>
                    <a:cubicBezTo>
                      <a:pt x="23540" y="7422"/>
                      <a:pt x="24322" y="7326"/>
                      <a:pt x="25104" y="7326"/>
                    </a:cubicBezTo>
                    <a:cubicBezTo>
                      <a:pt x="25299" y="7326"/>
                      <a:pt x="25495" y="7332"/>
                      <a:pt x="25690" y="7347"/>
                    </a:cubicBezTo>
                    <a:cubicBezTo>
                      <a:pt x="25777" y="7326"/>
                      <a:pt x="25864" y="7319"/>
                      <a:pt x="25953" y="7319"/>
                    </a:cubicBezTo>
                    <a:cubicBezTo>
                      <a:pt x="26222" y="7319"/>
                      <a:pt x="26499" y="7390"/>
                      <a:pt x="26772" y="7390"/>
                    </a:cubicBezTo>
                    <a:cubicBezTo>
                      <a:pt x="26958" y="7390"/>
                      <a:pt x="27141" y="7357"/>
                      <a:pt x="27319" y="7247"/>
                    </a:cubicBezTo>
                    <a:lnTo>
                      <a:pt x="27595" y="7247"/>
                    </a:lnTo>
                    <a:cubicBezTo>
                      <a:pt x="27821" y="6369"/>
                      <a:pt x="27996" y="5517"/>
                      <a:pt x="27896" y="4615"/>
                    </a:cubicBezTo>
                    <a:cubicBezTo>
                      <a:pt x="27044" y="3963"/>
                      <a:pt x="26041" y="3512"/>
                      <a:pt x="25064" y="3237"/>
                    </a:cubicBezTo>
                    <a:cubicBezTo>
                      <a:pt x="24423" y="3063"/>
                      <a:pt x="23773" y="2960"/>
                      <a:pt x="23122" y="2960"/>
                    </a:cubicBezTo>
                    <a:cubicBezTo>
                      <a:pt x="22270" y="2960"/>
                      <a:pt x="21416" y="3136"/>
                      <a:pt x="20577" y="3562"/>
                    </a:cubicBezTo>
                    <a:cubicBezTo>
                      <a:pt x="19906" y="3890"/>
                      <a:pt x="19192" y="4068"/>
                      <a:pt x="18456" y="4068"/>
                    </a:cubicBezTo>
                    <a:cubicBezTo>
                      <a:pt x="18066" y="4068"/>
                      <a:pt x="17669" y="4018"/>
                      <a:pt x="17269" y="3913"/>
                    </a:cubicBezTo>
                    <a:cubicBezTo>
                      <a:pt x="16141" y="3613"/>
                      <a:pt x="14963" y="3362"/>
                      <a:pt x="13886" y="2861"/>
                    </a:cubicBezTo>
                    <a:cubicBezTo>
                      <a:pt x="12983" y="2460"/>
                      <a:pt x="12006" y="2184"/>
                      <a:pt x="11104" y="1833"/>
                    </a:cubicBezTo>
                    <a:cubicBezTo>
                      <a:pt x="9500" y="1232"/>
                      <a:pt x="7896" y="831"/>
                      <a:pt x="6267" y="405"/>
                    </a:cubicBezTo>
                    <a:cubicBezTo>
                      <a:pt x="5214" y="104"/>
                      <a:pt x="4136" y="329"/>
                      <a:pt x="3109" y="29"/>
                    </a:cubicBezTo>
                    <a:cubicBezTo>
                      <a:pt x="3047" y="8"/>
                      <a:pt x="2984" y="1"/>
                      <a:pt x="29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48"/>
              <p:cNvSpPr/>
              <p:nvPr/>
            </p:nvSpPr>
            <p:spPr>
              <a:xfrm>
                <a:off x="4968200" y="3706150"/>
                <a:ext cx="631600" cy="656700"/>
              </a:xfrm>
              <a:custGeom>
                <a:avLst/>
                <a:gdLst/>
                <a:ahLst/>
                <a:cxnLst/>
                <a:rect l="l" t="t" r="r" b="b"/>
                <a:pathLst>
                  <a:path w="25264" h="26268" extrusionOk="0">
                    <a:moveTo>
                      <a:pt x="23738" y="0"/>
                    </a:moveTo>
                    <a:cubicBezTo>
                      <a:pt x="23704" y="0"/>
                      <a:pt x="23670" y="1"/>
                      <a:pt x="23635" y="2"/>
                    </a:cubicBezTo>
                    <a:cubicBezTo>
                      <a:pt x="21605" y="27"/>
                      <a:pt x="19575" y="77"/>
                      <a:pt x="17545" y="102"/>
                    </a:cubicBezTo>
                    <a:cubicBezTo>
                      <a:pt x="17381" y="105"/>
                      <a:pt x="17218" y="106"/>
                      <a:pt x="17054" y="106"/>
                    </a:cubicBezTo>
                    <a:cubicBezTo>
                      <a:pt x="16082" y="106"/>
                      <a:pt x="15111" y="63"/>
                      <a:pt x="14139" y="63"/>
                    </a:cubicBezTo>
                    <a:cubicBezTo>
                      <a:pt x="13845" y="63"/>
                      <a:pt x="13552" y="66"/>
                      <a:pt x="13259" y="77"/>
                    </a:cubicBezTo>
                    <a:cubicBezTo>
                      <a:pt x="9700" y="177"/>
                      <a:pt x="6141" y="152"/>
                      <a:pt x="2557" y="177"/>
                    </a:cubicBezTo>
                    <a:cubicBezTo>
                      <a:pt x="2486" y="179"/>
                      <a:pt x="2415" y="180"/>
                      <a:pt x="2343" y="180"/>
                    </a:cubicBezTo>
                    <a:cubicBezTo>
                      <a:pt x="1987" y="180"/>
                      <a:pt x="1627" y="158"/>
                      <a:pt x="1269" y="158"/>
                    </a:cubicBezTo>
                    <a:cubicBezTo>
                      <a:pt x="840" y="158"/>
                      <a:pt x="414" y="190"/>
                      <a:pt x="1" y="327"/>
                    </a:cubicBezTo>
                    <a:cubicBezTo>
                      <a:pt x="239" y="617"/>
                      <a:pt x="547" y="663"/>
                      <a:pt x="862" y="663"/>
                    </a:cubicBezTo>
                    <a:cubicBezTo>
                      <a:pt x="1010" y="663"/>
                      <a:pt x="1159" y="653"/>
                      <a:pt x="1304" y="653"/>
                    </a:cubicBezTo>
                    <a:cubicBezTo>
                      <a:pt x="1830" y="662"/>
                      <a:pt x="2354" y="664"/>
                      <a:pt x="2876" y="664"/>
                    </a:cubicBezTo>
                    <a:cubicBezTo>
                      <a:pt x="3922" y="664"/>
                      <a:pt x="4963" y="653"/>
                      <a:pt x="6016" y="653"/>
                    </a:cubicBezTo>
                    <a:cubicBezTo>
                      <a:pt x="6047" y="653"/>
                      <a:pt x="6079" y="653"/>
                      <a:pt x="6111" y="653"/>
                    </a:cubicBezTo>
                    <a:cubicBezTo>
                      <a:pt x="6510" y="653"/>
                      <a:pt x="6922" y="675"/>
                      <a:pt x="6968" y="1255"/>
                    </a:cubicBezTo>
                    <a:cubicBezTo>
                      <a:pt x="7093" y="1555"/>
                      <a:pt x="7369" y="1606"/>
                      <a:pt x="7620" y="1631"/>
                    </a:cubicBezTo>
                    <a:cubicBezTo>
                      <a:pt x="9299" y="1906"/>
                      <a:pt x="10176" y="3059"/>
                      <a:pt x="10627" y="4513"/>
                    </a:cubicBezTo>
                    <a:cubicBezTo>
                      <a:pt x="11003" y="5766"/>
                      <a:pt x="11479" y="6718"/>
                      <a:pt x="12933" y="6819"/>
                    </a:cubicBezTo>
                    <a:cubicBezTo>
                      <a:pt x="13810" y="7596"/>
                      <a:pt x="13860" y="8723"/>
                      <a:pt x="14061" y="9776"/>
                    </a:cubicBezTo>
                    <a:cubicBezTo>
                      <a:pt x="14061" y="9926"/>
                      <a:pt x="14061" y="10052"/>
                      <a:pt x="14061" y="10177"/>
                    </a:cubicBezTo>
                    <a:cubicBezTo>
                      <a:pt x="13935" y="10403"/>
                      <a:pt x="13910" y="10603"/>
                      <a:pt x="14061" y="10779"/>
                    </a:cubicBezTo>
                    <a:cubicBezTo>
                      <a:pt x="14061" y="10854"/>
                      <a:pt x="14061" y="10929"/>
                      <a:pt x="14061" y="10979"/>
                    </a:cubicBezTo>
                    <a:cubicBezTo>
                      <a:pt x="13810" y="11656"/>
                      <a:pt x="14111" y="12358"/>
                      <a:pt x="13885" y="13009"/>
                    </a:cubicBezTo>
                    <a:cubicBezTo>
                      <a:pt x="13585" y="13586"/>
                      <a:pt x="13935" y="14237"/>
                      <a:pt x="13685" y="14839"/>
                    </a:cubicBezTo>
                    <a:cubicBezTo>
                      <a:pt x="13710" y="15265"/>
                      <a:pt x="13635" y="15691"/>
                      <a:pt x="13585" y="16142"/>
                    </a:cubicBezTo>
                    <a:cubicBezTo>
                      <a:pt x="13284" y="18573"/>
                      <a:pt x="13008" y="21029"/>
                      <a:pt x="13058" y="23510"/>
                    </a:cubicBezTo>
                    <a:cubicBezTo>
                      <a:pt x="13058" y="24388"/>
                      <a:pt x="13133" y="25290"/>
                      <a:pt x="13509" y="26267"/>
                    </a:cubicBezTo>
                    <a:cubicBezTo>
                      <a:pt x="14011" y="25014"/>
                      <a:pt x="14136" y="23836"/>
                      <a:pt x="14211" y="22658"/>
                    </a:cubicBezTo>
                    <a:cubicBezTo>
                      <a:pt x="14362" y="20428"/>
                      <a:pt x="14562" y="18197"/>
                      <a:pt x="14687" y="15967"/>
                    </a:cubicBezTo>
                    <a:cubicBezTo>
                      <a:pt x="14838" y="13009"/>
                      <a:pt x="15063" y="10052"/>
                      <a:pt x="14888" y="7094"/>
                    </a:cubicBezTo>
                    <a:cubicBezTo>
                      <a:pt x="14788" y="5816"/>
                      <a:pt x="14788" y="4538"/>
                      <a:pt x="15063" y="3285"/>
                    </a:cubicBezTo>
                    <a:cubicBezTo>
                      <a:pt x="15214" y="2583"/>
                      <a:pt x="15439" y="2357"/>
                      <a:pt x="15890" y="2332"/>
                    </a:cubicBezTo>
                    <a:cubicBezTo>
                      <a:pt x="16517" y="2332"/>
                      <a:pt x="16642" y="2809"/>
                      <a:pt x="16793" y="3260"/>
                    </a:cubicBezTo>
                    <a:cubicBezTo>
                      <a:pt x="16993" y="3886"/>
                      <a:pt x="17043" y="4538"/>
                      <a:pt x="17093" y="5215"/>
                    </a:cubicBezTo>
                    <a:cubicBezTo>
                      <a:pt x="17144" y="6192"/>
                      <a:pt x="17219" y="7144"/>
                      <a:pt x="17595" y="8047"/>
                    </a:cubicBezTo>
                    <a:cubicBezTo>
                      <a:pt x="17695" y="8272"/>
                      <a:pt x="17745" y="8548"/>
                      <a:pt x="18021" y="8548"/>
                    </a:cubicBezTo>
                    <a:cubicBezTo>
                      <a:pt x="18321" y="8523"/>
                      <a:pt x="18372" y="8247"/>
                      <a:pt x="18397" y="8022"/>
                    </a:cubicBezTo>
                    <a:cubicBezTo>
                      <a:pt x="18472" y="7295"/>
                      <a:pt x="18748" y="6593"/>
                      <a:pt x="18597" y="5841"/>
                    </a:cubicBezTo>
                    <a:cubicBezTo>
                      <a:pt x="18497" y="5315"/>
                      <a:pt x="18572" y="4738"/>
                      <a:pt x="19048" y="4538"/>
                    </a:cubicBezTo>
                    <a:cubicBezTo>
                      <a:pt x="19158" y="4486"/>
                      <a:pt x="19263" y="4463"/>
                      <a:pt x="19366" y="4463"/>
                    </a:cubicBezTo>
                    <a:cubicBezTo>
                      <a:pt x="19759" y="4463"/>
                      <a:pt x="20104" y="4797"/>
                      <a:pt x="20402" y="5114"/>
                    </a:cubicBezTo>
                    <a:cubicBezTo>
                      <a:pt x="20627" y="5365"/>
                      <a:pt x="20728" y="5691"/>
                      <a:pt x="21204" y="5791"/>
                    </a:cubicBezTo>
                    <a:cubicBezTo>
                      <a:pt x="21229" y="5591"/>
                      <a:pt x="21254" y="5415"/>
                      <a:pt x="21279" y="5215"/>
                    </a:cubicBezTo>
                    <a:cubicBezTo>
                      <a:pt x="21304" y="4989"/>
                      <a:pt x="21329" y="4763"/>
                      <a:pt x="21404" y="4538"/>
                    </a:cubicBezTo>
                    <a:cubicBezTo>
                      <a:pt x="21546" y="4170"/>
                      <a:pt x="21744" y="3985"/>
                      <a:pt x="21970" y="3985"/>
                    </a:cubicBezTo>
                    <a:cubicBezTo>
                      <a:pt x="22144" y="3985"/>
                      <a:pt x="22336" y="4094"/>
                      <a:pt x="22532" y="4312"/>
                    </a:cubicBezTo>
                    <a:cubicBezTo>
                      <a:pt x="22783" y="4588"/>
                      <a:pt x="22983" y="4964"/>
                      <a:pt x="23234" y="5265"/>
                    </a:cubicBezTo>
                    <a:cubicBezTo>
                      <a:pt x="23348" y="5412"/>
                      <a:pt x="23495" y="5538"/>
                      <a:pt x="23652" y="5538"/>
                    </a:cubicBezTo>
                    <a:cubicBezTo>
                      <a:pt x="23736" y="5538"/>
                      <a:pt x="23823" y="5502"/>
                      <a:pt x="23910" y="5415"/>
                    </a:cubicBezTo>
                    <a:cubicBezTo>
                      <a:pt x="24412" y="4864"/>
                      <a:pt x="24963" y="4337"/>
                      <a:pt x="25088" y="3586"/>
                    </a:cubicBezTo>
                    <a:cubicBezTo>
                      <a:pt x="25214" y="2934"/>
                      <a:pt x="25239" y="2257"/>
                      <a:pt x="25239" y="1606"/>
                    </a:cubicBezTo>
                    <a:cubicBezTo>
                      <a:pt x="25263" y="413"/>
                      <a:pt x="24862" y="0"/>
                      <a:pt x="23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48"/>
              <p:cNvSpPr/>
              <p:nvPr/>
            </p:nvSpPr>
            <p:spPr>
              <a:xfrm>
                <a:off x="4163675" y="2711875"/>
                <a:ext cx="527600" cy="988050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39522" extrusionOk="0">
                    <a:moveTo>
                      <a:pt x="7907" y="0"/>
                    </a:moveTo>
                    <a:cubicBezTo>
                      <a:pt x="7770" y="0"/>
                      <a:pt x="7621" y="69"/>
                      <a:pt x="7445" y="198"/>
                    </a:cubicBezTo>
                    <a:cubicBezTo>
                      <a:pt x="5991" y="1251"/>
                      <a:pt x="4688" y="2479"/>
                      <a:pt x="3159" y="3406"/>
                    </a:cubicBezTo>
                    <a:cubicBezTo>
                      <a:pt x="3159" y="3406"/>
                      <a:pt x="3134" y="3432"/>
                      <a:pt x="3134" y="3432"/>
                    </a:cubicBezTo>
                    <a:cubicBezTo>
                      <a:pt x="3059" y="3607"/>
                      <a:pt x="2858" y="3532"/>
                      <a:pt x="2783" y="3657"/>
                    </a:cubicBezTo>
                    <a:cubicBezTo>
                      <a:pt x="2658" y="3782"/>
                      <a:pt x="2482" y="3732"/>
                      <a:pt x="2382" y="3883"/>
                    </a:cubicBezTo>
                    <a:lnTo>
                      <a:pt x="2382" y="3858"/>
                    </a:lnTo>
                    <a:cubicBezTo>
                      <a:pt x="2307" y="3933"/>
                      <a:pt x="2232" y="3983"/>
                      <a:pt x="2181" y="4083"/>
                    </a:cubicBezTo>
                    <a:lnTo>
                      <a:pt x="2181" y="4058"/>
                    </a:lnTo>
                    <a:cubicBezTo>
                      <a:pt x="2106" y="4108"/>
                      <a:pt x="2031" y="4183"/>
                      <a:pt x="1981" y="4259"/>
                    </a:cubicBezTo>
                    <a:cubicBezTo>
                      <a:pt x="1856" y="4359"/>
                      <a:pt x="1655" y="4309"/>
                      <a:pt x="1605" y="4484"/>
                    </a:cubicBezTo>
                    <a:cubicBezTo>
                      <a:pt x="1404" y="4534"/>
                      <a:pt x="1279" y="4710"/>
                      <a:pt x="1179" y="4860"/>
                    </a:cubicBezTo>
                    <a:lnTo>
                      <a:pt x="1154" y="4860"/>
                    </a:lnTo>
                    <a:cubicBezTo>
                      <a:pt x="928" y="5111"/>
                      <a:pt x="527" y="5136"/>
                      <a:pt x="352" y="5437"/>
                    </a:cubicBezTo>
                    <a:lnTo>
                      <a:pt x="352" y="5462"/>
                    </a:lnTo>
                    <a:cubicBezTo>
                      <a:pt x="277" y="5587"/>
                      <a:pt x="26" y="5537"/>
                      <a:pt x="1" y="5737"/>
                    </a:cubicBezTo>
                    <a:lnTo>
                      <a:pt x="1" y="5787"/>
                    </a:lnTo>
                    <a:cubicBezTo>
                      <a:pt x="76" y="5938"/>
                      <a:pt x="51" y="6138"/>
                      <a:pt x="201" y="6264"/>
                    </a:cubicBezTo>
                    <a:cubicBezTo>
                      <a:pt x="352" y="6414"/>
                      <a:pt x="352" y="6614"/>
                      <a:pt x="402" y="6815"/>
                    </a:cubicBezTo>
                    <a:cubicBezTo>
                      <a:pt x="475" y="7016"/>
                      <a:pt x="588" y="7150"/>
                      <a:pt x="760" y="7150"/>
                    </a:cubicBezTo>
                    <a:cubicBezTo>
                      <a:pt x="824" y="7150"/>
                      <a:pt x="897" y="7132"/>
                      <a:pt x="978" y="7091"/>
                    </a:cubicBezTo>
                    <a:lnTo>
                      <a:pt x="978" y="7066"/>
                    </a:lnTo>
                    <a:cubicBezTo>
                      <a:pt x="1480" y="6690"/>
                      <a:pt x="1981" y="6289"/>
                      <a:pt x="2557" y="6038"/>
                    </a:cubicBezTo>
                    <a:cubicBezTo>
                      <a:pt x="2758" y="5762"/>
                      <a:pt x="2983" y="5512"/>
                      <a:pt x="3334" y="5437"/>
                    </a:cubicBezTo>
                    <a:cubicBezTo>
                      <a:pt x="3435" y="5411"/>
                      <a:pt x="3510" y="5336"/>
                      <a:pt x="3585" y="5261"/>
                    </a:cubicBezTo>
                    <a:cubicBezTo>
                      <a:pt x="3710" y="5161"/>
                      <a:pt x="3861" y="5036"/>
                      <a:pt x="3986" y="4910"/>
                    </a:cubicBezTo>
                    <a:cubicBezTo>
                      <a:pt x="4036" y="4885"/>
                      <a:pt x="4111" y="4860"/>
                      <a:pt x="4186" y="4860"/>
                    </a:cubicBezTo>
                    <a:cubicBezTo>
                      <a:pt x="4287" y="4735"/>
                      <a:pt x="4487" y="4785"/>
                      <a:pt x="4562" y="4635"/>
                    </a:cubicBezTo>
                    <a:cubicBezTo>
                      <a:pt x="5189" y="4108"/>
                      <a:pt x="5841" y="3607"/>
                      <a:pt x="6567" y="3231"/>
                    </a:cubicBezTo>
                    <a:cubicBezTo>
                      <a:pt x="6693" y="3131"/>
                      <a:pt x="6868" y="3181"/>
                      <a:pt x="6968" y="3056"/>
                    </a:cubicBezTo>
                    <a:cubicBezTo>
                      <a:pt x="7047" y="3003"/>
                      <a:pt x="7119" y="2965"/>
                      <a:pt x="7184" y="2965"/>
                    </a:cubicBezTo>
                    <a:cubicBezTo>
                      <a:pt x="7243" y="2965"/>
                      <a:pt x="7296" y="2997"/>
                      <a:pt x="7344" y="3081"/>
                    </a:cubicBezTo>
                    <a:cubicBezTo>
                      <a:pt x="7394" y="3131"/>
                      <a:pt x="7394" y="3181"/>
                      <a:pt x="7394" y="3256"/>
                    </a:cubicBezTo>
                    <a:cubicBezTo>
                      <a:pt x="7896" y="3532"/>
                      <a:pt x="7745" y="4083"/>
                      <a:pt x="7946" y="4484"/>
                    </a:cubicBezTo>
                    <a:cubicBezTo>
                      <a:pt x="7946" y="4484"/>
                      <a:pt x="7921" y="4484"/>
                      <a:pt x="7921" y="4534"/>
                    </a:cubicBezTo>
                    <a:cubicBezTo>
                      <a:pt x="7896" y="4584"/>
                      <a:pt x="7921" y="4635"/>
                      <a:pt x="7971" y="4660"/>
                    </a:cubicBezTo>
                    <a:cubicBezTo>
                      <a:pt x="8096" y="4910"/>
                      <a:pt x="8222" y="5136"/>
                      <a:pt x="8196" y="5437"/>
                    </a:cubicBezTo>
                    <a:cubicBezTo>
                      <a:pt x="8347" y="5537"/>
                      <a:pt x="8397" y="5687"/>
                      <a:pt x="8397" y="5838"/>
                    </a:cubicBezTo>
                    <a:cubicBezTo>
                      <a:pt x="8447" y="5913"/>
                      <a:pt x="8497" y="5988"/>
                      <a:pt x="8547" y="6063"/>
                    </a:cubicBezTo>
                    <a:cubicBezTo>
                      <a:pt x="8547" y="6163"/>
                      <a:pt x="8572" y="6289"/>
                      <a:pt x="8597" y="6414"/>
                    </a:cubicBezTo>
                    <a:cubicBezTo>
                      <a:pt x="8748" y="6614"/>
                      <a:pt x="8623" y="6865"/>
                      <a:pt x="8773" y="7066"/>
                    </a:cubicBezTo>
                    <a:cubicBezTo>
                      <a:pt x="8898" y="7166"/>
                      <a:pt x="8873" y="7341"/>
                      <a:pt x="8973" y="7467"/>
                    </a:cubicBezTo>
                    <a:cubicBezTo>
                      <a:pt x="8998" y="7517"/>
                      <a:pt x="8998" y="7567"/>
                      <a:pt x="8998" y="7642"/>
                    </a:cubicBezTo>
                    <a:cubicBezTo>
                      <a:pt x="9199" y="7868"/>
                      <a:pt x="8948" y="8244"/>
                      <a:pt x="9199" y="8469"/>
                    </a:cubicBezTo>
                    <a:cubicBezTo>
                      <a:pt x="9550" y="8795"/>
                      <a:pt x="9575" y="9271"/>
                      <a:pt x="9750" y="9672"/>
                    </a:cubicBezTo>
                    <a:cubicBezTo>
                      <a:pt x="9775" y="9797"/>
                      <a:pt x="9801" y="9923"/>
                      <a:pt x="9826" y="10023"/>
                    </a:cubicBezTo>
                    <a:cubicBezTo>
                      <a:pt x="10227" y="10725"/>
                      <a:pt x="10477" y="11477"/>
                      <a:pt x="10603" y="12279"/>
                    </a:cubicBezTo>
                    <a:cubicBezTo>
                      <a:pt x="10828" y="12554"/>
                      <a:pt x="10878" y="12930"/>
                      <a:pt x="11004" y="13256"/>
                    </a:cubicBezTo>
                    <a:cubicBezTo>
                      <a:pt x="11204" y="13406"/>
                      <a:pt x="11204" y="13657"/>
                      <a:pt x="11204" y="13883"/>
                    </a:cubicBezTo>
                    <a:lnTo>
                      <a:pt x="11179" y="13883"/>
                    </a:lnTo>
                    <a:cubicBezTo>
                      <a:pt x="11430" y="14108"/>
                      <a:pt x="11154" y="14459"/>
                      <a:pt x="11405" y="14685"/>
                    </a:cubicBezTo>
                    <a:lnTo>
                      <a:pt x="11405" y="14660"/>
                    </a:lnTo>
                    <a:cubicBezTo>
                      <a:pt x="11455" y="14735"/>
                      <a:pt x="11505" y="14810"/>
                      <a:pt x="11530" y="14860"/>
                    </a:cubicBezTo>
                    <a:cubicBezTo>
                      <a:pt x="11555" y="14985"/>
                      <a:pt x="11580" y="15086"/>
                      <a:pt x="11605" y="15211"/>
                    </a:cubicBezTo>
                    <a:cubicBezTo>
                      <a:pt x="11630" y="15311"/>
                      <a:pt x="11705" y="15386"/>
                      <a:pt x="11755" y="15487"/>
                    </a:cubicBezTo>
                    <a:cubicBezTo>
                      <a:pt x="11780" y="15612"/>
                      <a:pt x="11780" y="15737"/>
                      <a:pt x="11806" y="15888"/>
                    </a:cubicBezTo>
                    <a:cubicBezTo>
                      <a:pt x="11931" y="16214"/>
                      <a:pt x="12232" y="16489"/>
                      <a:pt x="12207" y="16890"/>
                    </a:cubicBezTo>
                    <a:cubicBezTo>
                      <a:pt x="12758" y="18018"/>
                      <a:pt x="13034" y="19246"/>
                      <a:pt x="13410" y="20449"/>
                    </a:cubicBezTo>
                    <a:cubicBezTo>
                      <a:pt x="13660" y="20825"/>
                      <a:pt x="13735" y="21251"/>
                      <a:pt x="13785" y="21702"/>
                    </a:cubicBezTo>
                    <a:cubicBezTo>
                      <a:pt x="13961" y="21928"/>
                      <a:pt x="13836" y="22329"/>
                      <a:pt x="14161" y="22504"/>
                    </a:cubicBezTo>
                    <a:cubicBezTo>
                      <a:pt x="14763" y="24309"/>
                      <a:pt x="15415" y="26088"/>
                      <a:pt x="15966" y="27893"/>
                    </a:cubicBezTo>
                    <a:cubicBezTo>
                      <a:pt x="16192" y="28620"/>
                      <a:pt x="16643" y="29271"/>
                      <a:pt x="16618" y="30073"/>
                    </a:cubicBezTo>
                    <a:cubicBezTo>
                      <a:pt x="17344" y="31552"/>
                      <a:pt x="17796" y="33106"/>
                      <a:pt x="18222" y="34685"/>
                    </a:cubicBezTo>
                    <a:cubicBezTo>
                      <a:pt x="18297" y="34810"/>
                      <a:pt x="18272" y="35011"/>
                      <a:pt x="18397" y="35136"/>
                    </a:cubicBezTo>
                    <a:cubicBezTo>
                      <a:pt x="18422" y="35161"/>
                      <a:pt x="18422" y="35236"/>
                      <a:pt x="18422" y="35286"/>
                    </a:cubicBezTo>
                    <a:cubicBezTo>
                      <a:pt x="18623" y="35612"/>
                      <a:pt x="18748" y="35938"/>
                      <a:pt x="18773" y="36339"/>
                    </a:cubicBezTo>
                    <a:cubicBezTo>
                      <a:pt x="18823" y="36389"/>
                      <a:pt x="18823" y="36439"/>
                      <a:pt x="18823" y="36489"/>
                    </a:cubicBezTo>
                    <a:cubicBezTo>
                      <a:pt x="18923" y="36615"/>
                      <a:pt x="18873" y="36815"/>
                      <a:pt x="18999" y="36915"/>
                    </a:cubicBezTo>
                    <a:cubicBezTo>
                      <a:pt x="19400" y="37768"/>
                      <a:pt x="19450" y="38745"/>
                      <a:pt x="20051" y="39497"/>
                    </a:cubicBezTo>
                    <a:lnTo>
                      <a:pt x="20101" y="39497"/>
                    </a:lnTo>
                    <a:lnTo>
                      <a:pt x="20177" y="39522"/>
                    </a:lnTo>
                    <a:cubicBezTo>
                      <a:pt x="21104" y="39221"/>
                      <a:pt x="21104" y="39221"/>
                      <a:pt x="20753" y="38269"/>
                    </a:cubicBezTo>
                    <a:cubicBezTo>
                      <a:pt x="20402" y="37216"/>
                      <a:pt x="20051" y="36189"/>
                      <a:pt x="19801" y="35136"/>
                    </a:cubicBezTo>
                    <a:cubicBezTo>
                      <a:pt x="19450" y="34434"/>
                      <a:pt x="19324" y="33682"/>
                      <a:pt x="19099" y="32955"/>
                    </a:cubicBezTo>
                    <a:cubicBezTo>
                      <a:pt x="18096" y="29848"/>
                      <a:pt x="17069" y="26715"/>
                      <a:pt x="16066" y="23607"/>
                    </a:cubicBezTo>
                    <a:cubicBezTo>
                      <a:pt x="15740" y="22579"/>
                      <a:pt x="15440" y="21577"/>
                      <a:pt x="15114" y="20574"/>
                    </a:cubicBezTo>
                    <a:cubicBezTo>
                      <a:pt x="14537" y="18820"/>
                      <a:pt x="14011" y="17091"/>
                      <a:pt x="13560" y="15311"/>
                    </a:cubicBezTo>
                    <a:cubicBezTo>
                      <a:pt x="13435" y="15136"/>
                      <a:pt x="13560" y="14860"/>
                      <a:pt x="13384" y="14685"/>
                    </a:cubicBezTo>
                    <a:cubicBezTo>
                      <a:pt x="13259" y="14509"/>
                      <a:pt x="13384" y="14234"/>
                      <a:pt x="13184" y="14083"/>
                    </a:cubicBezTo>
                    <a:cubicBezTo>
                      <a:pt x="13059" y="13908"/>
                      <a:pt x="13184" y="13632"/>
                      <a:pt x="12983" y="13482"/>
                    </a:cubicBezTo>
                    <a:cubicBezTo>
                      <a:pt x="12858" y="13231"/>
                      <a:pt x="13009" y="12905"/>
                      <a:pt x="12758" y="12680"/>
                    </a:cubicBezTo>
                    <a:cubicBezTo>
                      <a:pt x="12307" y="11878"/>
                      <a:pt x="12131" y="11000"/>
                      <a:pt x="11956" y="10123"/>
                    </a:cubicBezTo>
                    <a:cubicBezTo>
                      <a:pt x="11906" y="9998"/>
                      <a:pt x="11881" y="9898"/>
                      <a:pt x="11881" y="9772"/>
                    </a:cubicBezTo>
                    <a:cubicBezTo>
                      <a:pt x="11881" y="9622"/>
                      <a:pt x="11881" y="9472"/>
                      <a:pt x="11881" y="9321"/>
                    </a:cubicBezTo>
                    <a:cubicBezTo>
                      <a:pt x="11780" y="9121"/>
                      <a:pt x="11780" y="8920"/>
                      <a:pt x="11730" y="8745"/>
                    </a:cubicBezTo>
                    <a:cubicBezTo>
                      <a:pt x="11730" y="8670"/>
                      <a:pt x="11705" y="8594"/>
                      <a:pt x="11680" y="8519"/>
                    </a:cubicBezTo>
                    <a:cubicBezTo>
                      <a:pt x="11630" y="8369"/>
                      <a:pt x="11580" y="8219"/>
                      <a:pt x="11555" y="8043"/>
                    </a:cubicBezTo>
                    <a:cubicBezTo>
                      <a:pt x="11530" y="7968"/>
                      <a:pt x="11505" y="7918"/>
                      <a:pt x="11480" y="7843"/>
                    </a:cubicBezTo>
                    <a:cubicBezTo>
                      <a:pt x="11455" y="7767"/>
                      <a:pt x="11430" y="7692"/>
                      <a:pt x="11379" y="7642"/>
                    </a:cubicBezTo>
                    <a:cubicBezTo>
                      <a:pt x="11354" y="7567"/>
                      <a:pt x="11329" y="7492"/>
                      <a:pt x="11279" y="7442"/>
                    </a:cubicBezTo>
                    <a:cubicBezTo>
                      <a:pt x="11229" y="7341"/>
                      <a:pt x="11204" y="7241"/>
                      <a:pt x="11179" y="7141"/>
                    </a:cubicBezTo>
                    <a:cubicBezTo>
                      <a:pt x="11154" y="7041"/>
                      <a:pt x="11129" y="6915"/>
                      <a:pt x="11079" y="6815"/>
                    </a:cubicBezTo>
                    <a:cubicBezTo>
                      <a:pt x="11054" y="6715"/>
                      <a:pt x="11004" y="6589"/>
                      <a:pt x="10978" y="6464"/>
                    </a:cubicBezTo>
                    <a:cubicBezTo>
                      <a:pt x="10953" y="6389"/>
                      <a:pt x="10928" y="6314"/>
                      <a:pt x="10903" y="6239"/>
                    </a:cubicBezTo>
                    <a:cubicBezTo>
                      <a:pt x="10853" y="6113"/>
                      <a:pt x="10803" y="5963"/>
                      <a:pt x="10778" y="5838"/>
                    </a:cubicBezTo>
                    <a:cubicBezTo>
                      <a:pt x="10778" y="5712"/>
                      <a:pt x="10753" y="5612"/>
                      <a:pt x="10703" y="5512"/>
                    </a:cubicBezTo>
                    <a:cubicBezTo>
                      <a:pt x="10653" y="5411"/>
                      <a:pt x="10603" y="5311"/>
                      <a:pt x="10552" y="5211"/>
                    </a:cubicBezTo>
                    <a:cubicBezTo>
                      <a:pt x="10502" y="5161"/>
                      <a:pt x="10452" y="5111"/>
                      <a:pt x="10377" y="5086"/>
                    </a:cubicBezTo>
                    <a:cubicBezTo>
                      <a:pt x="10076" y="4785"/>
                      <a:pt x="10252" y="4384"/>
                      <a:pt x="10176" y="4058"/>
                    </a:cubicBezTo>
                    <a:cubicBezTo>
                      <a:pt x="10176" y="3883"/>
                      <a:pt x="10126" y="3757"/>
                      <a:pt x="9951" y="3682"/>
                    </a:cubicBezTo>
                    <a:cubicBezTo>
                      <a:pt x="9600" y="2454"/>
                      <a:pt x="9074" y="1326"/>
                      <a:pt x="8347" y="274"/>
                    </a:cubicBezTo>
                    <a:cubicBezTo>
                      <a:pt x="8201" y="88"/>
                      <a:pt x="8062" y="0"/>
                      <a:pt x="79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48"/>
              <p:cNvSpPr/>
              <p:nvPr/>
            </p:nvSpPr>
            <p:spPr>
              <a:xfrm>
                <a:off x="4659300" y="5140525"/>
                <a:ext cx="875350" cy="126650"/>
              </a:xfrm>
              <a:custGeom>
                <a:avLst/>
                <a:gdLst/>
                <a:ahLst/>
                <a:cxnLst/>
                <a:rect l="l" t="t" r="r" b="b"/>
                <a:pathLst>
                  <a:path w="35014" h="5066" extrusionOk="0">
                    <a:moveTo>
                      <a:pt x="34715" y="0"/>
                    </a:moveTo>
                    <a:cubicBezTo>
                      <a:pt x="34541" y="0"/>
                      <a:pt x="34371" y="114"/>
                      <a:pt x="34211" y="146"/>
                    </a:cubicBezTo>
                    <a:cubicBezTo>
                      <a:pt x="33886" y="296"/>
                      <a:pt x="33560" y="396"/>
                      <a:pt x="33259" y="497"/>
                    </a:cubicBezTo>
                    <a:cubicBezTo>
                      <a:pt x="32607" y="847"/>
                      <a:pt x="31780" y="797"/>
                      <a:pt x="31229" y="1349"/>
                    </a:cubicBezTo>
                    <a:cubicBezTo>
                      <a:pt x="31187" y="1432"/>
                      <a:pt x="31129" y="1480"/>
                      <a:pt x="31053" y="1480"/>
                    </a:cubicBezTo>
                    <a:cubicBezTo>
                      <a:pt x="31037" y="1480"/>
                      <a:pt x="31020" y="1478"/>
                      <a:pt x="31003" y="1474"/>
                    </a:cubicBezTo>
                    <a:cubicBezTo>
                      <a:pt x="30842" y="1447"/>
                      <a:pt x="30685" y="1431"/>
                      <a:pt x="30533" y="1431"/>
                    </a:cubicBezTo>
                    <a:cubicBezTo>
                      <a:pt x="30116" y="1431"/>
                      <a:pt x="29736" y="1551"/>
                      <a:pt x="29424" y="1900"/>
                    </a:cubicBezTo>
                    <a:cubicBezTo>
                      <a:pt x="29239" y="2030"/>
                      <a:pt x="29040" y="2105"/>
                      <a:pt x="28838" y="2105"/>
                    </a:cubicBezTo>
                    <a:cubicBezTo>
                      <a:pt x="28766" y="2105"/>
                      <a:pt x="28694" y="2095"/>
                      <a:pt x="28622" y="2076"/>
                    </a:cubicBezTo>
                    <a:cubicBezTo>
                      <a:pt x="28478" y="1985"/>
                      <a:pt x="28333" y="1953"/>
                      <a:pt x="28188" y="1953"/>
                    </a:cubicBezTo>
                    <a:cubicBezTo>
                      <a:pt x="27932" y="1953"/>
                      <a:pt x="27676" y="2053"/>
                      <a:pt x="27419" y="2101"/>
                    </a:cubicBezTo>
                    <a:cubicBezTo>
                      <a:pt x="27043" y="2126"/>
                      <a:pt x="26718" y="2251"/>
                      <a:pt x="26417" y="2502"/>
                    </a:cubicBezTo>
                    <a:cubicBezTo>
                      <a:pt x="26291" y="2502"/>
                      <a:pt x="26166" y="2502"/>
                      <a:pt x="26041" y="2527"/>
                    </a:cubicBezTo>
                    <a:cubicBezTo>
                      <a:pt x="25895" y="2397"/>
                      <a:pt x="25749" y="2354"/>
                      <a:pt x="25603" y="2354"/>
                    </a:cubicBezTo>
                    <a:cubicBezTo>
                      <a:pt x="25309" y="2354"/>
                      <a:pt x="25011" y="2528"/>
                      <a:pt x="24704" y="2528"/>
                    </a:cubicBezTo>
                    <a:cubicBezTo>
                      <a:pt x="24690" y="2528"/>
                      <a:pt x="24676" y="2527"/>
                      <a:pt x="24662" y="2527"/>
                    </a:cubicBezTo>
                    <a:cubicBezTo>
                      <a:pt x="24562" y="2527"/>
                      <a:pt x="24462" y="2552"/>
                      <a:pt x="24362" y="2552"/>
                    </a:cubicBezTo>
                    <a:cubicBezTo>
                      <a:pt x="23977" y="2685"/>
                      <a:pt x="23582" y="2708"/>
                      <a:pt x="23183" y="2708"/>
                    </a:cubicBezTo>
                    <a:cubicBezTo>
                      <a:pt x="22983" y="2708"/>
                      <a:pt x="22783" y="2702"/>
                      <a:pt x="22582" y="2702"/>
                    </a:cubicBezTo>
                    <a:cubicBezTo>
                      <a:pt x="22432" y="2727"/>
                      <a:pt x="22281" y="2727"/>
                      <a:pt x="22156" y="2727"/>
                    </a:cubicBezTo>
                    <a:cubicBezTo>
                      <a:pt x="22006" y="2727"/>
                      <a:pt x="21880" y="2727"/>
                      <a:pt x="21755" y="2777"/>
                    </a:cubicBezTo>
                    <a:cubicBezTo>
                      <a:pt x="21630" y="2802"/>
                      <a:pt x="21530" y="2878"/>
                      <a:pt x="21404" y="2903"/>
                    </a:cubicBezTo>
                    <a:cubicBezTo>
                      <a:pt x="21329" y="2928"/>
                      <a:pt x="21254" y="2953"/>
                      <a:pt x="21179" y="2978"/>
                    </a:cubicBezTo>
                    <a:cubicBezTo>
                      <a:pt x="21129" y="3003"/>
                      <a:pt x="21053" y="3053"/>
                      <a:pt x="21003" y="3103"/>
                    </a:cubicBezTo>
                    <a:cubicBezTo>
                      <a:pt x="20728" y="3103"/>
                      <a:pt x="20477" y="3078"/>
                      <a:pt x="20201" y="3078"/>
                    </a:cubicBezTo>
                    <a:cubicBezTo>
                      <a:pt x="19988" y="2936"/>
                      <a:pt x="19762" y="2869"/>
                      <a:pt x="19533" y="2869"/>
                    </a:cubicBezTo>
                    <a:cubicBezTo>
                      <a:pt x="19439" y="2869"/>
                      <a:pt x="19344" y="2881"/>
                      <a:pt x="19249" y="2903"/>
                    </a:cubicBezTo>
                    <a:cubicBezTo>
                      <a:pt x="19073" y="2928"/>
                      <a:pt x="18923" y="2928"/>
                      <a:pt x="18748" y="2928"/>
                    </a:cubicBezTo>
                    <a:lnTo>
                      <a:pt x="15966" y="2928"/>
                    </a:lnTo>
                    <a:cubicBezTo>
                      <a:pt x="15659" y="2921"/>
                      <a:pt x="15350" y="2921"/>
                      <a:pt x="15041" y="2921"/>
                    </a:cubicBezTo>
                    <a:lnTo>
                      <a:pt x="15041" y="2921"/>
                    </a:lnTo>
                    <a:cubicBezTo>
                      <a:pt x="14113" y="2921"/>
                      <a:pt x="13177" y="2921"/>
                      <a:pt x="12256" y="2752"/>
                    </a:cubicBezTo>
                    <a:cubicBezTo>
                      <a:pt x="11944" y="2730"/>
                      <a:pt x="11651" y="2648"/>
                      <a:pt x="11343" y="2648"/>
                    </a:cubicBezTo>
                    <a:cubicBezTo>
                      <a:pt x="11305" y="2648"/>
                      <a:pt x="11267" y="2649"/>
                      <a:pt x="11229" y="2652"/>
                    </a:cubicBezTo>
                    <a:cubicBezTo>
                      <a:pt x="10301" y="2627"/>
                      <a:pt x="9399" y="2502"/>
                      <a:pt x="8497" y="2351"/>
                    </a:cubicBezTo>
                    <a:cubicBezTo>
                      <a:pt x="8071" y="2326"/>
                      <a:pt x="7670" y="2226"/>
                      <a:pt x="7269" y="2151"/>
                    </a:cubicBezTo>
                    <a:cubicBezTo>
                      <a:pt x="7169" y="2126"/>
                      <a:pt x="7068" y="2126"/>
                      <a:pt x="6968" y="2126"/>
                    </a:cubicBezTo>
                    <a:cubicBezTo>
                      <a:pt x="6342" y="1975"/>
                      <a:pt x="5715" y="1850"/>
                      <a:pt x="5088" y="1700"/>
                    </a:cubicBezTo>
                    <a:cubicBezTo>
                      <a:pt x="4712" y="1599"/>
                      <a:pt x="4362" y="1499"/>
                      <a:pt x="4011" y="1349"/>
                    </a:cubicBezTo>
                    <a:cubicBezTo>
                      <a:pt x="3484" y="1349"/>
                      <a:pt x="3058" y="1073"/>
                      <a:pt x="2582" y="948"/>
                    </a:cubicBezTo>
                    <a:cubicBezTo>
                      <a:pt x="2432" y="923"/>
                      <a:pt x="2256" y="923"/>
                      <a:pt x="2081" y="898"/>
                    </a:cubicBezTo>
                    <a:cubicBezTo>
                      <a:pt x="2031" y="872"/>
                      <a:pt x="1956" y="847"/>
                      <a:pt x="1880" y="822"/>
                    </a:cubicBezTo>
                    <a:cubicBezTo>
                      <a:pt x="1755" y="772"/>
                      <a:pt x="1680" y="722"/>
                      <a:pt x="1580" y="647"/>
                    </a:cubicBezTo>
                    <a:cubicBezTo>
                      <a:pt x="1504" y="572"/>
                      <a:pt x="1379" y="547"/>
                      <a:pt x="1279" y="522"/>
                    </a:cubicBezTo>
                    <a:cubicBezTo>
                      <a:pt x="1179" y="471"/>
                      <a:pt x="1078" y="421"/>
                      <a:pt x="978" y="396"/>
                    </a:cubicBezTo>
                    <a:cubicBezTo>
                      <a:pt x="903" y="346"/>
                      <a:pt x="828" y="321"/>
                      <a:pt x="753" y="296"/>
                    </a:cubicBezTo>
                    <a:cubicBezTo>
                      <a:pt x="627" y="221"/>
                      <a:pt x="502" y="196"/>
                      <a:pt x="377" y="196"/>
                    </a:cubicBezTo>
                    <a:cubicBezTo>
                      <a:pt x="276" y="196"/>
                      <a:pt x="201" y="246"/>
                      <a:pt x="126" y="296"/>
                    </a:cubicBezTo>
                    <a:cubicBezTo>
                      <a:pt x="101" y="396"/>
                      <a:pt x="76" y="497"/>
                      <a:pt x="76" y="597"/>
                    </a:cubicBezTo>
                    <a:cubicBezTo>
                      <a:pt x="126" y="1098"/>
                      <a:pt x="1" y="1624"/>
                      <a:pt x="151" y="2126"/>
                    </a:cubicBezTo>
                    <a:cubicBezTo>
                      <a:pt x="627" y="2552"/>
                      <a:pt x="1229" y="2702"/>
                      <a:pt x="1805" y="2928"/>
                    </a:cubicBezTo>
                    <a:cubicBezTo>
                      <a:pt x="3234" y="3454"/>
                      <a:pt x="4737" y="3680"/>
                      <a:pt x="6191" y="4156"/>
                    </a:cubicBezTo>
                    <a:cubicBezTo>
                      <a:pt x="7194" y="4156"/>
                      <a:pt x="8146" y="4431"/>
                      <a:pt x="9149" y="4557"/>
                    </a:cubicBezTo>
                    <a:cubicBezTo>
                      <a:pt x="11279" y="4807"/>
                      <a:pt x="13459" y="4883"/>
                      <a:pt x="15615" y="5008"/>
                    </a:cubicBezTo>
                    <a:cubicBezTo>
                      <a:pt x="16251" y="5048"/>
                      <a:pt x="16887" y="5065"/>
                      <a:pt x="17523" y="5065"/>
                    </a:cubicBezTo>
                    <a:cubicBezTo>
                      <a:pt x="19243" y="5065"/>
                      <a:pt x="20963" y="4942"/>
                      <a:pt x="22682" y="4832"/>
                    </a:cubicBezTo>
                    <a:cubicBezTo>
                      <a:pt x="25489" y="4682"/>
                      <a:pt x="28271" y="4181"/>
                      <a:pt x="31028" y="3554"/>
                    </a:cubicBezTo>
                    <a:cubicBezTo>
                      <a:pt x="31830" y="3279"/>
                      <a:pt x="32657" y="3028"/>
                      <a:pt x="33459" y="2702"/>
                    </a:cubicBezTo>
                    <a:cubicBezTo>
                      <a:pt x="35013" y="2101"/>
                      <a:pt x="35013" y="2076"/>
                      <a:pt x="35013" y="446"/>
                    </a:cubicBezTo>
                    <a:cubicBezTo>
                      <a:pt x="35013" y="346"/>
                      <a:pt x="35013" y="246"/>
                      <a:pt x="35013" y="146"/>
                    </a:cubicBezTo>
                    <a:cubicBezTo>
                      <a:pt x="34914" y="37"/>
                      <a:pt x="34814" y="0"/>
                      <a:pt x="34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48"/>
              <p:cNvSpPr/>
              <p:nvPr/>
            </p:nvSpPr>
            <p:spPr>
              <a:xfrm>
                <a:off x="5357925" y="3799975"/>
                <a:ext cx="237500" cy="2257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9031" extrusionOk="0">
                    <a:moveTo>
                      <a:pt x="405" y="1"/>
                    </a:moveTo>
                    <a:cubicBezTo>
                      <a:pt x="201" y="1"/>
                      <a:pt x="199" y="200"/>
                      <a:pt x="176" y="359"/>
                    </a:cubicBezTo>
                    <a:cubicBezTo>
                      <a:pt x="151" y="710"/>
                      <a:pt x="276" y="1086"/>
                      <a:pt x="101" y="1411"/>
                    </a:cubicBezTo>
                    <a:cubicBezTo>
                      <a:pt x="26" y="2364"/>
                      <a:pt x="1" y="3291"/>
                      <a:pt x="101" y="4244"/>
                    </a:cubicBezTo>
                    <a:cubicBezTo>
                      <a:pt x="276" y="5321"/>
                      <a:pt x="176" y="6424"/>
                      <a:pt x="151" y="7527"/>
                    </a:cubicBezTo>
                    <a:cubicBezTo>
                      <a:pt x="151" y="8204"/>
                      <a:pt x="402" y="8504"/>
                      <a:pt x="1028" y="8605"/>
                    </a:cubicBezTo>
                    <a:cubicBezTo>
                      <a:pt x="1354" y="8680"/>
                      <a:pt x="1680" y="8705"/>
                      <a:pt x="2031" y="8705"/>
                    </a:cubicBezTo>
                    <a:cubicBezTo>
                      <a:pt x="4387" y="8705"/>
                      <a:pt x="6717" y="8905"/>
                      <a:pt x="9073" y="9031"/>
                    </a:cubicBezTo>
                    <a:cubicBezTo>
                      <a:pt x="9324" y="6625"/>
                      <a:pt x="9324" y="4219"/>
                      <a:pt x="9499" y="1737"/>
                    </a:cubicBezTo>
                    <a:lnTo>
                      <a:pt x="9499" y="1737"/>
                    </a:lnTo>
                    <a:cubicBezTo>
                      <a:pt x="8920" y="2149"/>
                      <a:pt x="8532" y="2449"/>
                      <a:pt x="8098" y="2449"/>
                    </a:cubicBezTo>
                    <a:cubicBezTo>
                      <a:pt x="7688" y="2449"/>
                      <a:pt x="7236" y="2181"/>
                      <a:pt x="6542" y="1487"/>
                    </a:cubicBezTo>
                    <a:cubicBezTo>
                      <a:pt x="6467" y="1838"/>
                      <a:pt x="6367" y="2138"/>
                      <a:pt x="6291" y="2439"/>
                    </a:cubicBezTo>
                    <a:cubicBezTo>
                      <a:pt x="6160" y="2833"/>
                      <a:pt x="5921" y="3033"/>
                      <a:pt x="5631" y="3033"/>
                    </a:cubicBezTo>
                    <a:cubicBezTo>
                      <a:pt x="5479" y="3033"/>
                      <a:pt x="5312" y="2978"/>
                      <a:pt x="5139" y="2865"/>
                    </a:cubicBezTo>
                    <a:cubicBezTo>
                      <a:pt x="4863" y="2690"/>
                      <a:pt x="4738" y="2389"/>
                      <a:pt x="4537" y="2188"/>
                    </a:cubicBezTo>
                    <a:cubicBezTo>
                      <a:pt x="4336" y="1988"/>
                      <a:pt x="4311" y="1612"/>
                      <a:pt x="3860" y="1612"/>
                    </a:cubicBezTo>
                    <a:cubicBezTo>
                      <a:pt x="3860" y="2564"/>
                      <a:pt x="3835" y="3542"/>
                      <a:pt x="3560" y="4469"/>
                    </a:cubicBezTo>
                    <a:cubicBezTo>
                      <a:pt x="3359" y="5171"/>
                      <a:pt x="3159" y="5422"/>
                      <a:pt x="2632" y="5472"/>
                    </a:cubicBezTo>
                    <a:cubicBezTo>
                      <a:pt x="2589" y="5475"/>
                      <a:pt x="2546" y="5477"/>
                      <a:pt x="2504" y="5477"/>
                    </a:cubicBezTo>
                    <a:cubicBezTo>
                      <a:pt x="1960" y="5477"/>
                      <a:pt x="1511" y="5178"/>
                      <a:pt x="1279" y="4620"/>
                    </a:cubicBezTo>
                    <a:cubicBezTo>
                      <a:pt x="1103" y="4118"/>
                      <a:pt x="928" y="3617"/>
                      <a:pt x="853" y="3091"/>
                    </a:cubicBezTo>
                    <a:cubicBezTo>
                      <a:pt x="753" y="2063"/>
                      <a:pt x="602" y="1036"/>
                      <a:pt x="477" y="8"/>
                    </a:cubicBezTo>
                    <a:cubicBezTo>
                      <a:pt x="450" y="3"/>
                      <a:pt x="426" y="1"/>
                      <a:pt x="4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48"/>
              <p:cNvSpPr/>
              <p:nvPr/>
            </p:nvSpPr>
            <p:spPr>
              <a:xfrm>
                <a:off x="5350400" y="4059350"/>
                <a:ext cx="233750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5788" extrusionOk="0">
                    <a:moveTo>
                      <a:pt x="8608" y="0"/>
                    </a:moveTo>
                    <a:cubicBezTo>
                      <a:pt x="8397" y="0"/>
                      <a:pt x="8179" y="34"/>
                      <a:pt x="7971" y="34"/>
                    </a:cubicBezTo>
                    <a:cubicBezTo>
                      <a:pt x="7812" y="68"/>
                      <a:pt x="7654" y="81"/>
                      <a:pt x="7496" y="81"/>
                    </a:cubicBezTo>
                    <a:cubicBezTo>
                      <a:pt x="7303" y="81"/>
                      <a:pt x="7111" y="62"/>
                      <a:pt x="6918" y="34"/>
                    </a:cubicBezTo>
                    <a:cubicBezTo>
                      <a:pt x="6606" y="86"/>
                      <a:pt x="6291" y="99"/>
                      <a:pt x="5975" y="99"/>
                    </a:cubicBezTo>
                    <a:cubicBezTo>
                      <a:pt x="5655" y="99"/>
                      <a:pt x="5333" y="86"/>
                      <a:pt x="5011" y="86"/>
                    </a:cubicBezTo>
                    <a:cubicBezTo>
                      <a:pt x="4728" y="86"/>
                      <a:pt x="4445" y="96"/>
                      <a:pt x="4161" y="134"/>
                    </a:cubicBezTo>
                    <a:cubicBezTo>
                      <a:pt x="3955" y="178"/>
                      <a:pt x="3744" y="188"/>
                      <a:pt x="3531" y="188"/>
                    </a:cubicBezTo>
                    <a:cubicBezTo>
                      <a:pt x="3330" y="188"/>
                      <a:pt x="3127" y="179"/>
                      <a:pt x="2924" y="179"/>
                    </a:cubicBezTo>
                    <a:cubicBezTo>
                      <a:pt x="2843" y="179"/>
                      <a:pt x="2763" y="180"/>
                      <a:pt x="2683" y="184"/>
                    </a:cubicBezTo>
                    <a:cubicBezTo>
                      <a:pt x="2633" y="186"/>
                      <a:pt x="2584" y="187"/>
                      <a:pt x="2535" y="187"/>
                    </a:cubicBezTo>
                    <a:cubicBezTo>
                      <a:pt x="2232" y="187"/>
                      <a:pt x="1927" y="161"/>
                      <a:pt x="1625" y="161"/>
                    </a:cubicBezTo>
                    <a:cubicBezTo>
                      <a:pt x="1198" y="161"/>
                      <a:pt x="776" y="212"/>
                      <a:pt x="377" y="460"/>
                    </a:cubicBezTo>
                    <a:cubicBezTo>
                      <a:pt x="51" y="1237"/>
                      <a:pt x="277" y="2064"/>
                      <a:pt x="151" y="2866"/>
                    </a:cubicBezTo>
                    <a:cubicBezTo>
                      <a:pt x="1" y="3392"/>
                      <a:pt x="101" y="3919"/>
                      <a:pt x="76" y="4445"/>
                    </a:cubicBezTo>
                    <a:cubicBezTo>
                      <a:pt x="76" y="5553"/>
                      <a:pt x="76" y="5786"/>
                      <a:pt x="753" y="5786"/>
                    </a:cubicBezTo>
                    <a:cubicBezTo>
                      <a:pt x="934" y="5786"/>
                      <a:pt x="1164" y="5769"/>
                      <a:pt x="1455" y="5748"/>
                    </a:cubicBezTo>
                    <a:cubicBezTo>
                      <a:pt x="1517" y="5745"/>
                      <a:pt x="1579" y="5743"/>
                      <a:pt x="1642" y="5743"/>
                    </a:cubicBezTo>
                    <a:cubicBezTo>
                      <a:pt x="1943" y="5743"/>
                      <a:pt x="2244" y="5779"/>
                      <a:pt x="2546" y="5779"/>
                    </a:cubicBezTo>
                    <a:cubicBezTo>
                      <a:pt x="2608" y="5779"/>
                      <a:pt x="2670" y="5777"/>
                      <a:pt x="2733" y="5773"/>
                    </a:cubicBezTo>
                    <a:cubicBezTo>
                      <a:pt x="2858" y="5773"/>
                      <a:pt x="2983" y="5748"/>
                      <a:pt x="3109" y="5748"/>
                    </a:cubicBezTo>
                    <a:cubicBezTo>
                      <a:pt x="3469" y="5712"/>
                      <a:pt x="3830" y="5699"/>
                      <a:pt x="4193" y="5699"/>
                    </a:cubicBezTo>
                    <a:cubicBezTo>
                      <a:pt x="5137" y="5699"/>
                      <a:pt x="6087" y="5788"/>
                      <a:pt x="7030" y="5788"/>
                    </a:cubicBezTo>
                    <a:cubicBezTo>
                      <a:pt x="7235" y="5788"/>
                      <a:pt x="7440" y="5784"/>
                      <a:pt x="7645" y="5773"/>
                    </a:cubicBezTo>
                    <a:cubicBezTo>
                      <a:pt x="8998" y="5723"/>
                      <a:pt x="8998" y="5773"/>
                      <a:pt x="9174" y="4470"/>
                    </a:cubicBezTo>
                    <a:cubicBezTo>
                      <a:pt x="9224" y="3092"/>
                      <a:pt x="9274" y="1688"/>
                      <a:pt x="9349" y="310"/>
                    </a:cubicBezTo>
                    <a:cubicBezTo>
                      <a:pt x="9138" y="56"/>
                      <a:pt x="8879" y="0"/>
                      <a:pt x="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48"/>
              <p:cNvSpPr/>
              <p:nvPr/>
            </p:nvSpPr>
            <p:spPr>
              <a:xfrm>
                <a:off x="5359800" y="3906050"/>
                <a:ext cx="2268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6321" extrusionOk="0">
                    <a:moveTo>
                      <a:pt x="26" y="1"/>
                    </a:moveTo>
                    <a:cubicBezTo>
                      <a:pt x="26" y="2006"/>
                      <a:pt x="1" y="4011"/>
                      <a:pt x="1" y="5991"/>
                    </a:cubicBezTo>
                    <a:cubicBezTo>
                      <a:pt x="478" y="6258"/>
                      <a:pt x="971" y="6321"/>
                      <a:pt x="1471" y="6321"/>
                    </a:cubicBezTo>
                    <a:cubicBezTo>
                      <a:pt x="1906" y="6321"/>
                      <a:pt x="2346" y="6273"/>
                      <a:pt x="2784" y="6273"/>
                    </a:cubicBezTo>
                    <a:cubicBezTo>
                      <a:pt x="2926" y="6273"/>
                      <a:pt x="3068" y="6278"/>
                      <a:pt x="3209" y="6291"/>
                    </a:cubicBezTo>
                    <a:cubicBezTo>
                      <a:pt x="4044" y="6225"/>
                      <a:pt x="4880" y="6225"/>
                      <a:pt x="5723" y="6225"/>
                    </a:cubicBezTo>
                    <a:cubicBezTo>
                      <a:pt x="6144" y="6225"/>
                      <a:pt x="6567" y="6225"/>
                      <a:pt x="6993" y="6216"/>
                    </a:cubicBezTo>
                    <a:cubicBezTo>
                      <a:pt x="7115" y="6193"/>
                      <a:pt x="7238" y="6185"/>
                      <a:pt x="7363" y="6185"/>
                    </a:cubicBezTo>
                    <a:cubicBezTo>
                      <a:pt x="7607" y="6185"/>
                      <a:pt x="7856" y="6214"/>
                      <a:pt x="8101" y="6214"/>
                    </a:cubicBezTo>
                    <a:cubicBezTo>
                      <a:pt x="8405" y="6214"/>
                      <a:pt x="8702" y="6169"/>
                      <a:pt x="8973" y="5966"/>
                    </a:cubicBezTo>
                    <a:cubicBezTo>
                      <a:pt x="9023" y="5565"/>
                      <a:pt x="9074" y="5189"/>
                      <a:pt x="8998" y="4788"/>
                    </a:cubicBezTo>
                    <a:cubicBezTo>
                      <a:pt x="8649" y="4475"/>
                      <a:pt x="8272" y="4283"/>
                      <a:pt x="7838" y="4283"/>
                    </a:cubicBezTo>
                    <a:cubicBezTo>
                      <a:pt x="7681" y="4283"/>
                      <a:pt x="7517" y="4308"/>
                      <a:pt x="7344" y="4362"/>
                    </a:cubicBezTo>
                    <a:cubicBezTo>
                      <a:pt x="7258" y="4394"/>
                      <a:pt x="7163" y="4403"/>
                      <a:pt x="7065" y="4403"/>
                    </a:cubicBezTo>
                    <a:cubicBezTo>
                      <a:pt x="6933" y="4403"/>
                      <a:pt x="6796" y="4387"/>
                      <a:pt x="6668" y="4387"/>
                    </a:cubicBezTo>
                    <a:cubicBezTo>
                      <a:pt x="5265" y="4387"/>
                      <a:pt x="3880" y="4139"/>
                      <a:pt x="2484" y="4139"/>
                    </a:cubicBezTo>
                    <a:cubicBezTo>
                      <a:pt x="2158" y="4139"/>
                      <a:pt x="1832" y="4153"/>
                      <a:pt x="1505" y="4186"/>
                    </a:cubicBezTo>
                    <a:cubicBezTo>
                      <a:pt x="1488" y="4188"/>
                      <a:pt x="1471" y="4189"/>
                      <a:pt x="1455" y="4189"/>
                    </a:cubicBezTo>
                    <a:cubicBezTo>
                      <a:pt x="1221" y="4189"/>
                      <a:pt x="985" y="4034"/>
                      <a:pt x="728" y="4011"/>
                    </a:cubicBezTo>
                    <a:cubicBezTo>
                      <a:pt x="302" y="3986"/>
                      <a:pt x="201" y="3735"/>
                      <a:pt x="201" y="3334"/>
                    </a:cubicBezTo>
                    <a:cubicBezTo>
                      <a:pt x="226" y="2532"/>
                      <a:pt x="226" y="1755"/>
                      <a:pt x="201" y="953"/>
                    </a:cubicBezTo>
                    <a:cubicBezTo>
                      <a:pt x="201" y="627"/>
                      <a:pt x="302" y="276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48"/>
              <p:cNvSpPr/>
              <p:nvPr/>
            </p:nvSpPr>
            <p:spPr>
              <a:xfrm>
                <a:off x="4952550" y="3710550"/>
                <a:ext cx="20427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435" extrusionOk="0">
                    <a:moveTo>
                      <a:pt x="125" y="1"/>
                    </a:moveTo>
                    <a:cubicBezTo>
                      <a:pt x="25" y="51"/>
                      <a:pt x="0" y="101"/>
                      <a:pt x="50" y="176"/>
                    </a:cubicBezTo>
                    <a:cubicBezTo>
                      <a:pt x="100" y="252"/>
                      <a:pt x="100" y="302"/>
                      <a:pt x="75" y="352"/>
                    </a:cubicBezTo>
                    <a:cubicBezTo>
                      <a:pt x="150" y="1455"/>
                      <a:pt x="952" y="2106"/>
                      <a:pt x="1654" y="2783"/>
                    </a:cubicBezTo>
                    <a:cubicBezTo>
                      <a:pt x="1729" y="2833"/>
                      <a:pt x="1805" y="2883"/>
                      <a:pt x="1880" y="2933"/>
                    </a:cubicBezTo>
                    <a:cubicBezTo>
                      <a:pt x="1980" y="2983"/>
                      <a:pt x="2105" y="3034"/>
                      <a:pt x="2231" y="3084"/>
                    </a:cubicBezTo>
                    <a:cubicBezTo>
                      <a:pt x="2306" y="3134"/>
                      <a:pt x="2381" y="3159"/>
                      <a:pt x="2456" y="3184"/>
                    </a:cubicBezTo>
                    <a:cubicBezTo>
                      <a:pt x="2607" y="3209"/>
                      <a:pt x="2757" y="3284"/>
                      <a:pt x="2907" y="3334"/>
                    </a:cubicBezTo>
                    <a:cubicBezTo>
                      <a:pt x="2957" y="3359"/>
                      <a:pt x="3008" y="3359"/>
                      <a:pt x="3033" y="3384"/>
                    </a:cubicBezTo>
                    <a:cubicBezTo>
                      <a:pt x="3083" y="3384"/>
                      <a:pt x="3108" y="3384"/>
                      <a:pt x="3158" y="3410"/>
                    </a:cubicBezTo>
                    <a:cubicBezTo>
                      <a:pt x="3258" y="3410"/>
                      <a:pt x="3333" y="3435"/>
                      <a:pt x="3434" y="3435"/>
                    </a:cubicBezTo>
                    <a:cubicBezTo>
                      <a:pt x="3609" y="3435"/>
                      <a:pt x="3784" y="3435"/>
                      <a:pt x="3985" y="3384"/>
                    </a:cubicBezTo>
                    <a:cubicBezTo>
                      <a:pt x="5338" y="2858"/>
                      <a:pt x="6416" y="1856"/>
                      <a:pt x="7669" y="1179"/>
                    </a:cubicBezTo>
                    <a:cubicBezTo>
                      <a:pt x="7744" y="1104"/>
                      <a:pt x="7795" y="1004"/>
                      <a:pt x="7845" y="928"/>
                    </a:cubicBezTo>
                    <a:cubicBezTo>
                      <a:pt x="8170" y="352"/>
                      <a:pt x="8095" y="227"/>
                      <a:pt x="7494" y="202"/>
                    </a:cubicBezTo>
                    <a:cubicBezTo>
                      <a:pt x="7427" y="193"/>
                      <a:pt x="7360" y="190"/>
                      <a:pt x="7293" y="190"/>
                    </a:cubicBezTo>
                    <a:cubicBezTo>
                      <a:pt x="7160" y="190"/>
                      <a:pt x="7026" y="202"/>
                      <a:pt x="6892" y="202"/>
                    </a:cubicBezTo>
                    <a:cubicBezTo>
                      <a:pt x="4812" y="176"/>
                      <a:pt x="2707" y="176"/>
                      <a:pt x="627" y="151"/>
                    </a:cubicBez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48"/>
              <p:cNvSpPr/>
              <p:nvPr/>
            </p:nvSpPr>
            <p:spPr>
              <a:xfrm>
                <a:off x="4616700" y="4195050"/>
                <a:ext cx="962425" cy="1028100"/>
              </a:xfrm>
              <a:custGeom>
                <a:avLst/>
                <a:gdLst/>
                <a:ahLst/>
                <a:cxnLst/>
                <a:rect l="l" t="t" r="r" b="b"/>
                <a:pathLst>
                  <a:path w="38497" h="41124" extrusionOk="0">
                    <a:moveTo>
                      <a:pt x="34344" y="32862"/>
                    </a:moveTo>
                    <a:cubicBezTo>
                      <a:pt x="34797" y="32862"/>
                      <a:pt x="35194" y="33042"/>
                      <a:pt x="35464" y="33403"/>
                    </a:cubicBezTo>
                    <a:cubicBezTo>
                      <a:pt x="35940" y="33980"/>
                      <a:pt x="35840" y="35082"/>
                      <a:pt x="35289" y="35709"/>
                    </a:cubicBezTo>
                    <a:cubicBezTo>
                      <a:pt x="35088" y="35960"/>
                      <a:pt x="34737" y="36110"/>
                      <a:pt x="34687" y="36461"/>
                    </a:cubicBezTo>
                    <a:cubicBezTo>
                      <a:pt x="34737" y="36536"/>
                      <a:pt x="34813" y="36586"/>
                      <a:pt x="34863" y="36661"/>
                    </a:cubicBezTo>
                    <a:cubicBezTo>
                      <a:pt x="34788" y="36586"/>
                      <a:pt x="34712" y="36511"/>
                      <a:pt x="34637" y="36461"/>
                    </a:cubicBezTo>
                    <a:cubicBezTo>
                      <a:pt x="34595" y="36453"/>
                      <a:pt x="34551" y="36450"/>
                      <a:pt x="34505" y="36450"/>
                    </a:cubicBezTo>
                    <a:cubicBezTo>
                      <a:pt x="34414" y="36450"/>
                      <a:pt x="34320" y="36461"/>
                      <a:pt x="34236" y="36461"/>
                    </a:cubicBezTo>
                    <a:cubicBezTo>
                      <a:pt x="34208" y="36462"/>
                      <a:pt x="34181" y="36462"/>
                      <a:pt x="34154" y="36462"/>
                    </a:cubicBezTo>
                    <a:cubicBezTo>
                      <a:pt x="33095" y="36462"/>
                      <a:pt x="32351" y="35988"/>
                      <a:pt x="32131" y="35158"/>
                    </a:cubicBezTo>
                    <a:cubicBezTo>
                      <a:pt x="31930" y="34456"/>
                      <a:pt x="32507" y="33529"/>
                      <a:pt x="33384" y="33102"/>
                    </a:cubicBezTo>
                    <a:cubicBezTo>
                      <a:pt x="33715" y="32942"/>
                      <a:pt x="34042" y="32862"/>
                      <a:pt x="34344" y="32862"/>
                    </a:cubicBezTo>
                    <a:close/>
                    <a:moveTo>
                      <a:pt x="4411" y="1"/>
                    </a:moveTo>
                    <a:cubicBezTo>
                      <a:pt x="4255" y="1"/>
                      <a:pt x="4098" y="7"/>
                      <a:pt x="3935" y="20"/>
                    </a:cubicBezTo>
                    <a:cubicBezTo>
                      <a:pt x="3835" y="45"/>
                      <a:pt x="3735" y="70"/>
                      <a:pt x="3634" y="95"/>
                    </a:cubicBezTo>
                    <a:cubicBezTo>
                      <a:pt x="3478" y="159"/>
                      <a:pt x="3323" y="180"/>
                      <a:pt x="3167" y="180"/>
                    </a:cubicBezTo>
                    <a:cubicBezTo>
                      <a:pt x="2835" y="180"/>
                      <a:pt x="2504" y="82"/>
                      <a:pt x="2173" y="82"/>
                    </a:cubicBezTo>
                    <a:cubicBezTo>
                      <a:pt x="2108" y="82"/>
                      <a:pt x="2044" y="86"/>
                      <a:pt x="1980" y="95"/>
                    </a:cubicBezTo>
                    <a:cubicBezTo>
                      <a:pt x="1799" y="155"/>
                      <a:pt x="1605" y="166"/>
                      <a:pt x="1410" y="166"/>
                    </a:cubicBezTo>
                    <a:cubicBezTo>
                      <a:pt x="1310" y="166"/>
                      <a:pt x="1209" y="163"/>
                      <a:pt x="1109" y="163"/>
                    </a:cubicBezTo>
                    <a:cubicBezTo>
                      <a:pt x="757" y="163"/>
                      <a:pt x="412" y="196"/>
                      <a:pt x="126" y="496"/>
                    </a:cubicBezTo>
                    <a:cubicBezTo>
                      <a:pt x="0" y="1423"/>
                      <a:pt x="226" y="2350"/>
                      <a:pt x="251" y="3278"/>
                    </a:cubicBezTo>
                    <a:cubicBezTo>
                      <a:pt x="326" y="5834"/>
                      <a:pt x="426" y="8416"/>
                      <a:pt x="552" y="10972"/>
                    </a:cubicBezTo>
                    <a:cubicBezTo>
                      <a:pt x="702" y="14406"/>
                      <a:pt x="878" y="17814"/>
                      <a:pt x="1028" y="21248"/>
                    </a:cubicBezTo>
                    <a:cubicBezTo>
                      <a:pt x="1153" y="23729"/>
                      <a:pt x="1153" y="26235"/>
                      <a:pt x="1329" y="28716"/>
                    </a:cubicBezTo>
                    <a:cubicBezTo>
                      <a:pt x="1504" y="31599"/>
                      <a:pt x="1654" y="34456"/>
                      <a:pt x="1705" y="37313"/>
                    </a:cubicBezTo>
                    <a:cubicBezTo>
                      <a:pt x="1780" y="37639"/>
                      <a:pt x="1930" y="37915"/>
                      <a:pt x="2306" y="38015"/>
                    </a:cubicBezTo>
                    <a:cubicBezTo>
                      <a:pt x="2757" y="38140"/>
                      <a:pt x="3133" y="38441"/>
                      <a:pt x="3534" y="38666"/>
                    </a:cubicBezTo>
                    <a:cubicBezTo>
                      <a:pt x="4336" y="38792"/>
                      <a:pt x="5138" y="39042"/>
                      <a:pt x="5915" y="39268"/>
                    </a:cubicBezTo>
                    <a:cubicBezTo>
                      <a:pt x="6091" y="39293"/>
                      <a:pt x="6266" y="39343"/>
                      <a:pt x="6467" y="39368"/>
                    </a:cubicBezTo>
                    <a:cubicBezTo>
                      <a:pt x="6592" y="39368"/>
                      <a:pt x="6692" y="39393"/>
                      <a:pt x="6817" y="39443"/>
                    </a:cubicBezTo>
                    <a:cubicBezTo>
                      <a:pt x="6893" y="39468"/>
                      <a:pt x="6968" y="39493"/>
                      <a:pt x="7043" y="39519"/>
                    </a:cubicBezTo>
                    <a:cubicBezTo>
                      <a:pt x="7243" y="39544"/>
                      <a:pt x="7444" y="39569"/>
                      <a:pt x="7619" y="39644"/>
                    </a:cubicBezTo>
                    <a:cubicBezTo>
                      <a:pt x="7695" y="39669"/>
                      <a:pt x="7770" y="39694"/>
                      <a:pt x="7870" y="39719"/>
                    </a:cubicBezTo>
                    <a:cubicBezTo>
                      <a:pt x="8096" y="39769"/>
                      <a:pt x="8346" y="39819"/>
                      <a:pt x="8572" y="39895"/>
                    </a:cubicBezTo>
                    <a:cubicBezTo>
                      <a:pt x="9073" y="39995"/>
                      <a:pt x="9624" y="39970"/>
                      <a:pt x="10126" y="40095"/>
                    </a:cubicBezTo>
                    <a:cubicBezTo>
                      <a:pt x="10201" y="40120"/>
                      <a:pt x="10301" y="40145"/>
                      <a:pt x="10376" y="40170"/>
                    </a:cubicBezTo>
                    <a:cubicBezTo>
                      <a:pt x="10477" y="40195"/>
                      <a:pt x="10577" y="40195"/>
                      <a:pt x="10652" y="40220"/>
                    </a:cubicBezTo>
                    <a:cubicBezTo>
                      <a:pt x="11063" y="40289"/>
                      <a:pt x="11454" y="40399"/>
                      <a:pt x="11880" y="40399"/>
                    </a:cubicBezTo>
                    <a:cubicBezTo>
                      <a:pt x="11921" y="40399"/>
                      <a:pt x="11963" y="40398"/>
                      <a:pt x="12005" y="40396"/>
                    </a:cubicBezTo>
                    <a:cubicBezTo>
                      <a:pt x="12076" y="40393"/>
                      <a:pt x="12147" y="40392"/>
                      <a:pt x="12217" y="40392"/>
                    </a:cubicBezTo>
                    <a:cubicBezTo>
                      <a:pt x="12823" y="40392"/>
                      <a:pt x="13429" y="40484"/>
                      <a:pt x="14036" y="40596"/>
                    </a:cubicBezTo>
                    <a:cubicBezTo>
                      <a:pt x="14136" y="40621"/>
                      <a:pt x="14236" y="40621"/>
                      <a:pt x="14361" y="40621"/>
                    </a:cubicBezTo>
                    <a:cubicBezTo>
                      <a:pt x="15439" y="40747"/>
                      <a:pt x="16517" y="40822"/>
                      <a:pt x="17594" y="40822"/>
                    </a:cubicBezTo>
                    <a:lnTo>
                      <a:pt x="19700" y="40822"/>
                    </a:lnTo>
                    <a:cubicBezTo>
                      <a:pt x="19758" y="40830"/>
                      <a:pt x="19817" y="40833"/>
                      <a:pt x="19876" y="40833"/>
                    </a:cubicBezTo>
                    <a:cubicBezTo>
                      <a:pt x="20288" y="40833"/>
                      <a:pt x="20712" y="40666"/>
                      <a:pt x="21123" y="40666"/>
                    </a:cubicBezTo>
                    <a:cubicBezTo>
                      <a:pt x="21409" y="40666"/>
                      <a:pt x="21690" y="40747"/>
                      <a:pt x="21955" y="41022"/>
                    </a:cubicBezTo>
                    <a:cubicBezTo>
                      <a:pt x="22068" y="41093"/>
                      <a:pt x="22197" y="41124"/>
                      <a:pt x="22329" y="41124"/>
                    </a:cubicBezTo>
                    <a:cubicBezTo>
                      <a:pt x="22430" y="41124"/>
                      <a:pt x="22534" y="41105"/>
                      <a:pt x="22632" y="41072"/>
                    </a:cubicBezTo>
                    <a:cubicBezTo>
                      <a:pt x="22732" y="41047"/>
                      <a:pt x="22807" y="40997"/>
                      <a:pt x="22883" y="40947"/>
                    </a:cubicBezTo>
                    <a:cubicBezTo>
                      <a:pt x="23635" y="40396"/>
                      <a:pt x="24512" y="40571"/>
                      <a:pt x="25364" y="40471"/>
                    </a:cubicBezTo>
                    <a:cubicBezTo>
                      <a:pt x="25615" y="40396"/>
                      <a:pt x="25890" y="40396"/>
                      <a:pt x="26166" y="40371"/>
                    </a:cubicBezTo>
                    <a:cubicBezTo>
                      <a:pt x="26485" y="40371"/>
                      <a:pt x="26814" y="40229"/>
                      <a:pt x="27140" y="40229"/>
                    </a:cubicBezTo>
                    <a:cubicBezTo>
                      <a:pt x="27327" y="40229"/>
                      <a:pt x="27512" y="40275"/>
                      <a:pt x="27695" y="40421"/>
                    </a:cubicBezTo>
                    <a:cubicBezTo>
                      <a:pt x="27768" y="40450"/>
                      <a:pt x="27842" y="40462"/>
                      <a:pt x="27920" y="40462"/>
                    </a:cubicBezTo>
                    <a:cubicBezTo>
                      <a:pt x="27975" y="40462"/>
                      <a:pt x="28033" y="40456"/>
                      <a:pt x="28096" y="40446"/>
                    </a:cubicBezTo>
                    <a:cubicBezTo>
                      <a:pt x="28371" y="40245"/>
                      <a:pt x="28647" y="39995"/>
                      <a:pt x="28998" y="39920"/>
                    </a:cubicBezTo>
                    <a:cubicBezTo>
                      <a:pt x="29236" y="39807"/>
                      <a:pt x="29474" y="39719"/>
                      <a:pt x="29703" y="39719"/>
                    </a:cubicBezTo>
                    <a:cubicBezTo>
                      <a:pt x="29932" y="39719"/>
                      <a:pt x="30151" y="39807"/>
                      <a:pt x="30351" y="40045"/>
                    </a:cubicBezTo>
                    <a:cubicBezTo>
                      <a:pt x="30455" y="40077"/>
                      <a:pt x="30550" y="40093"/>
                      <a:pt x="30640" y="40093"/>
                    </a:cubicBezTo>
                    <a:cubicBezTo>
                      <a:pt x="30833" y="40093"/>
                      <a:pt x="30999" y="40016"/>
                      <a:pt x="31153" y="39844"/>
                    </a:cubicBezTo>
                    <a:cubicBezTo>
                      <a:pt x="31354" y="39401"/>
                      <a:pt x="31644" y="39268"/>
                      <a:pt x="31972" y="39268"/>
                    </a:cubicBezTo>
                    <a:cubicBezTo>
                      <a:pt x="32220" y="39268"/>
                      <a:pt x="32488" y="39343"/>
                      <a:pt x="32757" y="39418"/>
                    </a:cubicBezTo>
                    <a:cubicBezTo>
                      <a:pt x="32908" y="39393"/>
                      <a:pt x="33008" y="39318"/>
                      <a:pt x="33108" y="39193"/>
                    </a:cubicBezTo>
                    <a:cubicBezTo>
                      <a:pt x="33309" y="38591"/>
                      <a:pt x="34236" y="38867"/>
                      <a:pt x="34387" y="38165"/>
                    </a:cubicBezTo>
                    <a:cubicBezTo>
                      <a:pt x="34503" y="38262"/>
                      <a:pt x="34635" y="38299"/>
                      <a:pt x="34770" y="38299"/>
                    </a:cubicBezTo>
                    <a:cubicBezTo>
                      <a:pt x="34809" y="38299"/>
                      <a:pt x="34848" y="38296"/>
                      <a:pt x="34888" y="38290"/>
                    </a:cubicBezTo>
                    <a:cubicBezTo>
                      <a:pt x="35063" y="38240"/>
                      <a:pt x="35239" y="38165"/>
                      <a:pt x="35414" y="38115"/>
                    </a:cubicBezTo>
                    <a:cubicBezTo>
                      <a:pt x="35890" y="37915"/>
                      <a:pt x="36392" y="37739"/>
                      <a:pt x="36717" y="37313"/>
                    </a:cubicBezTo>
                    <a:cubicBezTo>
                      <a:pt x="36818" y="36937"/>
                      <a:pt x="36793" y="36536"/>
                      <a:pt x="36742" y="36135"/>
                    </a:cubicBezTo>
                    <a:cubicBezTo>
                      <a:pt x="36793" y="35834"/>
                      <a:pt x="36893" y="35534"/>
                      <a:pt x="36893" y="35258"/>
                    </a:cubicBezTo>
                    <a:cubicBezTo>
                      <a:pt x="36943" y="32050"/>
                      <a:pt x="37168" y="28867"/>
                      <a:pt x="37319" y="25684"/>
                    </a:cubicBezTo>
                    <a:cubicBezTo>
                      <a:pt x="37444" y="22827"/>
                      <a:pt x="37595" y="19970"/>
                      <a:pt x="37695" y="17112"/>
                    </a:cubicBezTo>
                    <a:cubicBezTo>
                      <a:pt x="37820" y="14105"/>
                      <a:pt x="37920" y="11122"/>
                      <a:pt x="38096" y="8140"/>
                    </a:cubicBezTo>
                    <a:cubicBezTo>
                      <a:pt x="38221" y="6110"/>
                      <a:pt x="38271" y="4080"/>
                      <a:pt x="38346" y="2050"/>
                    </a:cubicBezTo>
                    <a:cubicBezTo>
                      <a:pt x="38472" y="1599"/>
                      <a:pt x="38497" y="1122"/>
                      <a:pt x="38346" y="646"/>
                    </a:cubicBezTo>
                    <a:cubicBezTo>
                      <a:pt x="38092" y="413"/>
                      <a:pt x="37784" y="395"/>
                      <a:pt x="37482" y="395"/>
                    </a:cubicBezTo>
                    <a:cubicBezTo>
                      <a:pt x="37427" y="395"/>
                      <a:pt x="37373" y="396"/>
                      <a:pt x="37319" y="396"/>
                    </a:cubicBezTo>
                    <a:cubicBezTo>
                      <a:pt x="35701" y="379"/>
                      <a:pt x="34096" y="327"/>
                      <a:pt x="32486" y="327"/>
                    </a:cubicBezTo>
                    <a:cubicBezTo>
                      <a:pt x="31726" y="327"/>
                      <a:pt x="30965" y="338"/>
                      <a:pt x="30201" y="370"/>
                    </a:cubicBezTo>
                    <a:cubicBezTo>
                      <a:pt x="30051" y="370"/>
                      <a:pt x="29900" y="345"/>
                      <a:pt x="29750" y="320"/>
                    </a:cubicBezTo>
                    <a:cubicBezTo>
                      <a:pt x="29600" y="320"/>
                      <a:pt x="29449" y="345"/>
                      <a:pt x="29324" y="446"/>
                    </a:cubicBezTo>
                    <a:cubicBezTo>
                      <a:pt x="29098" y="1198"/>
                      <a:pt x="29123" y="1974"/>
                      <a:pt x="29098" y="2726"/>
                    </a:cubicBezTo>
                    <a:cubicBezTo>
                      <a:pt x="29023" y="4155"/>
                      <a:pt x="28747" y="5508"/>
                      <a:pt x="28371" y="6862"/>
                    </a:cubicBezTo>
                    <a:cubicBezTo>
                      <a:pt x="28275" y="7223"/>
                      <a:pt x="28132" y="7515"/>
                      <a:pt x="27699" y="7515"/>
                    </a:cubicBezTo>
                    <a:cubicBezTo>
                      <a:pt x="27681" y="7515"/>
                      <a:pt x="27663" y="7514"/>
                      <a:pt x="27645" y="7513"/>
                    </a:cubicBezTo>
                    <a:cubicBezTo>
                      <a:pt x="27219" y="7513"/>
                      <a:pt x="26868" y="7363"/>
                      <a:pt x="26717" y="6912"/>
                    </a:cubicBezTo>
                    <a:cubicBezTo>
                      <a:pt x="26642" y="6686"/>
                      <a:pt x="26567" y="6461"/>
                      <a:pt x="26517" y="6235"/>
                    </a:cubicBezTo>
                    <a:cubicBezTo>
                      <a:pt x="26166" y="4581"/>
                      <a:pt x="26266" y="2927"/>
                      <a:pt x="26341" y="1248"/>
                    </a:cubicBezTo>
                    <a:cubicBezTo>
                      <a:pt x="26492" y="897"/>
                      <a:pt x="26442" y="621"/>
                      <a:pt x="26066" y="471"/>
                    </a:cubicBezTo>
                    <a:cubicBezTo>
                      <a:pt x="25965" y="446"/>
                      <a:pt x="25840" y="421"/>
                      <a:pt x="25740" y="396"/>
                    </a:cubicBezTo>
                    <a:lnTo>
                      <a:pt x="25113" y="396"/>
                    </a:lnTo>
                    <a:cubicBezTo>
                      <a:pt x="24512" y="396"/>
                      <a:pt x="23935" y="396"/>
                      <a:pt x="23359" y="370"/>
                    </a:cubicBezTo>
                    <a:cubicBezTo>
                      <a:pt x="23133" y="370"/>
                      <a:pt x="22933" y="370"/>
                      <a:pt x="22732" y="396"/>
                    </a:cubicBezTo>
                    <a:cubicBezTo>
                      <a:pt x="21830" y="508"/>
                      <a:pt x="20942" y="565"/>
                      <a:pt x="20047" y="565"/>
                    </a:cubicBezTo>
                    <a:cubicBezTo>
                      <a:pt x="19748" y="565"/>
                      <a:pt x="19449" y="558"/>
                      <a:pt x="19148" y="546"/>
                    </a:cubicBezTo>
                    <a:cubicBezTo>
                      <a:pt x="19098" y="521"/>
                      <a:pt x="19073" y="521"/>
                      <a:pt x="19023" y="521"/>
                    </a:cubicBezTo>
                    <a:lnTo>
                      <a:pt x="18873" y="521"/>
                    </a:lnTo>
                    <a:cubicBezTo>
                      <a:pt x="18712" y="521"/>
                      <a:pt x="18552" y="553"/>
                      <a:pt x="18379" y="553"/>
                    </a:cubicBezTo>
                    <a:cubicBezTo>
                      <a:pt x="18335" y="553"/>
                      <a:pt x="18291" y="551"/>
                      <a:pt x="18246" y="546"/>
                    </a:cubicBezTo>
                    <a:cubicBezTo>
                      <a:pt x="18171" y="546"/>
                      <a:pt x="18096" y="546"/>
                      <a:pt x="17995" y="571"/>
                    </a:cubicBezTo>
                    <a:cubicBezTo>
                      <a:pt x="17820" y="596"/>
                      <a:pt x="17670" y="596"/>
                      <a:pt x="17494" y="596"/>
                    </a:cubicBezTo>
                    <a:cubicBezTo>
                      <a:pt x="17417" y="599"/>
                      <a:pt x="17340" y="601"/>
                      <a:pt x="17262" y="601"/>
                    </a:cubicBezTo>
                    <a:cubicBezTo>
                      <a:pt x="16763" y="601"/>
                      <a:pt x="16264" y="536"/>
                      <a:pt x="15765" y="471"/>
                    </a:cubicBezTo>
                    <a:cubicBezTo>
                      <a:pt x="15289" y="446"/>
                      <a:pt x="14838" y="370"/>
                      <a:pt x="14361" y="370"/>
                    </a:cubicBezTo>
                    <a:cubicBezTo>
                      <a:pt x="14089" y="376"/>
                      <a:pt x="13818" y="378"/>
                      <a:pt x="13546" y="378"/>
                    </a:cubicBezTo>
                    <a:cubicBezTo>
                      <a:pt x="11342" y="378"/>
                      <a:pt x="9155" y="215"/>
                      <a:pt x="6968" y="170"/>
                    </a:cubicBezTo>
                    <a:cubicBezTo>
                      <a:pt x="6692" y="170"/>
                      <a:pt x="6423" y="189"/>
                      <a:pt x="6156" y="189"/>
                    </a:cubicBezTo>
                    <a:cubicBezTo>
                      <a:pt x="5890" y="189"/>
                      <a:pt x="5627" y="170"/>
                      <a:pt x="5364" y="95"/>
                    </a:cubicBezTo>
                    <a:cubicBezTo>
                      <a:pt x="5213" y="45"/>
                      <a:pt x="5038" y="20"/>
                      <a:pt x="4888" y="20"/>
                    </a:cubicBezTo>
                    <a:cubicBezTo>
                      <a:pt x="4725" y="7"/>
                      <a:pt x="4568" y="1"/>
                      <a:pt x="44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48"/>
              <p:cNvSpPr/>
              <p:nvPr/>
            </p:nvSpPr>
            <p:spPr>
              <a:xfrm>
                <a:off x="5309675" y="3980625"/>
                <a:ext cx="13825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031" extrusionOk="0">
                    <a:moveTo>
                      <a:pt x="402" y="0"/>
                    </a:moveTo>
                    <a:lnTo>
                      <a:pt x="402" y="0"/>
                    </a:lnTo>
                    <a:cubicBezTo>
                      <a:pt x="1" y="652"/>
                      <a:pt x="251" y="1353"/>
                      <a:pt x="226" y="2030"/>
                    </a:cubicBezTo>
                    <a:cubicBezTo>
                      <a:pt x="552" y="1379"/>
                      <a:pt x="377" y="677"/>
                      <a:pt x="402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48"/>
              <p:cNvSpPr/>
              <p:nvPr/>
            </p:nvSpPr>
            <p:spPr>
              <a:xfrm>
                <a:off x="5313450" y="3960575"/>
                <a:ext cx="815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602" extrusionOk="0">
                    <a:moveTo>
                      <a:pt x="251" y="0"/>
                    </a:moveTo>
                    <a:cubicBezTo>
                      <a:pt x="0" y="226"/>
                      <a:pt x="0" y="426"/>
                      <a:pt x="251" y="602"/>
                    </a:cubicBezTo>
                    <a:cubicBezTo>
                      <a:pt x="326" y="401"/>
                      <a:pt x="301" y="201"/>
                      <a:pt x="251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48"/>
              <p:cNvSpPr/>
              <p:nvPr/>
            </p:nvSpPr>
            <p:spPr>
              <a:xfrm>
                <a:off x="4740150" y="4237500"/>
                <a:ext cx="83350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564" extrusionOk="0">
                    <a:moveTo>
                      <a:pt x="1647" y="0"/>
                    </a:moveTo>
                    <a:cubicBezTo>
                      <a:pt x="878" y="0"/>
                      <a:pt x="0" y="888"/>
                      <a:pt x="25" y="1580"/>
                    </a:cubicBezTo>
                    <a:cubicBezTo>
                      <a:pt x="73" y="2618"/>
                      <a:pt x="959" y="3564"/>
                      <a:pt x="1876" y="3564"/>
                    </a:cubicBezTo>
                    <a:cubicBezTo>
                      <a:pt x="1911" y="3564"/>
                      <a:pt x="1945" y="3562"/>
                      <a:pt x="1980" y="3560"/>
                    </a:cubicBezTo>
                    <a:cubicBezTo>
                      <a:pt x="2807" y="3510"/>
                      <a:pt x="3333" y="2808"/>
                      <a:pt x="3283" y="1780"/>
                    </a:cubicBezTo>
                    <a:cubicBezTo>
                      <a:pt x="3233" y="327"/>
                      <a:pt x="2707" y="26"/>
                      <a:pt x="1679" y="1"/>
                    </a:cubicBezTo>
                    <a:cubicBezTo>
                      <a:pt x="1668" y="0"/>
                      <a:pt x="1658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48"/>
              <p:cNvSpPr/>
              <p:nvPr/>
            </p:nvSpPr>
            <p:spPr>
              <a:xfrm>
                <a:off x="5380475" y="4236250"/>
                <a:ext cx="802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3561" extrusionOk="0">
                    <a:moveTo>
                      <a:pt x="1655" y="1"/>
                    </a:moveTo>
                    <a:cubicBezTo>
                      <a:pt x="703" y="1"/>
                      <a:pt x="1" y="878"/>
                      <a:pt x="1" y="2006"/>
                    </a:cubicBezTo>
                    <a:cubicBezTo>
                      <a:pt x="1" y="2808"/>
                      <a:pt x="803" y="3560"/>
                      <a:pt x="1655" y="3560"/>
                    </a:cubicBezTo>
                    <a:cubicBezTo>
                      <a:pt x="1667" y="3560"/>
                      <a:pt x="1679" y="3560"/>
                      <a:pt x="1691" y="3560"/>
                    </a:cubicBezTo>
                    <a:cubicBezTo>
                      <a:pt x="2503" y="3560"/>
                      <a:pt x="3209" y="2720"/>
                      <a:pt x="3209" y="1830"/>
                    </a:cubicBezTo>
                    <a:cubicBezTo>
                      <a:pt x="3209" y="753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48"/>
              <p:cNvSpPr/>
              <p:nvPr/>
            </p:nvSpPr>
            <p:spPr>
              <a:xfrm>
                <a:off x="5194400" y="4481875"/>
                <a:ext cx="557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407" extrusionOk="0">
                    <a:moveTo>
                      <a:pt x="1228" y="0"/>
                    </a:moveTo>
                    <a:cubicBezTo>
                      <a:pt x="627" y="0"/>
                      <a:pt x="50" y="502"/>
                      <a:pt x="25" y="1078"/>
                    </a:cubicBezTo>
                    <a:cubicBezTo>
                      <a:pt x="0" y="1604"/>
                      <a:pt x="602" y="2381"/>
                      <a:pt x="1028" y="2406"/>
                    </a:cubicBezTo>
                    <a:cubicBezTo>
                      <a:pt x="1529" y="2406"/>
                      <a:pt x="2156" y="1855"/>
                      <a:pt x="2181" y="1354"/>
                    </a:cubicBezTo>
                    <a:cubicBezTo>
                      <a:pt x="2231" y="577"/>
                      <a:pt x="1830" y="25"/>
                      <a:pt x="12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48"/>
              <p:cNvSpPr/>
              <p:nvPr/>
            </p:nvSpPr>
            <p:spPr>
              <a:xfrm>
                <a:off x="5296525" y="4557675"/>
                <a:ext cx="438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565" extrusionOk="0">
                    <a:moveTo>
                      <a:pt x="1003" y="1"/>
                    </a:moveTo>
                    <a:cubicBezTo>
                      <a:pt x="527" y="26"/>
                      <a:pt x="0" y="502"/>
                      <a:pt x="0" y="903"/>
                    </a:cubicBezTo>
                    <a:cubicBezTo>
                      <a:pt x="23" y="1223"/>
                      <a:pt x="46" y="1564"/>
                      <a:pt x="412" y="1564"/>
                    </a:cubicBezTo>
                    <a:cubicBezTo>
                      <a:pt x="447" y="1564"/>
                      <a:pt x="485" y="1561"/>
                      <a:pt x="527" y="1555"/>
                    </a:cubicBezTo>
                    <a:cubicBezTo>
                      <a:pt x="1203" y="1480"/>
                      <a:pt x="1755" y="1254"/>
                      <a:pt x="1730" y="803"/>
                    </a:cubicBezTo>
                    <a:cubicBezTo>
                      <a:pt x="1705" y="402"/>
                      <a:pt x="1354" y="1"/>
                      <a:pt x="10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48"/>
              <p:cNvSpPr/>
              <p:nvPr/>
            </p:nvSpPr>
            <p:spPr>
              <a:xfrm>
                <a:off x="4814075" y="4637250"/>
                <a:ext cx="432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06" extrusionOk="0">
                    <a:moveTo>
                      <a:pt x="752" y="1"/>
                    </a:moveTo>
                    <a:cubicBezTo>
                      <a:pt x="351" y="1"/>
                      <a:pt x="25" y="101"/>
                      <a:pt x="0" y="602"/>
                    </a:cubicBezTo>
                    <a:cubicBezTo>
                      <a:pt x="0" y="1039"/>
                      <a:pt x="376" y="1406"/>
                      <a:pt x="878" y="1406"/>
                    </a:cubicBezTo>
                    <a:cubicBezTo>
                      <a:pt x="894" y="1406"/>
                      <a:pt x="911" y="1405"/>
                      <a:pt x="927" y="1404"/>
                    </a:cubicBezTo>
                    <a:cubicBezTo>
                      <a:pt x="1328" y="1404"/>
                      <a:pt x="1729" y="1079"/>
                      <a:pt x="1729" y="803"/>
                    </a:cubicBezTo>
                    <a:cubicBezTo>
                      <a:pt x="1729" y="452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48"/>
              <p:cNvSpPr/>
              <p:nvPr/>
            </p:nvSpPr>
            <p:spPr>
              <a:xfrm>
                <a:off x="5303425" y="4450525"/>
                <a:ext cx="275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180" extrusionOk="0">
                    <a:moveTo>
                      <a:pt x="512" y="0"/>
                    </a:moveTo>
                    <a:cubicBezTo>
                      <a:pt x="500" y="0"/>
                      <a:pt x="488" y="1"/>
                      <a:pt x="476" y="1"/>
                    </a:cubicBezTo>
                    <a:cubicBezTo>
                      <a:pt x="151" y="1"/>
                      <a:pt x="0" y="277"/>
                      <a:pt x="75" y="578"/>
                    </a:cubicBezTo>
                    <a:cubicBezTo>
                      <a:pt x="151" y="828"/>
                      <a:pt x="176" y="1179"/>
                      <a:pt x="552" y="1179"/>
                    </a:cubicBezTo>
                    <a:cubicBezTo>
                      <a:pt x="777" y="1079"/>
                      <a:pt x="1103" y="1029"/>
                      <a:pt x="953" y="728"/>
                    </a:cubicBezTo>
                    <a:cubicBezTo>
                      <a:pt x="855" y="459"/>
                      <a:pt x="948" y="0"/>
                      <a:pt x="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48"/>
              <p:cNvSpPr/>
              <p:nvPr/>
            </p:nvSpPr>
            <p:spPr>
              <a:xfrm>
                <a:off x="5034000" y="4757975"/>
                <a:ext cx="100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85" extrusionOk="0">
                    <a:moveTo>
                      <a:pt x="298" y="1"/>
                    </a:moveTo>
                    <a:cubicBezTo>
                      <a:pt x="175" y="1"/>
                      <a:pt x="80" y="45"/>
                      <a:pt x="0" y="184"/>
                    </a:cubicBezTo>
                    <a:cubicBezTo>
                      <a:pt x="151" y="184"/>
                      <a:pt x="326" y="159"/>
                      <a:pt x="401" y="9"/>
                    </a:cubicBezTo>
                    <a:cubicBezTo>
                      <a:pt x="365" y="4"/>
                      <a:pt x="331" y="1"/>
                      <a:pt x="298" y="1"/>
                    </a:cubicBezTo>
                    <a:close/>
                  </a:path>
                </a:pathLst>
              </a:custGeom>
              <a:solidFill>
                <a:srgbClr val="6D66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48"/>
              <p:cNvSpPr/>
              <p:nvPr/>
            </p:nvSpPr>
            <p:spPr>
              <a:xfrm>
                <a:off x="4950650" y="3865900"/>
                <a:ext cx="34500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59" extrusionOk="0">
                    <a:moveTo>
                      <a:pt x="733" y="0"/>
                    </a:moveTo>
                    <a:cubicBezTo>
                      <a:pt x="393" y="0"/>
                      <a:pt x="145" y="175"/>
                      <a:pt x="51" y="504"/>
                    </a:cubicBezTo>
                    <a:cubicBezTo>
                      <a:pt x="1" y="805"/>
                      <a:pt x="502" y="1331"/>
                      <a:pt x="803" y="1356"/>
                    </a:cubicBezTo>
                    <a:cubicBezTo>
                      <a:pt x="822" y="1358"/>
                      <a:pt x="841" y="1358"/>
                      <a:pt x="859" y="1358"/>
                    </a:cubicBezTo>
                    <a:cubicBezTo>
                      <a:pt x="1125" y="1358"/>
                      <a:pt x="1281" y="1190"/>
                      <a:pt x="1304" y="955"/>
                    </a:cubicBezTo>
                    <a:cubicBezTo>
                      <a:pt x="1379" y="379"/>
                      <a:pt x="1154" y="3"/>
                      <a:pt x="803" y="3"/>
                    </a:cubicBezTo>
                    <a:cubicBezTo>
                      <a:pt x="779" y="1"/>
                      <a:pt x="756" y="0"/>
                      <a:pt x="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48"/>
              <p:cNvSpPr/>
              <p:nvPr/>
            </p:nvSpPr>
            <p:spPr>
              <a:xfrm>
                <a:off x="4920575" y="4098400"/>
                <a:ext cx="33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06" extrusionOk="0">
                    <a:moveTo>
                      <a:pt x="918" y="50"/>
                    </a:moveTo>
                    <a:cubicBezTo>
                      <a:pt x="905" y="50"/>
                      <a:pt x="892" y="50"/>
                      <a:pt x="878" y="51"/>
                    </a:cubicBezTo>
                    <a:cubicBezTo>
                      <a:pt x="527" y="151"/>
                      <a:pt x="1" y="1"/>
                      <a:pt x="26" y="552"/>
                    </a:cubicBezTo>
                    <a:cubicBezTo>
                      <a:pt x="26" y="828"/>
                      <a:pt x="51" y="1254"/>
                      <a:pt x="527" y="1304"/>
                    </a:cubicBezTo>
                    <a:cubicBezTo>
                      <a:pt x="539" y="1305"/>
                      <a:pt x="551" y="1305"/>
                      <a:pt x="563" y="1305"/>
                    </a:cubicBezTo>
                    <a:cubicBezTo>
                      <a:pt x="931" y="1305"/>
                      <a:pt x="1353" y="941"/>
                      <a:pt x="1304" y="577"/>
                    </a:cubicBezTo>
                    <a:cubicBezTo>
                      <a:pt x="1280" y="337"/>
                      <a:pt x="1233" y="50"/>
                      <a:pt x="918" y="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8"/>
              <p:cNvSpPr/>
              <p:nvPr/>
            </p:nvSpPr>
            <p:spPr>
              <a:xfrm>
                <a:off x="4664325" y="5144775"/>
                <a:ext cx="50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27" extrusionOk="0">
                    <a:moveTo>
                      <a:pt x="72" y="1"/>
                    </a:moveTo>
                    <a:cubicBezTo>
                      <a:pt x="38" y="1"/>
                      <a:pt x="13" y="38"/>
                      <a:pt x="0" y="126"/>
                    </a:cubicBezTo>
                    <a:cubicBezTo>
                      <a:pt x="75" y="126"/>
                      <a:pt x="125" y="101"/>
                      <a:pt x="201" y="101"/>
                    </a:cubicBezTo>
                    <a:cubicBezTo>
                      <a:pt x="151" y="38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DAB6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48"/>
              <p:cNvSpPr/>
              <p:nvPr/>
            </p:nvSpPr>
            <p:spPr>
              <a:xfrm>
                <a:off x="5315950" y="4878975"/>
                <a:ext cx="134725" cy="1190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762" extrusionOk="0">
                    <a:moveTo>
                      <a:pt x="2532" y="0"/>
                    </a:moveTo>
                    <a:cubicBezTo>
                      <a:pt x="2482" y="0"/>
                      <a:pt x="2431" y="2"/>
                      <a:pt x="2381" y="6"/>
                    </a:cubicBezTo>
                    <a:cubicBezTo>
                      <a:pt x="1153" y="106"/>
                      <a:pt x="0" y="1234"/>
                      <a:pt x="101" y="2237"/>
                    </a:cubicBezTo>
                    <a:cubicBezTo>
                      <a:pt x="262" y="3965"/>
                      <a:pt x="1017" y="4761"/>
                      <a:pt x="2423" y="4761"/>
                    </a:cubicBezTo>
                    <a:cubicBezTo>
                      <a:pt x="2546" y="4761"/>
                      <a:pt x="2674" y="4755"/>
                      <a:pt x="2807" y="4743"/>
                    </a:cubicBezTo>
                    <a:cubicBezTo>
                      <a:pt x="3860" y="4668"/>
                      <a:pt x="5389" y="3590"/>
                      <a:pt x="5213" y="2412"/>
                    </a:cubicBezTo>
                    <a:cubicBezTo>
                      <a:pt x="5045" y="1160"/>
                      <a:pt x="3766" y="0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48"/>
              <p:cNvSpPr/>
              <p:nvPr/>
            </p:nvSpPr>
            <p:spPr>
              <a:xfrm>
                <a:off x="5394900" y="494302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201" y="201"/>
                    </a:moveTo>
                    <a:cubicBezTo>
                      <a:pt x="126" y="126"/>
                      <a:pt x="76" y="76"/>
                      <a:pt x="0" y="1"/>
                    </a:cubicBezTo>
                    <a:cubicBezTo>
                      <a:pt x="76" y="76"/>
                      <a:pt x="126" y="126"/>
                      <a:pt x="201" y="201"/>
                    </a:cubicBezTo>
                    <a:close/>
                  </a:path>
                </a:pathLst>
              </a:custGeom>
              <a:solidFill>
                <a:srgbClr val="6865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48"/>
              <p:cNvSpPr/>
              <p:nvPr/>
            </p:nvSpPr>
            <p:spPr>
              <a:xfrm>
                <a:off x="5228850" y="5040200"/>
                <a:ext cx="1403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479" extrusionOk="0">
                    <a:moveTo>
                      <a:pt x="2259" y="0"/>
                    </a:moveTo>
                    <a:cubicBezTo>
                      <a:pt x="2019" y="0"/>
                      <a:pt x="1776" y="24"/>
                      <a:pt x="1530" y="73"/>
                    </a:cubicBezTo>
                    <a:cubicBezTo>
                      <a:pt x="477" y="274"/>
                      <a:pt x="1" y="875"/>
                      <a:pt x="251" y="1903"/>
                    </a:cubicBezTo>
                    <a:cubicBezTo>
                      <a:pt x="452" y="2680"/>
                      <a:pt x="753" y="3432"/>
                      <a:pt x="1454" y="3908"/>
                    </a:cubicBezTo>
                    <a:cubicBezTo>
                      <a:pt x="1888" y="4290"/>
                      <a:pt x="2211" y="4478"/>
                      <a:pt x="2572" y="4478"/>
                    </a:cubicBezTo>
                    <a:cubicBezTo>
                      <a:pt x="2921" y="4478"/>
                      <a:pt x="3306" y="4303"/>
                      <a:pt x="3860" y="3958"/>
                    </a:cubicBezTo>
                    <a:cubicBezTo>
                      <a:pt x="4011" y="3833"/>
                      <a:pt x="4186" y="3708"/>
                      <a:pt x="4337" y="3582"/>
                    </a:cubicBezTo>
                    <a:cubicBezTo>
                      <a:pt x="5615" y="2630"/>
                      <a:pt x="5489" y="1101"/>
                      <a:pt x="4036" y="424"/>
                    </a:cubicBezTo>
                    <a:cubicBezTo>
                      <a:pt x="3459" y="154"/>
                      <a:pt x="2870" y="0"/>
                      <a:pt x="2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8"/>
              <p:cNvSpPr/>
              <p:nvPr/>
            </p:nvSpPr>
            <p:spPr>
              <a:xfrm>
                <a:off x="5319700" y="5098425"/>
                <a:ext cx="31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1" extrusionOk="0">
                    <a:moveTo>
                      <a:pt x="1" y="0"/>
                    </a:moveTo>
                    <a:cubicBezTo>
                      <a:pt x="1" y="50"/>
                      <a:pt x="1" y="125"/>
                      <a:pt x="1" y="201"/>
                    </a:cubicBezTo>
                    <a:cubicBezTo>
                      <a:pt x="26" y="176"/>
                      <a:pt x="76" y="176"/>
                      <a:pt x="76" y="150"/>
                    </a:cubicBezTo>
                    <a:cubicBezTo>
                      <a:pt x="126" y="75"/>
                      <a:pt x="76" y="25"/>
                      <a:pt x="1" y="0"/>
                    </a:cubicBezTo>
                    <a:close/>
                  </a:path>
                </a:pathLst>
              </a:custGeom>
              <a:solidFill>
                <a:srgbClr val="6966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48"/>
              <p:cNvSpPr/>
              <p:nvPr/>
            </p:nvSpPr>
            <p:spPr>
              <a:xfrm>
                <a:off x="5408675" y="5009825"/>
                <a:ext cx="11217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4116" extrusionOk="0">
                    <a:moveTo>
                      <a:pt x="2542" y="0"/>
                    </a:moveTo>
                    <a:cubicBezTo>
                      <a:pt x="2432" y="0"/>
                      <a:pt x="2327" y="11"/>
                      <a:pt x="2231" y="35"/>
                    </a:cubicBezTo>
                    <a:cubicBezTo>
                      <a:pt x="1379" y="236"/>
                      <a:pt x="728" y="687"/>
                      <a:pt x="327" y="1514"/>
                    </a:cubicBezTo>
                    <a:cubicBezTo>
                      <a:pt x="1" y="2166"/>
                      <a:pt x="126" y="2717"/>
                      <a:pt x="502" y="3268"/>
                    </a:cubicBezTo>
                    <a:cubicBezTo>
                      <a:pt x="895" y="3849"/>
                      <a:pt x="1345" y="4115"/>
                      <a:pt x="1997" y="4115"/>
                    </a:cubicBezTo>
                    <a:cubicBezTo>
                      <a:pt x="2302" y="4115"/>
                      <a:pt x="2651" y="4057"/>
                      <a:pt x="3058" y="3945"/>
                    </a:cubicBezTo>
                    <a:cubicBezTo>
                      <a:pt x="3359" y="3644"/>
                      <a:pt x="3760" y="3419"/>
                      <a:pt x="4011" y="3068"/>
                    </a:cubicBezTo>
                    <a:cubicBezTo>
                      <a:pt x="4437" y="2441"/>
                      <a:pt x="4487" y="1263"/>
                      <a:pt x="4111" y="712"/>
                    </a:cubicBezTo>
                    <a:cubicBezTo>
                      <a:pt x="3837" y="312"/>
                      <a:pt x="3121" y="0"/>
                      <a:pt x="2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48"/>
              <p:cNvSpPr/>
              <p:nvPr/>
            </p:nvSpPr>
            <p:spPr>
              <a:xfrm>
                <a:off x="4928725" y="5055250"/>
                <a:ext cx="12722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7" extrusionOk="0">
                    <a:moveTo>
                      <a:pt x="1894" y="1"/>
                    </a:moveTo>
                    <a:cubicBezTo>
                      <a:pt x="855" y="1"/>
                      <a:pt x="398" y="438"/>
                      <a:pt x="176" y="1502"/>
                    </a:cubicBezTo>
                    <a:lnTo>
                      <a:pt x="201" y="1502"/>
                    </a:lnTo>
                    <a:cubicBezTo>
                      <a:pt x="1" y="1652"/>
                      <a:pt x="51" y="1802"/>
                      <a:pt x="201" y="1928"/>
                    </a:cubicBezTo>
                    <a:cubicBezTo>
                      <a:pt x="151" y="2178"/>
                      <a:pt x="176" y="2404"/>
                      <a:pt x="402" y="2579"/>
                    </a:cubicBezTo>
                    <a:cubicBezTo>
                      <a:pt x="862" y="3635"/>
                      <a:pt x="1623" y="4196"/>
                      <a:pt x="2427" y="4196"/>
                    </a:cubicBezTo>
                    <a:cubicBezTo>
                      <a:pt x="2979" y="4196"/>
                      <a:pt x="3551" y="3932"/>
                      <a:pt x="4061" y="3381"/>
                    </a:cubicBezTo>
                    <a:cubicBezTo>
                      <a:pt x="4512" y="2830"/>
                      <a:pt x="5088" y="2304"/>
                      <a:pt x="4662" y="1451"/>
                    </a:cubicBezTo>
                    <a:cubicBezTo>
                      <a:pt x="4662" y="1401"/>
                      <a:pt x="4662" y="1376"/>
                      <a:pt x="4637" y="1326"/>
                    </a:cubicBezTo>
                    <a:cubicBezTo>
                      <a:pt x="4562" y="1301"/>
                      <a:pt x="4512" y="1276"/>
                      <a:pt x="4437" y="1251"/>
                    </a:cubicBezTo>
                    <a:cubicBezTo>
                      <a:pt x="4487" y="1251"/>
                      <a:pt x="4562" y="1276"/>
                      <a:pt x="4637" y="1326"/>
                    </a:cubicBezTo>
                    <a:cubicBezTo>
                      <a:pt x="4562" y="574"/>
                      <a:pt x="4086" y="223"/>
                      <a:pt x="3409" y="123"/>
                    </a:cubicBezTo>
                    <a:cubicBezTo>
                      <a:pt x="3033" y="73"/>
                      <a:pt x="2682" y="48"/>
                      <a:pt x="2331" y="23"/>
                    </a:cubicBezTo>
                    <a:cubicBezTo>
                      <a:pt x="2175" y="8"/>
                      <a:pt x="2029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8"/>
              <p:cNvSpPr/>
              <p:nvPr/>
            </p:nvSpPr>
            <p:spPr>
              <a:xfrm>
                <a:off x="5233250" y="4741175"/>
                <a:ext cx="1140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372" extrusionOk="0">
                    <a:moveTo>
                      <a:pt x="2211" y="0"/>
                    </a:moveTo>
                    <a:cubicBezTo>
                      <a:pt x="1960" y="0"/>
                      <a:pt x="1707" y="47"/>
                      <a:pt x="1454" y="105"/>
                    </a:cubicBezTo>
                    <a:cubicBezTo>
                      <a:pt x="877" y="230"/>
                      <a:pt x="451" y="581"/>
                      <a:pt x="451" y="1257"/>
                    </a:cubicBezTo>
                    <a:cubicBezTo>
                      <a:pt x="0" y="2210"/>
                      <a:pt x="401" y="2962"/>
                      <a:pt x="1053" y="3663"/>
                    </a:cubicBezTo>
                    <a:cubicBezTo>
                      <a:pt x="1078" y="3789"/>
                      <a:pt x="1153" y="3839"/>
                      <a:pt x="1253" y="3889"/>
                    </a:cubicBezTo>
                    <a:cubicBezTo>
                      <a:pt x="1606" y="4213"/>
                      <a:pt x="1998" y="4371"/>
                      <a:pt x="2385" y="4371"/>
                    </a:cubicBezTo>
                    <a:cubicBezTo>
                      <a:pt x="2686" y="4371"/>
                      <a:pt x="2984" y="4276"/>
                      <a:pt x="3258" y="4090"/>
                    </a:cubicBezTo>
                    <a:cubicBezTo>
                      <a:pt x="4010" y="3563"/>
                      <a:pt x="4562" y="2861"/>
                      <a:pt x="4486" y="1834"/>
                    </a:cubicBezTo>
                    <a:cubicBezTo>
                      <a:pt x="4411" y="932"/>
                      <a:pt x="3885" y="480"/>
                      <a:pt x="3083" y="255"/>
                    </a:cubicBezTo>
                    <a:cubicBezTo>
                      <a:pt x="2798" y="65"/>
                      <a:pt x="2506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48"/>
              <p:cNvSpPr/>
              <p:nvPr/>
            </p:nvSpPr>
            <p:spPr>
              <a:xfrm>
                <a:off x="4690625" y="4778150"/>
                <a:ext cx="1397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773" extrusionOk="0">
                    <a:moveTo>
                      <a:pt x="2372" y="1"/>
                    </a:moveTo>
                    <a:cubicBezTo>
                      <a:pt x="1646" y="1"/>
                      <a:pt x="1037" y="330"/>
                      <a:pt x="527" y="981"/>
                    </a:cubicBezTo>
                    <a:cubicBezTo>
                      <a:pt x="1" y="1558"/>
                      <a:pt x="176" y="2235"/>
                      <a:pt x="302" y="2861"/>
                    </a:cubicBezTo>
                    <a:cubicBezTo>
                      <a:pt x="588" y="4169"/>
                      <a:pt x="1348" y="4772"/>
                      <a:pt x="2299" y="4772"/>
                    </a:cubicBezTo>
                    <a:cubicBezTo>
                      <a:pt x="2678" y="4772"/>
                      <a:pt x="3088" y="4676"/>
                      <a:pt x="3510" y="4490"/>
                    </a:cubicBezTo>
                    <a:cubicBezTo>
                      <a:pt x="3835" y="4340"/>
                      <a:pt x="4161" y="4139"/>
                      <a:pt x="4437" y="3914"/>
                    </a:cubicBezTo>
                    <a:cubicBezTo>
                      <a:pt x="5565" y="2986"/>
                      <a:pt x="5590" y="1633"/>
                      <a:pt x="4537" y="781"/>
                    </a:cubicBezTo>
                    <a:cubicBezTo>
                      <a:pt x="4236" y="380"/>
                      <a:pt x="3835" y="179"/>
                      <a:pt x="3359" y="179"/>
                    </a:cubicBezTo>
                    <a:cubicBezTo>
                      <a:pt x="3008" y="60"/>
                      <a:pt x="2680" y="1"/>
                      <a:pt x="2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48"/>
              <p:cNvSpPr/>
              <p:nvPr/>
            </p:nvSpPr>
            <p:spPr>
              <a:xfrm>
                <a:off x="5037125" y="4242500"/>
                <a:ext cx="13035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167" extrusionOk="0">
                    <a:moveTo>
                      <a:pt x="387" y="0"/>
                    </a:moveTo>
                    <a:cubicBezTo>
                      <a:pt x="375" y="0"/>
                      <a:pt x="364" y="1"/>
                      <a:pt x="351" y="1"/>
                    </a:cubicBezTo>
                    <a:cubicBezTo>
                      <a:pt x="0" y="26"/>
                      <a:pt x="126" y="478"/>
                      <a:pt x="101" y="753"/>
                    </a:cubicBezTo>
                    <a:cubicBezTo>
                      <a:pt x="76" y="828"/>
                      <a:pt x="101" y="879"/>
                      <a:pt x="101" y="954"/>
                    </a:cubicBezTo>
                    <a:cubicBezTo>
                      <a:pt x="101" y="1029"/>
                      <a:pt x="126" y="1104"/>
                      <a:pt x="126" y="1154"/>
                    </a:cubicBezTo>
                    <a:cubicBezTo>
                      <a:pt x="126" y="1856"/>
                      <a:pt x="226" y="2533"/>
                      <a:pt x="452" y="3184"/>
                    </a:cubicBezTo>
                    <a:cubicBezTo>
                      <a:pt x="627" y="3660"/>
                      <a:pt x="577" y="4237"/>
                      <a:pt x="1078" y="4588"/>
                    </a:cubicBezTo>
                    <a:cubicBezTo>
                      <a:pt x="1078" y="4738"/>
                      <a:pt x="1078" y="4914"/>
                      <a:pt x="1254" y="4989"/>
                    </a:cubicBezTo>
                    <a:cubicBezTo>
                      <a:pt x="1279" y="5114"/>
                      <a:pt x="1329" y="5189"/>
                      <a:pt x="1454" y="5189"/>
                    </a:cubicBezTo>
                    <a:cubicBezTo>
                      <a:pt x="1479" y="5290"/>
                      <a:pt x="1554" y="5365"/>
                      <a:pt x="1655" y="5415"/>
                    </a:cubicBezTo>
                    <a:cubicBezTo>
                      <a:pt x="1655" y="5590"/>
                      <a:pt x="1730" y="5716"/>
                      <a:pt x="1905" y="5766"/>
                    </a:cubicBezTo>
                    <a:cubicBezTo>
                      <a:pt x="2363" y="6030"/>
                      <a:pt x="2726" y="6167"/>
                      <a:pt x="3044" y="6167"/>
                    </a:cubicBezTo>
                    <a:cubicBezTo>
                      <a:pt x="3510" y="6167"/>
                      <a:pt x="3880" y="5875"/>
                      <a:pt x="4311" y="5264"/>
                    </a:cubicBezTo>
                    <a:cubicBezTo>
                      <a:pt x="5038" y="4187"/>
                      <a:pt x="5063" y="2959"/>
                      <a:pt x="5188" y="1731"/>
                    </a:cubicBezTo>
                    <a:cubicBezTo>
                      <a:pt x="5214" y="1405"/>
                      <a:pt x="5163" y="1079"/>
                      <a:pt x="5163" y="753"/>
                    </a:cubicBezTo>
                    <a:cubicBezTo>
                      <a:pt x="5163" y="323"/>
                      <a:pt x="4912" y="75"/>
                      <a:pt x="4519" y="75"/>
                    </a:cubicBezTo>
                    <a:cubicBezTo>
                      <a:pt x="4500" y="75"/>
                      <a:pt x="4481" y="75"/>
                      <a:pt x="4462" y="76"/>
                    </a:cubicBezTo>
                    <a:cubicBezTo>
                      <a:pt x="4061" y="76"/>
                      <a:pt x="4111" y="452"/>
                      <a:pt x="4111" y="753"/>
                    </a:cubicBezTo>
                    <a:cubicBezTo>
                      <a:pt x="4111" y="1104"/>
                      <a:pt x="4111" y="1430"/>
                      <a:pt x="4111" y="1756"/>
                    </a:cubicBezTo>
                    <a:cubicBezTo>
                      <a:pt x="4136" y="2708"/>
                      <a:pt x="4011" y="3610"/>
                      <a:pt x="3685" y="4488"/>
                    </a:cubicBezTo>
                    <a:cubicBezTo>
                      <a:pt x="3438" y="5139"/>
                      <a:pt x="3150" y="5348"/>
                      <a:pt x="2551" y="5348"/>
                    </a:cubicBezTo>
                    <a:cubicBezTo>
                      <a:pt x="2482" y="5348"/>
                      <a:pt x="2409" y="5345"/>
                      <a:pt x="2331" y="5340"/>
                    </a:cubicBezTo>
                    <a:cubicBezTo>
                      <a:pt x="2306" y="5239"/>
                      <a:pt x="2256" y="5164"/>
                      <a:pt x="2156" y="5114"/>
                    </a:cubicBezTo>
                    <a:cubicBezTo>
                      <a:pt x="2131" y="4964"/>
                      <a:pt x="2006" y="4863"/>
                      <a:pt x="1880" y="4763"/>
                    </a:cubicBezTo>
                    <a:cubicBezTo>
                      <a:pt x="1880" y="4663"/>
                      <a:pt x="1830" y="4563"/>
                      <a:pt x="1730" y="4538"/>
                    </a:cubicBezTo>
                    <a:cubicBezTo>
                      <a:pt x="1705" y="4387"/>
                      <a:pt x="1680" y="4237"/>
                      <a:pt x="1529" y="4137"/>
                    </a:cubicBezTo>
                    <a:cubicBezTo>
                      <a:pt x="1529" y="3911"/>
                      <a:pt x="1504" y="3711"/>
                      <a:pt x="1279" y="3560"/>
                    </a:cubicBezTo>
                    <a:cubicBezTo>
                      <a:pt x="1279" y="3460"/>
                      <a:pt x="1229" y="3360"/>
                      <a:pt x="1128" y="3335"/>
                    </a:cubicBezTo>
                    <a:cubicBezTo>
                      <a:pt x="1103" y="3059"/>
                      <a:pt x="1153" y="2758"/>
                      <a:pt x="903" y="2558"/>
                    </a:cubicBezTo>
                    <a:cubicBezTo>
                      <a:pt x="953" y="2483"/>
                      <a:pt x="953" y="2432"/>
                      <a:pt x="903" y="2357"/>
                    </a:cubicBezTo>
                    <a:cubicBezTo>
                      <a:pt x="878" y="2357"/>
                      <a:pt x="853" y="2357"/>
                      <a:pt x="853" y="2332"/>
                    </a:cubicBezTo>
                    <a:lnTo>
                      <a:pt x="853" y="2332"/>
                    </a:lnTo>
                    <a:cubicBezTo>
                      <a:pt x="853" y="2332"/>
                      <a:pt x="878" y="2357"/>
                      <a:pt x="903" y="2357"/>
                    </a:cubicBezTo>
                    <a:cubicBezTo>
                      <a:pt x="928" y="2357"/>
                      <a:pt x="928" y="2307"/>
                      <a:pt x="928" y="2307"/>
                    </a:cubicBezTo>
                    <a:cubicBezTo>
                      <a:pt x="928" y="2257"/>
                      <a:pt x="903" y="2207"/>
                      <a:pt x="903" y="2157"/>
                    </a:cubicBezTo>
                    <a:cubicBezTo>
                      <a:pt x="903" y="1806"/>
                      <a:pt x="903" y="1430"/>
                      <a:pt x="727" y="1104"/>
                    </a:cubicBezTo>
                    <a:cubicBezTo>
                      <a:pt x="702" y="979"/>
                      <a:pt x="677" y="879"/>
                      <a:pt x="677" y="753"/>
                    </a:cubicBezTo>
                    <a:cubicBezTo>
                      <a:pt x="628" y="484"/>
                      <a:pt x="842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8"/>
              <p:cNvSpPr/>
              <p:nvPr/>
            </p:nvSpPr>
            <p:spPr>
              <a:xfrm>
                <a:off x="5089750" y="5084925"/>
                <a:ext cx="99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440" extrusionOk="0">
                    <a:moveTo>
                      <a:pt x="2521" y="1"/>
                    </a:moveTo>
                    <a:cubicBezTo>
                      <a:pt x="2319" y="1"/>
                      <a:pt x="2090" y="31"/>
                      <a:pt x="1830" y="89"/>
                    </a:cubicBezTo>
                    <a:cubicBezTo>
                      <a:pt x="1605" y="139"/>
                      <a:pt x="1354" y="139"/>
                      <a:pt x="1179" y="340"/>
                    </a:cubicBezTo>
                    <a:cubicBezTo>
                      <a:pt x="1" y="1317"/>
                      <a:pt x="151" y="2445"/>
                      <a:pt x="1580" y="3172"/>
                    </a:cubicBezTo>
                    <a:cubicBezTo>
                      <a:pt x="1835" y="3331"/>
                      <a:pt x="2110" y="3440"/>
                      <a:pt x="2393" y="3440"/>
                    </a:cubicBezTo>
                    <a:cubicBezTo>
                      <a:pt x="2555" y="3440"/>
                      <a:pt x="2719" y="3404"/>
                      <a:pt x="2883" y="3322"/>
                    </a:cubicBezTo>
                    <a:cubicBezTo>
                      <a:pt x="3635" y="2971"/>
                      <a:pt x="3986" y="1743"/>
                      <a:pt x="3635" y="766"/>
                    </a:cubicBezTo>
                    <a:cubicBezTo>
                      <a:pt x="3449" y="246"/>
                      <a:pt x="3098" y="1"/>
                      <a:pt x="2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48"/>
              <p:cNvSpPr/>
              <p:nvPr/>
            </p:nvSpPr>
            <p:spPr>
              <a:xfrm>
                <a:off x="5127350" y="5128500"/>
                <a:ext cx="19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76" extrusionOk="0">
                    <a:moveTo>
                      <a:pt x="76" y="0"/>
                    </a:moveTo>
                    <a:lnTo>
                      <a:pt x="1" y="50"/>
                    </a:lnTo>
                    <a:lnTo>
                      <a:pt x="51" y="7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6966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48"/>
              <p:cNvSpPr/>
              <p:nvPr/>
            </p:nvSpPr>
            <p:spPr>
              <a:xfrm>
                <a:off x="4721325" y="4378225"/>
                <a:ext cx="11782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928" extrusionOk="0">
                    <a:moveTo>
                      <a:pt x="2357" y="387"/>
                    </a:moveTo>
                    <a:cubicBezTo>
                      <a:pt x="2858" y="587"/>
                      <a:pt x="3284" y="1013"/>
                      <a:pt x="3810" y="1214"/>
                    </a:cubicBezTo>
                    <a:cubicBezTo>
                      <a:pt x="3825" y="1214"/>
                      <a:pt x="3839" y="1214"/>
                      <a:pt x="3848" y="1209"/>
                    </a:cubicBezTo>
                    <a:lnTo>
                      <a:pt x="3848" y="1209"/>
                    </a:lnTo>
                    <a:cubicBezTo>
                      <a:pt x="3562" y="1702"/>
                      <a:pt x="3641" y="2146"/>
                      <a:pt x="4086" y="2517"/>
                    </a:cubicBezTo>
                    <a:cubicBezTo>
                      <a:pt x="4061" y="2517"/>
                      <a:pt x="4036" y="2517"/>
                      <a:pt x="4011" y="2492"/>
                    </a:cubicBezTo>
                    <a:cubicBezTo>
                      <a:pt x="3760" y="2592"/>
                      <a:pt x="3710" y="2818"/>
                      <a:pt x="3660" y="3044"/>
                    </a:cubicBezTo>
                    <a:cubicBezTo>
                      <a:pt x="3471" y="3727"/>
                      <a:pt x="3061" y="4101"/>
                      <a:pt x="2366" y="4101"/>
                    </a:cubicBezTo>
                    <a:cubicBezTo>
                      <a:pt x="2322" y="4101"/>
                      <a:pt x="2277" y="4099"/>
                      <a:pt x="2231" y="4096"/>
                    </a:cubicBezTo>
                    <a:cubicBezTo>
                      <a:pt x="2051" y="4096"/>
                      <a:pt x="1871" y="4064"/>
                      <a:pt x="1690" y="4064"/>
                    </a:cubicBezTo>
                    <a:cubicBezTo>
                      <a:pt x="1645" y="4064"/>
                      <a:pt x="1600" y="4066"/>
                      <a:pt x="1555" y="4071"/>
                    </a:cubicBezTo>
                    <a:cubicBezTo>
                      <a:pt x="1555" y="4071"/>
                      <a:pt x="1530" y="4096"/>
                      <a:pt x="1530" y="4096"/>
                    </a:cubicBezTo>
                    <a:cubicBezTo>
                      <a:pt x="1605" y="3795"/>
                      <a:pt x="1454" y="3520"/>
                      <a:pt x="1354" y="3244"/>
                    </a:cubicBezTo>
                    <a:cubicBezTo>
                      <a:pt x="1028" y="2166"/>
                      <a:pt x="1229" y="1515"/>
                      <a:pt x="2156" y="738"/>
                    </a:cubicBezTo>
                    <a:cubicBezTo>
                      <a:pt x="2231" y="688"/>
                      <a:pt x="2282" y="638"/>
                      <a:pt x="2332" y="562"/>
                    </a:cubicBezTo>
                    <a:cubicBezTo>
                      <a:pt x="2357" y="512"/>
                      <a:pt x="2357" y="437"/>
                      <a:pt x="2357" y="387"/>
                    </a:cubicBezTo>
                    <a:close/>
                    <a:moveTo>
                      <a:pt x="2588" y="1"/>
                    </a:moveTo>
                    <a:cubicBezTo>
                      <a:pt x="2376" y="1"/>
                      <a:pt x="2144" y="39"/>
                      <a:pt x="1881" y="111"/>
                    </a:cubicBezTo>
                    <a:cubicBezTo>
                      <a:pt x="302" y="938"/>
                      <a:pt x="1" y="3119"/>
                      <a:pt x="1304" y="4347"/>
                    </a:cubicBezTo>
                    <a:cubicBezTo>
                      <a:pt x="1664" y="4756"/>
                      <a:pt x="2111" y="4927"/>
                      <a:pt x="2549" y="4927"/>
                    </a:cubicBezTo>
                    <a:cubicBezTo>
                      <a:pt x="3210" y="4927"/>
                      <a:pt x="3850" y="4539"/>
                      <a:pt x="4136" y="3996"/>
                    </a:cubicBezTo>
                    <a:cubicBezTo>
                      <a:pt x="4587" y="3144"/>
                      <a:pt x="4713" y="2242"/>
                      <a:pt x="4312" y="1339"/>
                    </a:cubicBezTo>
                    <a:cubicBezTo>
                      <a:pt x="4236" y="1214"/>
                      <a:pt x="4161" y="1089"/>
                      <a:pt x="4086" y="963"/>
                    </a:cubicBezTo>
                    <a:cubicBezTo>
                      <a:pt x="3606" y="298"/>
                      <a:pt x="3180" y="1"/>
                      <a:pt x="2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8"/>
              <p:cNvSpPr/>
              <p:nvPr/>
            </p:nvSpPr>
            <p:spPr>
              <a:xfrm>
                <a:off x="5007675" y="4753575"/>
                <a:ext cx="11470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764" extrusionOk="0">
                    <a:moveTo>
                      <a:pt x="2430" y="1"/>
                    </a:moveTo>
                    <a:cubicBezTo>
                      <a:pt x="2179" y="1"/>
                      <a:pt x="1920" y="54"/>
                      <a:pt x="1655" y="160"/>
                    </a:cubicBezTo>
                    <a:cubicBezTo>
                      <a:pt x="1624" y="150"/>
                      <a:pt x="1597" y="143"/>
                      <a:pt x="1571" y="143"/>
                    </a:cubicBezTo>
                    <a:cubicBezTo>
                      <a:pt x="1534" y="143"/>
                      <a:pt x="1498" y="156"/>
                      <a:pt x="1454" y="185"/>
                    </a:cubicBezTo>
                    <a:cubicBezTo>
                      <a:pt x="1354" y="285"/>
                      <a:pt x="1153" y="235"/>
                      <a:pt x="1053" y="360"/>
                    </a:cubicBezTo>
                    <a:cubicBezTo>
                      <a:pt x="76" y="1137"/>
                      <a:pt x="1" y="1639"/>
                      <a:pt x="652" y="2967"/>
                    </a:cubicBezTo>
                    <a:cubicBezTo>
                      <a:pt x="652" y="3218"/>
                      <a:pt x="803" y="3368"/>
                      <a:pt x="1053" y="3393"/>
                    </a:cubicBezTo>
                    <a:cubicBezTo>
                      <a:pt x="1153" y="3619"/>
                      <a:pt x="1329" y="3719"/>
                      <a:pt x="1579" y="3744"/>
                    </a:cubicBezTo>
                    <a:cubicBezTo>
                      <a:pt x="1705" y="3757"/>
                      <a:pt x="1828" y="3764"/>
                      <a:pt x="1949" y="3764"/>
                    </a:cubicBezTo>
                    <a:cubicBezTo>
                      <a:pt x="2528" y="3764"/>
                      <a:pt x="3049" y="3603"/>
                      <a:pt x="3484" y="3167"/>
                    </a:cubicBezTo>
                    <a:cubicBezTo>
                      <a:pt x="3760" y="3042"/>
                      <a:pt x="3960" y="2842"/>
                      <a:pt x="4086" y="2566"/>
                    </a:cubicBezTo>
                    <a:cubicBezTo>
                      <a:pt x="4587" y="1589"/>
                      <a:pt x="4512" y="1187"/>
                      <a:pt x="3710" y="536"/>
                    </a:cubicBezTo>
                    <a:cubicBezTo>
                      <a:pt x="3321" y="179"/>
                      <a:pt x="2889" y="1"/>
                      <a:pt x="2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48"/>
              <p:cNvSpPr/>
              <p:nvPr/>
            </p:nvSpPr>
            <p:spPr>
              <a:xfrm>
                <a:off x="5358550" y="4378600"/>
                <a:ext cx="1065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874" extrusionOk="0">
                    <a:moveTo>
                      <a:pt x="2081" y="347"/>
                    </a:moveTo>
                    <a:lnTo>
                      <a:pt x="2081" y="347"/>
                    </a:lnTo>
                    <a:cubicBezTo>
                      <a:pt x="2632" y="623"/>
                      <a:pt x="3008" y="1124"/>
                      <a:pt x="3585" y="1399"/>
                    </a:cubicBezTo>
                    <a:cubicBezTo>
                      <a:pt x="3585" y="1399"/>
                      <a:pt x="3585" y="1399"/>
                      <a:pt x="3610" y="1374"/>
                    </a:cubicBezTo>
                    <a:lnTo>
                      <a:pt x="3610" y="1374"/>
                    </a:lnTo>
                    <a:cubicBezTo>
                      <a:pt x="3384" y="1700"/>
                      <a:pt x="3384" y="2001"/>
                      <a:pt x="3660" y="2302"/>
                    </a:cubicBezTo>
                    <a:cubicBezTo>
                      <a:pt x="3610" y="2327"/>
                      <a:pt x="3585" y="2377"/>
                      <a:pt x="3560" y="2427"/>
                    </a:cubicBezTo>
                    <a:cubicBezTo>
                      <a:pt x="3560" y="2653"/>
                      <a:pt x="3535" y="2853"/>
                      <a:pt x="3409" y="3029"/>
                    </a:cubicBezTo>
                    <a:cubicBezTo>
                      <a:pt x="3033" y="4056"/>
                      <a:pt x="2181" y="4106"/>
                      <a:pt x="1304" y="4181"/>
                    </a:cubicBezTo>
                    <a:cubicBezTo>
                      <a:pt x="1354" y="3580"/>
                      <a:pt x="1003" y="3179"/>
                      <a:pt x="652" y="2778"/>
                    </a:cubicBezTo>
                    <a:lnTo>
                      <a:pt x="677" y="2778"/>
                    </a:lnTo>
                    <a:cubicBezTo>
                      <a:pt x="728" y="2703"/>
                      <a:pt x="778" y="2628"/>
                      <a:pt x="828" y="2552"/>
                    </a:cubicBezTo>
                    <a:cubicBezTo>
                      <a:pt x="953" y="1700"/>
                      <a:pt x="1279" y="1024"/>
                      <a:pt x="2031" y="572"/>
                    </a:cubicBezTo>
                    <a:cubicBezTo>
                      <a:pt x="2081" y="497"/>
                      <a:pt x="2106" y="422"/>
                      <a:pt x="2081" y="347"/>
                    </a:cubicBezTo>
                    <a:close/>
                    <a:moveTo>
                      <a:pt x="2232" y="0"/>
                    </a:moveTo>
                    <a:cubicBezTo>
                      <a:pt x="2048" y="0"/>
                      <a:pt x="1849" y="24"/>
                      <a:pt x="1630" y="71"/>
                    </a:cubicBezTo>
                    <a:cubicBezTo>
                      <a:pt x="702" y="322"/>
                      <a:pt x="352" y="1049"/>
                      <a:pt x="226" y="1926"/>
                    </a:cubicBezTo>
                    <a:cubicBezTo>
                      <a:pt x="1" y="2126"/>
                      <a:pt x="1" y="2327"/>
                      <a:pt x="251" y="2527"/>
                    </a:cubicBezTo>
                    <a:lnTo>
                      <a:pt x="251" y="2728"/>
                    </a:lnTo>
                    <a:cubicBezTo>
                      <a:pt x="251" y="2853"/>
                      <a:pt x="251" y="3003"/>
                      <a:pt x="251" y="3129"/>
                    </a:cubicBezTo>
                    <a:cubicBezTo>
                      <a:pt x="251" y="3354"/>
                      <a:pt x="251" y="3580"/>
                      <a:pt x="452" y="3755"/>
                    </a:cubicBezTo>
                    <a:cubicBezTo>
                      <a:pt x="577" y="4006"/>
                      <a:pt x="728" y="4232"/>
                      <a:pt x="1003" y="4357"/>
                    </a:cubicBezTo>
                    <a:cubicBezTo>
                      <a:pt x="1434" y="4695"/>
                      <a:pt x="1921" y="4873"/>
                      <a:pt x="2373" y="4873"/>
                    </a:cubicBezTo>
                    <a:cubicBezTo>
                      <a:pt x="2657" y="4873"/>
                      <a:pt x="2926" y="4803"/>
                      <a:pt x="3159" y="4658"/>
                    </a:cubicBezTo>
                    <a:cubicBezTo>
                      <a:pt x="3860" y="4232"/>
                      <a:pt x="4261" y="3204"/>
                      <a:pt x="4086" y="2327"/>
                    </a:cubicBezTo>
                    <a:cubicBezTo>
                      <a:pt x="4261" y="1876"/>
                      <a:pt x="4061" y="1500"/>
                      <a:pt x="3860" y="1124"/>
                    </a:cubicBezTo>
                    <a:cubicBezTo>
                      <a:pt x="3404" y="350"/>
                      <a:pt x="2932" y="0"/>
                      <a:pt x="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48"/>
              <p:cNvSpPr/>
              <p:nvPr/>
            </p:nvSpPr>
            <p:spPr>
              <a:xfrm>
                <a:off x="4802800" y="5183625"/>
                <a:ext cx="627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5" extrusionOk="0">
                    <a:moveTo>
                      <a:pt x="85" y="1"/>
                    </a:moveTo>
                    <a:cubicBezTo>
                      <a:pt x="31" y="1"/>
                      <a:pt x="0" y="26"/>
                      <a:pt x="50" y="151"/>
                    </a:cubicBezTo>
                    <a:cubicBezTo>
                      <a:pt x="50" y="154"/>
                      <a:pt x="52" y="155"/>
                      <a:pt x="55" y="155"/>
                    </a:cubicBezTo>
                    <a:cubicBezTo>
                      <a:pt x="81" y="155"/>
                      <a:pt x="206" y="68"/>
                      <a:pt x="251" y="1"/>
                    </a:cubicBezTo>
                    <a:lnTo>
                      <a:pt x="251" y="1"/>
                    </a:lnTo>
                    <a:cubicBezTo>
                      <a:pt x="238" y="9"/>
                      <a:pt x="221" y="12"/>
                      <a:pt x="203" y="12"/>
                    </a:cubicBezTo>
                    <a:cubicBezTo>
                      <a:pt x="165" y="12"/>
                      <a:pt x="120" y="1"/>
                      <a:pt x="85" y="1"/>
                    </a:cubicBezTo>
                    <a:close/>
                  </a:path>
                </a:pathLst>
              </a:custGeom>
              <a:solidFill>
                <a:srgbClr val="8583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8"/>
              <p:cNvSpPr/>
              <p:nvPr/>
            </p:nvSpPr>
            <p:spPr>
              <a:xfrm>
                <a:off x="5413075" y="4744525"/>
                <a:ext cx="1165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367" extrusionOk="0">
                    <a:moveTo>
                      <a:pt x="2147" y="0"/>
                    </a:moveTo>
                    <a:cubicBezTo>
                      <a:pt x="1550" y="0"/>
                      <a:pt x="1003" y="324"/>
                      <a:pt x="627" y="898"/>
                    </a:cubicBezTo>
                    <a:cubicBezTo>
                      <a:pt x="0" y="2151"/>
                      <a:pt x="276" y="3179"/>
                      <a:pt x="1504" y="4106"/>
                    </a:cubicBezTo>
                    <a:cubicBezTo>
                      <a:pt x="1723" y="4312"/>
                      <a:pt x="1956" y="4366"/>
                      <a:pt x="2195" y="4366"/>
                    </a:cubicBezTo>
                    <a:cubicBezTo>
                      <a:pt x="2421" y="4366"/>
                      <a:pt x="2651" y="4319"/>
                      <a:pt x="2882" y="4306"/>
                    </a:cubicBezTo>
                    <a:cubicBezTo>
                      <a:pt x="3283" y="4306"/>
                      <a:pt x="3509" y="4031"/>
                      <a:pt x="3659" y="3730"/>
                    </a:cubicBezTo>
                    <a:lnTo>
                      <a:pt x="3659" y="3705"/>
                    </a:lnTo>
                    <a:cubicBezTo>
                      <a:pt x="3835" y="3655"/>
                      <a:pt x="3885" y="3504"/>
                      <a:pt x="3910" y="3329"/>
                    </a:cubicBezTo>
                    <a:cubicBezTo>
                      <a:pt x="4060" y="3078"/>
                      <a:pt x="4236" y="2828"/>
                      <a:pt x="4336" y="2552"/>
                    </a:cubicBezTo>
                    <a:cubicBezTo>
                      <a:pt x="4662" y="1725"/>
                      <a:pt x="4386" y="973"/>
                      <a:pt x="3609" y="522"/>
                    </a:cubicBezTo>
                    <a:cubicBezTo>
                      <a:pt x="3308" y="321"/>
                      <a:pt x="2983" y="146"/>
                      <a:pt x="2632" y="71"/>
                    </a:cubicBezTo>
                    <a:cubicBezTo>
                      <a:pt x="2468" y="23"/>
                      <a:pt x="2306" y="0"/>
                      <a:pt x="2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8"/>
              <p:cNvSpPr/>
              <p:nvPr/>
            </p:nvSpPr>
            <p:spPr>
              <a:xfrm>
                <a:off x="5390500" y="5169225"/>
                <a:ext cx="439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753" extrusionOk="0">
                    <a:moveTo>
                      <a:pt x="1067" y="0"/>
                    </a:moveTo>
                    <a:cubicBezTo>
                      <a:pt x="740" y="0"/>
                      <a:pt x="467" y="176"/>
                      <a:pt x="176" y="301"/>
                    </a:cubicBezTo>
                    <a:cubicBezTo>
                      <a:pt x="1" y="401"/>
                      <a:pt x="101" y="602"/>
                      <a:pt x="176" y="752"/>
                    </a:cubicBezTo>
                    <a:cubicBezTo>
                      <a:pt x="703" y="677"/>
                      <a:pt x="1229" y="501"/>
                      <a:pt x="1755" y="326"/>
                    </a:cubicBezTo>
                    <a:cubicBezTo>
                      <a:pt x="1605" y="226"/>
                      <a:pt x="1455" y="75"/>
                      <a:pt x="1279" y="25"/>
                    </a:cubicBezTo>
                    <a:cubicBezTo>
                      <a:pt x="1206" y="8"/>
                      <a:pt x="1135" y="0"/>
                      <a:pt x="1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8"/>
              <p:cNvSpPr/>
              <p:nvPr/>
            </p:nvSpPr>
            <p:spPr>
              <a:xfrm>
                <a:off x="4684375" y="5154175"/>
                <a:ext cx="50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84"/>
                      <a:pt x="76" y="132"/>
                      <a:pt x="151" y="132"/>
                    </a:cubicBezTo>
                    <a:cubicBezTo>
                      <a:pt x="167" y="132"/>
                      <a:pt x="183" y="130"/>
                      <a:pt x="201" y="126"/>
                    </a:cubicBezTo>
                    <a:cubicBezTo>
                      <a:pt x="125" y="76"/>
                      <a:pt x="50" y="51"/>
                      <a:pt x="0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8"/>
              <p:cNvSpPr/>
              <p:nvPr/>
            </p:nvSpPr>
            <p:spPr>
              <a:xfrm>
                <a:off x="5184375" y="5194200"/>
                <a:ext cx="1259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931" extrusionOk="0">
                    <a:moveTo>
                      <a:pt x="4658" y="0"/>
                    </a:moveTo>
                    <a:cubicBezTo>
                      <a:pt x="4635" y="0"/>
                      <a:pt x="4611" y="1"/>
                      <a:pt x="4587" y="4"/>
                    </a:cubicBezTo>
                    <a:cubicBezTo>
                      <a:pt x="4186" y="54"/>
                      <a:pt x="3810" y="129"/>
                      <a:pt x="3434" y="204"/>
                    </a:cubicBezTo>
                    <a:cubicBezTo>
                      <a:pt x="3306" y="194"/>
                      <a:pt x="3179" y="174"/>
                      <a:pt x="3055" y="174"/>
                    </a:cubicBezTo>
                    <a:cubicBezTo>
                      <a:pt x="2887" y="174"/>
                      <a:pt x="2726" y="210"/>
                      <a:pt x="2582" y="355"/>
                    </a:cubicBezTo>
                    <a:cubicBezTo>
                      <a:pt x="2308" y="324"/>
                      <a:pt x="2036" y="303"/>
                      <a:pt x="1768" y="303"/>
                    </a:cubicBezTo>
                    <a:cubicBezTo>
                      <a:pt x="1153" y="303"/>
                      <a:pt x="559" y="414"/>
                      <a:pt x="0" y="781"/>
                    </a:cubicBezTo>
                    <a:cubicBezTo>
                      <a:pt x="50" y="831"/>
                      <a:pt x="126" y="906"/>
                      <a:pt x="201" y="931"/>
                    </a:cubicBezTo>
                    <a:lnTo>
                      <a:pt x="426" y="931"/>
                    </a:lnTo>
                    <a:cubicBezTo>
                      <a:pt x="476" y="906"/>
                      <a:pt x="552" y="856"/>
                      <a:pt x="602" y="831"/>
                    </a:cubicBezTo>
                    <a:cubicBezTo>
                      <a:pt x="752" y="806"/>
                      <a:pt x="877" y="781"/>
                      <a:pt x="1003" y="781"/>
                    </a:cubicBezTo>
                    <a:lnTo>
                      <a:pt x="1429" y="781"/>
                    </a:lnTo>
                    <a:cubicBezTo>
                      <a:pt x="1551" y="767"/>
                      <a:pt x="1675" y="762"/>
                      <a:pt x="1800" y="762"/>
                    </a:cubicBezTo>
                    <a:cubicBezTo>
                      <a:pt x="2008" y="762"/>
                      <a:pt x="2220" y="774"/>
                      <a:pt x="2431" y="774"/>
                    </a:cubicBezTo>
                    <a:cubicBezTo>
                      <a:pt x="2770" y="774"/>
                      <a:pt x="3108" y="743"/>
                      <a:pt x="3434" y="580"/>
                    </a:cubicBezTo>
                    <a:cubicBezTo>
                      <a:pt x="3449" y="587"/>
                      <a:pt x="3465" y="591"/>
                      <a:pt x="3483" y="591"/>
                    </a:cubicBezTo>
                    <a:cubicBezTo>
                      <a:pt x="3526" y="591"/>
                      <a:pt x="3574" y="573"/>
                      <a:pt x="3609" y="555"/>
                    </a:cubicBezTo>
                    <a:cubicBezTo>
                      <a:pt x="3698" y="582"/>
                      <a:pt x="3786" y="593"/>
                      <a:pt x="3872" y="593"/>
                    </a:cubicBezTo>
                    <a:cubicBezTo>
                      <a:pt x="4255" y="593"/>
                      <a:pt x="4615" y="378"/>
                      <a:pt x="4988" y="378"/>
                    </a:cubicBezTo>
                    <a:cubicBezTo>
                      <a:pt x="5005" y="378"/>
                      <a:pt x="5021" y="379"/>
                      <a:pt x="5038" y="380"/>
                    </a:cubicBezTo>
                    <a:cubicBezTo>
                      <a:pt x="5015" y="108"/>
                      <a:pt x="4870" y="0"/>
                      <a:pt x="4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8"/>
              <p:cNvSpPr/>
              <p:nvPr/>
            </p:nvSpPr>
            <p:spPr>
              <a:xfrm>
                <a:off x="5319700" y="5181400"/>
                <a:ext cx="551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867" extrusionOk="0">
                    <a:moveTo>
                      <a:pt x="1721" y="1"/>
                    </a:moveTo>
                    <a:cubicBezTo>
                      <a:pt x="1667" y="1"/>
                      <a:pt x="1612" y="6"/>
                      <a:pt x="1555" y="14"/>
                    </a:cubicBezTo>
                    <a:cubicBezTo>
                      <a:pt x="1304" y="90"/>
                      <a:pt x="1053" y="190"/>
                      <a:pt x="803" y="290"/>
                    </a:cubicBezTo>
                    <a:cubicBezTo>
                      <a:pt x="502" y="390"/>
                      <a:pt x="26" y="315"/>
                      <a:pt x="1" y="867"/>
                    </a:cubicBezTo>
                    <a:cubicBezTo>
                      <a:pt x="352" y="791"/>
                      <a:pt x="677" y="741"/>
                      <a:pt x="1003" y="691"/>
                    </a:cubicBezTo>
                    <a:cubicBezTo>
                      <a:pt x="1026" y="692"/>
                      <a:pt x="1048" y="693"/>
                      <a:pt x="1070" y="693"/>
                    </a:cubicBezTo>
                    <a:cubicBezTo>
                      <a:pt x="1469" y="693"/>
                      <a:pt x="1826" y="488"/>
                      <a:pt x="2206" y="441"/>
                    </a:cubicBezTo>
                    <a:cubicBezTo>
                      <a:pt x="2165" y="110"/>
                      <a:pt x="1970" y="1"/>
                      <a:pt x="1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8"/>
              <p:cNvSpPr/>
              <p:nvPr/>
            </p:nvSpPr>
            <p:spPr>
              <a:xfrm>
                <a:off x="5184375" y="5213700"/>
                <a:ext cx="50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7" extrusionOk="0">
                    <a:moveTo>
                      <a:pt x="0" y="1"/>
                    </a:moveTo>
                    <a:cubicBezTo>
                      <a:pt x="0" y="51"/>
                      <a:pt x="0" y="126"/>
                      <a:pt x="0" y="176"/>
                    </a:cubicBezTo>
                    <a:cubicBezTo>
                      <a:pt x="75" y="176"/>
                      <a:pt x="126" y="176"/>
                      <a:pt x="201" y="15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8"/>
              <p:cNvSpPr/>
              <p:nvPr/>
            </p:nvSpPr>
            <p:spPr>
              <a:xfrm>
                <a:off x="5360425" y="4206800"/>
                <a:ext cx="50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" y="101"/>
                      <a:pt x="101" y="151"/>
                      <a:pt x="201" y="151"/>
                    </a:cubicBezTo>
                    <a:cubicBezTo>
                      <a:pt x="126" y="101"/>
                      <a:pt x="51" y="51"/>
                      <a:pt x="1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8"/>
              <p:cNvSpPr/>
              <p:nvPr/>
            </p:nvSpPr>
            <p:spPr>
              <a:xfrm>
                <a:off x="4076600" y="2697875"/>
                <a:ext cx="1546400" cy="2584150"/>
              </a:xfrm>
              <a:custGeom>
                <a:avLst/>
                <a:gdLst/>
                <a:ahLst/>
                <a:cxnLst/>
                <a:rect l="l" t="t" r="r" b="b"/>
                <a:pathLst>
                  <a:path w="61856" h="103366" extrusionOk="0">
                    <a:moveTo>
                      <a:pt x="14687" y="8227"/>
                    </a:moveTo>
                    <a:lnTo>
                      <a:pt x="14687" y="8227"/>
                    </a:lnTo>
                    <a:cubicBezTo>
                      <a:pt x="14737" y="8302"/>
                      <a:pt x="14812" y="8352"/>
                      <a:pt x="14862" y="8428"/>
                    </a:cubicBezTo>
                    <a:lnTo>
                      <a:pt x="14837" y="8428"/>
                    </a:lnTo>
                    <a:cubicBezTo>
                      <a:pt x="14787" y="8378"/>
                      <a:pt x="14737" y="8302"/>
                      <a:pt x="14687" y="8227"/>
                    </a:cubicBezTo>
                    <a:close/>
                    <a:moveTo>
                      <a:pt x="15485" y="8613"/>
                    </a:moveTo>
                    <a:lnTo>
                      <a:pt x="15485" y="8613"/>
                    </a:lnTo>
                    <a:cubicBezTo>
                      <a:pt x="15470" y="8622"/>
                      <a:pt x="15454" y="8638"/>
                      <a:pt x="15439" y="8653"/>
                    </a:cubicBezTo>
                    <a:cubicBezTo>
                      <a:pt x="15439" y="8628"/>
                      <a:pt x="15439" y="8628"/>
                      <a:pt x="15439" y="8628"/>
                    </a:cubicBezTo>
                    <a:cubicBezTo>
                      <a:pt x="15439" y="8628"/>
                      <a:pt x="15464" y="8620"/>
                      <a:pt x="15485" y="8613"/>
                    </a:cubicBezTo>
                    <a:close/>
                    <a:moveTo>
                      <a:pt x="1379" y="8002"/>
                    </a:moveTo>
                    <a:cubicBezTo>
                      <a:pt x="1529" y="8277"/>
                      <a:pt x="1679" y="8553"/>
                      <a:pt x="1830" y="8829"/>
                    </a:cubicBezTo>
                    <a:cubicBezTo>
                      <a:pt x="1629" y="8753"/>
                      <a:pt x="1554" y="8528"/>
                      <a:pt x="1454" y="8327"/>
                    </a:cubicBezTo>
                    <a:cubicBezTo>
                      <a:pt x="1404" y="8227"/>
                      <a:pt x="1379" y="8127"/>
                      <a:pt x="1379" y="8002"/>
                    </a:cubicBezTo>
                    <a:close/>
                    <a:moveTo>
                      <a:pt x="11433" y="915"/>
                    </a:moveTo>
                    <a:cubicBezTo>
                      <a:pt x="11534" y="915"/>
                      <a:pt x="11641" y="936"/>
                      <a:pt x="11755" y="984"/>
                    </a:cubicBezTo>
                    <a:cubicBezTo>
                      <a:pt x="11730" y="1134"/>
                      <a:pt x="11780" y="1260"/>
                      <a:pt x="11855" y="1360"/>
                    </a:cubicBezTo>
                    <a:cubicBezTo>
                      <a:pt x="12507" y="2212"/>
                      <a:pt x="12782" y="3240"/>
                      <a:pt x="13208" y="4192"/>
                    </a:cubicBezTo>
                    <a:cubicBezTo>
                      <a:pt x="13284" y="4242"/>
                      <a:pt x="13359" y="4267"/>
                      <a:pt x="13459" y="4292"/>
                    </a:cubicBezTo>
                    <a:cubicBezTo>
                      <a:pt x="13459" y="4393"/>
                      <a:pt x="13509" y="4493"/>
                      <a:pt x="13584" y="4568"/>
                    </a:cubicBezTo>
                    <a:cubicBezTo>
                      <a:pt x="13559" y="4618"/>
                      <a:pt x="13534" y="4668"/>
                      <a:pt x="13509" y="4743"/>
                    </a:cubicBezTo>
                    <a:cubicBezTo>
                      <a:pt x="13434" y="5069"/>
                      <a:pt x="13384" y="5420"/>
                      <a:pt x="13735" y="5646"/>
                    </a:cubicBezTo>
                    <a:cubicBezTo>
                      <a:pt x="13785" y="5646"/>
                      <a:pt x="13835" y="5646"/>
                      <a:pt x="13860" y="5621"/>
                    </a:cubicBezTo>
                    <a:cubicBezTo>
                      <a:pt x="13860" y="5621"/>
                      <a:pt x="13860" y="5646"/>
                      <a:pt x="13860" y="5646"/>
                    </a:cubicBezTo>
                    <a:cubicBezTo>
                      <a:pt x="13885" y="5696"/>
                      <a:pt x="13885" y="5771"/>
                      <a:pt x="13910" y="5821"/>
                    </a:cubicBezTo>
                    <a:cubicBezTo>
                      <a:pt x="13910" y="5946"/>
                      <a:pt x="13960" y="6022"/>
                      <a:pt x="14060" y="6072"/>
                    </a:cubicBezTo>
                    <a:cubicBezTo>
                      <a:pt x="14060" y="6197"/>
                      <a:pt x="14086" y="6322"/>
                      <a:pt x="14111" y="6423"/>
                    </a:cubicBezTo>
                    <a:cubicBezTo>
                      <a:pt x="14086" y="6598"/>
                      <a:pt x="14136" y="6748"/>
                      <a:pt x="14261" y="6874"/>
                    </a:cubicBezTo>
                    <a:cubicBezTo>
                      <a:pt x="14236" y="6924"/>
                      <a:pt x="14236" y="6974"/>
                      <a:pt x="14286" y="7024"/>
                    </a:cubicBezTo>
                    <a:cubicBezTo>
                      <a:pt x="14261" y="7200"/>
                      <a:pt x="14311" y="7375"/>
                      <a:pt x="14436" y="7500"/>
                    </a:cubicBezTo>
                    <a:cubicBezTo>
                      <a:pt x="14461" y="7601"/>
                      <a:pt x="14487" y="7726"/>
                      <a:pt x="14512" y="7826"/>
                    </a:cubicBezTo>
                    <a:cubicBezTo>
                      <a:pt x="14512" y="7826"/>
                      <a:pt x="14512" y="7826"/>
                      <a:pt x="14512" y="7826"/>
                    </a:cubicBezTo>
                    <a:lnTo>
                      <a:pt x="14512" y="7826"/>
                    </a:lnTo>
                    <a:cubicBezTo>
                      <a:pt x="14512" y="7951"/>
                      <a:pt x="14562" y="8027"/>
                      <a:pt x="14637" y="8102"/>
                    </a:cubicBezTo>
                    <a:lnTo>
                      <a:pt x="14512" y="7826"/>
                    </a:lnTo>
                    <a:lnTo>
                      <a:pt x="14512" y="7826"/>
                    </a:lnTo>
                    <a:cubicBezTo>
                      <a:pt x="14562" y="7926"/>
                      <a:pt x="14637" y="8002"/>
                      <a:pt x="14637" y="8102"/>
                    </a:cubicBezTo>
                    <a:cubicBezTo>
                      <a:pt x="14637" y="8152"/>
                      <a:pt x="14637" y="8202"/>
                      <a:pt x="14687" y="8227"/>
                    </a:cubicBezTo>
                    <a:cubicBezTo>
                      <a:pt x="14687" y="8327"/>
                      <a:pt x="14737" y="8403"/>
                      <a:pt x="14837" y="8453"/>
                    </a:cubicBezTo>
                    <a:cubicBezTo>
                      <a:pt x="14888" y="8728"/>
                      <a:pt x="14762" y="9029"/>
                      <a:pt x="15063" y="9255"/>
                    </a:cubicBezTo>
                    <a:lnTo>
                      <a:pt x="15038" y="9255"/>
                    </a:lnTo>
                    <a:cubicBezTo>
                      <a:pt x="15063" y="9455"/>
                      <a:pt x="15038" y="9681"/>
                      <a:pt x="15238" y="9831"/>
                    </a:cubicBezTo>
                    <a:cubicBezTo>
                      <a:pt x="15238" y="9831"/>
                      <a:pt x="15238" y="9831"/>
                      <a:pt x="15238" y="9856"/>
                    </a:cubicBezTo>
                    <a:cubicBezTo>
                      <a:pt x="15238" y="9856"/>
                      <a:pt x="15238" y="9881"/>
                      <a:pt x="15238" y="9906"/>
                    </a:cubicBezTo>
                    <a:cubicBezTo>
                      <a:pt x="15238" y="10082"/>
                      <a:pt x="15213" y="10282"/>
                      <a:pt x="15213" y="10483"/>
                    </a:cubicBezTo>
                    <a:cubicBezTo>
                      <a:pt x="15213" y="10583"/>
                      <a:pt x="15213" y="10658"/>
                      <a:pt x="15213" y="10758"/>
                    </a:cubicBezTo>
                    <a:cubicBezTo>
                      <a:pt x="15364" y="11636"/>
                      <a:pt x="15564" y="12463"/>
                      <a:pt x="15990" y="13240"/>
                    </a:cubicBezTo>
                    <a:cubicBezTo>
                      <a:pt x="16091" y="13365"/>
                      <a:pt x="16191" y="13515"/>
                      <a:pt x="16266" y="13666"/>
                    </a:cubicBezTo>
                    <a:cubicBezTo>
                      <a:pt x="16266" y="13741"/>
                      <a:pt x="16291" y="13816"/>
                      <a:pt x="16341" y="13891"/>
                    </a:cubicBezTo>
                    <a:cubicBezTo>
                      <a:pt x="16366" y="13992"/>
                      <a:pt x="16391" y="14067"/>
                      <a:pt x="16416" y="14142"/>
                    </a:cubicBezTo>
                    <a:cubicBezTo>
                      <a:pt x="16441" y="14217"/>
                      <a:pt x="16466" y="14267"/>
                      <a:pt x="16492" y="14342"/>
                    </a:cubicBezTo>
                    <a:cubicBezTo>
                      <a:pt x="16492" y="14393"/>
                      <a:pt x="16517" y="14443"/>
                      <a:pt x="16542" y="14493"/>
                    </a:cubicBezTo>
                    <a:cubicBezTo>
                      <a:pt x="16542" y="14518"/>
                      <a:pt x="16567" y="14543"/>
                      <a:pt x="16567" y="14593"/>
                    </a:cubicBezTo>
                    <a:cubicBezTo>
                      <a:pt x="16592" y="14643"/>
                      <a:pt x="16642" y="14693"/>
                      <a:pt x="16667" y="14718"/>
                    </a:cubicBezTo>
                    <a:cubicBezTo>
                      <a:pt x="16667" y="14894"/>
                      <a:pt x="16692" y="15044"/>
                      <a:pt x="16792" y="15170"/>
                    </a:cubicBezTo>
                    <a:cubicBezTo>
                      <a:pt x="16792" y="15245"/>
                      <a:pt x="16792" y="15345"/>
                      <a:pt x="16792" y="15420"/>
                    </a:cubicBezTo>
                    <a:cubicBezTo>
                      <a:pt x="16842" y="15646"/>
                      <a:pt x="16842" y="15896"/>
                      <a:pt x="16867" y="16122"/>
                    </a:cubicBezTo>
                    <a:cubicBezTo>
                      <a:pt x="16867" y="16272"/>
                      <a:pt x="16918" y="16448"/>
                      <a:pt x="16968" y="16598"/>
                    </a:cubicBezTo>
                    <a:cubicBezTo>
                      <a:pt x="18722" y="22764"/>
                      <a:pt x="20878" y="28804"/>
                      <a:pt x="22682" y="34969"/>
                    </a:cubicBezTo>
                    <a:cubicBezTo>
                      <a:pt x="22782" y="35245"/>
                      <a:pt x="22908" y="35521"/>
                      <a:pt x="23133" y="35746"/>
                    </a:cubicBezTo>
                    <a:cubicBezTo>
                      <a:pt x="23183" y="35771"/>
                      <a:pt x="23233" y="35796"/>
                      <a:pt x="23258" y="35846"/>
                    </a:cubicBezTo>
                    <a:cubicBezTo>
                      <a:pt x="23083" y="36749"/>
                      <a:pt x="23534" y="37576"/>
                      <a:pt x="23835" y="38378"/>
                    </a:cubicBezTo>
                    <a:cubicBezTo>
                      <a:pt x="24061" y="38904"/>
                      <a:pt x="24111" y="39380"/>
                      <a:pt x="23860" y="39806"/>
                    </a:cubicBezTo>
                    <a:lnTo>
                      <a:pt x="23509" y="39806"/>
                    </a:lnTo>
                    <a:cubicBezTo>
                      <a:pt x="23384" y="38979"/>
                      <a:pt x="22933" y="38227"/>
                      <a:pt x="22682" y="37450"/>
                    </a:cubicBezTo>
                    <a:cubicBezTo>
                      <a:pt x="22582" y="37275"/>
                      <a:pt x="22507" y="37074"/>
                      <a:pt x="22381" y="36924"/>
                    </a:cubicBezTo>
                    <a:cubicBezTo>
                      <a:pt x="22356" y="36874"/>
                      <a:pt x="22306" y="36874"/>
                      <a:pt x="22281" y="36849"/>
                    </a:cubicBezTo>
                    <a:cubicBezTo>
                      <a:pt x="22482" y="36423"/>
                      <a:pt x="22406" y="36122"/>
                      <a:pt x="22005" y="35896"/>
                    </a:cubicBezTo>
                    <a:cubicBezTo>
                      <a:pt x="22005" y="35821"/>
                      <a:pt x="22030" y="35746"/>
                      <a:pt x="22005" y="35671"/>
                    </a:cubicBezTo>
                    <a:cubicBezTo>
                      <a:pt x="21980" y="35470"/>
                      <a:pt x="21955" y="35270"/>
                      <a:pt x="21905" y="35094"/>
                    </a:cubicBezTo>
                    <a:cubicBezTo>
                      <a:pt x="21629" y="33791"/>
                      <a:pt x="21153" y="32563"/>
                      <a:pt x="20702" y="31335"/>
                    </a:cubicBezTo>
                    <a:cubicBezTo>
                      <a:pt x="20602" y="31109"/>
                      <a:pt x="20552" y="30834"/>
                      <a:pt x="20301" y="30708"/>
                    </a:cubicBezTo>
                    <a:cubicBezTo>
                      <a:pt x="20301" y="30683"/>
                      <a:pt x="20301" y="30658"/>
                      <a:pt x="20326" y="30633"/>
                    </a:cubicBezTo>
                    <a:cubicBezTo>
                      <a:pt x="20376" y="29881"/>
                      <a:pt x="19975" y="29230"/>
                      <a:pt x="19750" y="28553"/>
                    </a:cubicBezTo>
                    <a:cubicBezTo>
                      <a:pt x="19123" y="26749"/>
                      <a:pt x="18722" y="24869"/>
                      <a:pt x="17895" y="23114"/>
                    </a:cubicBezTo>
                    <a:cubicBezTo>
                      <a:pt x="17644" y="22889"/>
                      <a:pt x="17519" y="22588"/>
                      <a:pt x="17369" y="22312"/>
                    </a:cubicBezTo>
                    <a:cubicBezTo>
                      <a:pt x="17344" y="22262"/>
                      <a:pt x="17319" y="22262"/>
                      <a:pt x="17294" y="22237"/>
                    </a:cubicBezTo>
                    <a:cubicBezTo>
                      <a:pt x="17519" y="21786"/>
                      <a:pt x="17494" y="21410"/>
                      <a:pt x="17093" y="21134"/>
                    </a:cubicBezTo>
                    <a:cubicBezTo>
                      <a:pt x="17118" y="21084"/>
                      <a:pt x="17118" y="21059"/>
                      <a:pt x="17118" y="21009"/>
                    </a:cubicBezTo>
                    <a:cubicBezTo>
                      <a:pt x="16842" y="19706"/>
                      <a:pt x="16492" y="18403"/>
                      <a:pt x="15815" y="17250"/>
                    </a:cubicBezTo>
                    <a:cubicBezTo>
                      <a:pt x="15790" y="17225"/>
                      <a:pt x="15790" y="17225"/>
                      <a:pt x="15790" y="17225"/>
                    </a:cubicBezTo>
                    <a:cubicBezTo>
                      <a:pt x="15890" y="16874"/>
                      <a:pt x="15690" y="16648"/>
                      <a:pt x="15339" y="16473"/>
                    </a:cubicBezTo>
                    <a:cubicBezTo>
                      <a:pt x="15389" y="16373"/>
                      <a:pt x="15414" y="16272"/>
                      <a:pt x="15414" y="16172"/>
                    </a:cubicBezTo>
                    <a:cubicBezTo>
                      <a:pt x="15389" y="16047"/>
                      <a:pt x="15339" y="15921"/>
                      <a:pt x="15289" y="15821"/>
                    </a:cubicBezTo>
                    <a:cubicBezTo>
                      <a:pt x="15263" y="15696"/>
                      <a:pt x="15238" y="15596"/>
                      <a:pt x="15188" y="15470"/>
                    </a:cubicBezTo>
                    <a:cubicBezTo>
                      <a:pt x="15138" y="15370"/>
                      <a:pt x="15088" y="15270"/>
                      <a:pt x="15013" y="15170"/>
                    </a:cubicBezTo>
                    <a:cubicBezTo>
                      <a:pt x="14988" y="15119"/>
                      <a:pt x="14963" y="15044"/>
                      <a:pt x="14913" y="14969"/>
                    </a:cubicBezTo>
                    <a:cubicBezTo>
                      <a:pt x="14862" y="14769"/>
                      <a:pt x="14837" y="14568"/>
                      <a:pt x="14687" y="14418"/>
                    </a:cubicBezTo>
                    <a:cubicBezTo>
                      <a:pt x="14812" y="14167"/>
                      <a:pt x="14862" y="13966"/>
                      <a:pt x="14587" y="13866"/>
                    </a:cubicBezTo>
                    <a:cubicBezTo>
                      <a:pt x="14612" y="13841"/>
                      <a:pt x="14612" y="13816"/>
                      <a:pt x="14612" y="13791"/>
                    </a:cubicBezTo>
                    <a:cubicBezTo>
                      <a:pt x="14587" y="13415"/>
                      <a:pt x="14612" y="13014"/>
                      <a:pt x="14161" y="12864"/>
                    </a:cubicBezTo>
                    <a:cubicBezTo>
                      <a:pt x="14186" y="12814"/>
                      <a:pt x="14211" y="12789"/>
                      <a:pt x="14211" y="12738"/>
                    </a:cubicBezTo>
                    <a:cubicBezTo>
                      <a:pt x="14211" y="11936"/>
                      <a:pt x="14035" y="11185"/>
                      <a:pt x="13434" y="10608"/>
                    </a:cubicBezTo>
                    <a:cubicBezTo>
                      <a:pt x="13384" y="10608"/>
                      <a:pt x="13334" y="10633"/>
                      <a:pt x="13284" y="10658"/>
                    </a:cubicBezTo>
                    <a:cubicBezTo>
                      <a:pt x="13284" y="10633"/>
                      <a:pt x="13309" y="10608"/>
                      <a:pt x="13309" y="10583"/>
                    </a:cubicBezTo>
                    <a:cubicBezTo>
                      <a:pt x="13384" y="10458"/>
                      <a:pt x="13359" y="10357"/>
                      <a:pt x="13258" y="10257"/>
                    </a:cubicBezTo>
                    <a:cubicBezTo>
                      <a:pt x="13484" y="9756"/>
                      <a:pt x="13158" y="9380"/>
                      <a:pt x="12933" y="9004"/>
                    </a:cubicBezTo>
                    <a:cubicBezTo>
                      <a:pt x="12757" y="8804"/>
                      <a:pt x="12682" y="8578"/>
                      <a:pt x="12657" y="8327"/>
                    </a:cubicBezTo>
                    <a:cubicBezTo>
                      <a:pt x="12657" y="8252"/>
                      <a:pt x="12632" y="8177"/>
                      <a:pt x="12607" y="8102"/>
                    </a:cubicBezTo>
                    <a:cubicBezTo>
                      <a:pt x="12557" y="7951"/>
                      <a:pt x="12481" y="7801"/>
                      <a:pt x="12431" y="7651"/>
                    </a:cubicBezTo>
                    <a:cubicBezTo>
                      <a:pt x="12381" y="7601"/>
                      <a:pt x="12356" y="7525"/>
                      <a:pt x="12331" y="7450"/>
                    </a:cubicBezTo>
                    <a:cubicBezTo>
                      <a:pt x="12281" y="7300"/>
                      <a:pt x="12281" y="7124"/>
                      <a:pt x="12256" y="6974"/>
                    </a:cubicBezTo>
                    <a:cubicBezTo>
                      <a:pt x="12256" y="6849"/>
                      <a:pt x="12206" y="6723"/>
                      <a:pt x="12156" y="6623"/>
                    </a:cubicBezTo>
                    <a:cubicBezTo>
                      <a:pt x="12106" y="6498"/>
                      <a:pt x="12005" y="6423"/>
                      <a:pt x="11880" y="6372"/>
                    </a:cubicBezTo>
                    <a:cubicBezTo>
                      <a:pt x="11980" y="6222"/>
                      <a:pt x="11955" y="6072"/>
                      <a:pt x="11780" y="5971"/>
                    </a:cubicBezTo>
                    <a:cubicBezTo>
                      <a:pt x="11755" y="6022"/>
                      <a:pt x="11705" y="6022"/>
                      <a:pt x="11654" y="6047"/>
                    </a:cubicBezTo>
                    <a:cubicBezTo>
                      <a:pt x="11654" y="6022"/>
                      <a:pt x="11679" y="5997"/>
                      <a:pt x="11679" y="5997"/>
                    </a:cubicBezTo>
                    <a:cubicBezTo>
                      <a:pt x="11930" y="5671"/>
                      <a:pt x="11805" y="5420"/>
                      <a:pt x="11554" y="5195"/>
                    </a:cubicBezTo>
                    <a:cubicBezTo>
                      <a:pt x="11504" y="5169"/>
                      <a:pt x="11479" y="5169"/>
                      <a:pt x="11454" y="5169"/>
                    </a:cubicBezTo>
                    <a:cubicBezTo>
                      <a:pt x="11454" y="5144"/>
                      <a:pt x="11454" y="5144"/>
                      <a:pt x="11454" y="5119"/>
                    </a:cubicBezTo>
                    <a:cubicBezTo>
                      <a:pt x="11504" y="5094"/>
                      <a:pt x="11529" y="5044"/>
                      <a:pt x="11554" y="4969"/>
                    </a:cubicBezTo>
                    <a:cubicBezTo>
                      <a:pt x="11504" y="4493"/>
                      <a:pt x="11629" y="3916"/>
                      <a:pt x="10928" y="3816"/>
                    </a:cubicBezTo>
                    <a:cubicBezTo>
                      <a:pt x="10928" y="3766"/>
                      <a:pt x="10928" y="3716"/>
                      <a:pt x="10928" y="3641"/>
                    </a:cubicBezTo>
                    <a:cubicBezTo>
                      <a:pt x="10877" y="3591"/>
                      <a:pt x="10827" y="3540"/>
                      <a:pt x="10777" y="3515"/>
                    </a:cubicBezTo>
                    <a:cubicBezTo>
                      <a:pt x="10734" y="3472"/>
                      <a:pt x="10690" y="3445"/>
                      <a:pt x="10646" y="3445"/>
                    </a:cubicBezTo>
                    <a:cubicBezTo>
                      <a:pt x="10615" y="3445"/>
                      <a:pt x="10583" y="3459"/>
                      <a:pt x="10552" y="3490"/>
                    </a:cubicBezTo>
                    <a:cubicBezTo>
                      <a:pt x="10476" y="3490"/>
                      <a:pt x="10401" y="3515"/>
                      <a:pt x="10326" y="3540"/>
                    </a:cubicBezTo>
                    <a:cubicBezTo>
                      <a:pt x="10176" y="3591"/>
                      <a:pt x="10000" y="3641"/>
                      <a:pt x="9850" y="3691"/>
                    </a:cubicBezTo>
                    <a:cubicBezTo>
                      <a:pt x="9148" y="4017"/>
                      <a:pt x="8572" y="4493"/>
                      <a:pt x="7995" y="4994"/>
                    </a:cubicBezTo>
                    <a:cubicBezTo>
                      <a:pt x="7870" y="5119"/>
                      <a:pt x="7745" y="5220"/>
                      <a:pt x="7619" y="5370"/>
                    </a:cubicBezTo>
                    <a:cubicBezTo>
                      <a:pt x="7619" y="5370"/>
                      <a:pt x="7619" y="5395"/>
                      <a:pt x="7619" y="5395"/>
                    </a:cubicBezTo>
                    <a:cubicBezTo>
                      <a:pt x="7544" y="5370"/>
                      <a:pt x="7494" y="5370"/>
                      <a:pt x="7444" y="5370"/>
                    </a:cubicBezTo>
                    <a:cubicBezTo>
                      <a:pt x="7293" y="5445"/>
                      <a:pt x="7168" y="5570"/>
                      <a:pt x="7043" y="5646"/>
                    </a:cubicBezTo>
                    <a:cubicBezTo>
                      <a:pt x="6968" y="5696"/>
                      <a:pt x="6892" y="5721"/>
                      <a:pt x="6817" y="5771"/>
                    </a:cubicBezTo>
                    <a:cubicBezTo>
                      <a:pt x="6742" y="5796"/>
                      <a:pt x="6667" y="5821"/>
                      <a:pt x="6592" y="5871"/>
                    </a:cubicBezTo>
                    <a:cubicBezTo>
                      <a:pt x="6241" y="6022"/>
                      <a:pt x="5990" y="6247"/>
                      <a:pt x="5915" y="6598"/>
                    </a:cubicBezTo>
                    <a:cubicBezTo>
                      <a:pt x="5892" y="6597"/>
                      <a:pt x="5870" y="6597"/>
                      <a:pt x="5848" y="6597"/>
                    </a:cubicBezTo>
                    <a:cubicBezTo>
                      <a:pt x="5210" y="6597"/>
                      <a:pt x="4803" y="6943"/>
                      <a:pt x="4537" y="7500"/>
                    </a:cubicBezTo>
                    <a:lnTo>
                      <a:pt x="4436" y="7500"/>
                    </a:lnTo>
                    <a:cubicBezTo>
                      <a:pt x="4286" y="7500"/>
                      <a:pt x="4161" y="7475"/>
                      <a:pt x="4085" y="7300"/>
                    </a:cubicBezTo>
                    <a:cubicBezTo>
                      <a:pt x="4035" y="7124"/>
                      <a:pt x="4010" y="6924"/>
                      <a:pt x="3885" y="6773"/>
                    </a:cubicBezTo>
                    <a:cubicBezTo>
                      <a:pt x="3810" y="6698"/>
                      <a:pt x="3760" y="6623"/>
                      <a:pt x="3710" y="6523"/>
                    </a:cubicBezTo>
                    <a:cubicBezTo>
                      <a:pt x="3684" y="6448"/>
                      <a:pt x="3684" y="6398"/>
                      <a:pt x="3710" y="6322"/>
                    </a:cubicBezTo>
                    <a:cubicBezTo>
                      <a:pt x="3735" y="6222"/>
                      <a:pt x="3810" y="6172"/>
                      <a:pt x="3885" y="6097"/>
                    </a:cubicBezTo>
                    <a:cubicBezTo>
                      <a:pt x="3910" y="6047"/>
                      <a:pt x="3960" y="5997"/>
                      <a:pt x="4010" y="5946"/>
                    </a:cubicBezTo>
                    <a:cubicBezTo>
                      <a:pt x="4186" y="5871"/>
                      <a:pt x="4336" y="5771"/>
                      <a:pt x="4461" y="5646"/>
                    </a:cubicBezTo>
                    <a:cubicBezTo>
                      <a:pt x="4486" y="5646"/>
                      <a:pt x="4486" y="5621"/>
                      <a:pt x="4512" y="5621"/>
                    </a:cubicBezTo>
                    <a:cubicBezTo>
                      <a:pt x="4587" y="5570"/>
                      <a:pt x="4637" y="5545"/>
                      <a:pt x="4712" y="5470"/>
                    </a:cubicBezTo>
                    <a:cubicBezTo>
                      <a:pt x="4812" y="5370"/>
                      <a:pt x="4913" y="5270"/>
                      <a:pt x="5013" y="5169"/>
                    </a:cubicBezTo>
                    <a:cubicBezTo>
                      <a:pt x="5063" y="5119"/>
                      <a:pt x="5113" y="5094"/>
                      <a:pt x="5163" y="5044"/>
                    </a:cubicBezTo>
                    <a:cubicBezTo>
                      <a:pt x="5263" y="5019"/>
                      <a:pt x="5339" y="4994"/>
                      <a:pt x="5414" y="4894"/>
                    </a:cubicBezTo>
                    <a:lnTo>
                      <a:pt x="5439" y="4894"/>
                    </a:lnTo>
                    <a:cubicBezTo>
                      <a:pt x="5514" y="4869"/>
                      <a:pt x="5564" y="4819"/>
                      <a:pt x="5639" y="4768"/>
                    </a:cubicBezTo>
                    <a:cubicBezTo>
                      <a:pt x="5664" y="4743"/>
                      <a:pt x="5689" y="4743"/>
                      <a:pt x="5715" y="4718"/>
                    </a:cubicBezTo>
                    <a:cubicBezTo>
                      <a:pt x="5765" y="4668"/>
                      <a:pt x="5815" y="4618"/>
                      <a:pt x="5865" y="4568"/>
                    </a:cubicBezTo>
                    <a:cubicBezTo>
                      <a:pt x="5915" y="4543"/>
                      <a:pt x="5965" y="4493"/>
                      <a:pt x="6015" y="4443"/>
                    </a:cubicBezTo>
                    <a:cubicBezTo>
                      <a:pt x="6090" y="4393"/>
                      <a:pt x="6191" y="4367"/>
                      <a:pt x="6291" y="4317"/>
                    </a:cubicBezTo>
                    <a:cubicBezTo>
                      <a:pt x="6341" y="4292"/>
                      <a:pt x="6416" y="4267"/>
                      <a:pt x="6466" y="4217"/>
                    </a:cubicBezTo>
                    <a:cubicBezTo>
                      <a:pt x="6567" y="4167"/>
                      <a:pt x="6667" y="4092"/>
                      <a:pt x="6742" y="4017"/>
                    </a:cubicBezTo>
                    <a:cubicBezTo>
                      <a:pt x="6793" y="4036"/>
                      <a:pt x="6841" y="4045"/>
                      <a:pt x="6886" y="4045"/>
                    </a:cubicBezTo>
                    <a:cubicBezTo>
                      <a:pt x="7131" y="4045"/>
                      <a:pt x="7304" y="3793"/>
                      <a:pt x="7494" y="3666"/>
                    </a:cubicBezTo>
                    <a:cubicBezTo>
                      <a:pt x="8597" y="2989"/>
                      <a:pt x="9524" y="2087"/>
                      <a:pt x="10552" y="1335"/>
                    </a:cubicBezTo>
                    <a:cubicBezTo>
                      <a:pt x="10838" y="1125"/>
                      <a:pt x="11109" y="915"/>
                      <a:pt x="11433" y="915"/>
                    </a:cubicBezTo>
                    <a:close/>
                    <a:moveTo>
                      <a:pt x="38234" y="54264"/>
                    </a:moveTo>
                    <a:cubicBezTo>
                      <a:pt x="38256" y="54264"/>
                      <a:pt x="38323" y="54333"/>
                      <a:pt x="38271" y="54368"/>
                    </a:cubicBezTo>
                    <a:cubicBezTo>
                      <a:pt x="38271" y="54368"/>
                      <a:pt x="38246" y="54343"/>
                      <a:pt x="38246" y="54343"/>
                    </a:cubicBezTo>
                    <a:cubicBezTo>
                      <a:pt x="38246" y="54343"/>
                      <a:pt x="38246" y="54343"/>
                      <a:pt x="38246" y="54318"/>
                    </a:cubicBezTo>
                    <a:cubicBezTo>
                      <a:pt x="38222" y="54278"/>
                      <a:pt x="38224" y="54264"/>
                      <a:pt x="38234" y="54264"/>
                    </a:cubicBezTo>
                    <a:close/>
                    <a:moveTo>
                      <a:pt x="51554" y="44393"/>
                    </a:moveTo>
                    <a:cubicBezTo>
                      <a:pt x="51579" y="44944"/>
                      <a:pt x="51630" y="45521"/>
                      <a:pt x="51705" y="46072"/>
                    </a:cubicBezTo>
                    <a:cubicBezTo>
                      <a:pt x="51805" y="47024"/>
                      <a:pt x="51880" y="48002"/>
                      <a:pt x="52381" y="48879"/>
                    </a:cubicBezTo>
                    <a:cubicBezTo>
                      <a:pt x="52687" y="49395"/>
                      <a:pt x="53102" y="49736"/>
                      <a:pt x="53709" y="49736"/>
                    </a:cubicBezTo>
                    <a:cubicBezTo>
                      <a:pt x="53750" y="49736"/>
                      <a:pt x="53792" y="49734"/>
                      <a:pt x="53835" y="49731"/>
                    </a:cubicBezTo>
                    <a:cubicBezTo>
                      <a:pt x="54537" y="49681"/>
                      <a:pt x="54888" y="49230"/>
                      <a:pt x="55063" y="48603"/>
                    </a:cubicBezTo>
                    <a:cubicBezTo>
                      <a:pt x="55289" y="47902"/>
                      <a:pt x="55364" y="47150"/>
                      <a:pt x="55464" y="46298"/>
                    </a:cubicBezTo>
                    <a:cubicBezTo>
                      <a:pt x="55915" y="46799"/>
                      <a:pt x="56241" y="47275"/>
                      <a:pt x="56893" y="47300"/>
                    </a:cubicBezTo>
                    <a:cubicBezTo>
                      <a:pt x="56905" y="47300"/>
                      <a:pt x="56917" y="47301"/>
                      <a:pt x="56929" y="47301"/>
                    </a:cubicBezTo>
                    <a:cubicBezTo>
                      <a:pt x="57621" y="47301"/>
                      <a:pt x="57676" y="46591"/>
                      <a:pt x="58046" y="46172"/>
                    </a:cubicBezTo>
                    <a:cubicBezTo>
                      <a:pt x="58436" y="46563"/>
                      <a:pt x="58849" y="46729"/>
                      <a:pt x="59287" y="46729"/>
                    </a:cubicBezTo>
                    <a:cubicBezTo>
                      <a:pt x="59664" y="46729"/>
                      <a:pt x="60060" y="46606"/>
                      <a:pt x="60477" y="46398"/>
                    </a:cubicBezTo>
                    <a:lnTo>
                      <a:pt x="60477" y="46398"/>
                    </a:lnTo>
                    <a:cubicBezTo>
                      <a:pt x="60201" y="48729"/>
                      <a:pt x="60301" y="50959"/>
                      <a:pt x="60076" y="53165"/>
                    </a:cubicBezTo>
                    <a:cubicBezTo>
                      <a:pt x="60076" y="53541"/>
                      <a:pt x="60051" y="53917"/>
                      <a:pt x="60076" y="54293"/>
                    </a:cubicBezTo>
                    <a:cubicBezTo>
                      <a:pt x="59499" y="54318"/>
                      <a:pt x="58923" y="54343"/>
                      <a:pt x="58346" y="54343"/>
                    </a:cubicBezTo>
                    <a:cubicBezTo>
                      <a:pt x="57579" y="54343"/>
                      <a:pt x="56813" y="54316"/>
                      <a:pt x="56051" y="54316"/>
                    </a:cubicBezTo>
                    <a:cubicBezTo>
                      <a:pt x="55543" y="54316"/>
                      <a:pt x="55038" y="54328"/>
                      <a:pt x="54537" y="54368"/>
                    </a:cubicBezTo>
                    <a:lnTo>
                      <a:pt x="51630" y="54343"/>
                    </a:lnTo>
                    <a:cubicBezTo>
                      <a:pt x="51630" y="54242"/>
                      <a:pt x="51630" y="54117"/>
                      <a:pt x="51630" y="54017"/>
                    </a:cubicBezTo>
                    <a:cubicBezTo>
                      <a:pt x="51630" y="52137"/>
                      <a:pt x="51579" y="50232"/>
                      <a:pt x="51630" y="48353"/>
                    </a:cubicBezTo>
                    <a:cubicBezTo>
                      <a:pt x="51655" y="47475"/>
                      <a:pt x="51630" y="46598"/>
                      <a:pt x="51630" y="45721"/>
                    </a:cubicBezTo>
                    <a:cubicBezTo>
                      <a:pt x="51630" y="45320"/>
                      <a:pt x="51554" y="44919"/>
                      <a:pt x="51529" y="44518"/>
                    </a:cubicBezTo>
                    <a:cubicBezTo>
                      <a:pt x="51554" y="44468"/>
                      <a:pt x="51554" y="44418"/>
                      <a:pt x="51554" y="44393"/>
                    </a:cubicBezTo>
                    <a:close/>
                    <a:moveTo>
                      <a:pt x="58747" y="54719"/>
                    </a:moveTo>
                    <a:cubicBezTo>
                      <a:pt x="59173" y="54744"/>
                      <a:pt x="59625" y="54744"/>
                      <a:pt x="60051" y="54769"/>
                    </a:cubicBezTo>
                    <a:cubicBezTo>
                      <a:pt x="60051" y="54794"/>
                      <a:pt x="60051" y="54819"/>
                      <a:pt x="60051" y="54819"/>
                    </a:cubicBezTo>
                    <a:cubicBezTo>
                      <a:pt x="59825" y="56147"/>
                      <a:pt x="59825" y="57450"/>
                      <a:pt x="59850" y="58779"/>
                    </a:cubicBezTo>
                    <a:cubicBezTo>
                      <a:pt x="59875" y="59054"/>
                      <a:pt x="59875" y="59330"/>
                      <a:pt x="59875" y="59631"/>
                    </a:cubicBezTo>
                    <a:cubicBezTo>
                      <a:pt x="59750" y="59907"/>
                      <a:pt x="59574" y="59932"/>
                      <a:pt x="59023" y="59932"/>
                    </a:cubicBezTo>
                    <a:cubicBezTo>
                      <a:pt x="57344" y="59932"/>
                      <a:pt x="55640" y="59932"/>
                      <a:pt x="53935" y="59957"/>
                    </a:cubicBezTo>
                    <a:cubicBezTo>
                      <a:pt x="53898" y="59944"/>
                      <a:pt x="53866" y="59938"/>
                      <a:pt x="53835" y="59938"/>
                    </a:cubicBezTo>
                    <a:cubicBezTo>
                      <a:pt x="53804" y="59938"/>
                      <a:pt x="53772" y="59944"/>
                      <a:pt x="53735" y="59957"/>
                    </a:cubicBezTo>
                    <a:cubicBezTo>
                      <a:pt x="53469" y="59946"/>
                      <a:pt x="53199" y="59936"/>
                      <a:pt x="52928" y="59936"/>
                    </a:cubicBezTo>
                    <a:cubicBezTo>
                      <a:pt x="52535" y="59936"/>
                      <a:pt x="52140" y="59958"/>
                      <a:pt x="51755" y="60032"/>
                    </a:cubicBezTo>
                    <a:cubicBezTo>
                      <a:pt x="51605" y="60057"/>
                      <a:pt x="51485" y="60076"/>
                      <a:pt x="51395" y="60076"/>
                    </a:cubicBezTo>
                    <a:cubicBezTo>
                      <a:pt x="51304" y="60076"/>
                      <a:pt x="51241" y="60057"/>
                      <a:pt x="51204" y="60007"/>
                    </a:cubicBezTo>
                    <a:cubicBezTo>
                      <a:pt x="51229" y="59155"/>
                      <a:pt x="51103" y="58278"/>
                      <a:pt x="51304" y="57400"/>
                    </a:cubicBezTo>
                    <a:cubicBezTo>
                      <a:pt x="51479" y="56623"/>
                      <a:pt x="51304" y="55821"/>
                      <a:pt x="51554" y="55069"/>
                    </a:cubicBezTo>
                    <a:cubicBezTo>
                      <a:pt x="51579" y="55019"/>
                      <a:pt x="51579" y="54969"/>
                      <a:pt x="51605" y="54919"/>
                    </a:cubicBezTo>
                    <a:lnTo>
                      <a:pt x="54412" y="54919"/>
                    </a:lnTo>
                    <a:cubicBezTo>
                      <a:pt x="54512" y="54919"/>
                      <a:pt x="54614" y="54924"/>
                      <a:pt x="54717" y="54924"/>
                    </a:cubicBezTo>
                    <a:cubicBezTo>
                      <a:pt x="54949" y="54924"/>
                      <a:pt x="55181" y="54900"/>
                      <a:pt x="55389" y="54744"/>
                    </a:cubicBezTo>
                    <a:cubicBezTo>
                      <a:pt x="55815" y="54794"/>
                      <a:pt x="56241" y="54825"/>
                      <a:pt x="56667" y="54825"/>
                    </a:cubicBezTo>
                    <a:cubicBezTo>
                      <a:pt x="57093" y="54825"/>
                      <a:pt x="57519" y="54794"/>
                      <a:pt x="57945" y="54719"/>
                    </a:cubicBezTo>
                    <a:cubicBezTo>
                      <a:pt x="58115" y="54749"/>
                      <a:pt x="58276" y="54809"/>
                      <a:pt x="58438" y="54809"/>
                    </a:cubicBezTo>
                    <a:cubicBezTo>
                      <a:pt x="58540" y="54809"/>
                      <a:pt x="58642" y="54786"/>
                      <a:pt x="58747" y="54719"/>
                    </a:cubicBezTo>
                    <a:close/>
                    <a:moveTo>
                      <a:pt x="33699" y="40777"/>
                    </a:moveTo>
                    <a:cubicBezTo>
                      <a:pt x="33921" y="40777"/>
                      <a:pt x="34129" y="40826"/>
                      <a:pt x="34336" y="40909"/>
                    </a:cubicBezTo>
                    <a:cubicBezTo>
                      <a:pt x="34512" y="41009"/>
                      <a:pt x="34637" y="41135"/>
                      <a:pt x="34762" y="41260"/>
                    </a:cubicBezTo>
                    <a:cubicBezTo>
                      <a:pt x="34812" y="41285"/>
                      <a:pt x="34863" y="41310"/>
                      <a:pt x="34913" y="41335"/>
                    </a:cubicBezTo>
                    <a:cubicBezTo>
                      <a:pt x="35239" y="42313"/>
                      <a:pt x="35665" y="43215"/>
                      <a:pt x="36717" y="43641"/>
                    </a:cubicBezTo>
                    <a:cubicBezTo>
                      <a:pt x="36767" y="43691"/>
                      <a:pt x="36817" y="43716"/>
                      <a:pt x="36893" y="43716"/>
                    </a:cubicBezTo>
                    <a:cubicBezTo>
                      <a:pt x="36993" y="43841"/>
                      <a:pt x="37143" y="43917"/>
                      <a:pt x="37294" y="43917"/>
                    </a:cubicBezTo>
                    <a:cubicBezTo>
                      <a:pt x="37394" y="44042"/>
                      <a:pt x="37544" y="44092"/>
                      <a:pt x="37695" y="44092"/>
                    </a:cubicBezTo>
                    <a:lnTo>
                      <a:pt x="37770" y="44117"/>
                    </a:lnTo>
                    <a:lnTo>
                      <a:pt x="37870" y="44117"/>
                    </a:lnTo>
                    <a:cubicBezTo>
                      <a:pt x="38106" y="44228"/>
                      <a:pt x="38342" y="44301"/>
                      <a:pt x="38583" y="44301"/>
                    </a:cubicBezTo>
                    <a:cubicBezTo>
                      <a:pt x="38776" y="44301"/>
                      <a:pt x="38972" y="44254"/>
                      <a:pt x="39173" y="44142"/>
                    </a:cubicBezTo>
                    <a:cubicBezTo>
                      <a:pt x="39349" y="44117"/>
                      <a:pt x="39524" y="44092"/>
                      <a:pt x="39725" y="44092"/>
                    </a:cubicBezTo>
                    <a:cubicBezTo>
                      <a:pt x="39800" y="44017"/>
                      <a:pt x="39850" y="43967"/>
                      <a:pt x="39950" y="43917"/>
                    </a:cubicBezTo>
                    <a:lnTo>
                      <a:pt x="39950" y="43917"/>
                    </a:lnTo>
                    <a:cubicBezTo>
                      <a:pt x="39875" y="43967"/>
                      <a:pt x="39800" y="44017"/>
                      <a:pt x="39725" y="44092"/>
                    </a:cubicBezTo>
                    <a:cubicBezTo>
                      <a:pt x="39825" y="44092"/>
                      <a:pt x="39900" y="44017"/>
                      <a:pt x="39950" y="43917"/>
                    </a:cubicBezTo>
                    <a:lnTo>
                      <a:pt x="39950" y="43917"/>
                    </a:lnTo>
                    <a:cubicBezTo>
                      <a:pt x="39950" y="43917"/>
                      <a:pt x="39950" y="43917"/>
                      <a:pt x="39950" y="43917"/>
                    </a:cubicBezTo>
                    <a:cubicBezTo>
                      <a:pt x="40301" y="43691"/>
                      <a:pt x="40677" y="43465"/>
                      <a:pt x="41028" y="43215"/>
                    </a:cubicBezTo>
                    <a:cubicBezTo>
                      <a:pt x="41680" y="42714"/>
                      <a:pt x="42432" y="42463"/>
                      <a:pt x="43234" y="42338"/>
                    </a:cubicBezTo>
                    <a:cubicBezTo>
                      <a:pt x="43305" y="42328"/>
                      <a:pt x="43373" y="42323"/>
                      <a:pt x="43439" y="42323"/>
                    </a:cubicBezTo>
                    <a:cubicBezTo>
                      <a:pt x="43723" y="42323"/>
                      <a:pt x="43967" y="42415"/>
                      <a:pt x="44211" y="42638"/>
                    </a:cubicBezTo>
                    <a:cubicBezTo>
                      <a:pt x="45038" y="43440"/>
                      <a:pt x="45715" y="44292"/>
                      <a:pt x="45965" y="45470"/>
                    </a:cubicBezTo>
                    <a:cubicBezTo>
                      <a:pt x="46262" y="46841"/>
                      <a:pt x="46934" y="47546"/>
                      <a:pt x="47981" y="47546"/>
                    </a:cubicBezTo>
                    <a:cubicBezTo>
                      <a:pt x="48082" y="47546"/>
                      <a:pt x="48188" y="47539"/>
                      <a:pt x="48296" y="47526"/>
                    </a:cubicBezTo>
                    <a:cubicBezTo>
                      <a:pt x="48772" y="48152"/>
                      <a:pt x="48998" y="48829"/>
                      <a:pt x="49073" y="49556"/>
                    </a:cubicBezTo>
                    <a:cubicBezTo>
                      <a:pt x="49073" y="49556"/>
                      <a:pt x="49073" y="49581"/>
                      <a:pt x="49073" y="49581"/>
                    </a:cubicBezTo>
                    <a:cubicBezTo>
                      <a:pt x="49023" y="50007"/>
                      <a:pt x="49098" y="50433"/>
                      <a:pt x="48948" y="50859"/>
                    </a:cubicBezTo>
                    <a:cubicBezTo>
                      <a:pt x="48848" y="51160"/>
                      <a:pt x="48747" y="51486"/>
                      <a:pt x="48697" y="51811"/>
                    </a:cubicBezTo>
                    <a:cubicBezTo>
                      <a:pt x="48672" y="52638"/>
                      <a:pt x="48497" y="53440"/>
                      <a:pt x="48447" y="54242"/>
                    </a:cubicBezTo>
                    <a:cubicBezTo>
                      <a:pt x="48221" y="56147"/>
                      <a:pt x="47845" y="58052"/>
                      <a:pt x="47845" y="59982"/>
                    </a:cubicBezTo>
                    <a:cubicBezTo>
                      <a:pt x="47845" y="60007"/>
                      <a:pt x="47845" y="60032"/>
                      <a:pt x="47845" y="60082"/>
                    </a:cubicBezTo>
                    <a:cubicBezTo>
                      <a:pt x="47620" y="60157"/>
                      <a:pt x="47344" y="60157"/>
                      <a:pt x="47093" y="60157"/>
                    </a:cubicBezTo>
                    <a:cubicBezTo>
                      <a:pt x="46567" y="60132"/>
                      <a:pt x="46041" y="60132"/>
                      <a:pt x="45514" y="60132"/>
                    </a:cubicBezTo>
                    <a:cubicBezTo>
                      <a:pt x="45188" y="60157"/>
                      <a:pt x="44863" y="60157"/>
                      <a:pt x="44512" y="60157"/>
                    </a:cubicBezTo>
                    <a:lnTo>
                      <a:pt x="37294" y="60157"/>
                    </a:lnTo>
                    <a:cubicBezTo>
                      <a:pt x="36993" y="60157"/>
                      <a:pt x="36667" y="60132"/>
                      <a:pt x="36341" y="60107"/>
                    </a:cubicBezTo>
                    <a:cubicBezTo>
                      <a:pt x="36266" y="60057"/>
                      <a:pt x="36166" y="59982"/>
                      <a:pt x="36091" y="59982"/>
                    </a:cubicBezTo>
                    <a:cubicBezTo>
                      <a:pt x="35974" y="59984"/>
                      <a:pt x="35858" y="59985"/>
                      <a:pt x="35742" y="59985"/>
                    </a:cubicBezTo>
                    <a:cubicBezTo>
                      <a:pt x="34580" y="59985"/>
                      <a:pt x="33418" y="59882"/>
                      <a:pt x="32256" y="59882"/>
                    </a:cubicBezTo>
                    <a:cubicBezTo>
                      <a:pt x="32170" y="59883"/>
                      <a:pt x="32083" y="59883"/>
                      <a:pt x="31997" y="59883"/>
                    </a:cubicBezTo>
                    <a:cubicBezTo>
                      <a:pt x="30616" y="59883"/>
                      <a:pt x="29218" y="59724"/>
                      <a:pt x="27818" y="59724"/>
                    </a:cubicBezTo>
                    <a:cubicBezTo>
                      <a:pt x="27651" y="59724"/>
                      <a:pt x="27485" y="59726"/>
                      <a:pt x="27319" y="59731"/>
                    </a:cubicBezTo>
                    <a:cubicBezTo>
                      <a:pt x="27139" y="59603"/>
                      <a:pt x="26959" y="59534"/>
                      <a:pt x="26783" y="59534"/>
                    </a:cubicBezTo>
                    <a:cubicBezTo>
                      <a:pt x="26615" y="59534"/>
                      <a:pt x="26450" y="59597"/>
                      <a:pt x="26291" y="59731"/>
                    </a:cubicBezTo>
                    <a:lnTo>
                      <a:pt x="24888" y="59731"/>
                    </a:lnTo>
                    <a:cubicBezTo>
                      <a:pt x="24838" y="59736"/>
                      <a:pt x="24787" y="59738"/>
                      <a:pt x="24737" y="59738"/>
                    </a:cubicBezTo>
                    <a:cubicBezTo>
                      <a:pt x="24427" y="59738"/>
                      <a:pt x="24110" y="59661"/>
                      <a:pt x="23796" y="59661"/>
                    </a:cubicBezTo>
                    <a:cubicBezTo>
                      <a:pt x="23624" y="59661"/>
                      <a:pt x="23452" y="59684"/>
                      <a:pt x="23284" y="59756"/>
                    </a:cubicBezTo>
                    <a:lnTo>
                      <a:pt x="21955" y="59731"/>
                    </a:lnTo>
                    <a:cubicBezTo>
                      <a:pt x="21955" y="59706"/>
                      <a:pt x="21980" y="59681"/>
                      <a:pt x="21955" y="59681"/>
                    </a:cubicBezTo>
                    <a:cubicBezTo>
                      <a:pt x="21855" y="57851"/>
                      <a:pt x="21755" y="56047"/>
                      <a:pt x="21730" y="54217"/>
                    </a:cubicBezTo>
                    <a:cubicBezTo>
                      <a:pt x="21730" y="54192"/>
                      <a:pt x="21705" y="54167"/>
                      <a:pt x="21705" y="54142"/>
                    </a:cubicBezTo>
                    <a:lnTo>
                      <a:pt x="22607" y="54142"/>
                    </a:lnTo>
                    <a:cubicBezTo>
                      <a:pt x="24988" y="54318"/>
                      <a:pt x="27344" y="54493"/>
                      <a:pt x="29725" y="54518"/>
                    </a:cubicBezTo>
                    <a:cubicBezTo>
                      <a:pt x="29967" y="54526"/>
                      <a:pt x="30209" y="54529"/>
                      <a:pt x="30452" y="54529"/>
                    </a:cubicBezTo>
                    <a:cubicBezTo>
                      <a:pt x="30936" y="54529"/>
                      <a:pt x="31421" y="54518"/>
                      <a:pt x="31905" y="54518"/>
                    </a:cubicBezTo>
                    <a:cubicBezTo>
                      <a:pt x="31955" y="54518"/>
                      <a:pt x="32030" y="54543"/>
                      <a:pt x="32081" y="54543"/>
                    </a:cubicBezTo>
                    <a:cubicBezTo>
                      <a:pt x="32260" y="54722"/>
                      <a:pt x="32464" y="54748"/>
                      <a:pt x="32676" y="54748"/>
                    </a:cubicBezTo>
                    <a:cubicBezTo>
                      <a:pt x="32761" y="54748"/>
                      <a:pt x="32847" y="54744"/>
                      <a:pt x="32933" y="54744"/>
                    </a:cubicBezTo>
                    <a:cubicBezTo>
                      <a:pt x="34462" y="54719"/>
                      <a:pt x="35990" y="54719"/>
                      <a:pt x="37519" y="54719"/>
                    </a:cubicBezTo>
                    <a:lnTo>
                      <a:pt x="37695" y="54719"/>
                    </a:lnTo>
                    <a:cubicBezTo>
                      <a:pt x="39324" y="54719"/>
                      <a:pt x="40928" y="54694"/>
                      <a:pt x="42532" y="54694"/>
                    </a:cubicBezTo>
                    <a:cubicBezTo>
                      <a:pt x="42807" y="54694"/>
                      <a:pt x="43058" y="54694"/>
                      <a:pt x="43309" y="54719"/>
                    </a:cubicBezTo>
                    <a:cubicBezTo>
                      <a:pt x="43784" y="54719"/>
                      <a:pt x="44263" y="54736"/>
                      <a:pt x="44743" y="54736"/>
                    </a:cubicBezTo>
                    <a:cubicBezTo>
                      <a:pt x="45403" y="54736"/>
                      <a:pt x="46064" y="54703"/>
                      <a:pt x="46717" y="54543"/>
                    </a:cubicBezTo>
                    <a:cubicBezTo>
                      <a:pt x="47037" y="54558"/>
                      <a:pt x="47374" y="54724"/>
                      <a:pt x="47694" y="54724"/>
                    </a:cubicBezTo>
                    <a:cubicBezTo>
                      <a:pt x="47925" y="54724"/>
                      <a:pt x="48147" y="54637"/>
                      <a:pt x="48346" y="54343"/>
                    </a:cubicBezTo>
                    <a:cubicBezTo>
                      <a:pt x="48000" y="54295"/>
                      <a:pt x="47664" y="54229"/>
                      <a:pt x="47326" y="54229"/>
                    </a:cubicBezTo>
                    <a:cubicBezTo>
                      <a:pt x="47125" y="54229"/>
                      <a:pt x="46923" y="54252"/>
                      <a:pt x="46717" y="54318"/>
                    </a:cubicBezTo>
                    <a:cubicBezTo>
                      <a:pt x="46327" y="54240"/>
                      <a:pt x="45937" y="54211"/>
                      <a:pt x="45546" y="54211"/>
                    </a:cubicBezTo>
                    <a:cubicBezTo>
                      <a:pt x="44934" y="54211"/>
                      <a:pt x="44322" y="54281"/>
                      <a:pt x="43710" y="54343"/>
                    </a:cubicBezTo>
                    <a:cubicBezTo>
                      <a:pt x="43672" y="54330"/>
                      <a:pt x="43641" y="54324"/>
                      <a:pt x="43609" y="54324"/>
                    </a:cubicBezTo>
                    <a:cubicBezTo>
                      <a:pt x="43578" y="54324"/>
                      <a:pt x="43547" y="54330"/>
                      <a:pt x="43509" y="54343"/>
                    </a:cubicBezTo>
                    <a:cubicBezTo>
                      <a:pt x="43509" y="54343"/>
                      <a:pt x="43534" y="54318"/>
                      <a:pt x="43534" y="54318"/>
                    </a:cubicBezTo>
                    <a:cubicBezTo>
                      <a:pt x="43359" y="54117"/>
                      <a:pt x="43108" y="54117"/>
                      <a:pt x="42883" y="54117"/>
                    </a:cubicBezTo>
                    <a:cubicBezTo>
                      <a:pt x="41103" y="54142"/>
                      <a:pt x="39299" y="54142"/>
                      <a:pt x="37519" y="54142"/>
                    </a:cubicBezTo>
                    <a:lnTo>
                      <a:pt x="36492" y="54142"/>
                    </a:lnTo>
                    <a:cubicBezTo>
                      <a:pt x="35364" y="54142"/>
                      <a:pt x="34236" y="54117"/>
                      <a:pt x="33108" y="54117"/>
                    </a:cubicBezTo>
                    <a:cubicBezTo>
                      <a:pt x="33058" y="54117"/>
                      <a:pt x="32983" y="54092"/>
                      <a:pt x="32933" y="54092"/>
                    </a:cubicBezTo>
                    <a:cubicBezTo>
                      <a:pt x="32544" y="53955"/>
                      <a:pt x="32145" y="53922"/>
                      <a:pt x="31743" y="53922"/>
                    </a:cubicBezTo>
                    <a:cubicBezTo>
                      <a:pt x="31371" y="53922"/>
                      <a:pt x="30997" y="53950"/>
                      <a:pt x="30625" y="53950"/>
                    </a:cubicBezTo>
                    <a:cubicBezTo>
                      <a:pt x="30516" y="53950"/>
                      <a:pt x="30409" y="53948"/>
                      <a:pt x="30301" y="53942"/>
                    </a:cubicBezTo>
                    <a:lnTo>
                      <a:pt x="30101" y="53942"/>
                    </a:lnTo>
                    <a:cubicBezTo>
                      <a:pt x="29894" y="53948"/>
                      <a:pt x="29687" y="53950"/>
                      <a:pt x="29480" y="53950"/>
                    </a:cubicBezTo>
                    <a:cubicBezTo>
                      <a:pt x="27417" y="53950"/>
                      <a:pt x="25367" y="53685"/>
                      <a:pt x="23307" y="53685"/>
                    </a:cubicBezTo>
                    <a:cubicBezTo>
                      <a:pt x="22924" y="53685"/>
                      <a:pt x="22540" y="53694"/>
                      <a:pt x="22156" y="53716"/>
                    </a:cubicBezTo>
                    <a:cubicBezTo>
                      <a:pt x="22119" y="53719"/>
                      <a:pt x="22085" y="53721"/>
                      <a:pt x="22052" y="53721"/>
                    </a:cubicBezTo>
                    <a:cubicBezTo>
                      <a:pt x="21835" y="53721"/>
                      <a:pt x="21691" y="53653"/>
                      <a:pt x="21604" y="53566"/>
                    </a:cubicBezTo>
                    <a:cubicBezTo>
                      <a:pt x="21554" y="53390"/>
                      <a:pt x="21554" y="53190"/>
                      <a:pt x="21579" y="52989"/>
                    </a:cubicBezTo>
                    <a:cubicBezTo>
                      <a:pt x="21705" y="51160"/>
                      <a:pt x="21379" y="49330"/>
                      <a:pt x="21354" y="47475"/>
                    </a:cubicBezTo>
                    <a:cubicBezTo>
                      <a:pt x="21228" y="45696"/>
                      <a:pt x="21103" y="43891"/>
                      <a:pt x="21128" y="42087"/>
                    </a:cubicBezTo>
                    <a:cubicBezTo>
                      <a:pt x="21153" y="41310"/>
                      <a:pt x="21354" y="40984"/>
                      <a:pt x="22206" y="40934"/>
                    </a:cubicBezTo>
                    <a:cubicBezTo>
                      <a:pt x="23180" y="40889"/>
                      <a:pt x="24155" y="40875"/>
                      <a:pt x="25129" y="40875"/>
                    </a:cubicBezTo>
                    <a:cubicBezTo>
                      <a:pt x="26604" y="40875"/>
                      <a:pt x="28079" y="40906"/>
                      <a:pt x="29555" y="40906"/>
                    </a:cubicBezTo>
                    <a:cubicBezTo>
                      <a:pt x="30890" y="40906"/>
                      <a:pt x="32224" y="40881"/>
                      <a:pt x="33559" y="40784"/>
                    </a:cubicBezTo>
                    <a:cubicBezTo>
                      <a:pt x="33607" y="40779"/>
                      <a:pt x="33653" y="40777"/>
                      <a:pt x="33699" y="40777"/>
                    </a:cubicBezTo>
                    <a:close/>
                    <a:moveTo>
                      <a:pt x="58768" y="40555"/>
                    </a:moveTo>
                    <a:cubicBezTo>
                      <a:pt x="60649" y="40555"/>
                      <a:pt x="60840" y="41048"/>
                      <a:pt x="60427" y="43791"/>
                    </a:cubicBezTo>
                    <a:cubicBezTo>
                      <a:pt x="60402" y="43891"/>
                      <a:pt x="60376" y="43992"/>
                      <a:pt x="60351" y="44092"/>
                    </a:cubicBezTo>
                    <a:cubicBezTo>
                      <a:pt x="60107" y="44811"/>
                      <a:pt x="59838" y="45159"/>
                      <a:pt x="59473" y="45159"/>
                    </a:cubicBezTo>
                    <a:cubicBezTo>
                      <a:pt x="59202" y="45159"/>
                      <a:pt x="58878" y="44967"/>
                      <a:pt x="58472" y="44593"/>
                    </a:cubicBezTo>
                    <a:cubicBezTo>
                      <a:pt x="58158" y="44302"/>
                      <a:pt x="57870" y="44152"/>
                      <a:pt x="57615" y="44152"/>
                    </a:cubicBezTo>
                    <a:cubicBezTo>
                      <a:pt x="57321" y="44152"/>
                      <a:pt x="57069" y="44352"/>
                      <a:pt x="56868" y="44769"/>
                    </a:cubicBezTo>
                    <a:cubicBezTo>
                      <a:pt x="56713" y="45120"/>
                      <a:pt x="56582" y="45282"/>
                      <a:pt x="56414" y="45282"/>
                    </a:cubicBezTo>
                    <a:cubicBezTo>
                      <a:pt x="56281" y="45282"/>
                      <a:pt x="56125" y="45182"/>
                      <a:pt x="55915" y="44994"/>
                    </a:cubicBezTo>
                    <a:cubicBezTo>
                      <a:pt x="55670" y="44766"/>
                      <a:pt x="55388" y="44575"/>
                      <a:pt x="55069" y="44575"/>
                    </a:cubicBezTo>
                    <a:cubicBezTo>
                      <a:pt x="54932" y="44575"/>
                      <a:pt x="54788" y="44611"/>
                      <a:pt x="54637" y="44693"/>
                    </a:cubicBezTo>
                    <a:cubicBezTo>
                      <a:pt x="54186" y="44944"/>
                      <a:pt x="54036" y="45395"/>
                      <a:pt x="54011" y="45896"/>
                    </a:cubicBezTo>
                    <a:cubicBezTo>
                      <a:pt x="54011" y="46172"/>
                      <a:pt x="54061" y="46498"/>
                      <a:pt x="54011" y="46774"/>
                    </a:cubicBezTo>
                    <a:cubicBezTo>
                      <a:pt x="53935" y="47250"/>
                      <a:pt x="53985" y="47751"/>
                      <a:pt x="53610" y="48227"/>
                    </a:cubicBezTo>
                    <a:cubicBezTo>
                      <a:pt x="53133" y="47275"/>
                      <a:pt x="53058" y="46348"/>
                      <a:pt x="53033" y="45420"/>
                    </a:cubicBezTo>
                    <a:cubicBezTo>
                      <a:pt x="52983" y="44693"/>
                      <a:pt x="52908" y="44017"/>
                      <a:pt x="52632" y="43365"/>
                    </a:cubicBezTo>
                    <a:cubicBezTo>
                      <a:pt x="52457" y="42914"/>
                      <a:pt x="52206" y="42513"/>
                      <a:pt x="51630" y="42513"/>
                    </a:cubicBezTo>
                    <a:cubicBezTo>
                      <a:pt x="51611" y="42512"/>
                      <a:pt x="51593" y="42512"/>
                      <a:pt x="51576" y="42512"/>
                    </a:cubicBezTo>
                    <a:cubicBezTo>
                      <a:pt x="51033" y="42512"/>
                      <a:pt x="50722" y="42880"/>
                      <a:pt x="50552" y="43365"/>
                    </a:cubicBezTo>
                    <a:cubicBezTo>
                      <a:pt x="50301" y="44017"/>
                      <a:pt x="50251" y="44668"/>
                      <a:pt x="50251" y="45345"/>
                    </a:cubicBezTo>
                    <a:cubicBezTo>
                      <a:pt x="50201" y="47225"/>
                      <a:pt x="50452" y="49079"/>
                      <a:pt x="50376" y="50934"/>
                    </a:cubicBezTo>
                    <a:cubicBezTo>
                      <a:pt x="50251" y="54017"/>
                      <a:pt x="50151" y="57075"/>
                      <a:pt x="49825" y="60132"/>
                    </a:cubicBezTo>
                    <a:cubicBezTo>
                      <a:pt x="49650" y="61912"/>
                      <a:pt x="49650" y="63741"/>
                      <a:pt x="49173" y="65646"/>
                    </a:cubicBezTo>
                    <a:cubicBezTo>
                      <a:pt x="48948" y="63892"/>
                      <a:pt x="48973" y="62288"/>
                      <a:pt x="49123" y="60684"/>
                    </a:cubicBezTo>
                    <a:cubicBezTo>
                      <a:pt x="49274" y="58854"/>
                      <a:pt x="49524" y="57049"/>
                      <a:pt x="49599" y="55220"/>
                    </a:cubicBezTo>
                    <a:cubicBezTo>
                      <a:pt x="49599" y="54643"/>
                      <a:pt x="49524" y="54067"/>
                      <a:pt x="49675" y="53491"/>
                    </a:cubicBezTo>
                    <a:cubicBezTo>
                      <a:pt x="49700" y="53390"/>
                      <a:pt x="49725" y="53290"/>
                      <a:pt x="49725" y="53190"/>
                    </a:cubicBezTo>
                    <a:cubicBezTo>
                      <a:pt x="49825" y="52638"/>
                      <a:pt x="49725" y="52037"/>
                      <a:pt x="49825" y="51460"/>
                    </a:cubicBezTo>
                    <a:cubicBezTo>
                      <a:pt x="49850" y="51385"/>
                      <a:pt x="49850" y="51285"/>
                      <a:pt x="49850" y="51185"/>
                    </a:cubicBezTo>
                    <a:cubicBezTo>
                      <a:pt x="49800" y="50909"/>
                      <a:pt x="49825" y="50633"/>
                      <a:pt x="49875" y="50358"/>
                    </a:cubicBezTo>
                    <a:cubicBezTo>
                      <a:pt x="49900" y="50232"/>
                      <a:pt x="49900" y="50082"/>
                      <a:pt x="49850" y="49932"/>
                    </a:cubicBezTo>
                    <a:cubicBezTo>
                      <a:pt x="49825" y="49806"/>
                      <a:pt x="49825" y="49656"/>
                      <a:pt x="49775" y="49531"/>
                    </a:cubicBezTo>
                    <a:cubicBezTo>
                      <a:pt x="49750" y="49430"/>
                      <a:pt x="49750" y="49305"/>
                      <a:pt x="49700" y="49180"/>
                    </a:cubicBezTo>
                    <a:cubicBezTo>
                      <a:pt x="49650" y="48754"/>
                      <a:pt x="49549" y="48328"/>
                      <a:pt x="49449" y="47876"/>
                    </a:cubicBezTo>
                    <a:cubicBezTo>
                      <a:pt x="49374" y="47475"/>
                      <a:pt x="49198" y="47074"/>
                      <a:pt x="48722" y="46924"/>
                    </a:cubicBezTo>
                    <a:cubicBezTo>
                      <a:pt x="48615" y="46763"/>
                      <a:pt x="48468" y="46691"/>
                      <a:pt x="48302" y="46691"/>
                    </a:cubicBezTo>
                    <a:cubicBezTo>
                      <a:pt x="48236" y="46691"/>
                      <a:pt x="48167" y="46702"/>
                      <a:pt x="48096" y="46724"/>
                    </a:cubicBezTo>
                    <a:cubicBezTo>
                      <a:pt x="48001" y="46752"/>
                      <a:pt x="47914" y="46765"/>
                      <a:pt x="47834" y="46765"/>
                    </a:cubicBezTo>
                    <a:cubicBezTo>
                      <a:pt x="47491" y="46765"/>
                      <a:pt x="47271" y="46522"/>
                      <a:pt x="47068" y="46197"/>
                    </a:cubicBezTo>
                    <a:cubicBezTo>
                      <a:pt x="46792" y="45721"/>
                      <a:pt x="46717" y="45195"/>
                      <a:pt x="46542" y="44693"/>
                    </a:cubicBezTo>
                    <a:cubicBezTo>
                      <a:pt x="45830" y="42876"/>
                      <a:pt x="44732" y="41684"/>
                      <a:pt x="42826" y="41684"/>
                    </a:cubicBezTo>
                    <a:cubicBezTo>
                      <a:pt x="42786" y="41684"/>
                      <a:pt x="42747" y="41685"/>
                      <a:pt x="42707" y="41686"/>
                    </a:cubicBezTo>
                    <a:cubicBezTo>
                      <a:pt x="41730" y="41912"/>
                      <a:pt x="40903" y="42438"/>
                      <a:pt x="40101" y="43039"/>
                    </a:cubicBezTo>
                    <a:cubicBezTo>
                      <a:pt x="39725" y="43315"/>
                      <a:pt x="39374" y="43616"/>
                      <a:pt x="38898" y="43716"/>
                    </a:cubicBezTo>
                    <a:lnTo>
                      <a:pt x="38096" y="43716"/>
                    </a:lnTo>
                    <a:cubicBezTo>
                      <a:pt x="38046" y="43716"/>
                      <a:pt x="37970" y="43716"/>
                      <a:pt x="37920" y="43691"/>
                    </a:cubicBezTo>
                    <a:cubicBezTo>
                      <a:pt x="37795" y="43566"/>
                      <a:pt x="37670" y="43516"/>
                      <a:pt x="37519" y="43516"/>
                    </a:cubicBezTo>
                    <a:cubicBezTo>
                      <a:pt x="37490" y="43486"/>
                      <a:pt x="37460" y="43474"/>
                      <a:pt x="37431" y="43474"/>
                    </a:cubicBezTo>
                    <a:cubicBezTo>
                      <a:pt x="37410" y="43474"/>
                      <a:pt x="37390" y="43480"/>
                      <a:pt x="37369" y="43490"/>
                    </a:cubicBezTo>
                    <a:cubicBezTo>
                      <a:pt x="37269" y="43440"/>
                      <a:pt x="37193" y="43390"/>
                      <a:pt x="37118" y="43365"/>
                    </a:cubicBezTo>
                    <a:cubicBezTo>
                      <a:pt x="37093" y="43290"/>
                      <a:pt x="37043" y="43265"/>
                      <a:pt x="36968" y="43265"/>
                    </a:cubicBezTo>
                    <a:cubicBezTo>
                      <a:pt x="36316" y="42588"/>
                      <a:pt x="35614" y="41987"/>
                      <a:pt x="35213" y="41110"/>
                    </a:cubicBezTo>
                    <a:cubicBezTo>
                      <a:pt x="35239" y="41059"/>
                      <a:pt x="35264" y="41009"/>
                      <a:pt x="35264" y="40959"/>
                    </a:cubicBezTo>
                    <a:cubicBezTo>
                      <a:pt x="35264" y="40859"/>
                      <a:pt x="35239" y="40784"/>
                      <a:pt x="35188" y="40709"/>
                    </a:cubicBezTo>
                    <a:cubicBezTo>
                      <a:pt x="35163" y="40683"/>
                      <a:pt x="35138" y="40633"/>
                      <a:pt x="35138" y="40583"/>
                    </a:cubicBezTo>
                    <a:cubicBezTo>
                      <a:pt x="35138" y="40583"/>
                      <a:pt x="35138" y="40558"/>
                      <a:pt x="35138" y="40558"/>
                    </a:cubicBezTo>
                    <a:cubicBezTo>
                      <a:pt x="35213" y="40583"/>
                      <a:pt x="35239" y="40658"/>
                      <a:pt x="35289" y="40683"/>
                    </a:cubicBezTo>
                    <a:cubicBezTo>
                      <a:pt x="35432" y="40779"/>
                      <a:pt x="35575" y="40814"/>
                      <a:pt x="35724" y="40814"/>
                    </a:cubicBezTo>
                    <a:cubicBezTo>
                      <a:pt x="35810" y="40814"/>
                      <a:pt x="35899" y="40802"/>
                      <a:pt x="35990" y="40784"/>
                    </a:cubicBezTo>
                    <a:cubicBezTo>
                      <a:pt x="37593" y="40767"/>
                      <a:pt x="39196" y="40763"/>
                      <a:pt x="40798" y="40763"/>
                    </a:cubicBezTo>
                    <a:cubicBezTo>
                      <a:pt x="42606" y="40763"/>
                      <a:pt x="44413" y="40768"/>
                      <a:pt x="46220" y="40768"/>
                    </a:cubicBezTo>
                    <a:cubicBezTo>
                      <a:pt x="50078" y="40768"/>
                      <a:pt x="53937" y="40743"/>
                      <a:pt x="57795" y="40583"/>
                    </a:cubicBezTo>
                    <a:cubicBezTo>
                      <a:pt x="58161" y="40567"/>
                      <a:pt x="58484" y="40555"/>
                      <a:pt x="58768" y="40555"/>
                    </a:cubicBezTo>
                    <a:close/>
                    <a:moveTo>
                      <a:pt x="36078" y="100414"/>
                    </a:moveTo>
                    <a:cubicBezTo>
                      <a:pt x="36084" y="100414"/>
                      <a:pt x="36091" y="100421"/>
                      <a:pt x="36091" y="100433"/>
                    </a:cubicBezTo>
                    <a:lnTo>
                      <a:pt x="36066" y="100433"/>
                    </a:lnTo>
                    <a:cubicBezTo>
                      <a:pt x="36066" y="100421"/>
                      <a:pt x="36072" y="100414"/>
                      <a:pt x="36078" y="100414"/>
                    </a:cubicBezTo>
                    <a:close/>
                    <a:moveTo>
                      <a:pt x="26492" y="60132"/>
                    </a:moveTo>
                    <a:cubicBezTo>
                      <a:pt x="26617" y="60157"/>
                      <a:pt x="26717" y="60157"/>
                      <a:pt x="26842" y="60157"/>
                    </a:cubicBezTo>
                    <a:cubicBezTo>
                      <a:pt x="27094" y="60301"/>
                      <a:pt x="27352" y="60336"/>
                      <a:pt x="27612" y="60336"/>
                    </a:cubicBezTo>
                    <a:cubicBezTo>
                      <a:pt x="27858" y="60336"/>
                      <a:pt x="28106" y="60305"/>
                      <a:pt x="28354" y="60305"/>
                    </a:cubicBezTo>
                    <a:cubicBezTo>
                      <a:pt x="28393" y="60305"/>
                      <a:pt x="28432" y="60306"/>
                      <a:pt x="28472" y="60308"/>
                    </a:cubicBezTo>
                    <a:cubicBezTo>
                      <a:pt x="31028" y="60433"/>
                      <a:pt x="33559" y="60533"/>
                      <a:pt x="36116" y="60533"/>
                    </a:cubicBezTo>
                    <a:cubicBezTo>
                      <a:pt x="36388" y="60550"/>
                      <a:pt x="36661" y="60602"/>
                      <a:pt x="36933" y="60602"/>
                    </a:cubicBezTo>
                    <a:cubicBezTo>
                      <a:pt x="37062" y="60602"/>
                      <a:pt x="37190" y="60590"/>
                      <a:pt x="37319" y="60558"/>
                    </a:cubicBezTo>
                    <a:cubicBezTo>
                      <a:pt x="37753" y="60692"/>
                      <a:pt x="38188" y="60736"/>
                      <a:pt x="38629" y="60736"/>
                    </a:cubicBezTo>
                    <a:cubicBezTo>
                      <a:pt x="38850" y="60736"/>
                      <a:pt x="39073" y="60725"/>
                      <a:pt x="39299" y="60709"/>
                    </a:cubicBezTo>
                    <a:cubicBezTo>
                      <a:pt x="39343" y="60721"/>
                      <a:pt x="39385" y="60727"/>
                      <a:pt x="39425" y="60727"/>
                    </a:cubicBezTo>
                    <a:cubicBezTo>
                      <a:pt x="39546" y="60727"/>
                      <a:pt x="39650" y="60671"/>
                      <a:pt x="39725" y="60558"/>
                    </a:cubicBezTo>
                    <a:lnTo>
                      <a:pt x="39900" y="60558"/>
                    </a:lnTo>
                    <a:cubicBezTo>
                      <a:pt x="39954" y="60621"/>
                      <a:pt x="40005" y="60642"/>
                      <a:pt x="40054" y="60642"/>
                    </a:cubicBezTo>
                    <a:cubicBezTo>
                      <a:pt x="40143" y="60642"/>
                      <a:pt x="40230" y="60574"/>
                      <a:pt x="40326" y="60558"/>
                    </a:cubicBezTo>
                    <a:lnTo>
                      <a:pt x="40401" y="60583"/>
                    </a:lnTo>
                    <a:lnTo>
                      <a:pt x="40477" y="60558"/>
                    </a:lnTo>
                    <a:cubicBezTo>
                      <a:pt x="40577" y="60608"/>
                      <a:pt x="40652" y="60709"/>
                      <a:pt x="40727" y="60709"/>
                    </a:cubicBezTo>
                    <a:cubicBezTo>
                      <a:pt x="40988" y="60698"/>
                      <a:pt x="41248" y="60695"/>
                      <a:pt x="41509" y="60695"/>
                    </a:cubicBezTo>
                    <a:cubicBezTo>
                      <a:pt x="41753" y="60695"/>
                      <a:pt x="41997" y="60697"/>
                      <a:pt x="42241" y="60697"/>
                    </a:cubicBezTo>
                    <a:cubicBezTo>
                      <a:pt x="42936" y="60697"/>
                      <a:pt x="43628" y="60679"/>
                      <a:pt x="44311" y="60533"/>
                    </a:cubicBezTo>
                    <a:lnTo>
                      <a:pt x="44913" y="60533"/>
                    </a:lnTo>
                    <a:cubicBezTo>
                      <a:pt x="45589" y="60533"/>
                      <a:pt x="46241" y="60508"/>
                      <a:pt x="46918" y="60508"/>
                    </a:cubicBezTo>
                    <a:lnTo>
                      <a:pt x="47319" y="60508"/>
                    </a:lnTo>
                    <a:cubicBezTo>
                      <a:pt x="47369" y="60533"/>
                      <a:pt x="47444" y="60533"/>
                      <a:pt x="47519" y="60533"/>
                    </a:cubicBezTo>
                    <a:cubicBezTo>
                      <a:pt x="47670" y="60533"/>
                      <a:pt x="47770" y="60583"/>
                      <a:pt x="47820" y="60684"/>
                    </a:cubicBezTo>
                    <a:cubicBezTo>
                      <a:pt x="47795" y="60884"/>
                      <a:pt x="47770" y="61085"/>
                      <a:pt x="47695" y="61285"/>
                    </a:cubicBezTo>
                    <a:cubicBezTo>
                      <a:pt x="47594" y="62889"/>
                      <a:pt x="47494" y="64468"/>
                      <a:pt x="47820" y="66072"/>
                    </a:cubicBezTo>
                    <a:cubicBezTo>
                      <a:pt x="47970" y="66799"/>
                      <a:pt x="48196" y="67526"/>
                      <a:pt x="49123" y="67576"/>
                    </a:cubicBezTo>
                    <a:cubicBezTo>
                      <a:pt x="49139" y="67576"/>
                      <a:pt x="49154" y="67576"/>
                      <a:pt x="49169" y="67576"/>
                    </a:cubicBezTo>
                    <a:cubicBezTo>
                      <a:pt x="50057" y="67576"/>
                      <a:pt x="50229" y="66863"/>
                      <a:pt x="50427" y="66197"/>
                    </a:cubicBezTo>
                    <a:cubicBezTo>
                      <a:pt x="50577" y="65646"/>
                      <a:pt x="50677" y="65095"/>
                      <a:pt x="50803" y="64543"/>
                    </a:cubicBezTo>
                    <a:cubicBezTo>
                      <a:pt x="51078" y="63165"/>
                      <a:pt x="50953" y="61736"/>
                      <a:pt x="51178" y="60383"/>
                    </a:cubicBezTo>
                    <a:cubicBezTo>
                      <a:pt x="51178" y="60358"/>
                      <a:pt x="51178" y="60358"/>
                      <a:pt x="51178" y="60358"/>
                    </a:cubicBezTo>
                    <a:lnTo>
                      <a:pt x="51354" y="60358"/>
                    </a:lnTo>
                    <a:cubicBezTo>
                      <a:pt x="51404" y="60408"/>
                      <a:pt x="51479" y="60458"/>
                      <a:pt x="51554" y="60508"/>
                    </a:cubicBezTo>
                    <a:cubicBezTo>
                      <a:pt x="54311" y="60508"/>
                      <a:pt x="57043" y="60533"/>
                      <a:pt x="59800" y="60533"/>
                    </a:cubicBezTo>
                    <a:cubicBezTo>
                      <a:pt x="59800" y="60583"/>
                      <a:pt x="59800" y="60633"/>
                      <a:pt x="59825" y="60684"/>
                    </a:cubicBezTo>
                    <a:cubicBezTo>
                      <a:pt x="59975" y="61210"/>
                      <a:pt x="59825" y="61736"/>
                      <a:pt x="59700" y="62237"/>
                    </a:cubicBezTo>
                    <a:cubicBezTo>
                      <a:pt x="59474" y="64242"/>
                      <a:pt x="59499" y="66247"/>
                      <a:pt x="59374" y="68227"/>
                    </a:cubicBezTo>
                    <a:cubicBezTo>
                      <a:pt x="59148" y="71862"/>
                      <a:pt x="58998" y="75496"/>
                      <a:pt x="58873" y="79130"/>
                    </a:cubicBezTo>
                    <a:cubicBezTo>
                      <a:pt x="58722" y="82864"/>
                      <a:pt x="58547" y="86573"/>
                      <a:pt x="58371" y="90308"/>
                    </a:cubicBezTo>
                    <a:cubicBezTo>
                      <a:pt x="58271" y="92162"/>
                      <a:pt x="58422" y="94042"/>
                      <a:pt x="58096" y="95897"/>
                    </a:cubicBezTo>
                    <a:cubicBezTo>
                      <a:pt x="58071" y="96323"/>
                      <a:pt x="58071" y="96724"/>
                      <a:pt x="58071" y="97150"/>
                    </a:cubicBezTo>
                    <a:cubicBezTo>
                      <a:pt x="58071" y="97200"/>
                      <a:pt x="58071" y="97250"/>
                      <a:pt x="58071" y="97300"/>
                    </a:cubicBezTo>
                    <a:cubicBezTo>
                      <a:pt x="57670" y="97426"/>
                      <a:pt x="57294" y="97626"/>
                      <a:pt x="56943" y="97852"/>
                    </a:cubicBezTo>
                    <a:cubicBezTo>
                      <a:pt x="56793" y="97852"/>
                      <a:pt x="56642" y="97877"/>
                      <a:pt x="56542" y="98027"/>
                    </a:cubicBezTo>
                    <a:lnTo>
                      <a:pt x="55965" y="98027"/>
                    </a:lnTo>
                    <a:cubicBezTo>
                      <a:pt x="55715" y="98253"/>
                      <a:pt x="55439" y="98378"/>
                      <a:pt x="55113" y="98428"/>
                    </a:cubicBezTo>
                    <a:cubicBezTo>
                      <a:pt x="54737" y="98478"/>
                      <a:pt x="54537" y="98679"/>
                      <a:pt x="54537" y="99055"/>
                    </a:cubicBezTo>
                    <a:cubicBezTo>
                      <a:pt x="55314" y="99005"/>
                      <a:pt x="55991" y="98629"/>
                      <a:pt x="56742" y="98403"/>
                    </a:cubicBezTo>
                    <a:cubicBezTo>
                      <a:pt x="57018" y="98278"/>
                      <a:pt x="57319" y="98177"/>
                      <a:pt x="57620" y="98052"/>
                    </a:cubicBezTo>
                    <a:cubicBezTo>
                      <a:pt x="57770" y="98002"/>
                      <a:pt x="57920" y="97952"/>
                      <a:pt x="58071" y="97927"/>
                    </a:cubicBezTo>
                    <a:lnTo>
                      <a:pt x="58071" y="97927"/>
                    </a:lnTo>
                    <a:cubicBezTo>
                      <a:pt x="58071" y="99581"/>
                      <a:pt x="58046" y="99606"/>
                      <a:pt x="56442" y="100258"/>
                    </a:cubicBezTo>
                    <a:cubicBezTo>
                      <a:pt x="56016" y="100433"/>
                      <a:pt x="55564" y="100558"/>
                      <a:pt x="55113" y="100709"/>
                    </a:cubicBezTo>
                    <a:cubicBezTo>
                      <a:pt x="54787" y="100809"/>
                      <a:pt x="54437" y="100884"/>
                      <a:pt x="54261" y="101210"/>
                    </a:cubicBezTo>
                    <a:cubicBezTo>
                      <a:pt x="54080" y="101111"/>
                      <a:pt x="53898" y="101075"/>
                      <a:pt x="53717" y="101075"/>
                    </a:cubicBezTo>
                    <a:cubicBezTo>
                      <a:pt x="53347" y="101075"/>
                      <a:pt x="52977" y="101226"/>
                      <a:pt x="52607" y="101310"/>
                    </a:cubicBezTo>
                    <a:cubicBezTo>
                      <a:pt x="48736" y="102176"/>
                      <a:pt x="44820" y="102465"/>
                      <a:pt x="40879" y="102465"/>
                    </a:cubicBezTo>
                    <a:cubicBezTo>
                      <a:pt x="40711" y="102465"/>
                      <a:pt x="40544" y="102464"/>
                      <a:pt x="40376" y="102463"/>
                    </a:cubicBezTo>
                    <a:cubicBezTo>
                      <a:pt x="37193" y="102463"/>
                      <a:pt x="33985" y="102313"/>
                      <a:pt x="30827" y="101711"/>
                    </a:cubicBezTo>
                    <a:cubicBezTo>
                      <a:pt x="30602" y="101671"/>
                      <a:pt x="30369" y="101611"/>
                      <a:pt x="30140" y="101611"/>
                    </a:cubicBezTo>
                    <a:cubicBezTo>
                      <a:pt x="29937" y="101611"/>
                      <a:pt x="29738" y="101658"/>
                      <a:pt x="29549" y="101812"/>
                    </a:cubicBezTo>
                    <a:cubicBezTo>
                      <a:pt x="29374" y="101486"/>
                      <a:pt x="29023" y="101411"/>
                      <a:pt x="28697" y="101310"/>
                    </a:cubicBezTo>
                    <a:cubicBezTo>
                      <a:pt x="28246" y="101185"/>
                      <a:pt x="27770" y="101160"/>
                      <a:pt x="27344" y="101010"/>
                    </a:cubicBezTo>
                    <a:cubicBezTo>
                      <a:pt x="26116" y="100558"/>
                      <a:pt x="24712" y="100533"/>
                      <a:pt x="23710" y="99556"/>
                    </a:cubicBezTo>
                    <a:cubicBezTo>
                      <a:pt x="23534" y="99030"/>
                      <a:pt x="23534" y="98503"/>
                      <a:pt x="23559" y="97977"/>
                    </a:cubicBezTo>
                    <a:cubicBezTo>
                      <a:pt x="23584" y="97964"/>
                      <a:pt x="23609" y="97958"/>
                      <a:pt x="23634" y="97958"/>
                    </a:cubicBezTo>
                    <a:cubicBezTo>
                      <a:pt x="23660" y="97958"/>
                      <a:pt x="23685" y="97964"/>
                      <a:pt x="23710" y="97977"/>
                    </a:cubicBezTo>
                    <a:cubicBezTo>
                      <a:pt x="23760" y="98002"/>
                      <a:pt x="23835" y="98027"/>
                      <a:pt x="23885" y="98052"/>
                    </a:cubicBezTo>
                    <a:cubicBezTo>
                      <a:pt x="23927" y="98135"/>
                      <a:pt x="23968" y="98184"/>
                      <a:pt x="24038" y="98184"/>
                    </a:cubicBezTo>
                    <a:cubicBezTo>
                      <a:pt x="24053" y="98184"/>
                      <a:pt x="24068" y="98182"/>
                      <a:pt x="24086" y="98177"/>
                    </a:cubicBezTo>
                    <a:cubicBezTo>
                      <a:pt x="24161" y="98203"/>
                      <a:pt x="24236" y="98228"/>
                      <a:pt x="24311" y="98253"/>
                    </a:cubicBezTo>
                    <a:cubicBezTo>
                      <a:pt x="24361" y="98303"/>
                      <a:pt x="24436" y="98353"/>
                      <a:pt x="24512" y="98378"/>
                    </a:cubicBezTo>
                    <a:cubicBezTo>
                      <a:pt x="24637" y="98403"/>
                      <a:pt x="24762" y="98428"/>
                      <a:pt x="24888" y="98453"/>
                    </a:cubicBezTo>
                    <a:cubicBezTo>
                      <a:pt x="24938" y="98553"/>
                      <a:pt x="24988" y="98604"/>
                      <a:pt x="25088" y="98604"/>
                    </a:cubicBezTo>
                    <a:cubicBezTo>
                      <a:pt x="25163" y="98629"/>
                      <a:pt x="25238" y="98629"/>
                      <a:pt x="25289" y="98654"/>
                    </a:cubicBezTo>
                    <a:cubicBezTo>
                      <a:pt x="25389" y="98804"/>
                      <a:pt x="25514" y="98829"/>
                      <a:pt x="25665" y="98829"/>
                    </a:cubicBezTo>
                    <a:cubicBezTo>
                      <a:pt x="26164" y="99019"/>
                      <a:pt x="26640" y="99232"/>
                      <a:pt x="27202" y="99232"/>
                    </a:cubicBezTo>
                    <a:cubicBezTo>
                      <a:pt x="27232" y="99232"/>
                      <a:pt x="27263" y="99231"/>
                      <a:pt x="27294" y="99230"/>
                    </a:cubicBezTo>
                    <a:cubicBezTo>
                      <a:pt x="27579" y="99397"/>
                      <a:pt x="27864" y="99608"/>
                      <a:pt x="28235" y="99608"/>
                    </a:cubicBezTo>
                    <a:cubicBezTo>
                      <a:pt x="28255" y="99608"/>
                      <a:pt x="28275" y="99607"/>
                      <a:pt x="28296" y="99606"/>
                    </a:cubicBezTo>
                    <a:cubicBezTo>
                      <a:pt x="28948" y="99832"/>
                      <a:pt x="29599" y="99932"/>
                      <a:pt x="30301" y="99982"/>
                    </a:cubicBezTo>
                    <a:lnTo>
                      <a:pt x="30301" y="100007"/>
                    </a:lnTo>
                    <a:lnTo>
                      <a:pt x="30477" y="100007"/>
                    </a:lnTo>
                    <a:cubicBezTo>
                      <a:pt x="30766" y="100181"/>
                      <a:pt x="31085" y="100250"/>
                      <a:pt x="31411" y="100250"/>
                    </a:cubicBezTo>
                    <a:cubicBezTo>
                      <a:pt x="31509" y="100250"/>
                      <a:pt x="31607" y="100244"/>
                      <a:pt x="31705" y="100233"/>
                    </a:cubicBezTo>
                    <a:cubicBezTo>
                      <a:pt x="32607" y="100508"/>
                      <a:pt x="33559" y="100533"/>
                      <a:pt x="34487" y="100609"/>
                    </a:cubicBezTo>
                    <a:cubicBezTo>
                      <a:pt x="34812" y="100634"/>
                      <a:pt x="35138" y="100634"/>
                      <a:pt x="35439" y="100659"/>
                    </a:cubicBezTo>
                    <a:cubicBezTo>
                      <a:pt x="35614" y="100784"/>
                      <a:pt x="35815" y="100809"/>
                      <a:pt x="36015" y="100809"/>
                    </a:cubicBezTo>
                    <a:cubicBezTo>
                      <a:pt x="37118" y="100809"/>
                      <a:pt x="38221" y="100834"/>
                      <a:pt x="39299" y="100834"/>
                    </a:cubicBezTo>
                    <a:cubicBezTo>
                      <a:pt x="40051" y="100834"/>
                      <a:pt x="40777" y="100859"/>
                      <a:pt x="41529" y="100859"/>
                    </a:cubicBezTo>
                    <a:cubicBezTo>
                      <a:pt x="41730" y="100834"/>
                      <a:pt x="41930" y="100834"/>
                      <a:pt x="42131" y="100809"/>
                    </a:cubicBezTo>
                    <a:cubicBezTo>
                      <a:pt x="42256" y="100809"/>
                      <a:pt x="42356" y="100834"/>
                      <a:pt x="42482" y="100834"/>
                    </a:cubicBezTo>
                    <a:cubicBezTo>
                      <a:pt x="42606" y="100852"/>
                      <a:pt x="42730" y="100860"/>
                      <a:pt x="42853" y="100860"/>
                    </a:cubicBezTo>
                    <a:cubicBezTo>
                      <a:pt x="43078" y="100860"/>
                      <a:pt x="43299" y="100833"/>
                      <a:pt x="43509" y="100784"/>
                    </a:cubicBezTo>
                    <a:cubicBezTo>
                      <a:pt x="43559" y="100659"/>
                      <a:pt x="43735" y="100533"/>
                      <a:pt x="43459" y="100408"/>
                    </a:cubicBezTo>
                    <a:cubicBezTo>
                      <a:pt x="43285" y="100328"/>
                      <a:pt x="43111" y="100299"/>
                      <a:pt x="42937" y="100299"/>
                    </a:cubicBezTo>
                    <a:cubicBezTo>
                      <a:pt x="42514" y="100299"/>
                      <a:pt x="42091" y="100467"/>
                      <a:pt x="41668" y="100467"/>
                    </a:cubicBezTo>
                    <a:cubicBezTo>
                      <a:pt x="41613" y="100467"/>
                      <a:pt x="41559" y="100464"/>
                      <a:pt x="41504" y="100458"/>
                    </a:cubicBezTo>
                    <a:cubicBezTo>
                      <a:pt x="41141" y="100413"/>
                      <a:pt x="40783" y="100398"/>
                      <a:pt x="40425" y="100398"/>
                    </a:cubicBezTo>
                    <a:cubicBezTo>
                      <a:pt x="39993" y="100398"/>
                      <a:pt x="39562" y="100419"/>
                      <a:pt x="39123" y="100433"/>
                    </a:cubicBezTo>
                    <a:cubicBezTo>
                      <a:pt x="38046" y="100383"/>
                      <a:pt x="36968" y="100308"/>
                      <a:pt x="35915" y="100233"/>
                    </a:cubicBezTo>
                    <a:cubicBezTo>
                      <a:pt x="35865" y="100233"/>
                      <a:pt x="35815" y="100221"/>
                      <a:pt x="35772" y="100221"/>
                    </a:cubicBezTo>
                    <a:cubicBezTo>
                      <a:pt x="35751" y="100221"/>
                      <a:pt x="35731" y="100224"/>
                      <a:pt x="35715" y="100233"/>
                    </a:cubicBezTo>
                    <a:cubicBezTo>
                      <a:pt x="35138" y="100113"/>
                      <a:pt x="34561" y="100010"/>
                      <a:pt x="33971" y="100010"/>
                    </a:cubicBezTo>
                    <a:cubicBezTo>
                      <a:pt x="33818" y="100010"/>
                      <a:pt x="33664" y="100017"/>
                      <a:pt x="33509" y="100032"/>
                    </a:cubicBezTo>
                    <a:cubicBezTo>
                      <a:pt x="33488" y="100033"/>
                      <a:pt x="33468" y="100034"/>
                      <a:pt x="33447" y="100034"/>
                    </a:cubicBezTo>
                    <a:cubicBezTo>
                      <a:pt x="33033" y="100034"/>
                      <a:pt x="32637" y="99826"/>
                      <a:pt x="32225" y="99826"/>
                    </a:cubicBezTo>
                    <a:cubicBezTo>
                      <a:pt x="32185" y="99826"/>
                      <a:pt x="32145" y="99827"/>
                      <a:pt x="32106" y="99832"/>
                    </a:cubicBezTo>
                    <a:lnTo>
                      <a:pt x="31705" y="99832"/>
                    </a:lnTo>
                    <a:cubicBezTo>
                      <a:pt x="31203" y="99556"/>
                      <a:pt x="30627" y="99631"/>
                      <a:pt x="30101" y="99606"/>
                    </a:cubicBezTo>
                    <a:cubicBezTo>
                      <a:pt x="29957" y="99447"/>
                      <a:pt x="29784" y="99409"/>
                      <a:pt x="29605" y="99409"/>
                    </a:cubicBezTo>
                    <a:cubicBezTo>
                      <a:pt x="29503" y="99409"/>
                      <a:pt x="29399" y="99421"/>
                      <a:pt x="29299" y="99431"/>
                    </a:cubicBezTo>
                    <a:cubicBezTo>
                      <a:pt x="29163" y="99250"/>
                      <a:pt x="29001" y="99214"/>
                      <a:pt x="28833" y="99214"/>
                    </a:cubicBezTo>
                    <a:cubicBezTo>
                      <a:pt x="28721" y="99214"/>
                      <a:pt x="28607" y="99230"/>
                      <a:pt x="28497" y="99230"/>
                    </a:cubicBezTo>
                    <a:cubicBezTo>
                      <a:pt x="28475" y="99143"/>
                      <a:pt x="28415" y="99075"/>
                      <a:pt x="28318" y="99075"/>
                    </a:cubicBezTo>
                    <a:cubicBezTo>
                      <a:pt x="28303" y="99075"/>
                      <a:pt x="28288" y="99076"/>
                      <a:pt x="28271" y="99080"/>
                    </a:cubicBezTo>
                    <a:cubicBezTo>
                      <a:pt x="28096" y="99055"/>
                      <a:pt x="27920" y="99030"/>
                      <a:pt x="27720" y="99005"/>
                    </a:cubicBezTo>
                    <a:cubicBezTo>
                      <a:pt x="26989" y="98747"/>
                      <a:pt x="26277" y="98397"/>
                      <a:pt x="25489" y="98397"/>
                    </a:cubicBezTo>
                    <a:cubicBezTo>
                      <a:pt x="25358" y="98397"/>
                      <a:pt x="25224" y="98407"/>
                      <a:pt x="25088" y="98428"/>
                    </a:cubicBezTo>
                    <a:cubicBezTo>
                      <a:pt x="24938" y="98052"/>
                      <a:pt x="24637" y="97902"/>
                      <a:pt x="24286" y="97802"/>
                    </a:cubicBezTo>
                    <a:cubicBezTo>
                      <a:pt x="24035" y="97726"/>
                      <a:pt x="23785" y="97651"/>
                      <a:pt x="23584" y="97501"/>
                    </a:cubicBezTo>
                    <a:cubicBezTo>
                      <a:pt x="23584" y="97350"/>
                      <a:pt x="23584" y="97225"/>
                      <a:pt x="23584" y="97100"/>
                    </a:cubicBezTo>
                    <a:cubicBezTo>
                      <a:pt x="23634" y="94117"/>
                      <a:pt x="23334" y="91160"/>
                      <a:pt x="23208" y="88202"/>
                    </a:cubicBezTo>
                    <a:cubicBezTo>
                      <a:pt x="23058" y="83766"/>
                      <a:pt x="22807" y="79330"/>
                      <a:pt x="22632" y="74894"/>
                    </a:cubicBezTo>
                    <a:cubicBezTo>
                      <a:pt x="22431" y="70057"/>
                      <a:pt x="22231" y="65245"/>
                      <a:pt x="21980" y="60408"/>
                    </a:cubicBezTo>
                    <a:cubicBezTo>
                      <a:pt x="21980" y="60383"/>
                      <a:pt x="21980" y="60358"/>
                      <a:pt x="21980" y="60333"/>
                    </a:cubicBezTo>
                    <a:cubicBezTo>
                      <a:pt x="22063" y="60326"/>
                      <a:pt x="22146" y="60323"/>
                      <a:pt x="22229" y="60323"/>
                    </a:cubicBezTo>
                    <a:cubicBezTo>
                      <a:pt x="22437" y="60323"/>
                      <a:pt x="22647" y="60339"/>
                      <a:pt x="22857" y="60339"/>
                    </a:cubicBezTo>
                    <a:cubicBezTo>
                      <a:pt x="23152" y="60339"/>
                      <a:pt x="23446" y="60308"/>
                      <a:pt x="23735" y="60157"/>
                    </a:cubicBezTo>
                    <a:cubicBezTo>
                      <a:pt x="24064" y="60204"/>
                      <a:pt x="24394" y="60320"/>
                      <a:pt x="24730" y="60320"/>
                    </a:cubicBezTo>
                    <a:cubicBezTo>
                      <a:pt x="24930" y="60320"/>
                      <a:pt x="25133" y="60279"/>
                      <a:pt x="25339" y="60157"/>
                    </a:cubicBezTo>
                    <a:lnTo>
                      <a:pt x="25489" y="60157"/>
                    </a:lnTo>
                    <a:lnTo>
                      <a:pt x="26492" y="60132"/>
                    </a:lnTo>
                    <a:close/>
                    <a:moveTo>
                      <a:pt x="11500" y="0"/>
                    </a:moveTo>
                    <a:cubicBezTo>
                      <a:pt x="11237" y="0"/>
                      <a:pt x="10978" y="145"/>
                      <a:pt x="10727" y="307"/>
                    </a:cubicBezTo>
                    <a:cubicBezTo>
                      <a:pt x="9098" y="1310"/>
                      <a:pt x="7569" y="2463"/>
                      <a:pt x="6040" y="3591"/>
                    </a:cubicBezTo>
                    <a:cubicBezTo>
                      <a:pt x="5915" y="3591"/>
                      <a:pt x="5840" y="3666"/>
                      <a:pt x="5815" y="3766"/>
                    </a:cubicBezTo>
                    <a:cubicBezTo>
                      <a:pt x="5664" y="3791"/>
                      <a:pt x="5564" y="3891"/>
                      <a:pt x="5464" y="4017"/>
                    </a:cubicBezTo>
                    <a:cubicBezTo>
                      <a:pt x="5339" y="4042"/>
                      <a:pt x="5238" y="4092"/>
                      <a:pt x="5188" y="4192"/>
                    </a:cubicBezTo>
                    <a:cubicBezTo>
                      <a:pt x="5113" y="4192"/>
                      <a:pt x="5063" y="4192"/>
                      <a:pt x="5038" y="4267"/>
                    </a:cubicBezTo>
                    <a:cubicBezTo>
                      <a:pt x="5021" y="4263"/>
                      <a:pt x="5004" y="4261"/>
                      <a:pt x="4989" y="4261"/>
                    </a:cubicBezTo>
                    <a:cubicBezTo>
                      <a:pt x="4913" y="4261"/>
                      <a:pt x="4858" y="4309"/>
                      <a:pt x="4837" y="4393"/>
                    </a:cubicBezTo>
                    <a:cubicBezTo>
                      <a:pt x="4737" y="4418"/>
                      <a:pt x="4637" y="4468"/>
                      <a:pt x="4612" y="4593"/>
                    </a:cubicBezTo>
                    <a:cubicBezTo>
                      <a:pt x="4512" y="4593"/>
                      <a:pt x="4436" y="4668"/>
                      <a:pt x="4411" y="4768"/>
                    </a:cubicBezTo>
                    <a:cubicBezTo>
                      <a:pt x="4261" y="4794"/>
                      <a:pt x="4111" y="4844"/>
                      <a:pt x="4035" y="4994"/>
                    </a:cubicBezTo>
                    <a:cubicBezTo>
                      <a:pt x="3860" y="4994"/>
                      <a:pt x="3735" y="5069"/>
                      <a:pt x="3659" y="5220"/>
                    </a:cubicBezTo>
                    <a:cubicBezTo>
                      <a:pt x="3659" y="5220"/>
                      <a:pt x="3659" y="5220"/>
                      <a:pt x="3659" y="5220"/>
                    </a:cubicBezTo>
                    <a:lnTo>
                      <a:pt x="3659" y="5220"/>
                    </a:lnTo>
                    <a:cubicBezTo>
                      <a:pt x="3534" y="5245"/>
                      <a:pt x="3459" y="5295"/>
                      <a:pt x="3434" y="5395"/>
                    </a:cubicBezTo>
                    <a:cubicBezTo>
                      <a:pt x="3509" y="5345"/>
                      <a:pt x="3584" y="5295"/>
                      <a:pt x="3659" y="5220"/>
                    </a:cubicBezTo>
                    <a:lnTo>
                      <a:pt x="3659" y="5220"/>
                    </a:lnTo>
                    <a:cubicBezTo>
                      <a:pt x="3584" y="5295"/>
                      <a:pt x="3534" y="5370"/>
                      <a:pt x="3434" y="5395"/>
                    </a:cubicBezTo>
                    <a:cubicBezTo>
                      <a:pt x="3309" y="5395"/>
                      <a:pt x="3233" y="5470"/>
                      <a:pt x="3208" y="5570"/>
                    </a:cubicBezTo>
                    <a:cubicBezTo>
                      <a:pt x="2882" y="5696"/>
                      <a:pt x="2607" y="5921"/>
                      <a:pt x="2406" y="6197"/>
                    </a:cubicBezTo>
                    <a:cubicBezTo>
                      <a:pt x="2005" y="6297"/>
                      <a:pt x="1780" y="6623"/>
                      <a:pt x="1429" y="6799"/>
                    </a:cubicBezTo>
                    <a:cubicBezTo>
                      <a:pt x="1329" y="6824"/>
                      <a:pt x="1253" y="6899"/>
                      <a:pt x="1253" y="7024"/>
                    </a:cubicBezTo>
                    <a:cubicBezTo>
                      <a:pt x="978" y="7174"/>
                      <a:pt x="677" y="7275"/>
                      <a:pt x="552" y="7601"/>
                    </a:cubicBezTo>
                    <a:cubicBezTo>
                      <a:pt x="538" y="7594"/>
                      <a:pt x="527" y="7591"/>
                      <a:pt x="516" y="7591"/>
                    </a:cubicBezTo>
                    <a:cubicBezTo>
                      <a:pt x="488" y="7591"/>
                      <a:pt x="470" y="7614"/>
                      <a:pt x="451" y="7651"/>
                    </a:cubicBezTo>
                    <a:cubicBezTo>
                      <a:pt x="435" y="7647"/>
                      <a:pt x="419" y="7646"/>
                      <a:pt x="404" y="7646"/>
                    </a:cubicBezTo>
                    <a:cubicBezTo>
                      <a:pt x="307" y="7646"/>
                      <a:pt x="244" y="7714"/>
                      <a:pt x="201" y="7801"/>
                    </a:cubicBezTo>
                    <a:cubicBezTo>
                      <a:pt x="0" y="7976"/>
                      <a:pt x="201" y="8127"/>
                      <a:pt x="276" y="8202"/>
                    </a:cubicBezTo>
                    <a:cubicBezTo>
                      <a:pt x="677" y="8578"/>
                      <a:pt x="928" y="9029"/>
                      <a:pt x="1153" y="9505"/>
                    </a:cubicBezTo>
                    <a:cubicBezTo>
                      <a:pt x="1415" y="10043"/>
                      <a:pt x="1533" y="10285"/>
                      <a:pt x="1720" y="10285"/>
                    </a:cubicBezTo>
                    <a:cubicBezTo>
                      <a:pt x="1872" y="10285"/>
                      <a:pt x="2071" y="10124"/>
                      <a:pt x="2431" y="9831"/>
                    </a:cubicBezTo>
                    <a:cubicBezTo>
                      <a:pt x="2507" y="9781"/>
                      <a:pt x="2582" y="9706"/>
                      <a:pt x="2632" y="9631"/>
                    </a:cubicBezTo>
                    <a:cubicBezTo>
                      <a:pt x="3133" y="9480"/>
                      <a:pt x="3434" y="8954"/>
                      <a:pt x="3885" y="8879"/>
                    </a:cubicBezTo>
                    <a:cubicBezTo>
                      <a:pt x="4336" y="8804"/>
                      <a:pt x="4486" y="8528"/>
                      <a:pt x="4662" y="8227"/>
                    </a:cubicBezTo>
                    <a:cubicBezTo>
                      <a:pt x="4762" y="8202"/>
                      <a:pt x="4837" y="8152"/>
                      <a:pt x="4862" y="8052"/>
                    </a:cubicBezTo>
                    <a:cubicBezTo>
                      <a:pt x="5263" y="7776"/>
                      <a:pt x="5664" y="7500"/>
                      <a:pt x="6065" y="7225"/>
                    </a:cubicBezTo>
                    <a:cubicBezTo>
                      <a:pt x="6692" y="6723"/>
                      <a:pt x="7469" y="6423"/>
                      <a:pt x="8045" y="5821"/>
                    </a:cubicBezTo>
                    <a:cubicBezTo>
                      <a:pt x="8171" y="5796"/>
                      <a:pt x="8271" y="5746"/>
                      <a:pt x="8321" y="5646"/>
                    </a:cubicBezTo>
                    <a:cubicBezTo>
                      <a:pt x="9023" y="5144"/>
                      <a:pt x="9750" y="4643"/>
                      <a:pt x="10451" y="4167"/>
                    </a:cubicBezTo>
                    <a:cubicBezTo>
                      <a:pt x="10752" y="4468"/>
                      <a:pt x="10928" y="4844"/>
                      <a:pt x="11078" y="5220"/>
                    </a:cubicBezTo>
                    <a:cubicBezTo>
                      <a:pt x="11028" y="5470"/>
                      <a:pt x="11003" y="5696"/>
                      <a:pt x="11228" y="5871"/>
                    </a:cubicBezTo>
                    <a:cubicBezTo>
                      <a:pt x="11228" y="5921"/>
                      <a:pt x="11228" y="5971"/>
                      <a:pt x="11278" y="6022"/>
                    </a:cubicBezTo>
                    <a:cubicBezTo>
                      <a:pt x="11404" y="6398"/>
                      <a:pt x="11504" y="6748"/>
                      <a:pt x="11629" y="7124"/>
                    </a:cubicBezTo>
                    <a:cubicBezTo>
                      <a:pt x="11679" y="7225"/>
                      <a:pt x="11705" y="7325"/>
                      <a:pt x="11730" y="7450"/>
                    </a:cubicBezTo>
                    <a:cubicBezTo>
                      <a:pt x="11780" y="7525"/>
                      <a:pt x="11805" y="7601"/>
                      <a:pt x="11855" y="7701"/>
                    </a:cubicBezTo>
                    <a:cubicBezTo>
                      <a:pt x="11855" y="7801"/>
                      <a:pt x="11855" y="7926"/>
                      <a:pt x="11880" y="8027"/>
                    </a:cubicBezTo>
                    <a:cubicBezTo>
                      <a:pt x="11855" y="8202"/>
                      <a:pt x="11955" y="8352"/>
                      <a:pt x="12030" y="8503"/>
                    </a:cubicBezTo>
                    <a:cubicBezTo>
                      <a:pt x="12030" y="8553"/>
                      <a:pt x="12055" y="8603"/>
                      <a:pt x="12106" y="8628"/>
                    </a:cubicBezTo>
                    <a:cubicBezTo>
                      <a:pt x="12156" y="8703"/>
                      <a:pt x="12206" y="8779"/>
                      <a:pt x="12256" y="8854"/>
                    </a:cubicBezTo>
                    <a:cubicBezTo>
                      <a:pt x="12181" y="9380"/>
                      <a:pt x="12507" y="9781"/>
                      <a:pt x="12682" y="10232"/>
                    </a:cubicBezTo>
                    <a:cubicBezTo>
                      <a:pt x="12607" y="10483"/>
                      <a:pt x="12757" y="10633"/>
                      <a:pt x="12857" y="10834"/>
                    </a:cubicBezTo>
                    <a:cubicBezTo>
                      <a:pt x="13133" y="11711"/>
                      <a:pt x="13284" y="12613"/>
                      <a:pt x="13659" y="13440"/>
                    </a:cubicBezTo>
                    <a:cubicBezTo>
                      <a:pt x="13760" y="13691"/>
                      <a:pt x="13835" y="13941"/>
                      <a:pt x="13910" y="14217"/>
                    </a:cubicBezTo>
                    <a:cubicBezTo>
                      <a:pt x="14035" y="14493"/>
                      <a:pt x="14010" y="14819"/>
                      <a:pt x="14261" y="15044"/>
                    </a:cubicBezTo>
                    <a:cubicBezTo>
                      <a:pt x="14336" y="15320"/>
                      <a:pt x="14236" y="15621"/>
                      <a:pt x="14461" y="15871"/>
                    </a:cubicBezTo>
                    <a:cubicBezTo>
                      <a:pt x="14436" y="15946"/>
                      <a:pt x="14461" y="15997"/>
                      <a:pt x="14512" y="16047"/>
                    </a:cubicBezTo>
                    <a:cubicBezTo>
                      <a:pt x="14487" y="16172"/>
                      <a:pt x="14562" y="16222"/>
                      <a:pt x="14662" y="16247"/>
                    </a:cubicBezTo>
                    <a:cubicBezTo>
                      <a:pt x="14662" y="16423"/>
                      <a:pt x="14687" y="16573"/>
                      <a:pt x="14837" y="16673"/>
                    </a:cubicBezTo>
                    <a:cubicBezTo>
                      <a:pt x="14812" y="16974"/>
                      <a:pt x="14812" y="17300"/>
                      <a:pt x="15038" y="17525"/>
                    </a:cubicBezTo>
                    <a:cubicBezTo>
                      <a:pt x="15414" y="19079"/>
                      <a:pt x="15965" y="20558"/>
                      <a:pt x="16517" y="22037"/>
                    </a:cubicBezTo>
                    <a:cubicBezTo>
                      <a:pt x="16617" y="22337"/>
                      <a:pt x="16617" y="22663"/>
                      <a:pt x="16842" y="22914"/>
                    </a:cubicBezTo>
                    <a:cubicBezTo>
                      <a:pt x="16918" y="23240"/>
                      <a:pt x="16943" y="23566"/>
                      <a:pt x="17043" y="23866"/>
                    </a:cubicBezTo>
                    <a:cubicBezTo>
                      <a:pt x="17695" y="25445"/>
                      <a:pt x="18121" y="27074"/>
                      <a:pt x="18722" y="28678"/>
                    </a:cubicBezTo>
                    <a:cubicBezTo>
                      <a:pt x="19048" y="29606"/>
                      <a:pt x="19198" y="30608"/>
                      <a:pt x="19700" y="31460"/>
                    </a:cubicBezTo>
                    <a:cubicBezTo>
                      <a:pt x="20101" y="32889"/>
                      <a:pt x="20527" y="34317"/>
                      <a:pt x="21078" y="35696"/>
                    </a:cubicBezTo>
                    <a:cubicBezTo>
                      <a:pt x="21304" y="36398"/>
                      <a:pt x="21529" y="37074"/>
                      <a:pt x="21855" y="37751"/>
                    </a:cubicBezTo>
                    <a:cubicBezTo>
                      <a:pt x="21830" y="37801"/>
                      <a:pt x="21855" y="37851"/>
                      <a:pt x="21880" y="37901"/>
                    </a:cubicBezTo>
                    <a:cubicBezTo>
                      <a:pt x="21805" y="38302"/>
                      <a:pt x="22106" y="38578"/>
                      <a:pt x="22231" y="38904"/>
                    </a:cubicBezTo>
                    <a:cubicBezTo>
                      <a:pt x="22181" y="39305"/>
                      <a:pt x="22482" y="39656"/>
                      <a:pt x="22406" y="40057"/>
                    </a:cubicBezTo>
                    <a:cubicBezTo>
                      <a:pt x="21905" y="40057"/>
                      <a:pt x="21404" y="40057"/>
                      <a:pt x="20903" y="40032"/>
                    </a:cubicBezTo>
                    <a:cubicBezTo>
                      <a:pt x="20151" y="40032"/>
                      <a:pt x="20050" y="40132"/>
                      <a:pt x="20000" y="40884"/>
                    </a:cubicBezTo>
                    <a:cubicBezTo>
                      <a:pt x="20000" y="41034"/>
                      <a:pt x="20050" y="41210"/>
                      <a:pt x="20076" y="41360"/>
                    </a:cubicBezTo>
                    <a:cubicBezTo>
                      <a:pt x="20201" y="42889"/>
                      <a:pt x="20351" y="44418"/>
                      <a:pt x="20426" y="45947"/>
                    </a:cubicBezTo>
                    <a:cubicBezTo>
                      <a:pt x="20527" y="47501"/>
                      <a:pt x="20451" y="49079"/>
                      <a:pt x="20577" y="50633"/>
                    </a:cubicBezTo>
                    <a:cubicBezTo>
                      <a:pt x="20727" y="52212"/>
                      <a:pt x="20527" y="53791"/>
                      <a:pt x="20827" y="55370"/>
                    </a:cubicBezTo>
                    <a:cubicBezTo>
                      <a:pt x="20852" y="55420"/>
                      <a:pt x="20827" y="55496"/>
                      <a:pt x="20827" y="55571"/>
                    </a:cubicBezTo>
                    <a:cubicBezTo>
                      <a:pt x="20852" y="56899"/>
                      <a:pt x="20852" y="58227"/>
                      <a:pt x="20928" y="59556"/>
                    </a:cubicBezTo>
                    <a:cubicBezTo>
                      <a:pt x="21128" y="64393"/>
                      <a:pt x="21354" y="69205"/>
                      <a:pt x="21604" y="74042"/>
                    </a:cubicBezTo>
                    <a:cubicBezTo>
                      <a:pt x="21730" y="77150"/>
                      <a:pt x="21905" y="80283"/>
                      <a:pt x="22055" y="83415"/>
                    </a:cubicBezTo>
                    <a:cubicBezTo>
                      <a:pt x="22181" y="86674"/>
                      <a:pt x="22331" y="89932"/>
                      <a:pt x="22456" y="93190"/>
                    </a:cubicBezTo>
                    <a:cubicBezTo>
                      <a:pt x="22557" y="95320"/>
                      <a:pt x="22657" y="97451"/>
                      <a:pt x="22732" y="99581"/>
                    </a:cubicBezTo>
                    <a:cubicBezTo>
                      <a:pt x="22757" y="99882"/>
                      <a:pt x="22732" y="100132"/>
                      <a:pt x="23083" y="100308"/>
                    </a:cubicBezTo>
                    <a:cubicBezTo>
                      <a:pt x="25038" y="101260"/>
                      <a:pt x="27093" y="101937"/>
                      <a:pt x="29249" y="102263"/>
                    </a:cubicBezTo>
                    <a:cubicBezTo>
                      <a:pt x="30426" y="102689"/>
                      <a:pt x="31655" y="102639"/>
                      <a:pt x="32858" y="102864"/>
                    </a:cubicBezTo>
                    <a:cubicBezTo>
                      <a:pt x="35464" y="103315"/>
                      <a:pt x="38096" y="103365"/>
                      <a:pt x="40702" y="103365"/>
                    </a:cubicBezTo>
                    <a:cubicBezTo>
                      <a:pt x="43910" y="103365"/>
                      <a:pt x="47118" y="103190"/>
                      <a:pt x="50301" y="102639"/>
                    </a:cubicBezTo>
                    <a:cubicBezTo>
                      <a:pt x="51730" y="102388"/>
                      <a:pt x="53183" y="102188"/>
                      <a:pt x="54562" y="101686"/>
                    </a:cubicBezTo>
                    <a:cubicBezTo>
                      <a:pt x="54612" y="101686"/>
                      <a:pt x="54687" y="101661"/>
                      <a:pt x="54737" y="101636"/>
                    </a:cubicBezTo>
                    <a:cubicBezTo>
                      <a:pt x="56141" y="101411"/>
                      <a:pt x="57369" y="100684"/>
                      <a:pt x="58697" y="100258"/>
                    </a:cubicBezTo>
                    <a:cubicBezTo>
                      <a:pt x="58998" y="100157"/>
                      <a:pt x="58948" y="99907"/>
                      <a:pt x="58948" y="99681"/>
                    </a:cubicBezTo>
                    <a:cubicBezTo>
                      <a:pt x="58998" y="98203"/>
                      <a:pt x="59173" y="96749"/>
                      <a:pt x="59199" y="95245"/>
                    </a:cubicBezTo>
                    <a:cubicBezTo>
                      <a:pt x="59199" y="92789"/>
                      <a:pt x="59424" y="90333"/>
                      <a:pt x="59524" y="87877"/>
                    </a:cubicBezTo>
                    <a:cubicBezTo>
                      <a:pt x="59625" y="85220"/>
                      <a:pt x="59750" y="82563"/>
                      <a:pt x="59900" y="79907"/>
                    </a:cubicBezTo>
                    <a:cubicBezTo>
                      <a:pt x="60076" y="76373"/>
                      <a:pt x="60201" y="72839"/>
                      <a:pt x="60351" y="69305"/>
                    </a:cubicBezTo>
                    <a:cubicBezTo>
                      <a:pt x="60452" y="66924"/>
                      <a:pt x="60552" y="64518"/>
                      <a:pt x="60652" y="62137"/>
                    </a:cubicBezTo>
                    <a:cubicBezTo>
                      <a:pt x="60803" y="58904"/>
                      <a:pt x="60953" y="55671"/>
                      <a:pt x="61103" y="52438"/>
                    </a:cubicBezTo>
                    <a:cubicBezTo>
                      <a:pt x="61304" y="48704"/>
                      <a:pt x="61153" y="44919"/>
                      <a:pt x="61705" y="41185"/>
                    </a:cubicBezTo>
                    <a:cubicBezTo>
                      <a:pt x="61855" y="40057"/>
                      <a:pt x="61354" y="39480"/>
                      <a:pt x="60251" y="39480"/>
                    </a:cubicBezTo>
                    <a:cubicBezTo>
                      <a:pt x="56692" y="39531"/>
                      <a:pt x="53133" y="39606"/>
                      <a:pt x="49574" y="39631"/>
                    </a:cubicBezTo>
                    <a:cubicBezTo>
                      <a:pt x="45965" y="39681"/>
                      <a:pt x="42381" y="39681"/>
                      <a:pt x="38772" y="39731"/>
                    </a:cubicBezTo>
                    <a:cubicBezTo>
                      <a:pt x="35690" y="39781"/>
                      <a:pt x="32582" y="39856"/>
                      <a:pt x="29499" y="39906"/>
                    </a:cubicBezTo>
                    <a:cubicBezTo>
                      <a:pt x="28973" y="39906"/>
                      <a:pt x="28440" y="39900"/>
                      <a:pt x="27908" y="39900"/>
                    </a:cubicBezTo>
                    <a:cubicBezTo>
                      <a:pt x="27375" y="39900"/>
                      <a:pt x="26842" y="39906"/>
                      <a:pt x="26316" y="39932"/>
                    </a:cubicBezTo>
                    <a:cubicBezTo>
                      <a:pt x="26286" y="39933"/>
                      <a:pt x="26257" y="39933"/>
                      <a:pt x="26229" y="39933"/>
                    </a:cubicBezTo>
                    <a:cubicBezTo>
                      <a:pt x="25690" y="39933"/>
                      <a:pt x="25455" y="39704"/>
                      <a:pt x="25289" y="39180"/>
                    </a:cubicBezTo>
                    <a:cubicBezTo>
                      <a:pt x="24988" y="38202"/>
                      <a:pt x="24812" y="37200"/>
                      <a:pt x="24336" y="36272"/>
                    </a:cubicBezTo>
                    <a:cubicBezTo>
                      <a:pt x="24311" y="36147"/>
                      <a:pt x="24286" y="36022"/>
                      <a:pt x="24236" y="35896"/>
                    </a:cubicBezTo>
                    <a:cubicBezTo>
                      <a:pt x="24261" y="35796"/>
                      <a:pt x="24236" y="35696"/>
                      <a:pt x="24136" y="35671"/>
                    </a:cubicBezTo>
                    <a:cubicBezTo>
                      <a:pt x="24161" y="35596"/>
                      <a:pt x="24136" y="35546"/>
                      <a:pt x="24086" y="35495"/>
                    </a:cubicBezTo>
                    <a:cubicBezTo>
                      <a:pt x="24061" y="34819"/>
                      <a:pt x="23760" y="34242"/>
                      <a:pt x="23509" y="33641"/>
                    </a:cubicBezTo>
                    <a:cubicBezTo>
                      <a:pt x="22456" y="30257"/>
                      <a:pt x="21454" y="26899"/>
                      <a:pt x="20401" y="23540"/>
                    </a:cubicBezTo>
                    <a:cubicBezTo>
                      <a:pt x="19499" y="20608"/>
                      <a:pt x="18597" y="17676"/>
                      <a:pt x="17519" y="14819"/>
                    </a:cubicBezTo>
                    <a:cubicBezTo>
                      <a:pt x="17494" y="14693"/>
                      <a:pt x="17444" y="14568"/>
                      <a:pt x="17419" y="14443"/>
                    </a:cubicBezTo>
                    <a:cubicBezTo>
                      <a:pt x="17444" y="14267"/>
                      <a:pt x="17419" y="14142"/>
                      <a:pt x="17268" y="14042"/>
                    </a:cubicBezTo>
                    <a:cubicBezTo>
                      <a:pt x="17268" y="13816"/>
                      <a:pt x="17294" y="13591"/>
                      <a:pt x="17093" y="13415"/>
                    </a:cubicBezTo>
                    <a:cubicBezTo>
                      <a:pt x="16742" y="12187"/>
                      <a:pt x="16441" y="10959"/>
                      <a:pt x="15890" y="9806"/>
                    </a:cubicBezTo>
                    <a:cubicBezTo>
                      <a:pt x="15865" y="9606"/>
                      <a:pt x="15890" y="9355"/>
                      <a:pt x="15664" y="9230"/>
                    </a:cubicBezTo>
                    <a:cubicBezTo>
                      <a:pt x="15664" y="9004"/>
                      <a:pt x="15715" y="8779"/>
                      <a:pt x="15514" y="8603"/>
                    </a:cubicBezTo>
                    <a:cubicBezTo>
                      <a:pt x="15514" y="8377"/>
                      <a:pt x="15489" y="8152"/>
                      <a:pt x="15314" y="7976"/>
                    </a:cubicBezTo>
                    <a:cubicBezTo>
                      <a:pt x="15113" y="7400"/>
                      <a:pt x="14913" y="6799"/>
                      <a:pt x="14712" y="6197"/>
                    </a:cubicBezTo>
                    <a:cubicBezTo>
                      <a:pt x="14662" y="5746"/>
                      <a:pt x="14537" y="5370"/>
                      <a:pt x="14311" y="4994"/>
                    </a:cubicBezTo>
                    <a:cubicBezTo>
                      <a:pt x="14286" y="4718"/>
                      <a:pt x="14286" y="4418"/>
                      <a:pt x="14086" y="4217"/>
                    </a:cubicBezTo>
                    <a:cubicBezTo>
                      <a:pt x="13985" y="3891"/>
                      <a:pt x="13935" y="3565"/>
                      <a:pt x="13835" y="3265"/>
                    </a:cubicBezTo>
                    <a:cubicBezTo>
                      <a:pt x="13409" y="2162"/>
                      <a:pt x="13033" y="1034"/>
                      <a:pt x="12055" y="257"/>
                    </a:cubicBezTo>
                    <a:cubicBezTo>
                      <a:pt x="11870" y="71"/>
                      <a:pt x="11684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8"/>
              <p:cNvSpPr/>
              <p:nvPr/>
            </p:nvSpPr>
            <p:spPr>
              <a:xfrm>
                <a:off x="4720075" y="5015075"/>
                <a:ext cx="12217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388" extrusionOk="0">
                    <a:moveTo>
                      <a:pt x="3584" y="0"/>
                    </a:moveTo>
                    <a:cubicBezTo>
                      <a:pt x="3576" y="0"/>
                      <a:pt x="3568" y="0"/>
                      <a:pt x="3560" y="1"/>
                    </a:cubicBezTo>
                    <a:cubicBezTo>
                      <a:pt x="3459" y="1"/>
                      <a:pt x="3359" y="0"/>
                      <a:pt x="3259" y="0"/>
                    </a:cubicBezTo>
                    <a:cubicBezTo>
                      <a:pt x="2558" y="0"/>
                      <a:pt x="1862" y="20"/>
                      <a:pt x="1204" y="327"/>
                    </a:cubicBezTo>
                    <a:cubicBezTo>
                      <a:pt x="828" y="502"/>
                      <a:pt x="552" y="778"/>
                      <a:pt x="377" y="1154"/>
                    </a:cubicBezTo>
                    <a:cubicBezTo>
                      <a:pt x="1" y="2106"/>
                      <a:pt x="652" y="3835"/>
                      <a:pt x="1605" y="4261"/>
                    </a:cubicBezTo>
                    <a:cubicBezTo>
                      <a:pt x="1780" y="4337"/>
                      <a:pt x="1981" y="4387"/>
                      <a:pt x="2181" y="4387"/>
                    </a:cubicBezTo>
                    <a:cubicBezTo>
                      <a:pt x="2199" y="4387"/>
                      <a:pt x="2216" y="4387"/>
                      <a:pt x="2234" y="4387"/>
                    </a:cubicBezTo>
                    <a:cubicBezTo>
                      <a:pt x="3785" y="4387"/>
                      <a:pt x="4887" y="3293"/>
                      <a:pt x="4788" y="1906"/>
                    </a:cubicBezTo>
                    <a:cubicBezTo>
                      <a:pt x="4812" y="1014"/>
                      <a:pt x="4250" y="0"/>
                      <a:pt x="3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8"/>
              <p:cNvSpPr/>
              <p:nvPr/>
            </p:nvSpPr>
            <p:spPr>
              <a:xfrm>
                <a:off x="4877200" y="4865850"/>
                <a:ext cx="121725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4122" extrusionOk="0">
                    <a:moveTo>
                      <a:pt x="2531" y="1"/>
                    </a:moveTo>
                    <a:cubicBezTo>
                      <a:pt x="1448" y="1"/>
                      <a:pt x="762" y="552"/>
                      <a:pt x="433" y="1458"/>
                    </a:cubicBezTo>
                    <a:cubicBezTo>
                      <a:pt x="0" y="3020"/>
                      <a:pt x="788" y="4121"/>
                      <a:pt x="2334" y="4121"/>
                    </a:cubicBezTo>
                    <a:cubicBezTo>
                      <a:pt x="2400" y="4121"/>
                      <a:pt x="2468" y="4119"/>
                      <a:pt x="2538" y="4115"/>
                    </a:cubicBezTo>
                    <a:cubicBezTo>
                      <a:pt x="3816" y="4015"/>
                      <a:pt x="4869" y="2511"/>
                      <a:pt x="4493" y="1258"/>
                    </a:cubicBezTo>
                    <a:cubicBezTo>
                      <a:pt x="4443" y="1007"/>
                      <a:pt x="4367" y="782"/>
                      <a:pt x="4117" y="656"/>
                    </a:cubicBezTo>
                    <a:cubicBezTo>
                      <a:pt x="4042" y="581"/>
                      <a:pt x="3991" y="531"/>
                      <a:pt x="3916" y="456"/>
                    </a:cubicBezTo>
                    <a:cubicBezTo>
                      <a:pt x="3866" y="356"/>
                      <a:pt x="3791" y="306"/>
                      <a:pt x="3691" y="280"/>
                    </a:cubicBezTo>
                    <a:cubicBezTo>
                      <a:pt x="3590" y="105"/>
                      <a:pt x="3440" y="80"/>
                      <a:pt x="3290" y="80"/>
                    </a:cubicBezTo>
                    <a:cubicBezTo>
                      <a:pt x="3018" y="27"/>
                      <a:pt x="2765" y="1"/>
                      <a:pt x="2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8"/>
              <p:cNvSpPr/>
              <p:nvPr/>
            </p:nvSpPr>
            <p:spPr>
              <a:xfrm>
                <a:off x="4738250" y="4386750"/>
                <a:ext cx="85250" cy="1002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4010" extrusionOk="0">
                    <a:moveTo>
                      <a:pt x="1967" y="1"/>
                    </a:moveTo>
                    <a:cubicBezTo>
                      <a:pt x="1879" y="1"/>
                      <a:pt x="1784" y="15"/>
                      <a:pt x="1680" y="46"/>
                    </a:cubicBezTo>
                    <a:cubicBezTo>
                      <a:pt x="1630" y="71"/>
                      <a:pt x="1630" y="146"/>
                      <a:pt x="1630" y="196"/>
                    </a:cubicBezTo>
                    <a:cubicBezTo>
                      <a:pt x="1603" y="194"/>
                      <a:pt x="1576" y="194"/>
                      <a:pt x="1551" y="194"/>
                    </a:cubicBezTo>
                    <a:cubicBezTo>
                      <a:pt x="1221" y="194"/>
                      <a:pt x="1012" y="343"/>
                      <a:pt x="803" y="622"/>
                    </a:cubicBezTo>
                    <a:cubicBezTo>
                      <a:pt x="1" y="1700"/>
                      <a:pt x="176" y="2728"/>
                      <a:pt x="853" y="3780"/>
                    </a:cubicBezTo>
                    <a:cubicBezTo>
                      <a:pt x="1013" y="3895"/>
                      <a:pt x="1152" y="4009"/>
                      <a:pt x="1366" y="4009"/>
                    </a:cubicBezTo>
                    <a:cubicBezTo>
                      <a:pt x="1386" y="4009"/>
                      <a:pt x="1407" y="4008"/>
                      <a:pt x="1429" y="4006"/>
                    </a:cubicBezTo>
                    <a:cubicBezTo>
                      <a:pt x="2682" y="4006"/>
                      <a:pt x="3008" y="3730"/>
                      <a:pt x="3259" y="2552"/>
                    </a:cubicBezTo>
                    <a:cubicBezTo>
                      <a:pt x="3284" y="2427"/>
                      <a:pt x="3359" y="2302"/>
                      <a:pt x="3409" y="2201"/>
                    </a:cubicBezTo>
                    <a:cubicBezTo>
                      <a:pt x="3309" y="1750"/>
                      <a:pt x="3209" y="1299"/>
                      <a:pt x="3209" y="823"/>
                    </a:cubicBezTo>
                    <a:cubicBezTo>
                      <a:pt x="2798" y="542"/>
                      <a:pt x="2518" y="1"/>
                      <a:pt x="1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8"/>
              <p:cNvSpPr/>
              <p:nvPr/>
            </p:nvSpPr>
            <p:spPr>
              <a:xfrm>
                <a:off x="5089750" y="4903750"/>
                <a:ext cx="14540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764" extrusionOk="0">
                    <a:moveTo>
                      <a:pt x="5189" y="1183"/>
                    </a:moveTo>
                    <a:cubicBezTo>
                      <a:pt x="5182" y="1189"/>
                      <a:pt x="5176" y="1196"/>
                      <a:pt x="5164" y="1196"/>
                    </a:cubicBezTo>
                    <a:cubicBezTo>
                      <a:pt x="5164" y="1196"/>
                      <a:pt x="5176" y="1189"/>
                      <a:pt x="5189" y="1183"/>
                    </a:cubicBezTo>
                    <a:close/>
                    <a:moveTo>
                      <a:pt x="3081" y="1"/>
                    </a:moveTo>
                    <a:cubicBezTo>
                      <a:pt x="2580" y="1"/>
                      <a:pt x="2080" y="168"/>
                      <a:pt x="1580" y="368"/>
                    </a:cubicBezTo>
                    <a:cubicBezTo>
                      <a:pt x="226" y="744"/>
                      <a:pt x="1" y="2499"/>
                      <a:pt x="753" y="3602"/>
                    </a:cubicBezTo>
                    <a:cubicBezTo>
                      <a:pt x="978" y="4178"/>
                      <a:pt x="1304" y="4579"/>
                      <a:pt x="1956" y="4604"/>
                    </a:cubicBezTo>
                    <a:cubicBezTo>
                      <a:pt x="2177" y="4719"/>
                      <a:pt x="2387" y="4764"/>
                      <a:pt x="2591" y="4764"/>
                    </a:cubicBezTo>
                    <a:cubicBezTo>
                      <a:pt x="3012" y="4764"/>
                      <a:pt x="3405" y="4572"/>
                      <a:pt x="3810" y="4404"/>
                    </a:cubicBezTo>
                    <a:cubicBezTo>
                      <a:pt x="5339" y="3802"/>
                      <a:pt x="5815" y="2699"/>
                      <a:pt x="5214" y="1171"/>
                    </a:cubicBezTo>
                    <a:cubicBezTo>
                      <a:pt x="5189" y="1045"/>
                      <a:pt x="5114" y="970"/>
                      <a:pt x="5013" y="945"/>
                    </a:cubicBezTo>
                    <a:cubicBezTo>
                      <a:pt x="4838" y="644"/>
                      <a:pt x="4562" y="444"/>
                      <a:pt x="4211" y="343"/>
                    </a:cubicBezTo>
                    <a:cubicBezTo>
                      <a:pt x="3834" y="96"/>
                      <a:pt x="3458" y="1"/>
                      <a:pt x="3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8"/>
              <p:cNvSpPr/>
              <p:nvPr/>
            </p:nvSpPr>
            <p:spPr>
              <a:xfrm>
                <a:off x="5373600" y="4387000"/>
                <a:ext cx="78975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016" extrusionOk="0">
                    <a:moveTo>
                      <a:pt x="1640" y="0"/>
                    </a:moveTo>
                    <a:cubicBezTo>
                      <a:pt x="1589" y="0"/>
                      <a:pt x="1535" y="4"/>
                      <a:pt x="1479" y="11"/>
                    </a:cubicBezTo>
                    <a:cubicBezTo>
                      <a:pt x="877" y="236"/>
                      <a:pt x="451" y="637"/>
                      <a:pt x="201" y="1239"/>
                    </a:cubicBezTo>
                    <a:cubicBezTo>
                      <a:pt x="50" y="1640"/>
                      <a:pt x="50" y="2016"/>
                      <a:pt x="0" y="2392"/>
                    </a:cubicBezTo>
                    <a:cubicBezTo>
                      <a:pt x="25" y="3018"/>
                      <a:pt x="476" y="3444"/>
                      <a:pt x="677" y="3996"/>
                    </a:cubicBezTo>
                    <a:cubicBezTo>
                      <a:pt x="938" y="4007"/>
                      <a:pt x="1161" y="4016"/>
                      <a:pt x="1355" y="4016"/>
                    </a:cubicBezTo>
                    <a:cubicBezTo>
                      <a:pt x="2407" y="4016"/>
                      <a:pt x="2575" y="3778"/>
                      <a:pt x="3083" y="2592"/>
                    </a:cubicBezTo>
                    <a:cubicBezTo>
                      <a:pt x="3158" y="2467"/>
                      <a:pt x="3158" y="2342"/>
                      <a:pt x="3083" y="2216"/>
                    </a:cubicBezTo>
                    <a:lnTo>
                      <a:pt x="3083" y="1991"/>
                    </a:lnTo>
                    <a:cubicBezTo>
                      <a:pt x="3058" y="1665"/>
                      <a:pt x="3033" y="1339"/>
                      <a:pt x="3008" y="1013"/>
                    </a:cubicBezTo>
                    <a:cubicBezTo>
                      <a:pt x="2612" y="571"/>
                      <a:pt x="2303" y="0"/>
                      <a:pt x="1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54" name="Google Shape;2354;p48"/>
          <p:cNvGrpSpPr/>
          <p:nvPr/>
        </p:nvGrpSpPr>
        <p:grpSpPr>
          <a:xfrm>
            <a:off x="9902333" y="1185999"/>
            <a:ext cx="255728" cy="405703"/>
            <a:chOff x="7707175" y="1074324"/>
            <a:chExt cx="191796" cy="304277"/>
          </a:xfrm>
        </p:grpSpPr>
        <p:sp>
          <p:nvSpPr>
            <p:cNvPr id="2355" name="Google Shape;2355;p48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6" name="Google Shape;2356;p48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89" name="Picture 10" descr="Cute couple barista in apron standing with arms crossed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495" y1="56400" x2="65495" y2="56400"/>
                        <a14:foregroundMark x1="73962" y1="72200" x2="77636" y2="78600"/>
                        <a14:foregroundMark x1="73482" y1="72000" x2="71086" y2="78400"/>
                        <a14:foregroundMark x1="67252" y1="72200" x2="66613" y2="75200"/>
                        <a14:foregroundMark x1="63578" y1="77200" x2="63578" y2="81600"/>
                        <a14:foregroundMark x1="58626" y1="74400" x2="55911" y2="79600"/>
                        <a14:foregroundMark x1="64537" y1="49400" x2="63419" y2="58000"/>
                        <a14:foregroundMark x1="35623" y1="85200" x2="39936" y2="96400"/>
                        <a14:foregroundMark x1="36102" y1="74000" x2="40895" y2="79000"/>
                        <a14:foregroundMark x1="42492" y1="75400" x2="43770" y2="80800"/>
                        <a14:foregroundMark x1="44089" y1="78000" x2="40575" y2="81600"/>
                        <a14:foregroundMark x1="35623" y1="79600" x2="31470" y2="83200"/>
                        <a14:foregroundMark x1="29073" y1="84400" x2="30671" y2="85400"/>
                        <a14:foregroundMark x1="28754" y1="77400" x2="29553" y2="82400"/>
                        <a14:foregroundMark x1="29553" y1="89200" x2="29553" y2="8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14" y="2786882"/>
            <a:ext cx="4887905" cy="39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ACE2B0-7DE8-4860-A143-88913AF7D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232" y="-382900"/>
            <a:ext cx="8358340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99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660" y="268474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A. ml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62" name="Rounded Rectangle 1261"/>
          <p:cNvSpPr/>
          <p:nvPr/>
        </p:nvSpPr>
        <p:spPr>
          <a:xfrm>
            <a:off x="2205824" y="512323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DEC1E3">
                    <a:lumMod val="25000"/>
                  </a:srgbClr>
                </a:solidFill>
              </a:rPr>
              <a:t>C. 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63" name="Rounded Rectangle 1262"/>
          <p:cNvSpPr/>
          <p:nvPr/>
        </p:nvSpPr>
        <p:spPr>
          <a:xfrm>
            <a:off x="6182614" y="263802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B. 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64" name="Rounded Rectangle 1263"/>
          <p:cNvSpPr/>
          <p:nvPr/>
        </p:nvSpPr>
        <p:spPr>
          <a:xfrm>
            <a:off x="6274285" y="5129857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D. hl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Câu 1</a:t>
            </a:r>
            <a:r>
              <a:rPr lang="en" sz="4800">
                <a:solidFill>
                  <a:schemeClr val="accent2">
                    <a:lumMod val="75000"/>
                  </a:schemeClr>
                </a:solidFill>
                <a:latin typeface="+mn-lt"/>
              </a:rPr>
              <a:t>: Mi-li-lít viết tắt là gì?</a:t>
            </a:r>
            <a:endParaRPr sz="4800" dirty="0">
              <a:latin typeface="+mn-lt"/>
            </a:endParaRPr>
          </a:p>
        </p:txBody>
      </p:sp>
      <p:grpSp>
        <p:nvGrpSpPr>
          <p:cNvPr id="19" name="Google Shape;4584;p60"/>
          <p:cNvGrpSpPr/>
          <p:nvPr/>
        </p:nvGrpSpPr>
        <p:grpSpPr>
          <a:xfrm>
            <a:off x="1229202" y="4482835"/>
            <a:ext cx="1294458" cy="2101223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9686071" y="2081380"/>
            <a:ext cx="1490228" cy="2049145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9318510" y="4435517"/>
            <a:ext cx="2127821" cy="221164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454809" y="2000381"/>
            <a:ext cx="1859625" cy="2189945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79" y="2361675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94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1262" grpId="0" animBg="1"/>
      <p:bldP spid="1263" grpId="0" animBg="1"/>
      <p:bldP spid="12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660" y="268474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DEC1E3">
                    <a:lumMod val="25000"/>
                  </a:srgbClr>
                </a:solidFill>
                <a:latin typeface="#9Slide07 SVNDessert Menu Scrip" panose="00000500000000000000" pitchFamily="2" charset="0"/>
              </a:rPr>
              <a:t>A. 100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latin typeface="#9Slide07 SVNDessert Menu Scrip" panose="00000500000000000000" pitchFamily="2" charset="0"/>
              <a:ea typeface="+mn-ea"/>
              <a:cs typeface="+mn-cs"/>
            </a:endParaRPr>
          </a:p>
        </p:txBody>
      </p:sp>
      <p:sp>
        <p:nvSpPr>
          <p:cNvPr id="1262" name="Rounded Rectangle 1261"/>
          <p:cNvSpPr/>
          <p:nvPr/>
        </p:nvSpPr>
        <p:spPr>
          <a:xfrm>
            <a:off x="2205824" y="512323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#9Slide07 SVNDessert Menu Scrip" panose="00000500000000000000" pitchFamily="2" charset="0"/>
                <a:ea typeface="+mn-ea"/>
                <a:cs typeface="+mn-cs"/>
              </a:rPr>
              <a:t>C. 1 000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latin typeface="#9Slide07 SVNDessert Menu Scrip" panose="00000500000000000000" pitchFamily="2" charset="0"/>
              <a:ea typeface="+mn-ea"/>
              <a:cs typeface="+mn-cs"/>
            </a:endParaRPr>
          </a:p>
        </p:txBody>
      </p:sp>
      <p:sp>
        <p:nvSpPr>
          <p:cNvPr id="1263" name="Rounded Rectangle 1262"/>
          <p:cNvSpPr/>
          <p:nvPr/>
        </p:nvSpPr>
        <p:spPr>
          <a:xfrm>
            <a:off x="6182614" y="263802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#9Slide07 SVNDessert Menu Scrip" panose="00000500000000000000" pitchFamily="2" charset="0"/>
                <a:ea typeface="+mn-ea"/>
                <a:cs typeface="+mn-cs"/>
              </a:rPr>
              <a:t>B. 1001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latin typeface="#9Slide07 SVNDessert Menu Scrip" panose="00000500000000000000" pitchFamily="2" charset="0"/>
              <a:ea typeface="+mn-ea"/>
              <a:cs typeface="+mn-cs"/>
            </a:endParaRPr>
          </a:p>
        </p:txBody>
      </p:sp>
      <p:sp>
        <p:nvSpPr>
          <p:cNvPr id="1264" name="Rounded Rectangle 1263"/>
          <p:cNvSpPr/>
          <p:nvPr/>
        </p:nvSpPr>
        <p:spPr>
          <a:xfrm>
            <a:off x="6274285" y="5129857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#9Slide07 SVNDessert Menu Scrip" panose="00000500000000000000" pitchFamily="2" charset="0"/>
                <a:ea typeface="+mn-ea"/>
                <a:cs typeface="+mn-cs"/>
              </a:rPr>
              <a:t>D. 10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latin typeface="#9Slide07 SVNDessert Menu Scrip" panose="00000500000000000000" pitchFamily="2" charset="0"/>
              <a:ea typeface="+mn-ea"/>
              <a:cs typeface="+mn-cs"/>
            </a:endParaRP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7 SVNDessert Menu Scrip" panose="000005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kumimoji="0" lang="en" sz="4800" b="0" i="0" u="none" strike="noStrike" kern="0" cap="none" spc="0" normalizeH="0" baseline="0" noProof="0">
                <a:ln>
                  <a:noFill/>
                </a:ln>
                <a:solidFill>
                  <a:srgbClr val="F5A6A2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Câu 2: 1 ml = ....?....l</a:t>
            </a:r>
            <a:endParaRPr sz="4800" dirty="0">
              <a:latin typeface="#9Slide07 SVNDessert Menu Scrip" panose="00000500000000000000" pitchFamily="2" charset="0"/>
            </a:endParaRPr>
          </a:p>
        </p:txBody>
      </p:sp>
      <p:grpSp>
        <p:nvGrpSpPr>
          <p:cNvPr id="19" name="Google Shape;4584;p60"/>
          <p:cNvGrpSpPr/>
          <p:nvPr/>
        </p:nvGrpSpPr>
        <p:grpSpPr>
          <a:xfrm>
            <a:off x="1229202" y="4482835"/>
            <a:ext cx="1294458" cy="2101223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9686071" y="2081380"/>
            <a:ext cx="1490228" cy="2049145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9318510" y="4435517"/>
            <a:ext cx="2127821" cy="221164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454809" y="2000381"/>
            <a:ext cx="1859625" cy="2189945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79" y="2361675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eng-vo-tay-hoan-h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27754" y="39162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32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0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660" y="268474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A. Một trăm mi-li-lít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62" name="Rounded Rectangle 1261"/>
          <p:cNvSpPr/>
          <p:nvPr/>
        </p:nvSpPr>
        <p:spPr>
          <a:xfrm>
            <a:off x="2205824" y="512323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 Một trăm linh năm mi-li-lít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63" name="Rounded Rectangle 1262"/>
          <p:cNvSpPr/>
          <p:nvPr/>
        </p:nvSpPr>
        <p:spPr>
          <a:xfrm>
            <a:off x="6182614" y="263802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srgbClr val="DEC1E3">
                    <a:lumMod val="25000"/>
                  </a:srgbClr>
                </a:solidFill>
              </a:rPr>
              <a:t>B. Một trăm năm mươi mi-li-lít</a:t>
            </a:r>
            <a:endParaRPr lang="en-US" sz="2800" b="1" dirty="0">
              <a:solidFill>
                <a:srgbClr val="DEC1E3">
                  <a:lumMod val="25000"/>
                </a:srgbClr>
              </a:solidFill>
            </a:endParaRPr>
          </a:p>
        </p:txBody>
      </p:sp>
      <p:sp>
        <p:nvSpPr>
          <p:cNvPr id="1264" name="Rounded Rectangle 1263"/>
          <p:cNvSpPr/>
          <p:nvPr/>
        </p:nvSpPr>
        <p:spPr>
          <a:xfrm>
            <a:off x="6274285" y="5129857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d. Một trăm năm mươi lít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-227038" y="71359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kumimoji="0" lang="en" sz="4800" b="0" i="0" u="none" strike="noStrike" kern="0" cap="none" spc="0" normalizeH="0" baseline="0" noProof="0">
                <a:ln>
                  <a:noFill/>
                </a:ln>
                <a:solidFill>
                  <a:srgbClr val="F5A6A2">
                    <a:lumMod val="75000"/>
                  </a:srgbClr>
                </a:solidFill>
                <a:effectLst/>
                <a:uLnTx/>
                <a:uFillTx/>
                <a:latin typeface="+mj-lt"/>
                <a:sym typeface="Arial"/>
              </a:rPr>
              <a:t>Câu 3: Bao nhiêu ml?</a:t>
            </a:r>
            <a:endParaRPr sz="4800" dirty="0">
              <a:latin typeface="+mj-lt"/>
            </a:endParaRPr>
          </a:p>
        </p:txBody>
      </p:sp>
      <p:grpSp>
        <p:nvGrpSpPr>
          <p:cNvPr id="19" name="Google Shape;4584;p60"/>
          <p:cNvGrpSpPr/>
          <p:nvPr/>
        </p:nvGrpSpPr>
        <p:grpSpPr>
          <a:xfrm>
            <a:off x="1229202" y="4482835"/>
            <a:ext cx="1294458" cy="2101223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9686071" y="2081380"/>
            <a:ext cx="1490228" cy="2049145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9318510" y="4435517"/>
            <a:ext cx="2127821" cy="221164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454809" y="2000381"/>
            <a:ext cx="1859625" cy="2189945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76" y="3263878"/>
            <a:ext cx="3064996" cy="244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m-thanh-chuc-mung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068148" y="4248882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D4AFCB-E29E-4E35-8A24-0956567DCC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5003" y="337783"/>
            <a:ext cx="1439886" cy="14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91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850005" y="4374515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1" name="椭圆 10"/>
          <p:cNvSpPr/>
          <p:nvPr/>
        </p:nvSpPr>
        <p:spPr>
          <a:xfrm>
            <a:off x="10260330" y="2372995"/>
            <a:ext cx="1816100" cy="1816100"/>
          </a:xfrm>
          <a:prstGeom prst="ellipse">
            <a:avLst/>
          </a:prstGeom>
          <a:solidFill>
            <a:srgbClr val="99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281046" y="2472527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59号-创粗黑" panose="00000500000000000000" charset="-122"/>
                <a:cs typeface="汉仪旗黑-50简" panose="00020600040101010101" charset="-122"/>
              </a:rPr>
              <a:t>02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599751" y="3018944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49604-86BF-E875-8C93-DFCDB0C08E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9541" y="2187638"/>
            <a:ext cx="9486198" cy="2200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03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1" grpId="0" animBg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209B247-8A76-9FF5-10CC-72D6E4BC69AB}"/>
              </a:ext>
            </a:extLst>
          </p:cNvPr>
          <p:cNvGrpSpPr/>
          <p:nvPr/>
        </p:nvGrpSpPr>
        <p:grpSpPr>
          <a:xfrm>
            <a:off x="2203091" y="615565"/>
            <a:ext cx="1347333" cy="704502"/>
            <a:chOff x="9161852" y="-148317"/>
            <a:chExt cx="23284703" cy="10156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B2D7408-3831-5516-1C3A-87F348E363F5}"/>
                </a:ext>
              </a:extLst>
            </p:cNvPr>
            <p:cNvSpPr/>
            <p:nvPr/>
          </p:nvSpPr>
          <p:spPr>
            <a:xfrm>
              <a:off x="9161852" y="-148317"/>
              <a:ext cx="23284703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8924E6-724B-DB0F-A259-CC79B429E610}"/>
                </a:ext>
              </a:extLst>
            </p:cNvPr>
            <p:cNvSpPr txBox="1"/>
            <p:nvPr/>
          </p:nvSpPr>
          <p:spPr>
            <a:xfrm>
              <a:off x="9603806" y="-89085"/>
              <a:ext cx="22400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Số?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35D1E4F-134F-8358-43C1-1FD02E018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56" y="233786"/>
            <a:ext cx="1347333" cy="16094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486554-30DA-4217-A52A-DA70D87F6B00}"/>
              </a:ext>
            </a:extLst>
          </p:cNvPr>
          <p:cNvSpPr txBox="1"/>
          <p:nvPr/>
        </p:nvSpPr>
        <p:spPr>
          <a:xfrm>
            <a:off x="1397296" y="1757582"/>
            <a:ext cx="3477497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/>
              <a:t>a) 3 l = </a:t>
            </a:r>
            <a:r>
              <a:rPr lang="pt-BR" sz="3600">
                <a:solidFill>
                  <a:srgbClr val="FF0000"/>
                </a:solidFill>
              </a:rPr>
              <a:t>3 000</a:t>
            </a:r>
            <a:r>
              <a:rPr lang="pt-BR" sz="3600"/>
              <a:t> ml</a:t>
            </a:r>
          </a:p>
          <a:p>
            <a:pPr>
              <a:lnSpc>
                <a:spcPct val="150000"/>
              </a:lnSpc>
            </a:pPr>
            <a:r>
              <a:rPr lang="en-US" sz="3600"/>
              <a:t>7 l = </a:t>
            </a:r>
            <a:r>
              <a:rPr lang="en-US" sz="3600">
                <a:solidFill>
                  <a:srgbClr val="FF0000"/>
                </a:solidFill>
              </a:rPr>
              <a:t>7 000</a:t>
            </a:r>
            <a:r>
              <a:rPr lang="en-US" sz="3600"/>
              <a:t> ml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F73C18-A551-49B6-AA76-C786E13A30F4}"/>
              </a:ext>
            </a:extLst>
          </p:cNvPr>
          <p:cNvSpPr txBox="1"/>
          <p:nvPr/>
        </p:nvSpPr>
        <p:spPr>
          <a:xfrm>
            <a:off x="7068490" y="1791798"/>
            <a:ext cx="423142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/>
              <a:t>b) 2 000 ml = </a:t>
            </a:r>
            <a:r>
              <a:rPr lang="pt-BR" sz="3600">
                <a:solidFill>
                  <a:srgbClr val="FF0000"/>
                </a:solidFill>
              </a:rPr>
              <a:t>2</a:t>
            </a:r>
            <a:r>
              <a:rPr lang="pt-BR" sz="3600"/>
              <a:t> l</a:t>
            </a:r>
          </a:p>
          <a:p>
            <a:pPr>
              <a:lnSpc>
                <a:spcPct val="150000"/>
              </a:lnSpc>
            </a:pPr>
            <a:r>
              <a:rPr lang="en-US" sz="3600"/>
              <a:t> 5 000 ml = </a:t>
            </a:r>
            <a:r>
              <a:rPr lang="en-US" sz="3600">
                <a:solidFill>
                  <a:srgbClr val="FF0000"/>
                </a:solidFill>
              </a:rPr>
              <a:t>5</a:t>
            </a:r>
            <a:r>
              <a:rPr lang="en-US" sz="3600"/>
              <a:t> 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723030-FD89-4D97-ACCC-2DD146DF5BB2}"/>
              </a:ext>
            </a:extLst>
          </p:cNvPr>
          <p:cNvSpPr txBox="1"/>
          <p:nvPr/>
        </p:nvSpPr>
        <p:spPr>
          <a:xfrm>
            <a:off x="3737672" y="4216412"/>
            <a:ext cx="512497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/>
              <a:t>c) 1 l 500 ml = </a:t>
            </a:r>
            <a:r>
              <a:rPr lang="pt-BR" sz="3600">
                <a:solidFill>
                  <a:srgbClr val="FF0000"/>
                </a:solidFill>
              </a:rPr>
              <a:t>1 500</a:t>
            </a:r>
            <a:r>
              <a:rPr lang="pt-BR" sz="3600"/>
              <a:t> ml</a:t>
            </a:r>
          </a:p>
          <a:p>
            <a:pPr>
              <a:lnSpc>
                <a:spcPct val="150000"/>
              </a:lnSpc>
            </a:pPr>
            <a:r>
              <a:rPr lang="en-US" sz="3600"/>
              <a:t>3 600 ml = </a:t>
            </a:r>
            <a:r>
              <a:rPr lang="en-US" sz="3600">
                <a:solidFill>
                  <a:srgbClr val="FF0000"/>
                </a:solidFill>
              </a:rPr>
              <a:t>3</a:t>
            </a:r>
            <a:r>
              <a:rPr lang="en-US" sz="3600"/>
              <a:t> l </a:t>
            </a:r>
            <a:r>
              <a:rPr lang="en-US" sz="3600">
                <a:solidFill>
                  <a:srgbClr val="FF0000"/>
                </a:solidFill>
              </a:rPr>
              <a:t>600</a:t>
            </a:r>
            <a:r>
              <a:rPr lang="en-US" sz="3600"/>
              <a:t> ml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7452BF-4B52-4F22-85EE-EC4243D038BD}"/>
              </a:ext>
            </a:extLst>
          </p:cNvPr>
          <p:cNvSpPr txBox="1"/>
          <p:nvPr/>
        </p:nvSpPr>
        <p:spPr>
          <a:xfrm>
            <a:off x="2982919" y="1727685"/>
            <a:ext cx="1167049" cy="8206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>
                <a:solidFill>
                  <a:srgbClr val="00B0F0"/>
                </a:solidFill>
              </a:rPr>
              <a:t>.?.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A3E2E4-BC55-4891-96B7-7D63F9317D51}"/>
              </a:ext>
            </a:extLst>
          </p:cNvPr>
          <p:cNvSpPr txBox="1"/>
          <p:nvPr/>
        </p:nvSpPr>
        <p:spPr>
          <a:xfrm>
            <a:off x="2510315" y="2573044"/>
            <a:ext cx="1167049" cy="8206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>
                <a:solidFill>
                  <a:srgbClr val="00B0F0"/>
                </a:solidFill>
              </a:rPr>
              <a:t>.?.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2633C6-F6E8-43A5-9B38-782578C37458}"/>
              </a:ext>
            </a:extLst>
          </p:cNvPr>
          <p:cNvSpPr txBox="1"/>
          <p:nvPr/>
        </p:nvSpPr>
        <p:spPr>
          <a:xfrm>
            <a:off x="9923990" y="1757582"/>
            <a:ext cx="1167049" cy="8206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>
                <a:solidFill>
                  <a:srgbClr val="00B0F0"/>
                </a:solidFill>
              </a:rPr>
              <a:t>.?. </a:t>
            </a:r>
            <a:r>
              <a:rPr lang="pt-BR" sz="3600">
                <a:solidFill>
                  <a:sysClr val="windowText" lastClr="000000"/>
                </a:solidFill>
              </a:rPr>
              <a:t>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B800F6-A9E4-4750-887F-F1D2A1C39BF6}"/>
              </a:ext>
            </a:extLst>
          </p:cNvPr>
          <p:cNvSpPr txBox="1"/>
          <p:nvPr/>
        </p:nvSpPr>
        <p:spPr>
          <a:xfrm>
            <a:off x="9451754" y="2569513"/>
            <a:ext cx="1167049" cy="8206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>
                <a:solidFill>
                  <a:srgbClr val="00B0F0"/>
                </a:solidFill>
              </a:rPr>
              <a:t>.?. </a:t>
            </a:r>
            <a:r>
              <a:rPr lang="pt-BR" sz="3600">
                <a:solidFill>
                  <a:sysClr val="windowText" lastClr="000000"/>
                </a:solidFill>
              </a:rPr>
              <a:t>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BE26E7-68CC-4CD9-A442-5EC281F5637B}"/>
              </a:ext>
            </a:extLst>
          </p:cNvPr>
          <p:cNvSpPr txBox="1"/>
          <p:nvPr/>
        </p:nvSpPr>
        <p:spPr>
          <a:xfrm>
            <a:off x="6792960" y="4250628"/>
            <a:ext cx="1167049" cy="8206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>
                <a:solidFill>
                  <a:srgbClr val="00B0F0"/>
                </a:solidFill>
              </a:rPr>
              <a:t>.?. </a:t>
            </a:r>
            <a:endParaRPr lang="pt-BR" sz="3600">
              <a:solidFill>
                <a:sysClr val="windowText" lastClr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B80AEB-E879-4FF0-ABEF-A84AF907CDDA}"/>
              </a:ext>
            </a:extLst>
          </p:cNvPr>
          <p:cNvSpPr txBox="1"/>
          <p:nvPr/>
        </p:nvSpPr>
        <p:spPr>
          <a:xfrm>
            <a:off x="6095999" y="5067406"/>
            <a:ext cx="3019865" cy="8206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>
                <a:solidFill>
                  <a:srgbClr val="00B0F0"/>
                </a:solidFill>
              </a:rPr>
              <a:t>.?. </a:t>
            </a:r>
            <a:r>
              <a:rPr lang="pt-BR" sz="3600">
                <a:solidFill>
                  <a:sysClr val="windowText" lastClr="000000"/>
                </a:solidFill>
              </a:rPr>
              <a:t>l</a:t>
            </a:r>
            <a:r>
              <a:rPr lang="pt-BR" sz="3600">
                <a:solidFill>
                  <a:srgbClr val="00B0F0"/>
                </a:solidFill>
              </a:rPr>
              <a:t> ..?.. </a:t>
            </a:r>
            <a:r>
              <a:rPr lang="pt-BR" sz="3600">
                <a:solidFill>
                  <a:sysClr val="windowText" lastClr="000000"/>
                </a:solidFill>
              </a:rPr>
              <a:t>ml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4064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209B247-8A76-9FF5-10CC-72D6E4BC69AB}"/>
              </a:ext>
            </a:extLst>
          </p:cNvPr>
          <p:cNvGrpSpPr/>
          <p:nvPr/>
        </p:nvGrpSpPr>
        <p:grpSpPr>
          <a:xfrm>
            <a:off x="2203091" y="674410"/>
            <a:ext cx="4865399" cy="620457"/>
            <a:chOff x="9161852" y="-148317"/>
            <a:chExt cx="23284703" cy="102996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B2D7408-3831-5516-1C3A-87F348E363F5}"/>
                </a:ext>
              </a:extLst>
            </p:cNvPr>
            <p:cNvSpPr/>
            <p:nvPr/>
          </p:nvSpPr>
          <p:spPr>
            <a:xfrm>
              <a:off x="9161852" y="-148317"/>
              <a:ext cx="23284703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8924E6-724B-DB0F-A259-CC79B429E610}"/>
                </a:ext>
              </a:extLst>
            </p:cNvPr>
            <p:cNvSpPr txBox="1"/>
            <p:nvPr/>
          </p:nvSpPr>
          <p:spPr>
            <a:xfrm>
              <a:off x="9603804" y="-89085"/>
              <a:ext cx="22138357" cy="970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  <a:cs typeface="Arial" panose="020B0604020202020204" pitchFamily="34" charset="0"/>
                </a:rPr>
                <a:t>Thay .?. bằng l hay ml?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E486554-30DA-4217-A52A-DA70D87F6B00}"/>
              </a:ext>
            </a:extLst>
          </p:cNvPr>
          <p:cNvSpPr txBox="1"/>
          <p:nvPr/>
        </p:nvSpPr>
        <p:spPr>
          <a:xfrm>
            <a:off x="2203091" y="1449398"/>
            <a:ext cx="768071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a)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7AC71D-E872-42FE-A74C-575C24545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250" y="257531"/>
            <a:ext cx="1347333" cy="16094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89D26F-6A87-4EC3-ADE8-9074F805123A}"/>
              </a:ext>
            </a:extLst>
          </p:cNvPr>
          <p:cNvSpPr txBox="1"/>
          <p:nvPr/>
        </p:nvSpPr>
        <p:spPr>
          <a:xfrm>
            <a:off x="5657626" y="1451694"/>
            <a:ext cx="768071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09E9F8-63F4-4D50-ABFE-85742B3A4800}"/>
              </a:ext>
            </a:extLst>
          </p:cNvPr>
          <p:cNvSpPr txBox="1"/>
          <p:nvPr/>
        </p:nvSpPr>
        <p:spPr>
          <a:xfrm>
            <a:off x="9408216" y="1449398"/>
            <a:ext cx="768071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c)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CEE79-983D-4EAD-BF8A-6FECB7FA6B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8" y="2446421"/>
            <a:ext cx="3503427" cy="3264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440F7-C658-49ED-A876-780F44DDD7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9"/>
          <a:stretch/>
        </p:blipFill>
        <p:spPr>
          <a:xfrm>
            <a:off x="4362118" y="2446421"/>
            <a:ext cx="3467763" cy="3264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1A475E-14B4-4F8D-A209-FA3298C2B1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42" y="2446421"/>
            <a:ext cx="3177021" cy="326406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F659B63-87BD-4316-8087-452B8EEBE6EC}"/>
              </a:ext>
            </a:extLst>
          </p:cNvPr>
          <p:cNvSpPr txBox="1"/>
          <p:nvPr/>
        </p:nvSpPr>
        <p:spPr>
          <a:xfrm>
            <a:off x="1058250" y="4927927"/>
            <a:ext cx="925294" cy="6588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  <a:r>
              <a:rPr kumimoji="0" lang="pt-BR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ml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6E43F2-D1DA-4F34-8D03-61D68CD5E72C}"/>
              </a:ext>
            </a:extLst>
          </p:cNvPr>
          <p:cNvSpPr txBox="1"/>
          <p:nvPr/>
        </p:nvSpPr>
        <p:spPr>
          <a:xfrm>
            <a:off x="4671006" y="4956063"/>
            <a:ext cx="2925547" cy="6588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500</a:t>
            </a:r>
            <a:r>
              <a:rPr kumimoji="0" lang="pt-BR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l </a:t>
            </a:r>
            <a:r>
              <a:rPr kumimoji="0" lang="pt-BR" sz="2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nước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5458BF-E779-48A2-B291-03BFAAED0609}"/>
              </a:ext>
            </a:extLst>
          </p:cNvPr>
          <p:cNvSpPr txBox="1"/>
          <p:nvPr/>
        </p:nvSpPr>
        <p:spPr>
          <a:xfrm>
            <a:off x="8412480" y="4956063"/>
            <a:ext cx="2721270" cy="6588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pt-BR" sz="2800">
                <a:solidFill>
                  <a:srgbClr val="0F1423"/>
                </a:solidFill>
              </a:rPr>
              <a:t>500</a:t>
            </a:r>
            <a:r>
              <a:rPr lang="pt-BR" sz="2800">
                <a:solidFill>
                  <a:srgbClr val="FF0000"/>
                </a:solidFill>
              </a:rPr>
              <a:t> ml </a:t>
            </a:r>
            <a:r>
              <a:rPr lang="pt-BR" sz="2800">
                <a:solidFill>
                  <a:srgbClr val="0F1423"/>
                </a:solidFill>
              </a:rPr>
              <a:t>nước</a:t>
            </a:r>
            <a:endParaRPr lang="en-US" sz="2800" i="1">
              <a:solidFill>
                <a:srgbClr val="0F142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160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182708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287</TotalTime>
  <Words>455</Words>
  <PresentationFormat>Widescreen</PresentationFormat>
  <Paragraphs>96</Paragraphs>
  <Slides>21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#9Slide07 SVNDessert Menu Scrip</vt:lpstr>
      <vt:lpstr>Arial</vt:lpstr>
      <vt:lpstr>Calibri</vt:lpstr>
      <vt:lpstr>Cambria</vt:lpstr>
      <vt:lpstr>Caveat Brush</vt:lpstr>
      <vt:lpstr>SVN-Cookies</vt:lpstr>
      <vt:lpstr>Wingdings</vt:lpstr>
      <vt:lpstr>字魂59号-创粗黑</vt:lpstr>
      <vt:lpstr>1_Office 主题​​</vt:lpstr>
      <vt:lpstr>Kawaii Bubble Tea Bran MK Plan by Slidesgo</vt:lpstr>
      <vt:lpstr>2_Office 主题​​</vt:lpstr>
      <vt:lpstr>PowerPoint Presentation</vt:lpstr>
      <vt:lpstr>PowerPoint Presentation</vt:lpstr>
      <vt:lpstr>PowerPoint Presentation</vt:lpstr>
      <vt:lpstr>Câu 1: Mi-li-lít viết tắt là gì?</vt:lpstr>
      <vt:lpstr>Câu 2: 1 ml = ....?....l</vt:lpstr>
      <vt:lpstr>Câu 3: Bao nhiêu ml?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Lan Hương; 0354473852</dc:creator>
  <dcterms:created xsi:type="dcterms:W3CDTF">2022-10-27T13:32:02Z</dcterms:created>
  <dcterms:modified xsi:type="dcterms:W3CDTF">2023-01-08T15:22:22Z</dcterms:modified>
</cp:coreProperties>
</file>