
<file path=[Content_Types].xml><?xml version="1.0" encoding="utf-8"?>
<Types xmlns="http://schemas.openxmlformats.org/package/2006/content-types">
  <Default Extension="emf" ContentType="image/x-emf"/>
  <Default Extension="gif" ContentType="image/gif"/>
  <Default Extension="jpe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7601" r:id="rId2"/>
    <p:sldId id="309" r:id="rId3"/>
    <p:sldId id="310" r:id="rId4"/>
    <p:sldId id="311" r:id="rId5"/>
    <p:sldId id="312" r:id="rId6"/>
    <p:sldId id="2007577252" r:id="rId7"/>
    <p:sldId id="284" r:id="rId8"/>
    <p:sldId id="2007577245" r:id="rId9"/>
    <p:sldId id="278" r:id="rId10"/>
    <p:sldId id="2007577243" r:id="rId11"/>
    <p:sldId id="277" r:id="rId12"/>
    <p:sldId id="2007577246" r:id="rId13"/>
    <p:sldId id="2007577248" r:id="rId14"/>
    <p:sldId id="273" r:id="rId15"/>
    <p:sldId id="2007577254" r:id="rId16"/>
    <p:sldId id="2007577250" r:id="rId17"/>
    <p:sldId id="2007577253" r:id="rId18"/>
    <p:sldId id="2007577255"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786" autoAdjust="0"/>
    <p:restoredTop sz="94660"/>
  </p:normalViewPr>
  <p:slideViewPr>
    <p:cSldViewPr snapToGrid="0">
      <p:cViewPr varScale="1">
        <p:scale>
          <a:sx n="78" d="100"/>
          <a:sy n="78" d="100"/>
        </p:scale>
        <p:origin x="888"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A22FEA-E604-4079-B453-A6326E5B5953}" type="datetimeFigureOut">
              <a:rPr lang="en-US" smtClean="0"/>
              <a:t>3/27/2025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078E3A-49B7-4668-B661-6FDF06A6960A}" type="slidenum">
              <a:rPr lang="en-US" smtClean="0"/>
              <a:t>‹#›</a:t>
            </a:fld>
            <a:endParaRPr lang="en-US"/>
          </a:p>
        </p:txBody>
      </p:sp>
    </p:spTree>
    <p:extLst>
      <p:ext uri="{BB962C8B-B14F-4D97-AF65-F5344CB8AC3E}">
        <p14:creationId xmlns:p14="http://schemas.microsoft.com/office/powerpoint/2010/main" val="6677139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53BD82-BAFB-4DDD-A7E0-9D3C397FABB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831219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g8b385fd27f_2_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9" name="Google Shape;359;g8b385fd27f_2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312927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078E3A-49B7-4668-B661-6FDF06A6960A}" type="slidenum">
              <a:rPr lang="en-US" smtClean="0"/>
              <a:t>12</a:t>
            </a:fld>
            <a:endParaRPr lang="en-US"/>
          </a:p>
        </p:txBody>
      </p:sp>
    </p:spTree>
    <p:extLst>
      <p:ext uri="{BB962C8B-B14F-4D97-AF65-F5344CB8AC3E}">
        <p14:creationId xmlns:p14="http://schemas.microsoft.com/office/powerpoint/2010/main" val="19444932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幻灯片图像占位符 1">
            <a:extLst>
              <a:ext uri="{FF2B5EF4-FFF2-40B4-BE49-F238E27FC236}">
                <a16:creationId xmlns:a16="http://schemas.microsoft.com/office/drawing/2014/main" id="{9EAF01DE-DF14-1410-0328-A935994959B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备注占位符 2">
            <a:extLst>
              <a:ext uri="{FF2B5EF4-FFF2-40B4-BE49-F238E27FC236}">
                <a16:creationId xmlns:a16="http://schemas.microsoft.com/office/drawing/2014/main" id="{283D13F6-5C96-5324-D60F-59378351361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20484" name="灯片编号占位符 3">
            <a:extLst>
              <a:ext uri="{FF2B5EF4-FFF2-40B4-BE49-F238E27FC236}">
                <a16:creationId xmlns:a16="http://schemas.microsoft.com/office/drawing/2014/main" id="{643A1DD3-4CA2-BDF2-A2BB-D77820C84BA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457200">
              <a:defRPr b="1">
                <a:solidFill>
                  <a:schemeClr val="tx1"/>
                </a:solidFill>
                <a:latin typeface="Times New Roman" panose="02020603050405020304" pitchFamily="18" charset="0"/>
              </a:defRPr>
            </a:lvl1pPr>
            <a:lvl2pPr marL="742950" indent="-285750" defTabSz="457200">
              <a:defRPr b="1">
                <a:solidFill>
                  <a:schemeClr val="tx1"/>
                </a:solidFill>
                <a:latin typeface="Times New Roman" panose="02020603050405020304" pitchFamily="18" charset="0"/>
              </a:defRPr>
            </a:lvl2pPr>
            <a:lvl3pPr marL="1143000" indent="-228600" defTabSz="457200">
              <a:defRPr b="1">
                <a:solidFill>
                  <a:schemeClr val="tx1"/>
                </a:solidFill>
                <a:latin typeface="Times New Roman" panose="02020603050405020304" pitchFamily="18" charset="0"/>
              </a:defRPr>
            </a:lvl3pPr>
            <a:lvl4pPr marL="1600200" indent="-228600" defTabSz="457200">
              <a:defRPr b="1">
                <a:solidFill>
                  <a:schemeClr val="tx1"/>
                </a:solidFill>
                <a:latin typeface="Times New Roman" panose="02020603050405020304" pitchFamily="18" charset="0"/>
              </a:defRPr>
            </a:lvl4pPr>
            <a:lvl5pPr marL="2057400" indent="-228600" defTabSz="457200">
              <a:defRPr b="1">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b="1">
                <a:solidFill>
                  <a:schemeClr val="tx1"/>
                </a:solidFill>
                <a:latin typeface="Times New Roman" panose="02020603050405020304" pitchFamily="18"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1BA69386-BF9D-4476-97A0-B8D9FB47DD78}" type="slidenum">
              <a:rPr kumimoji="0" lang="zh-CN" altLang="en-US" sz="1200" b="0" i="0" u="none" strike="noStrike" kern="1200" cap="none" spc="0" normalizeH="0" baseline="0" noProof="0" smtClean="0">
                <a:ln>
                  <a:noFill/>
                </a:ln>
                <a:solidFill>
                  <a:srgbClr val="000000"/>
                </a:solidFill>
                <a:effectLst/>
                <a:uLnTx/>
                <a:uFillTx/>
                <a:latin typeface="等线" panose="02010600030101010101" pitchFamily="2" charset="-122"/>
                <a:ea typeface="等线" panose="02010600030101010101" pitchFamily="2" charset="-122"/>
                <a:cs typeface="+mn-cs"/>
              </a:rPr>
              <a:pPr marL="0" marR="0" lvl="0" indent="0" algn="r" defTabSz="457200" rtl="0" eaLnBrk="1" fontAlgn="base" latinLnBrk="0" hangingPunct="1">
                <a:lnSpc>
                  <a:spcPct val="100000"/>
                </a:lnSpc>
                <a:spcBef>
                  <a:spcPct val="0"/>
                </a:spcBef>
                <a:spcAft>
                  <a:spcPct val="0"/>
                </a:spcAft>
                <a:buClrTx/>
                <a:buSzTx/>
                <a:buFontTx/>
                <a:buNone/>
                <a:tabLst/>
                <a:defRPr/>
              </a:pPr>
              <a:t>17</a:t>
            </a:fld>
            <a:endParaRPr kumimoji="0" lang="zh-CN" altLang="en-US" sz="1200" b="0" i="0" u="none" strike="noStrike" kern="1200" cap="none" spc="0" normalizeH="0" baseline="0" noProof="0">
              <a:ln>
                <a:noFill/>
              </a:ln>
              <a:solidFill>
                <a:srgbClr val="000000"/>
              </a:solidFill>
              <a:effectLst/>
              <a:uLnTx/>
              <a:uFillTx/>
              <a:latin typeface="等线" panose="02010600030101010101" pitchFamily="2" charset="-122"/>
              <a:ea typeface="等线"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0FF17E-B1EE-9B5D-1635-6E510769634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902EEB0-4293-9264-E80A-E1AE78A3DD6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1FA0619-B7E0-0790-A5B1-7E6BC9BE918A}"/>
              </a:ext>
            </a:extLst>
          </p:cNvPr>
          <p:cNvSpPr>
            <a:spLocks noGrp="1"/>
          </p:cNvSpPr>
          <p:nvPr>
            <p:ph type="dt" sz="half" idx="10"/>
          </p:nvPr>
        </p:nvSpPr>
        <p:spPr/>
        <p:txBody>
          <a:bodyPr/>
          <a:lstStyle/>
          <a:p>
            <a:fld id="{188DE040-4038-4F00-A017-38BA00F48962}" type="datetimeFigureOut">
              <a:rPr lang="en-US" smtClean="0"/>
              <a:t>3/27/2025</a:t>
            </a:fld>
            <a:endParaRPr lang="en-US"/>
          </a:p>
        </p:txBody>
      </p:sp>
      <p:sp>
        <p:nvSpPr>
          <p:cNvPr id="5" name="Footer Placeholder 4">
            <a:extLst>
              <a:ext uri="{FF2B5EF4-FFF2-40B4-BE49-F238E27FC236}">
                <a16:creationId xmlns:a16="http://schemas.microsoft.com/office/drawing/2014/main" id="{EA277A4B-F2D8-88DD-32D5-14BF7495A2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6009BF-BC8B-17B5-07C3-E5C726D78C55}"/>
              </a:ext>
            </a:extLst>
          </p:cNvPr>
          <p:cNvSpPr>
            <a:spLocks noGrp="1"/>
          </p:cNvSpPr>
          <p:nvPr>
            <p:ph type="sldNum" sz="quarter" idx="12"/>
          </p:nvPr>
        </p:nvSpPr>
        <p:spPr/>
        <p:txBody>
          <a:bodyPr/>
          <a:lstStyle/>
          <a:p>
            <a:fld id="{CDAEDA27-508A-4A2B-ADA2-BA2B005BE6E7}" type="slidenum">
              <a:rPr lang="en-US" smtClean="0"/>
              <a:t>‹#›</a:t>
            </a:fld>
            <a:endParaRPr lang="en-US"/>
          </a:p>
        </p:txBody>
      </p:sp>
    </p:spTree>
    <p:extLst>
      <p:ext uri="{BB962C8B-B14F-4D97-AF65-F5344CB8AC3E}">
        <p14:creationId xmlns:p14="http://schemas.microsoft.com/office/powerpoint/2010/main" val="15925432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0F5EFF-4A9A-1AF3-6496-438FCAC3CF1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394D368-6537-FAA2-7719-F2578C9473F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CC0C59-0EDB-9563-D479-7C4D5AFDB7E6}"/>
              </a:ext>
            </a:extLst>
          </p:cNvPr>
          <p:cNvSpPr>
            <a:spLocks noGrp="1"/>
          </p:cNvSpPr>
          <p:nvPr>
            <p:ph type="dt" sz="half" idx="10"/>
          </p:nvPr>
        </p:nvSpPr>
        <p:spPr/>
        <p:txBody>
          <a:bodyPr/>
          <a:lstStyle/>
          <a:p>
            <a:fld id="{188DE040-4038-4F00-A017-38BA00F48962}" type="datetimeFigureOut">
              <a:rPr lang="en-US" smtClean="0"/>
              <a:t>3/27/2025</a:t>
            </a:fld>
            <a:endParaRPr lang="en-US"/>
          </a:p>
        </p:txBody>
      </p:sp>
      <p:sp>
        <p:nvSpPr>
          <p:cNvPr id="5" name="Footer Placeholder 4">
            <a:extLst>
              <a:ext uri="{FF2B5EF4-FFF2-40B4-BE49-F238E27FC236}">
                <a16:creationId xmlns:a16="http://schemas.microsoft.com/office/drawing/2014/main" id="{9A000B47-B677-D987-C04B-5C07AE192D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5DF5AE-6239-50EB-4935-8ED390CB86AB}"/>
              </a:ext>
            </a:extLst>
          </p:cNvPr>
          <p:cNvSpPr>
            <a:spLocks noGrp="1"/>
          </p:cNvSpPr>
          <p:nvPr>
            <p:ph type="sldNum" sz="quarter" idx="12"/>
          </p:nvPr>
        </p:nvSpPr>
        <p:spPr/>
        <p:txBody>
          <a:bodyPr/>
          <a:lstStyle/>
          <a:p>
            <a:fld id="{CDAEDA27-508A-4A2B-ADA2-BA2B005BE6E7}" type="slidenum">
              <a:rPr lang="en-US" smtClean="0"/>
              <a:t>‹#›</a:t>
            </a:fld>
            <a:endParaRPr lang="en-US"/>
          </a:p>
        </p:txBody>
      </p:sp>
    </p:spTree>
    <p:extLst>
      <p:ext uri="{BB962C8B-B14F-4D97-AF65-F5344CB8AC3E}">
        <p14:creationId xmlns:p14="http://schemas.microsoft.com/office/powerpoint/2010/main" val="24139466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F212191-B23B-680C-4CB1-81E69E02AF4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7BD3282-554D-8325-D7BE-2B4AF076E65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B0C2E8-17A6-98F0-0086-3BD0E8A4C093}"/>
              </a:ext>
            </a:extLst>
          </p:cNvPr>
          <p:cNvSpPr>
            <a:spLocks noGrp="1"/>
          </p:cNvSpPr>
          <p:nvPr>
            <p:ph type="dt" sz="half" idx="10"/>
          </p:nvPr>
        </p:nvSpPr>
        <p:spPr/>
        <p:txBody>
          <a:bodyPr/>
          <a:lstStyle/>
          <a:p>
            <a:fld id="{188DE040-4038-4F00-A017-38BA00F48962}" type="datetimeFigureOut">
              <a:rPr lang="en-US" smtClean="0"/>
              <a:t>3/27/2025</a:t>
            </a:fld>
            <a:endParaRPr lang="en-US"/>
          </a:p>
        </p:txBody>
      </p:sp>
      <p:sp>
        <p:nvSpPr>
          <p:cNvPr id="5" name="Footer Placeholder 4">
            <a:extLst>
              <a:ext uri="{FF2B5EF4-FFF2-40B4-BE49-F238E27FC236}">
                <a16:creationId xmlns:a16="http://schemas.microsoft.com/office/drawing/2014/main" id="{E04E9D41-F6B9-6CE9-7179-42E2A42522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807FF3-A06B-7320-079C-777671881261}"/>
              </a:ext>
            </a:extLst>
          </p:cNvPr>
          <p:cNvSpPr>
            <a:spLocks noGrp="1"/>
          </p:cNvSpPr>
          <p:nvPr>
            <p:ph type="sldNum" sz="quarter" idx="12"/>
          </p:nvPr>
        </p:nvSpPr>
        <p:spPr/>
        <p:txBody>
          <a:bodyPr/>
          <a:lstStyle/>
          <a:p>
            <a:fld id="{CDAEDA27-508A-4A2B-ADA2-BA2B005BE6E7}" type="slidenum">
              <a:rPr lang="en-US" smtClean="0"/>
              <a:t>‹#›</a:t>
            </a:fld>
            <a:endParaRPr lang="en-US"/>
          </a:p>
        </p:txBody>
      </p:sp>
    </p:spTree>
    <p:extLst>
      <p:ext uri="{BB962C8B-B14F-4D97-AF65-F5344CB8AC3E}">
        <p14:creationId xmlns:p14="http://schemas.microsoft.com/office/powerpoint/2010/main" val="5260178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22"/>
        <p:cNvGrpSpPr/>
        <p:nvPr/>
      </p:nvGrpSpPr>
      <p:grpSpPr>
        <a:xfrm>
          <a:off x="0" y="0"/>
          <a:ext cx="0" cy="0"/>
          <a:chOff x="0" y="0"/>
          <a:chExt cx="0" cy="0"/>
        </a:xfrm>
      </p:grpSpPr>
      <p:pic>
        <p:nvPicPr>
          <p:cNvPr id="23" name="Google Shape;23;p3"/>
          <p:cNvPicPr preferRelativeResize="0"/>
          <p:nvPr/>
        </p:nvPicPr>
        <p:blipFill>
          <a:blip r:embed="rId2"/>
          <a:stretch>
            <a:fillRect/>
          </a:stretch>
        </p:blipFill>
        <p:spPr>
          <a:xfrm>
            <a:off x="0" y="0"/>
            <a:ext cx="12192000" cy="6858000"/>
          </a:xfrm>
          <a:prstGeom prst="rect">
            <a:avLst/>
          </a:prstGeom>
          <a:noFill/>
          <a:ln>
            <a:noFill/>
          </a:ln>
        </p:spPr>
      </p:pic>
      <p:pic>
        <p:nvPicPr>
          <p:cNvPr id="24" name="Google Shape;24;p3"/>
          <p:cNvPicPr preferRelativeResize="0"/>
          <p:nvPr/>
        </p:nvPicPr>
        <p:blipFill>
          <a:blip r:embed="rId2"/>
          <a:stretch>
            <a:fillRect/>
          </a:stretch>
        </p:blipFill>
        <p:spPr>
          <a:xfrm>
            <a:off x="0" y="0"/>
            <a:ext cx="12192000" cy="6858000"/>
          </a:xfrm>
          <a:prstGeom prst="rect">
            <a:avLst/>
          </a:prstGeom>
          <a:noFill/>
          <a:ln>
            <a:noFill/>
          </a:ln>
        </p:spPr>
      </p:pic>
      <p:pic>
        <p:nvPicPr>
          <p:cNvPr id="31" name="Google Shape;31;p3"/>
          <p:cNvPicPr preferRelativeResize="0"/>
          <p:nvPr/>
        </p:nvPicPr>
        <p:blipFill rotWithShape="1">
          <a:blip r:embed="rId3">
            <a:alphaModFix amt="92000"/>
          </a:blip>
          <a:srcRect l="7396" t="30269" r="7388" b="30269"/>
          <a:stretch>
            <a:fillRect/>
          </a:stretch>
        </p:blipFill>
        <p:spPr>
          <a:xfrm>
            <a:off x="-847045" y="593201"/>
            <a:ext cx="2691156" cy="1222401"/>
          </a:xfrm>
          <a:prstGeom prst="rect">
            <a:avLst/>
          </a:prstGeom>
          <a:noFill/>
          <a:ln>
            <a:noFill/>
          </a:ln>
        </p:spPr>
      </p:pic>
      <p:sp>
        <p:nvSpPr>
          <p:cNvPr id="33" name="Google Shape;33;p3"/>
          <p:cNvSpPr txBox="1">
            <a:spLocks noGrp="1"/>
          </p:cNvSpPr>
          <p:nvPr>
            <p:ph type="title"/>
          </p:nvPr>
        </p:nvSpPr>
        <p:spPr>
          <a:xfrm>
            <a:off x="950800" y="2237400"/>
            <a:ext cx="5145200" cy="1562800"/>
          </a:xfrm>
          <a:prstGeom prst="rect">
            <a:avLst/>
          </a:prstGeom>
        </p:spPr>
        <p:txBody>
          <a:bodyPr spcFirstLastPara="1" wrap="square" lIns="91425" tIns="91425" rIns="91425" bIns="91425" anchor="b" anchorCtr="0">
            <a:noAutofit/>
          </a:bodyPr>
          <a:lstStyle>
            <a:lvl1pPr lvl="0" rtl="0">
              <a:lnSpc>
                <a:spcPct val="80000"/>
              </a:lnSpc>
              <a:spcBef>
                <a:spcPts val="0"/>
              </a:spcBef>
              <a:spcAft>
                <a:spcPts val="0"/>
              </a:spcAft>
              <a:buSzPts val="2400"/>
              <a:buNone/>
              <a:defRPr sz="9333"/>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dirty="0"/>
          </a:p>
        </p:txBody>
      </p:sp>
      <p:sp>
        <p:nvSpPr>
          <p:cNvPr id="34" name="Google Shape;34;p3"/>
          <p:cNvSpPr txBox="1">
            <a:spLocks noGrp="1"/>
          </p:cNvSpPr>
          <p:nvPr>
            <p:ph type="title" idx="2" hasCustomPrompt="1"/>
          </p:nvPr>
        </p:nvSpPr>
        <p:spPr>
          <a:xfrm rot="599198">
            <a:off x="7675167" y="1886156"/>
            <a:ext cx="1616899" cy="1302161"/>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6533" b="0"/>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35" name="Google Shape;35;p3"/>
          <p:cNvSpPr txBox="1">
            <a:spLocks noGrp="1"/>
          </p:cNvSpPr>
          <p:nvPr>
            <p:ph type="subTitle" idx="1"/>
          </p:nvPr>
        </p:nvSpPr>
        <p:spPr>
          <a:xfrm>
            <a:off x="1725200" y="3800200"/>
            <a:ext cx="3596800" cy="78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000">
                <a:latin typeface="Montserrat Medium" panose="00000600000000000000"/>
                <a:ea typeface="Montserrat Medium" panose="00000600000000000000"/>
                <a:cs typeface="Montserrat Medium" panose="00000600000000000000"/>
                <a:sym typeface="Montserrat Medium" panose="00000600000000000000"/>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2648370357"/>
      </p:ext>
    </p:extLst>
  </p:cSld>
  <p:clrMapOvr>
    <a:masterClrMapping/>
  </p:clrMapOvr>
  <p:transition spd="slow">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4" name="图片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550894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07F7A-8C16-E2F9-8834-A7CCB361D0D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2A6B4C5-328D-9DC6-E338-C47DDE01C06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154E99-9EC3-0642-D945-54836E9B243F}"/>
              </a:ext>
            </a:extLst>
          </p:cNvPr>
          <p:cNvSpPr>
            <a:spLocks noGrp="1"/>
          </p:cNvSpPr>
          <p:nvPr>
            <p:ph type="dt" sz="half" idx="10"/>
          </p:nvPr>
        </p:nvSpPr>
        <p:spPr/>
        <p:txBody>
          <a:bodyPr/>
          <a:lstStyle/>
          <a:p>
            <a:fld id="{188DE040-4038-4F00-A017-38BA00F48962}" type="datetimeFigureOut">
              <a:rPr lang="en-US" smtClean="0"/>
              <a:t>3/27/2025</a:t>
            </a:fld>
            <a:endParaRPr lang="en-US"/>
          </a:p>
        </p:txBody>
      </p:sp>
      <p:sp>
        <p:nvSpPr>
          <p:cNvPr id="5" name="Footer Placeholder 4">
            <a:extLst>
              <a:ext uri="{FF2B5EF4-FFF2-40B4-BE49-F238E27FC236}">
                <a16:creationId xmlns:a16="http://schemas.microsoft.com/office/drawing/2014/main" id="{5CF90A25-C61D-6C0F-8EAB-495838CD6C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1A4308-5B2D-B94F-17D9-2E7445C290B0}"/>
              </a:ext>
            </a:extLst>
          </p:cNvPr>
          <p:cNvSpPr>
            <a:spLocks noGrp="1"/>
          </p:cNvSpPr>
          <p:nvPr>
            <p:ph type="sldNum" sz="quarter" idx="12"/>
          </p:nvPr>
        </p:nvSpPr>
        <p:spPr/>
        <p:txBody>
          <a:bodyPr/>
          <a:lstStyle/>
          <a:p>
            <a:fld id="{CDAEDA27-508A-4A2B-ADA2-BA2B005BE6E7}" type="slidenum">
              <a:rPr lang="en-US" smtClean="0"/>
              <a:t>‹#›</a:t>
            </a:fld>
            <a:endParaRPr lang="en-US"/>
          </a:p>
        </p:txBody>
      </p:sp>
    </p:spTree>
    <p:extLst>
      <p:ext uri="{BB962C8B-B14F-4D97-AF65-F5344CB8AC3E}">
        <p14:creationId xmlns:p14="http://schemas.microsoft.com/office/powerpoint/2010/main" val="8313439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887287-FDD1-EA45-C16F-1908E477E9C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4A8A5E0-F93B-80A0-C953-0B4DEE96350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8B1CFFF-B328-F344-52E7-5FCD34A5526F}"/>
              </a:ext>
            </a:extLst>
          </p:cNvPr>
          <p:cNvSpPr>
            <a:spLocks noGrp="1"/>
          </p:cNvSpPr>
          <p:nvPr>
            <p:ph type="dt" sz="half" idx="10"/>
          </p:nvPr>
        </p:nvSpPr>
        <p:spPr/>
        <p:txBody>
          <a:bodyPr/>
          <a:lstStyle/>
          <a:p>
            <a:fld id="{188DE040-4038-4F00-A017-38BA00F48962}" type="datetimeFigureOut">
              <a:rPr lang="en-US" smtClean="0"/>
              <a:t>3/27/2025</a:t>
            </a:fld>
            <a:endParaRPr lang="en-US"/>
          </a:p>
        </p:txBody>
      </p:sp>
      <p:sp>
        <p:nvSpPr>
          <p:cNvPr id="5" name="Footer Placeholder 4">
            <a:extLst>
              <a:ext uri="{FF2B5EF4-FFF2-40B4-BE49-F238E27FC236}">
                <a16:creationId xmlns:a16="http://schemas.microsoft.com/office/drawing/2014/main" id="{02880491-2C39-DB61-13C9-1DF7D4204D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9332ED-F20F-3983-BA99-DF7F8BAB5DC2}"/>
              </a:ext>
            </a:extLst>
          </p:cNvPr>
          <p:cNvSpPr>
            <a:spLocks noGrp="1"/>
          </p:cNvSpPr>
          <p:nvPr>
            <p:ph type="sldNum" sz="quarter" idx="12"/>
          </p:nvPr>
        </p:nvSpPr>
        <p:spPr/>
        <p:txBody>
          <a:bodyPr/>
          <a:lstStyle/>
          <a:p>
            <a:fld id="{CDAEDA27-508A-4A2B-ADA2-BA2B005BE6E7}" type="slidenum">
              <a:rPr lang="en-US" smtClean="0"/>
              <a:t>‹#›</a:t>
            </a:fld>
            <a:endParaRPr lang="en-US"/>
          </a:p>
        </p:txBody>
      </p:sp>
    </p:spTree>
    <p:extLst>
      <p:ext uri="{BB962C8B-B14F-4D97-AF65-F5344CB8AC3E}">
        <p14:creationId xmlns:p14="http://schemas.microsoft.com/office/powerpoint/2010/main" val="13509539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2EDD3A-6A16-E1C2-2A42-7141D6035AE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B58AAD1-AE53-5523-047B-69BA5E486C8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E7DF481-25D8-A98C-5375-94FD903456A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4B948B9-BB6A-FEA5-799B-1162B78D0601}"/>
              </a:ext>
            </a:extLst>
          </p:cNvPr>
          <p:cNvSpPr>
            <a:spLocks noGrp="1"/>
          </p:cNvSpPr>
          <p:nvPr>
            <p:ph type="dt" sz="half" idx="10"/>
          </p:nvPr>
        </p:nvSpPr>
        <p:spPr/>
        <p:txBody>
          <a:bodyPr/>
          <a:lstStyle/>
          <a:p>
            <a:fld id="{188DE040-4038-4F00-A017-38BA00F48962}" type="datetimeFigureOut">
              <a:rPr lang="en-US" smtClean="0"/>
              <a:t>3/27/2025</a:t>
            </a:fld>
            <a:endParaRPr lang="en-US"/>
          </a:p>
        </p:txBody>
      </p:sp>
      <p:sp>
        <p:nvSpPr>
          <p:cNvPr id="6" name="Footer Placeholder 5">
            <a:extLst>
              <a:ext uri="{FF2B5EF4-FFF2-40B4-BE49-F238E27FC236}">
                <a16:creationId xmlns:a16="http://schemas.microsoft.com/office/drawing/2014/main" id="{F7F837AE-4C9C-AAC9-68C2-78ABF2D1E59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4972044-F77F-3B3F-E1E6-DD466E5E1375}"/>
              </a:ext>
            </a:extLst>
          </p:cNvPr>
          <p:cNvSpPr>
            <a:spLocks noGrp="1"/>
          </p:cNvSpPr>
          <p:nvPr>
            <p:ph type="sldNum" sz="quarter" idx="12"/>
          </p:nvPr>
        </p:nvSpPr>
        <p:spPr/>
        <p:txBody>
          <a:bodyPr/>
          <a:lstStyle/>
          <a:p>
            <a:fld id="{CDAEDA27-508A-4A2B-ADA2-BA2B005BE6E7}" type="slidenum">
              <a:rPr lang="en-US" smtClean="0"/>
              <a:t>‹#›</a:t>
            </a:fld>
            <a:endParaRPr lang="en-US"/>
          </a:p>
        </p:txBody>
      </p:sp>
    </p:spTree>
    <p:extLst>
      <p:ext uri="{BB962C8B-B14F-4D97-AF65-F5344CB8AC3E}">
        <p14:creationId xmlns:p14="http://schemas.microsoft.com/office/powerpoint/2010/main" val="9158322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5CC9F-A454-EB8F-0BAD-0864383F586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2F916F3-AE5B-11C8-5527-B1E7A9A1573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95097BE-6B8E-7938-A89D-F73370C2742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3CB7D08-317C-1857-57C1-A87066D4283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28EC98A-4C8A-4A3B-866C-2EAE360E746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CB746DC-9021-3E82-E367-CBC0F7AFDA90}"/>
              </a:ext>
            </a:extLst>
          </p:cNvPr>
          <p:cNvSpPr>
            <a:spLocks noGrp="1"/>
          </p:cNvSpPr>
          <p:nvPr>
            <p:ph type="dt" sz="half" idx="10"/>
          </p:nvPr>
        </p:nvSpPr>
        <p:spPr/>
        <p:txBody>
          <a:bodyPr/>
          <a:lstStyle/>
          <a:p>
            <a:fld id="{188DE040-4038-4F00-A017-38BA00F48962}" type="datetimeFigureOut">
              <a:rPr lang="en-US" smtClean="0"/>
              <a:t>3/27/2025</a:t>
            </a:fld>
            <a:endParaRPr lang="en-US"/>
          </a:p>
        </p:txBody>
      </p:sp>
      <p:sp>
        <p:nvSpPr>
          <p:cNvPr id="8" name="Footer Placeholder 7">
            <a:extLst>
              <a:ext uri="{FF2B5EF4-FFF2-40B4-BE49-F238E27FC236}">
                <a16:creationId xmlns:a16="http://schemas.microsoft.com/office/drawing/2014/main" id="{D838DAC6-E24D-A241-F408-3C69AF3B4ED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FC8A293-E2FA-930A-06CC-6FB16ABB661A}"/>
              </a:ext>
            </a:extLst>
          </p:cNvPr>
          <p:cNvSpPr>
            <a:spLocks noGrp="1"/>
          </p:cNvSpPr>
          <p:nvPr>
            <p:ph type="sldNum" sz="quarter" idx="12"/>
          </p:nvPr>
        </p:nvSpPr>
        <p:spPr/>
        <p:txBody>
          <a:bodyPr/>
          <a:lstStyle/>
          <a:p>
            <a:fld id="{CDAEDA27-508A-4A2B-ADA2-BA2B005BE6E7}" type="slidenum">
              <a:rPr lang="en-US" smtClean="0"/>
              <a:t>‹#›</a:t>
            </a:fld>
            <a:endParaRPr lang="en-US"/>
          </a:p>
        </p:txBody>
      </p:sp>
    </p:spTree>
    <p:extLst>
      <p:ext uri="{BB962C8B-B14F-4D97-AF65-F5344CB8AC3E}">
        <p14:creationId xmlns:p14="http://schemas.microsoft.com/office/powerpoint/2010/main" val="27998154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D3650-3EEF-8FA2-B17F-923347291FF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D7FEEA5-5FA3-80AA-9CD3-C710C98B5DAC}"/>
              </a:ext>
            </a:extLst>
          </p:cNvPr>
          <p:cNvSpPr>
            <a:spLocks noGrp="1"/>
          </p:cNvSpPr>
          <p:nvPr>
            <p:ph type="dt" sz="half" idx="10"/>
          </p:nvPr>
        </p:nvSpPr>
        <p:spPr/>
        <p:txBody>
          <a:bodyPr/>
          <a:lstStyle/>
          <a:p>
            <a:fld id="{188DE040-4038-4F00-A017-38BA00F48962}" type="datetimeFigureOut">
              <a:rPr lang="en-US" smtClean="0"/>
              <a:t>3/27/2025</a:t>
            </a:fld>
            <a:endParaRPr lang="en-US"/>
          </a:p>
        </p:txBody>
      </p:sp>
      <p:sp>
        <p:nvSpPr>
          <p:cNvPr id="4" name="Footer Placeholder 3">
            <a:extLst>
              <a:ext uri="{FF2B5EF4-FFF2-40B4-BE49-F238E27FC236}">
                <a16:creationId xmlns:a16="http://schemas.microsoft.com/office/drawing/2014/main" id="{810EF04D-6727-2D76-C24B-18149C64A11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F2D55B5-8422-EEBA-997F-14E18A86BC6A}"/>
              </a:ext>
            </a:extLst>
          </p:cNvPr>
          <p:cNvSpPr>
            <a:spLocks noGrp="1"/>
          </p:cNvSpPr>
          <p:nvPr>
            <p:ph type="sldNum" sz="quarter" idx="12"/>
          </p:nvPr>
        </p:nvSpPr>
        <p:spPr/>
        <p:txBody>
          <a:bodyPr/>
          <a:lstStyle/>
          <a:p>
            <a:fld id="{CDAEDA27-508A-4A2B-ADA2-BA2B005BE6E7}" type="slidenum">
              <a:rPr lang="en-US" smtClean="0"/>
              <a:t>‹#›</a:t>
            </a:fld>
            <a:endParaRPr lang="en-US"/>
          </a:p>
        </p:txBody>
      </p:sp>
    </p:spTree>
    <p:extLst>
      <p:ext uri="{BB962C8B-B14F-4D97-AF65-F5344CB8AC3E}">
        <p14:creationId xmlns:p14="http://schemas.microsoft.com/office/powerpoint/2010/main" val="16169596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72AC5BD-61F9-A502-D5EA-9508860EC93F}"/>
              </a:ext>
            </a:extLst>
          </p:cNvPr>
          <p:cNvSpPr>
            <a:spLocks noGrp="1"/>
          </p:cNvSpPr>
          <p:nvPr>
            <p:ph type="dt" sz="half" idx="10"/>
          </p:nvPr>
        </p:nvSpPr>
        <p:spPr/>
        <p:txBody>
          <a:bodyPr/>
          <a:lstStyle/>
          <a:p>
            <a:fld id="{188DE040-4038-4F00-A017-38BA00F48962}" type="datetimeFigureOut">
              <a:rPr lang="en-US" smtClean="0"/>
              <a:t>3/27/2025</a:t>
            </a:fld>
            <a:endParaRPr lang="en-US"/>
          </a:p>
        </p:txBody>
      </p:sp>
      <p:sp>
        <p:nvSpPr>
          <p:cNvPr id="3" name="Footer Placeholder 2">
            <a:extLst>
              <a:ext uri="{FF2B5EF4-FFF2-40B4-BE49-F238E27FC236}">
                <a16:creationId xmlns:a16="http://schemas.microsoft.com/office/drawing/2014/main" id="{6FCE8CC9-2DC3-59EF-3B28-98074C2314B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3E567E0-B380-1424-D383-F46992CCD371}"/>
              </a:ext>
            </a:extLst>
          </p:cNvPr>
          <p:cNvSpPr>
            <a:spLocks noGrp="1"/>
          </p:cNvSpPr>
          <p:nvPr>
            <p:ph type="sldNum" sz="quarter" idx="12"/>
          </p:nvPr>
        </p:nvSpPr>
        <p:spPr/>
        <p:txBody>
          <a:bodyPr/>
          <a:lstStyle/>
          <a:p>
            <a:fld id="{CDAEDA27-508A-4A2B-ADA2-BA2B005BE6E7}" type="slidenum">
              <a:rPr lang="en-US" smtClean="0"/>
              <a:t>‹#›</a:t>
            </a:fld>
            <a:endParaRPr lang="en-US"/>
          </a:p>
        </p:txBody>
      </p:sp>
    </p:spTree>
    <p:extLst>
      <p:ext uri="{BB962C8B-B14F-4D97-AF65-F5344CB8AC3E}">
        <p14:creationId xmlns:p14="http://schemas.microsoft.com/office/powerpoint/2010/main" val="8825432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DAFDD-4012-FEE3-8AD1-DF2184E87C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D56AEF2-FF5C-A5FF-94BC-CAABC1F7357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6AB11B6-3B7E-7429-9B22-B28BFE3F35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A7B1C82-F62D-3052-A2D6-9413E615C122}"/>
              </a:ext>
            </a:extLst>
          </p:cNvPr>
          <p:cNvSpPr>
            <a:spLocks noGrp="1"/>
          </p:cNvSpPr>
          <p:nvPr>
            <p:ph type="dt" sz="half" idx="10"/>
          </p:nvPr>
        </p:nvSpPr>
        <p:spPr/>
        <p:txBody>
          <a:bodyPr/>
          <a:lstStyle/>
          <a:p>
            <a:fld id="{188DE040-4038-4F00-A017-38BA00F48962}" type="datetimeFigureOut">
              <a:rPr lang="en-US" smtClean="0"/>
              <a:t>3/27/2025</a:t>
            </a:fld>
            <a:endParaRPr lang="en-US"/>
          </a:p>
        </p:txBody>
      </p:sp>
      <p:sp>
        <p:nvSpPr>
          <p:cNvPr id="6" name="Footer Placeholder 5">
            <a:extLst>
              <a:ext uri="{FF2B5EF4-FFF2-40B4-BE49-F238E27FC236}">
                <a16:creationId xmlns:a16="http://schemas.microsoft.com/office/drawing/2014/main" id="{C7D16CA7-E6CD-AB94-CD91-31635F1E908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7FD2778-72ED-3C4F-375D-CF0F67B4B656}"/>
              </a:ext>
            </a:extLst>
          </p:cNvPr>
          <p:cNvSpPr>
            <a:spLocks noGrp="1"/>
          </p:cNvSpPr>
          <p:nvPr>
            <p:ph type="sldNum" sz="quarter" idx="12"/>
          </p:nvPr>
        </p:nvSpPr>
        <p:spPr/>
        <p:txBody>
          <a:bodyPr/>
          <a:lstStyle/>
          <a:p>
            <a:fld id="{CDAEDA27-508A-4A2B-ADA2-BA2B005BE6E7}" type="slidenum">
              <a:rPr lang="en-US" smtClean="0"/>
              <a:t>‹#›</a:t>
            </a:fld>
            <a:endParaRPr lang="en-US"/>
          </a:p>
        </p:txBody>
      </p:sp>
    </p:spTree>
    <p:extLst>
      <p:ext uri="{BB962C8B-B14F-4D97-AF65-F5344CB8AC3E}">
        <p14:creationId xmlns:p14="http://schemas.microsoft.com/office/powerpoint/2010/main" val="26981934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FEA82-9230-E358-1513-594E6EFAC8B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A6277C9-69A2-4E31-A2C6-0D03479BCEE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9163637-CD3A-40EE-9C94-E7A99E1E4E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35ACBED-6BCD-054B-185E-E88164697009}"/>
              </a:ext>
            </a:extLst>
          </p:cNvPr>
          <p:cNvSpPr>
            <a:spLocks noGrp="1"/>
          </p:cNvSpPr>
          <p:nvPr>
            <p:ph type="dt" sz="half" idx="10"/>
          </p:nvPr>
        </p:nvSpPr>
        <p:spPr/>
        <p:txBody>
          <a:bodyPr/>
          <a:lstStyle/>
          <a:p>
            <a:fld id="{188DE040-4038-4F00-A017-38BA00F48962}" type="datetimeFigureOut">
              <a:rPr lang="en-US" smtClean="0"/>
              <a:t>3/27/2025</a:t>
            </a:fld>
            <a:endParaRPr lang="en-US"/>
          </a:p>
        </p:txBody>
      </p:sp>
      <p:sp>
        <p:nvSpPr>
          <p:cNvPr id="6" name="Footer Placeholder 5">
            <a:extLst>
              <a:ext uri="{FF2B5EF4-FFF2-40B4-BE49-F238E27FC236}">
                <a16:creationId xmlns:a16="http://schemas.microsoft.com/office/drawing/2014/main" id="{59CF6C4F-DEC3-30C1-383C-2C4C21769D7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662231C-F36D-9C27-8DD4-016E2FFC278D}"/>
              </a:ext>
            </a:extLst>
          </p:cNvPr>
          <p:cNvSpPr>
            <a:spLocks noGrp="1"/>
          </p:cNvSpPr>
          <p:nvPr>
            <p:ph type="sldNum" sz="quarter" idx="12"/>
          </p:nvPr>
        </p:nvSpPr>
        <p:spPr/>
        <p:txBody>
          <a:bodyPr/>
          <a:lstStyle/>
          <a:p>
            <a:fld id="{CDAEDA27-508A-4A2B-ADA2-BA2B005BE6E7}" type="slidenum">
              <a:rPr lang="en-US" smtClean="0"/>
              <a:t>‹#›</a:t>
            </a:fld>
            <a:endParaRPr lang="en-US"/>
          </a:p>
        </p:txBody>
      </p:sp>
    </p:spTree>
    <p:extLst>
      <p:ext uri="{BB962C8B-B14F-4D97-AF65-F5344CB8AC3E}">
        <p14:creationId xmlns:p14="http://schemas.microsoft.com/office/powerpoint/2010/main" val="2331384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D188B3E-F48D-DC76-20D3-63E2BAEB821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1CCFA23-AF00-D478-6FDD-A6113BB3204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92CEC0-4B8A-E908-0DE0-CA9EB775245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88DE040-4038-4F00-A017-38BA00F48962}" type="datetimeFigureOut">
              <a:rPr lang="en-US" smtClean="0"/>
              <a:t>3/27/2025</a:t>
            </a:fld>
            <a:endParaRPr lang="en-US"/>
          </a:p>
        </p:txBody>
      </p:sp>
      <p:sp>
        <p:nvSpPr>
          <p:cNvPr id="5" name="Footer Placeholder 4">
            <a:extLst>
              <a:ext uri="{FF2B5EF4-FFF2-40B4-BE49-F238E27FC236}">
                <a16:creationId xmlns:a16="http://schemas.microsoft.com/office/drawing/2014/main" id="{5A8C3E08-1754-8693-2C05-4BF252F6645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A3A5B6DB-164D-DB7C-7A93-2E2A7E665BC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DAEDA27-508A-4A2B-ADA2-BA2B005BE6E7}" type="slidenum">
              <a:rPr lang="en-US" smtClean="0"/>
              <a:t>‹#›</a:t>
            </a:fld>
            <a:endParaRPr lang="en-US"/>
          </a:p>
        </p:txBody>
      </p:sp>
    </p:spTree>
    <p:extLst>
      <p:ext uri="{BB962C8B-B14F-4D97-AF65-F5344CB8AC3E}">
        <p14:creationId xmlns:p14="http://schemas.microsoft.com/office/powerpoint/2010/main" val="12637303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notesSlide" Target="../notesSlides/notesSlide1.xml"/><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slideLayout" Target="../slideLayouts/slideLayout13.xml"/><Relationship Id="rId16" Type="http://schemas.openxmlformats.org/officeDocument/2006/relationships/image" Target="../media/image15.gif"/><Relationship Id="rId1" Type="http://schemas.openxmlformats.org/officeDocument/2006/relationships/tags" Target="../tags/tag1.xml"/><Relationship Id="rId6" Type="http://schemas.microsoft.com/office/2007/relationships/hdphoto" Target="../media/hdphoto1.wdp"/><Relationship Id="rId11" Type="http://schemas.openxmlformats.org/officeDocument/2006/relationships/image" Target="../media/image10.png"/><Relationship Id="rId5" Type="http://schemas.openxmlformats.org/officeDocument/2006/relationships/image" Target="../media/image5.png"/><Relationship Id="rId1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image" Target="../media/image4.gif"/><Relationship Id="rId9" Type="http://schemas.openxmlformats.org/officeDocument/2006/relationships/image" Target="../media/image8.emf"/><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2.xml"/><Relationship Id="rId4" Type="http://schemas.microsoft.com/office/2007/relationships/hdphoto" Target="../media/hdphoto4.wdp"/></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8.png"/><Relationship Id="rId1" Type="http://schemas.openxmlformats.org/officeDocument/2006/relationships/slideLayout" Target="../slideLayouts/slideLayout2.xml"/><Relationship Id="rId4" Type="http://schemas.microsoft.com/office/2007/relationships/hdphoto" Target="../media/hdphoto5.wdp"/></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2.xml"/><Relationship Id="rId4" Type="http://schemas.microsoft.com/office/2007/relationships/hdphoto" Target="../media/hdphoto4.wdp"/></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17.png"/><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2.xml"/><Relationship Id="rId7" Type="http://schemas.microsoft.com/office/2007/relationships/hdphoto" Target="../media/hdphoto3.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22.png"/></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2.xml"/><Relationship Id="rId7" Type="http://schemas.microsoft.com/office/2007/relationships/hdphoto" Target="../media/hdphoto3.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22.png"/></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2.xml"/><Relationship Id="rId7" Type="http://schemas.microsoft.com/office/2007/relationships/hdphoto" Target="../media/hdphoto3.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2.xml"/><Relationship Id="rId4" Type="http://schemas.microsoft.com/office/2007/relationships/hdphoto" Target="../media/hdphoto4.wdp"/></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2.xml"/><Relationship Id="rId4" Type="http://schemas.microsoft.com/office/2007/relationships/hdphoto" Target="../media/hdphoto4.wdp"/></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a:extLst>
              <a:ext uri="{FF2B5EF4-FFF2-40B4-BE49-F238E27FC236}">
                <a16:creationId xmlns:a16="http://schemas.microsoft.com/office/drawing/2014/main" id="{C56835DD-016D-D729-000E-72819BE713EB}"/>
              </a:ext>
            </a:extLst>
          </p:cNvPr>
          <p:cNvPicPr>
            <a:picLocks noChangeAspect="1"/>
          </p:cNvPicPr>
          <p:nvPr/>
        </p:nvPicPr>
        <p:blipFill>
          <a:blip r:embed="rId4"/>
          <a:srcRect/>
          <a:stretch>
            <a:fillRect/>
          </a:stretch>
        </p:blipFill>
        <p:spPr>
          <a:xfrm>
            <a:off x="-34278" y="-351816"/>
            <a:ext cx="2318313" cy="2365625"/>
          </a:xfrm>
          <a:prstGeom prst="rect">
            <a:avLst/>
          </a:prstGeom>
        </p:spPr>
      </p:pic>
      <p:pic>
        <p:nvPicPr>
          <p:cNvPr id="19" name="Picture 18">
            <a:extLst>
              <a:ext uri="{FF2B5EF4-FFF2-40B4-BE49-F238E27FC236}">
                <a16:creationId xmlns:a16="http://schemas.microsoft.com/office/drawing/2014/main" id="{AE67EDE1-0E3F-81E1-2911-D1C74F574316}"/>
              </a:ext>
            </a:extLst>
          </p:cNvPr>
          <p:cNvPicPr>
            <a:picLocks noChangeAspect="1"/>
          </p:cNvPicPr>
          <p:nvPr/>
        </p:nvPicPr>
        <p:blipFill>
          <a:blip r:embed="rId5">
            <a:alphaModFix amt="65000"/>
            <a:extLst>
              <a:ext uri="{BEBA8EAE-BF5A-486C-A8C5-ECC9F3942E4B}">
                <a14:imgProps xmlns:a14="http://schemas.microsoft.com/office/drawing/2010/main">
                  <a14:imgLayer r:embed="rId6">
                    <a14:imgEffect>
                      <a14:saturation sat="158000"/>
                    </a14:imgEffect>
                  </a14:imgLayer>
                </a14:imgProps>
              </a:ext>
            </a:extLst>
          </a:blip>
          <a:stretch>
            <a:fillRect/>
          </a:stretch>
        </p:blipFill>
        <p:spPr>
          <a:xfrm>
            <a:off x="-220083" y="2465510"/>
            <a:ext cx="2887836" cy="2807069"/>
          </a:xfrm>
          <a:prstGeom prst="rect">
            <a:avLst/>
          </a:prstGeom>
          <a:ln>
            <a:noFill/>
          </a:ln>
          <a:effectLst>
            <a:softEdge rad="112500"/>
          </a:effectLst>
        </p:spPr>
      </p:pic>
      <p:pic>
        <p:nvPicPr>
          <p:cNvPr id="13" name="Picture 12">
            <a:extLst>
              <a:ext uri="{FF2B5EF4-FFF2-40B4-BE49-F238E27FC236}">
                <a16:creationId xmlns:a16="http://schemas.microsoft.com/office/drawing/2014/main" id="{A854238E-A232-A354-621D-249CE3BC1748}"/>
              </a:ext>
            </a:extLst>
          </p:cNvPr>
          <p:cNvPicPr>
            <a:picLocks noChangeAspect="1"/>
          </p:cNvPicPr>
          <p:nvPr/>
        </p:nvPicPr>
        <p:blipFill>
          <a:blip r:embed="rId7">
            <a:alphaModFix amt="76000"/>
          </a:blip>
          <a:stretch>
            <a:fillRect/>
          </a:stretch>
        </p:blipFill>
        <p:spPr>
          <a:xfrm rot="1363305">
            <a:off x="9871468" y="2831538"/>
            <a:ext cx="2394865" cy="2486527"/>
          </a:xfrm>
          <a:prstGeom prst="rect">
            <a:avLst/>
          </a:prstGeom>
          <a:ln>
            <a:noFill/>
          </a:ln>
          <a:effectLst>
            <a:softEdge rad="112500"/>
          </a:effectLst>
        </p:spPr>
      </p:pic>
      <p:sp>
        <p:nvSpPr>
          <p:cNvPr id="5" name="Rectangle 4">
            <a:extLst>
              <a:ext uri="{FF2B5EF4-FFF2-40B4-BE49-F238E27FC236}">
                <a16:creationId xmlns:a16="http://schemas.microsoft.com/office/drawing/2014/main" id="{EAD468BF-83D6-49FE-2020-C332BA86AE0E}"/>
              </a:ext>
            </a:extLst>
          </p:cNvPr>
          <p:cNvSpPr/>
          <p:nvPr/>
        </p:nvSpPr>
        <p:spPr>
          <a:xfrm>
            <a:off x="4112346" y="13888"/>
            <a:ext cx="4040681" cy="68532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图片 10"/>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670195" y="4839627"/>
            <a:ext cx="13808458" cy="2475571"/>
          </a:xfrm>
          <a:prstGeom prst="rect">
            <a:avLst/>
          </a:prstGeom>
        </p:spPr>
      </p:pic>
      <p:pic>
        <p:nvPicPr>
          <p:cNvPr id="21" name="图片 2">
            <a:extLst>
              <a:ext uri="{FF2B5EF4-FFF2-40B4-BE49-F238E27FC236}">
                <a16:creationId xmlns:a16="http://schemas.microsoft.com/office/drawing/2014/main" id="{3C74E080-07BB-48FD-836B-783BE527EDC0}"/>
              </a:ext>
            </a:extLst>
          </p:cNvPr>
          <p:cNvPicPr>
            <a:picLocks noChangeAspect="1"/>
          </p:cNvPicPr>
          <p:nvPr/>
        </p:nvPicPr>
        <p:blipFill>
          <a:blip r:embed="rId9">
            <a:alphaModFix amt="84000"/>
          </a:blip>
          <a:stretch>
            <a:fillRect/>
          </a:stretch>
        </p:blipFill>
        <p:spPr>
          <a:xfrm>
            <a:off x="2455680" y="4614920"/>
            <a:ext cx="6952501" cy="2396250"/>
          </a:xfrm>
          <a:prstGeom prst="rect">
            <a:avLst/>
          </a:prstGeom>
        </p:spPr>
      </p:pic>
      <p:pic>
        <p:nvPicPr>
          <p:cNvPr id="22" name="图片 62">
            <a:extLst>
              <a:ext uri="{FF2B5EF4-FFF2-40B4-BE49-F238E27FC236}">
                <a16:creationId xmlns:a16="http://schemas.microsoft.com/office/drawing/2014/main" id="{5E7CCD05-EA7A-4DF1-AE94-3734F2246DB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727564" y="5013543"/>
            <a:ext cx="5911427" cy="1860129"/>
          </a:xfrm>
          <a:prstGeom prst="rect">
            <a:avLst/>
          </a:prstGeom>
        </p:spPr>
      </p:pic>
      <p:pic>
        <p:nvPicPr>
          <p:cNvPr id="12" name="图片 11"/>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1270693" y="5169717"/>
            <a:ext cx="921307" cy="1124713"/>
          </a:xfrm>
          <a:prstGeom prst="rect">
            <a:avLst/>
          </a:prstGeom>
        </p:spPr>
      </p:pic>
      <p:pic>
        <p:nvPicPr>
          <p:cNvPr id="15" name="图片 14"/>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210435" y="4944287"/>
            <a:ext cx="1421741" cy="1442406"/>
          </a:xfrm>
          <a:prstGeom prst="rect">
            <a:avLst/>
          </a:prstGeom>
        </p:spPr>
      </p:pic>
      <p:pic>
        <p:nvPicPr>
          <p:cNvPr id="10" name="Picture 9" descr="cloud-303181_1280.png">
            <a:extLst>
              <a:ext uri="{FF2B5EF4-FFF2-40B4-BE49-F238E27FC236}">
                <a16:creationId xmlns:a16="http://schemas.microsoft.com/office/drawing/2014/main" id="{20035BCF-3751-404B-99D5-0210F087BD9D}"/>
              </a:ext>
            </a:extLst>
          </p:cNvPr>
          <p:cNvPicPr>
            <a:picLocks noChangeAspect="1"/>
          </p:cNvPicPr>
          <p:nvPr/>
        </p:nvPicPr>
        <p:blipFill>
          <a:blip r:embed="rId13" cstate="print"/>
          <a:stretch>
            <a:fillRect/>
          </a:stretch>
        </p:blipFill>
        <p:spPr>
          <a:xfrm>
            <a:off x="-699108" y="904991"/>
            <a:ext cx="3949399" cy="1535877"/>
          </a:xfrm>
          <a:prstGeom prst="rect">
            <a:avLst/>
          </a:prstGeom>
        </p:spPr>
      </p:pic>
      <p:pic>
        <p:nvPicPr>
          <p:cNvPr id="14" name="Picture 13" descr="cloud-303181_1280.png">
            <a:extLst>
              <a:ext uri="{FF2B5EF4-FFF2-40B4-BE49-F238E27FC236}">
                <a16:creationId xmlns:a16="http://schemas.microsoft.com/office/drawing/2014/main" id="{13CEA952-E310-4DCB-8CEC-0527614F88CB}"/>
              </a:ext>
            </a:extLst>
          </p:cNvPr>
          <p:cNvPicPr>
            <a:picLocks noChangeAspect="1"/>
          </p:cNvPicPr>
          <p:nvPr/>
        </p:nvPicPr>
        <p:blipFill>
          <a:blip r:embed="rId14" cstate="print"/>
          <a:stretch>
            <a:fillRect/>
          </a:stretch>
        </p:blipFill>
        <p:spPr>
          <a:xfrm>
            <a:off x="8332215" y="128425"/>
            <a:ext cx="3007361" cy="1219201"/>
          </a:xfrm>
          <a:prstGeom prst="rect">
            <a:avLst/>
          </a:prstGeom>
        </p:spPr>
      </p:pic>
      <p:pic>
        <p:nvPicPr>
          <p:cNvPr id="16" name="Picture 15" descr="trai tim nay.png">
            <a:extLst>
              <a:ext uri="{FF2B5EF4-FFF2-40B4-BE49-F238E27FC236}">
                <a16:creationId xmlns:a16="http://schemas.microsoft.com/office/drawing/2014/main" id="{1C7A9AF2-2250-494D-B9FC-2E331AD39077}"/>
              </a:ext>
            </a:extLst>
          </p:cNvPr>
          <p:cNvPicPr>
            <a:picLocks noChangeAspect="1"/>
          </p:cNvPicPr>
          <p:nvPr/>
        </p:nvPicPr>
        <p:blipFill>
          <a:blip r:embed="rId15" cstate="print"/>
          <a:stretch>
            <a:fillRect/>
          </a:stretch>
        </p:blipFill>
        <p:spPr>
          <a:xfrm flipH="1">
            <a:off x="10298316" y="-4973"/>
            <a:ext cx="1160718" cy="773280"/>
          </a:xfrm>
          <a:prstGeom prst="rect">
            <a:avLst/>
          </a:prstGeom>
        </p:spPr>
      </p:pic>
      <p:pic>
        <p:nvPicPr>
          <p:cNvPr id="17" name="Picture 16" descr="trai tim nay.png">
            <a:extLst>
              <a:ext uri="{FF2B5EF4-FFF2-40B4-BE49-F238E27FC236}">
                <a16:creationId xmlns:a16="http://schemas.microsoft.com/office/drawing/2014/main" id="{7E722BCE-320A-4AE2-B40E-FF514AE9862E}"/>
              </a:ext>
            </a:extLst>
          </p:cNvPr>
          <p:cNvPicPr>
            <a:picLocks noChangeAspect="1"/>
          </p:cNvPicPr>
          <p:nvPr/>
        </p:nvPicPr>
        <p:blipFill>
          <a:blip r:embed="rId15" cstate="print"/>
          <a:stretch>
            <a:fillRect/>
          </a:stretch>
        </p:blipFill>
        <p:spPr>
          <a:xfrm flipH="1">
            <a:off x="8992065" y="669154"/>
            <a:ext cx="947876" cy="631483"/>
          </a:xfrm>
          <a:prstGeom prst="rect">
            <a:avLst/>
          </a:prstGeom>
        </p:spPr>
      </p:pic>
      <p:pic>
        <p:nvPicPr>
          <p:cNvPr id="20" name="Picture 19" descr="trai tim nay.png">
            <a:extLst>
              <a:ext uri="{FF2B5EF4-FFF2-40B4-BE49-F238E27FC236}">
                <a16:creationId xmlns:a16="http://schemas.microsoft.com/office/drawing/2014/main" id="{653717FF-3120-4684-B8C5-4EACDE292BB9}"/>
              </a:ext>
            </a:extLst>
          </p:cNvPr>
          <p:cNvPicPr>
            <a:picLocks noChangeAspect="1"/>
          </p:cNvPicPr>
          <p:nvPr/>
        </p:nvPicPr>
        <p:blipFill>
          <a:blip r:embed="rId15" cstate="print"/>
          <a:stretch>
            <a:fillRect/>
          </a:stretch>
        </p:blipFill>
        <p:spPr>
          <a:xfrm flipH="1">
            <a:off x="10704633" y="1149822"/>
            <a:ext cx="694672" cy="462796"/>
          </a:xfrm>
          <a:prstGeom prst="rect">
            <a:avLst/>
          </a:prstGeom>
        </p:spPr>
      </p:pic>
      <p:pic>
        <p:nvPicPr>
          <p:cNvPr id="23" name="Picture 22" descr="trai tim nay.png">
            <a:extLst>
              <a:ext uri="{FF2B5EF4-FFF2-40B4-BE49-F238E27FC236}">
                <a16:creationId xmlns:a16="http://schemas.microsoft.com/office/drawing/2014/main" id="{2893C59D-C708-4E39-9AD7-007E53275D63}"/>
              </a:ext>
            </a:extLst>
          </p:cNvPr>
          <p:cNvPicPr>
            <a:picLocks noChangeAspect="1"/>
          </p:cNvPicPr>
          <p:nvPr/>
        </p:nvPicPr>
        <p:blipFill>
          <a:blip r:embed="rId15" cstate="print"/>
          <a:stretch>
            <a:fillRect/>
          </a:stretch>
        </p:blipFill>
        <p:spPr>
          <a:xfrm flipH="1">
            <a:off x="9987558" y="1158566"/>
            <a:ext cx="585354" cy="389967"/>
          </a:xfrm>
          <a:prstGeom prst="rect">
            <a:avLst/>
          </a:prstGeom>
        </p:spPr>
      </p:pic>
      <p:sp>
        <p:nvSpPr>
          <p:cNvPr id="30" name="TextBox 29">
            <a:extLst>
              <a:ext uri="{FF2B5EF4-FFF2-40B4-BE49-F238E27FC236}">
                <a16:creationId xmlns:a16="http://schemas.microsoft.com/office/drawing/2014/main" id="{87EBBE17-690F-4BE6-8643-3BB24F0472A4}"/>
              </a:ext>
            </a:extLst>
          </p:cNvPr>
          <p:cNvSpPr txBox="1"/>
          <p:nvPr/>
        </p:nvSpPr>
        <p:spPr>
          <a:xfrm>
            <a:off x="2555005" y="-18936"/>
            <a:ext cx="7166315" cy="830997"/>
          </a:xfrm>
          <a:prstGeom prst="rect">
            <a:avLst/>
          </a:prstGeom>
          <a:noFill/>
        </p:spPr>
        <p:txBody>
          <a:bodyPr wrap="square" rtlCol="0">
            <a:spAutoFit/>
          </a:bodyPr>
          <a:lstStyle/>
          <a:p>
            <a:pPr marL="0" marR="0" lvl="0" indent="0" algn="ctr" defTabSz="968807"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C00000"/>
                </a:solidFill>
                <a:effectLst/>
                <a:uLnTx/>
                <a:uFillTx/>
                <a:latin typeface="+mj-lt"/>
                <a:cs typeface="Vijaya" panose="020B0502040204020203" pitchFamily="18" charset="0"/>
              </a:rPr>
              <a:t>MÔN TOÁN</a:t>
            </a:r>
            <a:endParaRPr kumimoji="0" lang="en-US" sz="4800" b="1" i="0" u="none" strike="noStrike" kern="1200" cap="none" spc="0" normalizeH="0" baseline="0" noProof="0" dirty="0">
              <a:ln>
                <a:noFill/>
              </a:ln>
              <a:solidFill>
                <a:srgbClr val="C00000"/>
              </a:solidFill>
              <a:effectLst/>
              <a:uLnTx/>
              <a:uFillTx/>
              <a:latin typeface="+mj-lt"/>
              <a:cs typeface="Vijaya" panose="020B0502040204020203" pitchFamily="18" charset="0"/>
            </a:endParaRPr>
          </a:p>
        </p:txBody>
      </p:sp>
      <p:sp>
        <p:nvSpPr>
          <p:cNvPr id="33" name="TextBox 32">
            <a:extLst>
              <a:ext uri="{FF2B5EF4-FFF2-40B4-BE49-F238E27FC236}">
                <a16:creationId xmlns:a16="http://schemas.microsoft.com/office/drawing/2014/main" id="{6F51FBAF-E24C-4F14-8D90-F03CB7E5192C}"/>
              </a:ext>
            </a:extLst>
          </p:cNvPr>
          <p:cNvSpPr txBox="1"/>
          <p:nvPr/>
        </p:nvSpPr>
        <p:spPr>
          <a:xfrm>
            <a:off x="1632176" y="4152534"/>
            <a:ext cx="9446481" cy="523220"/>
          </a:xfrm>
          <a:prstGeom prst="rect">
            <a:avLst/>
          </a:prstGeom>
          <a:noFill/>
        </p:spPr>
        <p:txBody>
          <a:bodyPr wrap="square" rtlCol="0">
            <a:spAutoFit/>
          </a:bodyPr>
          <a:lstStyle/>
          <a:p>
            <a:pPr marL="0" marR="0" lvl="0" indent="0" algn="ctr" defTabSz="968807"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GIÁO</a:t>
            </a:r>
            <a:r>
              <a:rPr kumimoji="0" lang="en-US" sz="2800" b="1" i="1"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VIÊN: </a:t>
            </a:r>
            <a:r>
              <a:rPr kumimoji="0" lang="vi-VN" sz="2800" b="1" i="1"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HUỲNH MINH HẢI</a:t>
            </a:r>
            <a:endParaRPr kumimoji="0" lang="en-US" sz="2800" b="1" i="1"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8A402D6F-258E-3D4C-402E-3CE984E57AD8}"/>
              </a:ext>
            </a:extLst>
          </p:cNvPr>
          <p:cNvSpPr/>
          <p:nvPr/>
        </p:nvSpPr>
        <p:spPr>
          <a:xfrm>
            <a:off x="3509999" y="1120564"/>
            <a:ext cx="5211096" cy="2800767"/>
          </a:xfrm>
          <a:prstGeom prst="rect">
            <a:avLst/>
          </a:prstGeom>
          <a:noFill/>
        </p:spPr>
        <p:txBody>
          <a:bodyPr wrap="square" lIns="91440" tIns="45720" rIns="91440" bIns="45720">
            <a:spAutoFit/>
          </a:bodyPr>
          <a:lstStyle/>
          <a:p>
            <a:pPr algn="ctr"/>
            <a:r>
              <a:rPr lang="vi-VN" sz="8800" b="1" cap="none" spc="0" dirty="0">
                <a:ln w="13462">
                  <a:solidFill>
                    <a:schemeClr val="bg1"/>
                  </a:solidFill>
                  <a:prstDash val="solid"/>
                </a:ln>
                <a:solidFill>
                  <a:srgbClr val="FF0000"/>
                </a:solidFill>
                <a:effectLst>
                  <a:outerShdw dist="38100" dir="2700000" algn="bl" rotWithShape="0">
                    <a:schemeClr val="accent5"/>
                  </a:outerShdw>
                </a:effectLst>
                <a:latin typeface="iCiel Grandma" panose="02000503000000020003" pitchFamily="50" charset="0"/>
              </a:rPr>
              <a:t>THỜI GIAN (Tiết 2) </a:t>
            </a:r>
            <a:endParaRPr lang="en-US" sz="8800" b="1" cap="none" spc="0" dirty="0">
              <a:ln w="13462">
                <a:solidFill>
                  <a:schemeClr val="bg1"/>
                </a:solidFill>
                <a:prstDash val="solid"/>
              </a:ln>
              <a:solidFill>
                <a:srgbClr val="FF0000"/>
              </a:solidFill>
              <a:effectLst>
                <a:outerShdw dist="38100" dir="2700000" algn="bl" rotWithShape="0">
                  <a:schemeClr val="accent5"/>
                </a:outerShdw>
              </a:effectLst>
            </a:endParaRPr>
          </a:p>
        </p:txBody>
      </p:sp>
      <p:pic>
        <p:nvPicPr>
          <p:cNvPr id="3" name="Picture 11">
            <a:extLst>
              <a:ext uri="{FF2B5EF4-FFF2-40B4-BE49-F238E27FC236}">
                <a16:creationId xmlns:a16="http://schemas.microsoft.com/office/drawing/2014/main" id="{B476A04A-55B6-65EB-6E22-4DD2EED0B430}"/>
              </a:ext>
            </a:extLst>
          </p:cNvPr>
          <p:cNvPicPr>
            <a:picLocks noChangeAspect="1"/>
          </p:cNvPicPr>
          <p:nvPr/>
        </p:nvPicPr>
        <p:blipFill>
          <a:blip r:embed="rId16"/>
          <a:srcRect/>
          <a:stretch>
            <a:fillRect/>
          </a:stretch>
        </p:blipFill>
        <p:spPr>
          <a:xfrm>
            <a:off x="8700959" y="1848504"/>
            <a:ext cx="2090783" cy="1696345"/>
          </a:xfrm>
          <a:prstGeom prst="rect">
            <a:avLst/>
          </a:prstGeom>
        </p:spPr>
      </p:pic>
    </p:spTree>
    <p:custDataLst>
      <p:tags r:id="rId1"/>
    </p:custDataLst>
    <p:extLst>
      <p:ext uri="{BB962C8B-B14F-4D97-AF65-F5344CB8AC3E}">
        <p14:creationId xmlns:p14="http://schemas.microsoft.com/office/powerpoint/2010/main" val="1714202562"/>
      </p:ext>
    </p:extLst>
  </p:cSld>
  <p:clrMapOvr>
    <a:masterClrMapping/>
  </p:clrMapOvr>
  <mc:AlternateContent xmlns:mc="http://schemas.openxmlformats.org/markup-compatibility/2006" xmlns:p14="http://schemas.microsoft.com/office/powerpoint/2010/main">
    <mc:Choice Requires="p14">
      <p:transition spd="slow" p14:dur="3400" advTm="21337">
        <p14:reveal/>
      </p:transition>
    </mc:Choice>
    <mc:Fallback xmlns="">
      <p:transition spd="slow" advTm="2133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4" presetClass="entr" presetSubtype="10"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randombar(horizontal)">
                                      <p:cBhvr>
                                        <p:cTn id="11" dur="500"/>
                                        <p:tgtEl>
                                          <p:spTgt spid="21"/>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childTnLst>
                                </p:cTn>
                              </p:par>
                              <p:par>
                                <p:cTn id="16" presetID="16" presetClass="entr" presetSubtype="21" fill="hold" grpId="0" nodeType="with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barn(inVertical)">
                                      <p:cBhvr>
                                        <p:cTn id="18" dur="500"/>
                                        <p:tgtEl>
                                          <p:spTgt spid="30">
                                            <p:txEl>
                                              <p:pRg st="0" end="0"/>
                                            </p:txEl>
                                          </p:spTgt>
                                        </p:tgtEl>
                                      </p:cBhvr>
                                    </p:animEffect>
                                  </p:childTnLst>
                                </p:cTn>
                              </p:par>
                            </p:childTnLst>
                          </p:cTn>
                        </p:par>
                        <p:par>
                          <p:cTn id="19" fill="hold">
                            <p:stCondLst>
                              <p:cond delay="500"/>
                            </p:stCondLst>
                            <p:childTnLst>
                              <p:par>
                                <p:cTn id="20" presetID="14" presetClass="entr" presetSubtype="10" fill="hold" nodeType="after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randombar(horizontal)">
                                      <p:cBhvr>
                                        <p:cTn id="22" dur="500"/>
                                        <p:tgtEl>
                                          <p:spTgt spid="15"/>
                                        </p:tgtEl>
                                      </p:cBhvr>
                                    </p:animEffect>
                                  </p:childTnLst>
                                </p:cTn>
                              </p:par>
                            </p:childTnLst>
                          </p:cTn>
                        </p:par>
                        <p:par>
                          <p:cTn id="23" fill="hold">
                            <p:stCondLst>
                              <p:cond delay="1000"/>
                            </p:stCondLst>
                            <p:childTnLst>
                              <p:par>
                                <p:cTn id="24" presetID="14" presetClass="entr" presetSubtype="10" fill="hold" nodeType="after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randombar(horizontal)">
                                      <p:cBhvr>
                                        <p:cTn id="26" dur="500"/>
                                        <p:tgtEl>
                                          <p:spTgt spid="12"/>
                                        </p:tgtEl>
                                      </p:cBhvr>
                                    </p:animEffect>
                                  </p:childTnLst>
                                </p:cTn>
                              </p:par>
                            </p:childTnLst>
                          </p:cTn>
                        </p:par>
                        <p:par>
                          <p:cTn id="27" fill="hold">
                            <p:stCondLst>
                              <p:cond delay="1500"/>
                            </p:stCondLst>
                            <p:childTnLst>
                              <p:par>
                                <p:cTn id="28" presetID="42" presetClass="entr" presetSubtype="0" fill="hold" nodeType="after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fade">
                                      <p:cBhvr>
                                        <p:cTn id="30" dur="1000"/>
                                        <p:tgtEl>
                                          <p:spTgt spid="22"/>
                                        </p:tgtEl>
                                      </p:cBhvr>
                                    </p:animEffect>
                                    <p:anim calcmode="lin" valueType="num">
                                      <p:cBhvr>
                                        <p:cTn id="31" dur="1000" fill="hold"/>
                                        <p:tgtEl>
                                          <p:spTgt spid="22"/>
                                        </p:tgtEl>
                                        <p:attrNameLst>
                                          <p:attrName>ppt_x</p:attrName>
                                        </p:attrNameLst>
                                      </p:cBhvr>
                                      <p:tavLst>
                                        <p:tav tm="0">
                                          <p:val>
                                            <p:strVal val="#ppt_x"/>
                                          </p:val>
                                        </p:tav>
                                        <p:tav tm="100000">
                                          <p:val>
                                            <p:strVal val="#ppt_x"/>
                                          </p:val>
                                        </p:tav>
                                      </p:tavLst>
                                    </p:anim>
                                    <p:anim calcmode="lin" valueType="num">
                                      <p:cBhvr>
                                        <p:cTn id="32" dur="1000" fill="hold"/>
                                        <p:tgtEl>
                                          <p:spTgt spid="22"/>
                                        </p:tgtEl>
                                        <p:attrNameLst>
                                          <p:attrName>ppt_y</p:attrName>
                                        </p:attrNameLst>
                                      </p:cBhvr>
                                      <p:tavLst>
                                        <p:tav tm="0">
                                          <p:val>
                                            <p:strVal val="#ppt_y+.1"/>
                                          </p:val>
                                        </p:tav>
                                        <p:tav tm="100000">
                                          <p:val>
                                            <p:strVal val="#ppt_y"/>
                                          </p:val>
                                        </p:tav>
                                      </p:tavLst>
                                    </p:anim>
                                  </p:childTnLst>
                                </p:cTn>
                              </p:par>
                            </p:childTnLst>
                          </p:cTn>
                        </p:par>
                        <p:par>
                          <p:cTn id="33" fill="hold">
                            <p:stCondLst>
                              <p:cond delay="2500"/>
                            </p:stCondLst>
                            <p:childTnLst>
                              <p:par>
                                <p:cTn id="34" presetID="16" presetClass="entr" presetSubtype="21" fill="hold" grpId="0" nodeType="afterEffect">
                                  <p:stCondLst>
                                    <p:cond delay="0"/>
                                  </p:stCondLst>
                                  <p:childTnLst>
                                    <p:set>
                                      <p:cBhvr>
                                        <p:cTn id="35" dur="1" fill="hold">
                                          <p:stCondLst>
                                            <p:cond delay="0"/>
                                          </p:stCondLst>
                                        </p:cTn>
                                        <p:tgtEl>
                                          <p:spTgt spid="33">
                                            <p:txEl>
                                              <p:pRg st="0" end="0"/>
                                            </p:txEl>
                                          </p:spTgt>
                                        </p:tgtEl>
                                        <p:attrNameLst>
                                          <p:attrName>style.visibility</p:attrName>
                                        </p:attrNameLst>
                                      </p:cBhvr>
                                      <p:to>
                                        <p:strVal val="visible"/>
                                      </p:to>
                                    </p:set>
                                    <p:animEffect transition="in" filter="barn(inVertical)">
                                      <p:cBhvr>
                                        <p:cTn id="36" dur="500"/>
                                        <p:tgtEl>
                                          <p:spTgt spid="3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0" grpId="0" build="p"/>
      <p:bldP spid="3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688C3-79D2-1599-0D65-BF67EF60B30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3A238EB-C1C7-0728-BA0F-606FB55E5BAF}"/>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9C6AEB45-881D-8D64-68CE-EEAD39A775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7650FE42-C3B9-5AF9-E80D-070F2BB289B1}"/>
              </a:ext>
            </a:extLst>
          </p:cNvPr>
          <p:cNvSpPr/>
          <p:nvPr/>
        </p:nvSpPr>
        <p:spPr>
          <a:xfrm>
            <a:off x="412886" y="269750"/>
            <a:ext cx="11366228" cy="6318500"/>
          </a:xfrm>
          <a:prstGeom prst="rect">
            <a:avLst/>
          </a:prstGeom>
          <a:solidFill>
            <a:schemeClr val="bg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01E88DA7-841B-8B7C-0938-1F4AF097159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0247" b="100000" l="0" r="100000">
                        <a14:foregroundMark x1="64631" y1="22963" x2="73113" y2="26543"/>
                        <a14:foregroundMark x1="20526" y1="90617" x2="41306" y2="99136"/>
                      </a14:backgroundRemoval>
                    </a14:imgEffect>
                  </a14:imgLayer>
                </a14:imgProps>
              </a:ext>
            </a:extLst>
          </a:blip>
          <a:srcRect l="3572" t="20414"/>
          <a:stretch/>
        </p:blipFill>
        <p:spPr>
          <a:xfrm>
            <a:off x="334297" y="1081983"/>
            <a:ext cx="11523406" cy="6777165"/>
          </a:xfrm>
          <a:prstGeom prst="rect">
            <a:avLst/>
          </a:prstGeom>
        </p:spPr>
      </p:pic>
      <p:sp>
        <p:nvSpPr>
          <p:cNvPr id="8" name="TextBox 7">
            <a:extLst>
              <a:ext uri="{FF2B5EF4-FFF2-40B4-BE49-F238E27FC236}">
                <a16:creationId xmlns:a16="http://schemas.microsoft.com/office/drawing/2014/main" id="{2E479A04-84EB-64E2-1F5D-ACBF2A109641}"/>
              </a:ext>
            </a:extLst>
          </p:cNvPr>
          <p:cNvSpPr txBox="1"/>
          <p:nvPr/>
        </p:nvSpPr>
        <p:spPr>
          <a:xfrm>
            <a:off x="3723811" y="176638"/>
            <a:ext cx="4525453" cy="1107996"/>
          </a:xfrm>
          <a:prstGeom prst="rect">
            <a:avLst/>
          </a:prstGeom>
          <a:noFill/>
        </p:spPr>
        <p:txBody>
          <a:bodyPr wrap="square">
            <a:spAutoFit/>
          </a:bodyPr>
          <a:lstStyle/>
          <a:p>
            <a:r>
              <a:rPr lang="en-US" sz="6600" b="1" dirty="0">
                <a:ln w="0">
                  <a:solidFill>
                    <a:sysClr val="windowText" lastClr="000000"/>
                  </a:solidFill>
                </a:ln>
                <a:solidFill>
                  <a:srgbClr val="FF0000"/>
                </a:solidFill>
                <a:effectLst>
                  <a:outerShdw blurRad="38100" dist="19050" dir="2700000" algn="tl" rotWithShape="0">
                    <a:schemeClr val="dk1">
                      <a:alpha val="40000"/>
                    </a:schemeClr>
                  </a:outerShdw>
                </a:effectLst>
              </a:rPr>
              <a:t> </a:t>
            </a:r>
            <a:r>
              <a:rPr lang="vi-VN" sz="6600" b="1" dirty="0">
                <a:ln w="0">
                  <a:solidFill>
                    <a:sysClr val="windowText" lastClr="000000"/>
                  </a:solidFill>
                </a:ln>
                <a:solidFill>
                  <a:srgbClr val="FF0000"/>
                </a:solidFill>
                <a:effectLst>
                  <a:outerShdw blurRad="38100" dist="19050" dir="2700000" algn="tl" rotWithShape="0">
                    <a:schemeClr val="dk1">
                      <a:alpha val="40000"/>
                    </a:schemeClr>
                  </a:outerShdw>
                </a:effectLst>
              </a:rPr>
              <a:t>Nhận xét </a:t>
            </a:r>
            <a:endParaRPr lang="en-US" sz="6600" dirty="0"/>
          </a:p>
        </p:txBody>
      </p:sp>
      <p:sp>
        <p:nvSpPr>
          <p:cNvPr id="9" name="Rectangle 8">
            <a:extLst>
              <a:ext uri="{FF2B5EF4-FFF2-40B4-BE49-F238E27FC236}">
                <a16:creationId xmlns:a16="http://schemas.microsoft.com/office/drawing/2014/main" id="{5C4C73A2-DCF0-B6E4-CF38-9E1A487C77AF}"/>
              </a:ext>
            </a:extLst>
          </p:cNvPr>
          <p:cNvSpPr/>
          <p:nvPr/>
        </p:nvSpPr>
        <p:spPr>
          <a:xfrm>
            <a:off x="1936955" y="2366617"/>
            <a:ext cx="8849032" cy="36063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4400" dirty="0">
                <a:solidFill>
                  <a:srgbClr val="C00000"/>
                </a:solidFill>
                <a:effectLst>
                  <a:outerShdw blurRad="38100" dist="38100" dir="2700000" algn="tl">
                    <a:srgbClr val="000000">
                      <a:alpha val="43137"/>
                    </a:srgbClr>
                  </a:outerShdw>
                </a:effectLst>
              </a:rPr>
              <a:t>Khi quãng đường không đổi, nếu vận tốc</a:t>
            </a:r>
            <a:r>
              <a:rPr lang="vi-VN" sz="4400" i="1" dirty="0">
                <a:solidFill>
                  <a:srgbClr val="C00000"/>
                </a:solidFill>
                <a:effectLst>
                  <a:outerShdw blurRad="38100" dist="38100" dir="2700000" algn="tl">
                    <a:srgbClr val="000000">
                      <a:alpha val="43137"/>
                    </a:srgbClr>
                  </a:outerShdw>
                </a:effectLst>
              </a:rPr>
              <a:t>  </a:t>
            </a:r>
            <a:r>
              <a:rPr lang="vi-VN" sz="4400" dirty="0">
                <a:solidFill>
                  <a:srgbClr val="C00000"/>
                </a:solidFill>
                <a:effectLst>
                  <a:outerShdw blurRad="38100" dist="38100" dir="2700000" algn="tl">
                    <a:srgbClr val="000000">
                      <a:alpha val="43137"/>
                    </a:srgbClr>
                  </a:outerShdw>
                </a:effectLst>
              </a:rPr>
              <a:t>tăng thì thời gian  sẽ giảm. Nói cách khác, nếu vận tốc càng cao thì thời gian sẽ rút ngắn lại</a:t>
            </a:r>
            <a:endParaRPr lang="en-US" sz="4400" dirty="0">
              <a:solidFill>
                <a:srgbClr val="C0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273115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1250"/>
                                        <p:tgtEl>
                                          <p:spTgt spid="5"/>
                                        </p:tgtEl>
                                      </p:cBhvr>
                                    </p:animEffect>
                                  </p:childTnLst>
                                </p:cTn>
                              </p:par>
                              <p:par>
                                <p:cTn id="8" presetID="42"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anim calcmode="lin" valueType="num">
                                      <p:cBhvr>
                                        <p:cTn id="11" dur="1000" fill="hold"/>
                                        <p:tgtEl>
                                          <p:spTgt spid="6"/>
                                        </p:tgtEl>
                                        <p:attrNameLst>
                                          <p:attrName>ppt_x</p:attrName>
                                        </p:attrNameLst>
                                      </p:cBhvr>
                                      <p:tavLst>
                                        <p:tav tm="0">
                                          <p:val>
                                            <p:strVal val="#ppt_x"/>
                                          </p:val>
                                        </p:tav>
                                        <p:tav tm="100000">
                                          <p:val>
                                            <p:strVal val="#ppt_x"/>
                                          </p:val>
                                        </p:tav>
                                      </p:tavLst>
                                    </p:anim>
                                    <p:anim calcmode="lin" valueType="num">
                                      <p:cBhvr>
                                        <p:cTn id="12" dur="1000" fill="hold"/>
                                        <p:tgtEl>
                                          <p:spTgt spid="6"/>
                                        </p:tgtEl>
                                        <p:attrNameLst>
                                          <p:attrName>ppt_y</p:attrName>
                                        </p:attrNameLst>
                                      </p:cBhvr>
                                      <p:tavLst>
                                        <p:tav tm="0">
                                          <p:val>
                                            <p:strVal val="#ppt_y+.1"/>
                                          </p:val>
                                        </p:tav>
                                        <p:tav tm="100000">
                                          <p:val>
                                            <p:strVal val="#ppt_y"/>
                                          </p:val>
                                        </p:tav>
                                      </p:tavLst>
                                    </p:anim>
                                  </p:childTnLst>
                                </p:cTn>
                              </p:par>
                              <p:par>
                                <p:cTn id="13" presetID="10"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6535DDE-F880-401D-83A5-6B96D59E35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1" name="Rectangle 20">
            <a:extLst>
              <a:ext uri="{FF2B5EF4-FFF2-40B4-BE49-F238E27FC236}">
                <a16:creationId xmlns:a16="http://schemas.microsoft.com/office/drawing/2014/main" id="{380822B7-4110-4407-94A9-12A26F18FB46}"/>
              </a:ext>
            </a:extLst>
          </p:cNvPr>
          <p:cNvSpPr/>
          <p:nvPr/>
        </p:nvSpPr>
        <p:spPr>
          <a:xfrm>
            <a:off x="38783" y="654224"/>
            <a:ext cx="12012098" cy="6318500"/>
          </a:xfrm>
          <a:prstGeom prst="rect">
            <a:avLst/>
          </a:prstGeom>
          <a:solidFill>
            <a:schemeClr val="bg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Rectangle: Diagonal Corners Rounded 6">
            <a:extLst>
              <a:ext uri="{FF2B5EF4-FFF2-40B4-BE49-F238E27FC236}">
                <a16:creationId xmlns:a16="http://schemas.microsoft.com/office/drawing/2014/main" id="{857CB797-AAFC-4A35-9B7D-42B035A31F6E}"/>
              </a:ext>
            </a:extLst>
          </p:cNvPr>
          <p:cNvSpPr/>
          <p:nvPr/>
        </p:nvSpPr>
        <p:spPr>
          <a:xfrm>
            <a:off x="89951" y="162710"/>
            <a:ext cx="12192000" cy="2041054"/>
          </a:xfrm>
          <a:prstGeom prst="round2DiagRect">
            <a:avLst>
              <a:gd name="adj1" fmla="val 16667"/>
              <a:gd name="adj2" fmla="val 12590"/>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44C166B7-2575-4425-8FBB-AB1A8D31BEDE}"/>
                  </a:ext>
                </a:extLst>
              </p:cNvPr>
              <p:cNvSpPr txBox="1"/>
              <p:nvPr/>
            </p:nvSpPr>
            <p:spPr>
              <a:xfrm>
                <a:off x="476273" y="138137"/>
                <a:ext cx="11090305" cy="210923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C00000"/>
                    </a:solidFill>
                    <a:effectLst/>
                    <a:uLnTx/>
                    <a:uFillTx/>
                    <a:latin typeface="Calibri" panose="020F0502020204030204"/>
                  </a:rPr>
                  <a:t>Luyện tập </a:t>
                </a:r>
                <a:r>
                  <a:rPr lang="vi-VN" sz="3600" b="1" dirty="0">
                    <a:solidFill>
                      <a:srgbClr val="C00000"/>
                    </a:solidFill>
                    <a:latin typeface="Calibri" panose="020F0502020204030204"/>
                  </a:rPr>
                  <a:t>2</a:t>
                </a:r>
                <a:r>
                  <a:rPr kumimoji="0" lang="en-US" sz="3600" b="1" i="0" u="none" strike="noStrike" kern="1200" cap="none" spc="0" normalizeH="0" baseline="0" noProof="0" dirty="0">
                    <a:ln>
                      <a:noFill/>
                    </a:ln>
                    <a:solidFill>
                      <a:srgbClr val="C00000"/>
                    </a:solidFill>
                    <a:effectLst/>
                    <a:uLnTx/>
                    <a:uFillTx/>
                    <a:latin typeface="Calibri" panose="020F0502020204030204"/>
                  </a:rPr>
                  <a:t>: </a:t>
                </a:r>
                <a:r>
                  <a:rPr lang="vi-VN" sz="3600" b="0" i="0" dirty="0">
                    <a:solidFill>
                      <a:srgbClr val="000000"/>
                    </a:solidFill>
                    <a:effectLst/>
                    <a:latin typeface="Open Sans" panose="020B0606030504020204" pitchFamily="34" charset="0"/>
                  </a:rPr>
                  <a:t>Một con ốc sên bò với vận tốc </a:t>
                </a:r>
                <a14:m>
                  <m:oMath xmlns:m="http://schemas.openxmlformats.org/officeDocument/2006/math">
                    <m:f>
                      <m:fPr>
                        <m:ctrlPr>
                          <a:rPr lang="vi-VN" sz="3600" b="0" i="1" dirty="0" smtClean="0">
                            <a:solidFill>
                              <a:srgbClr val="000000"/>
                            </a:solidFill>
                            <a:effectLst/>
                            <a:latin typeface="Cambria Math" panose="02040503050406030204" pitchFamily="18" charset="0"/>
                          </a:rPr>
                        </m:ctrlPr>
                      </m:fPr>
                      <m:num>
                        <m:r>
                          <a:rPr lang="vi-VN" sz="3600" b="0" i="1" dirty="0" smtClean="0">
                            <a:solidFill>
                              <a:srgbClr val="000000"/>
                            </a:solidFill>
                            <a:effectLst/>
                            <a:latin typeface="Cambria Math" panose="02040503050406030204" pitchFamily="18" charset="0"/>
                          </a:rPr>
                          <m:t>1</m:t>
                        </m:r>
                      </m:num>
                      <m:den>
                        <m:r>
                          <a:rPr lang="vi-VN" sz="3600" b="0" i="1" dirty="0" smtClean="0">
                            <a:solidFill>
                              <a:srgbClr val="000000"/>
                            </a:solidFill>
                            <a:effectLst/>
                            <a:latin typeface="Cambria Math" panose="02040503050406030204" pitchFamily="18" charset="0"/>
                          </a:rPr>
                          <m:t>60</m:t>
                        </m:r>
                      </m:den>
                    </m:f>
                  </m:oMath>
                </a14:m>
                <a:r>
                  <a:rPr lang="vi-VN" sz="3600" b="0" i="0" dirty="0">
                    <a:solidFill>
                      <a:srgbClr val="000000"/>
                    </a:solidFill>
                    <a:effectLst/>
                    <a:latin typeface="Open Sans" panose="020B0606030504020204" pitchFamily="34" charset="0"/>
                  </a:rPr>
                  <a:t> m/giây.       </a:t>
                </a:r>
                <a:r>
                  <a:rPr lang="vi-VN" sz="3800" b="0" i="0" dirty="0">
                    <a:solidFill>
                      <a:srgbClr val="000000"/>
                    </a:solidFill>
                    <a:effectLst/>
                    <a:latin typeface="Open Sans" panose="020B0606030504020204" pitchFamily="34" charset="0"/>
                  </a:rPr>
                  <a:t>Hỏi con ốc sên đó bò quãng đường 1,8 m trong thời gian bao lâu?</a:t>
                </a:r>
                <a:endParaRPr kumimoji="0" lang="en-US" sz="3800" b="1" i="0" u="none" strike="noStrike" kern="1200" cap="none" spc="0" normalizeH="0" baseline="0" noProof="0" dirty="0">
                  <a:ln>
                    <a:noFill/>
                  </a:ln>
                  <a:solidFill>
                    <a:srgbClr val="C00000"/>
                  </a:solidFill>
                  <a:effectLst/>
                  <a:uLnTx/>
                  <a:uFillTx/>
                  <a:latin typeface="Calibri" panose="020F0502020204030204"/>
                </a:endParaRPr>
              </a:p>
            </p:txBody>
          </p:sp>
        </mc:Choice>
        <mc:Fallback xmlns="">
          <p:sp>
            <p:nvSpPr>
              <p:cNvPr id="9" name="TextBox 8">
                <a:extLst>
                  <a:ext uri="{FF2B5EF4-FFF2-40B4-BE49-F238E27FC236}">
                    <a16:creationId xmlns:a16="http://schemas.microsoft.com/office/drawing/2014/main" id="{44C166B7-2575-4425-8FBB-AB1A8D31BEDE}"/>
                  </a:ext>
                </a:extLst>
              </p:cNvPr>
              <p:cNvSpPr txBox="1">
                <a:spLocks noRot="1" noChangeAspect="1" noMove="1" noResize="1" noEditPoints="1" noAdjustHandles="1" noChangeArrowheads="1" noChangeShapeType="1" noTextEdit="1"/>
              </p:cNvSpPr>
              <p:nvPr/>
            </p:nvSpPr>
            <p:spPr>
              <a:xfrm>
                <a:off x="476273" y="138137"/>
                <a:ext cx="11090305" cy="2109232"/>
              </a:xfrm>
              <a:prstGeom prst="rect">
                <a:avLst/>
              </a:prstGeom>
              <a:blipFill>
                <a:blip r:embed="rId3"/>
                <a:stretch>
                  <a:fillRect l="-1814" r="-1814" b="-7514"/>
                </a:stretch>
              </a:blipFill>
            </p:spPr>
            <p:txBody>
              <a:bodyPr/>
              <a:lstStyle/>
              <a:p>
                <a:r>
                  <a:rPr lang="en-US">
                    <a:noFill/>
                  </a:rPr>
                  <a:t> </a:t>
                </a:r>
              </a:p>
            </p:txBody>
          </p:sp>
        </mc:Fallback>
      </mc:AlternateContent>
      <p:grpSp>
        <p:nvGrpSpPr>
          <p:cNvPr id="3" name="Group 2">
            <a:extLst>
              <a:ext uri="{FF2B5EF4-FFF2-40B4-BE49-F238E27FC236}">
                <a16:creationId xmlns:a16="http://schemas.microsoft.com/office/drawing/2014/main" id="{980F9ED9-FCB3-9DAE-FC54-521F0C865824}"/>
              </a:ext>
            </a:extLst>
          </p:cNvPr>
          <p:cNvGrpSpPr/>
          <p:nvPr/>
        </p:nvGrpSpPr>
        <p:grpSpPr>
          <a:xfrm>
            <a:off x="195852" y="241805"/>
            <a:ext cx="11370726" cy="4259650"/>
            <a:chOff x="195852" y="241805"/>
            <a:chExt cx="11370726" cy="4259650"/>
          </a:xfrm>
        </p:grpSpPr>
        <p:sp>
          <p:nvSpPr>
            <p:cNvPr id="30" name="Rectangle: Rounded Corners 29">
              <a:extLst>
                <a:ext uri="{FF2B5EF4-FFF2-40B4-BE49-F238E27FC236}">
                  <a16:creationId xmlns:a16="http://schemas.microsoft.com/office/drawing/2014/main" id="{9FAD2ACD-6413-475A-810D-7CFBE5C112F3}"/>
                </a:ext>
              </a:extLst>
            </p:cNvPr>
            <p:cNvSpPr/>
            <p:nvPr/>
          </p:nvSpPr>
          <p:spPr>
            <a:xfrm>
              <a:off x="7747819" y="241805"/>
              <a:ext cx="3818759" cy="755691"/>
            </a:xfrm>
            <a:prstGeom prst="roundRect">
              <a:avLst/>
            </a:prstGeom>
            <a:solidFill>
              <a:schemeClr val="accent5">
                <a:lumMod val="60000"/>
                <a:lumOff val="40000"/>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23" name="Rectangle 25">
                  <a:extLst>
                    <a:ext uri="{FF2B5EF4-FFF2-40B4-BE49-F238E27FC236}">
                      <a16:creationId xmlns:a16="http://schemas.microsoft.com/office/drawing/2014/main" id="{A606B6AA-2F8C-4B76-9962-F4419A50CCE2}"/>
                    </a:ext>
                  </a:extLst>
                </p:cNvPr>
                <p:cNvSpPr>
                  <a:spLocks noChangeArrowheads="1"/>
                </p:cNvSpPr>
                <p:nvPr/>
              </p:nvSpPr>
              <p:spPr bwMode="auto">
                <a:xfrm>
                  <a:off x="195852" y="3608903"/>
                  <a:ext cx="3065463" cy="892552"/>
                </a:xfrm>
                <a:prstGeom prst="rect">
                  <a:avLst/>
                </a:prstGeom>
                <a:ln/>
              </p:spPr>
              <p:style>
                <a:lnRef idx="1">
                  <a:schemeClr val="accent4"/>
                </a:lnRef>
                <a:fillRef idx="2">
                  <a:schemeClr val="accent4"/>
                </a:fillRef>
                <a:effectRef idx="1">
                  <a:schemeClr val="accent4"/>
                </a:effectRef>
                <a:fontRef idx="minor">
                  <a:schemeClr val="dk1"/>
                </a:fontRef>
              </p:style>
              <p:txBody>
                <a:bodyPr>
                  <a:spAutoFit/>
                </a:bodyPr>
                <a:lstStyle>
                  <a:lvl1pPr>
                    <a:defRPr b="1">
                      <a:solidFill>
                        <a:schemeClr val="tx1"/>
                      </a:solidFill>
                      <a:latin typeface="Times New Roman" panose="02020603050405020304" pitchFamily="18" charset="0"/>
                    </a:defRPr>
                  </a:lvl1pPr>
                  <a:lvl2pPr marL="742950" indent="-285750">
                    <a:defRPr b="1">
                      <a:solidFill>
                        <a:schemeClr val="tx1"/>
                      </a:solidFill>
                      <a:latin typeface="Times New Roman" panose="02020603050405020304" pitchFamily="18" charset="0"/>
                    </a:defRPr>
                  </a:lvl2pPr>
                  <a:lvl3pPr marL="1143000" indent="-228600">
                    <a:defRPr b="1">
                      <a:solidFill>
                        <a:schemeClr val="tx1"/>
                      </a:solidFill>
                      <a:latin typeface="Times New Roman" panose="02020603050405020304" pitchFamily="18" charset="0"/>
                    </a:defRPr>
                  </a:lvl3pPr>
                  <a:lvl4pPr marL="1600200" indent="-228600">
                    <a:defRPr b="1">
                      <a:solidFill>
                        <a:schemeClr val="tx1"/>
                      </a:solidFill>
                      <a:latin typeface="Times New Roman" panose="02020603050405020304" pitchFamily="18" charset="0"/>
                    </a:defRPr>
                  </a:lvl4pPr>
                  <a:lvl5pPr marL="2057400" indent="-22860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600" b="1" i="0" u="none" strike="noStrike" kern="1200" cap="none" spc="0" normalizeH="0" baseline="0" noProof="0" dirty="0">
                      <a:ln>
                        <a:noFill/>
                      </a:ln>
                      <a:solidFill>
                        <a:srgbClr val="002060"/>
                      </a:solidFill>
                      <a:effectLst/>
                      <a:uLnTx/>
                      <a:uFillTx/>
                      <a:latin typeface="Calibri" panose="020F0502020204030204"/>
                      <a:cs typeface="Times New Roman" panose="02020603050405020304" pitchFamily="18" charset="0"/>
                    </a:rPr>
                    <a:t> </a:t>
                  </a:r>
                  <a:r>
                    <a:rPr kumimoji="0" lang="vi-VN" altLang="en-US" sz="3600" b="1" i="0" u="none" strike="noStrike" kern="1200" cap="none" spc="0" normalizeH="0" baseline="0" noProof="0" dirty="0">
                      <a:ln>
                        <a:noFill/>
                      </a:ln>
                      <a:solidFill>
                        <a:schemeClr val="tx1"/>
                      </a:solidFill>
                      <a:effectLst/>
                      <a:uLnTx/>
                      <a:uFillTx/>
                      <a:latin typeface="Calibri" panose="020F0502020204030204"/>
                      <a:cs typeface="Times New Roman" panose="02020603050405020304" pitchFamily="18" charset="0"/>
                    </a:rPr>
                    <a:t>v </a:t>
                  </a:r>
                  <a:r>
                    <a:rPr kumimoji="0" lang="en-US" altLang="en-US" sz="3600" b="1" i="0" u="none" strike="noStrike" kern="1200" cap="none" spc="0" normalizeH="0" baseline="0" noProof="0" dirty="0">
                      <a:ln>
                        <a:noFill/>
                      </a:ln>
                      <a:solidFill>
                        <a:schemeClr val="tx1"/>
                      </a:solidFill>
                      <a:effectLst/>
                      <a:uLnTx/>
                      <a:uFillTx/>
                      <a:latin typeface="Calibri" panose="020F0502020204030204"/>
                      <a:cs typeface="Times New Roman" panose="02020603050405020304" pitchFamily="18" charset="0"/>
                    </a:rPr>
                    <a:t>: </a:t>
                  </a:r>
                  <a14:m>
                    <m:oMath xmlns:m="http://schemas.openxmlformats.org/officeDocument/2006/math">
                      <m:f>
                        <m:fPr>
                          <m:ctrlPr>
                            <a:rPr lang="vi-VN" sz="3600" i="1" dirty="0" smtClean="0">
                              <a:solidFill>
                                <a:schemeClr val="tx1"/>
                              </a:solidFill>
                              <a:effectLst/>
                              <a:latin typeface="Cambria Math" panose="02040503050406030204" pitchFamily="18" charset="0"/>
                            </a:rPr>
                          </m:ctrlPr>
                        </m:fPr>
                        <m:num>
                          <m:r>
                            <a:rPr lang="vi-VN" sz="3600" b="1" i="1" dirty="0" smtClean="0">
                              <a:solidFill>
                                <a:schemeClr val="tx1"/>
                              </a:solidFill>
                              <a:effectLst/>
                              <a:latin typeface="Cambria Math" panose="02040503050406030204" pitchFamily="18" charset="0"/>
                            </a:rPr>
                            <m:t>𝟏</m:t>
                          </m:r>
                        </m:num>
                        <m:den>
                          <m:r>
                            <a:rPr lang="vi-VN" sz="3600" b="1" i="1" dirty="0" smtClean="0">
                              <a:solidFill>
                                <a:schemeClr val="tx1"/>
                              </a:solidFill>
                              <a:effectLst/>
                              <a:latin typeface="Cambria Math" panose="02040503050406030204" pitchFamily="18" charset="0"/>
                            </a:rPr>
                            <m:t>𝟔𝟎</m:t>
                          </m:r>
                        </m:den>
                      </m:f>
                    </m:oMath>
                  </a14:m>
                  <a:r>
                    <a:rPr lang="vi-VN" sz="3600" i="0" dirty="0">
                      <a:solidFill>
                        <a:schemeClr val="tx1"/>
                      </a:solidFill>
                      <a:effectLst/>
                      <a:latin typeface="Open Sans" panose="020B0606030504020204" pitchFamily="34" charset="0"/>
                    </a:rPr>
                    <a:t> m/giây</a:t>
                  </a:r>
                  <a:endParaRPr kumimoji="0" lang="en-US" altLang="en-US" sz="3600" i="0" u="none" strike="noStrike" kern="1200" cap="none" spc="0" normalizeH="0" baseline="0" noProof="0" dirty="0">
                    <a:ln>
                      <a:noFill/>
                    </a:ln>
                    <a:solidFill>
                      <a:srgbClr val="002060"/>
                    </a:solidFill>
                    <a:effectLst/>
                    <a:uLnTx/>
                    <a:uFillTx/>
                    <a:latin typeface="Calibri" panose="020F0502020204030204"/>
                    <a:cs typeface="Times New Roman" panose="02020603050405020304" pitchFamily="18" charset="0"/>
                  </a:endParaRPr>
                </a:p>
              </p:txBody>
            </p:sp>
          </mc:Choice>
          <mc:Fallback xmlns="">
            <p:sp>
              <p:nvSpPr>
                <p:cNvPr id="23" name="Rectangle 25">
                  <a:extLst>
                    <a:ext uri="{FF2B5EF4-FFF2-40B4-BE49-F238E27FC236}">
                      <a16:creationId xmlns:a16="http://schemas.microsoft.com/office/drawing/2014/main" id="{A606B6AA-2F8C-4B76-9962-F4419A50CCE2}"/>
                    </a:ext>
                  </a:extLst>
                </p:cNvPr>
                <p:cNvSpPr>
                  <a:spLocks noRot="1" noChangeAspect="1" noMove="1" noResize="1" noEditPoints="1" noAdjustHandles="1" noChangeArrowheads="1" noChangeShapeType="1" noTextEdit="1"/>
                </p:cNvSpPr>
                <p:nvPr/>
              </p:nvSpPr>
              <p:spPr bwMode="auto">
                <a:xfrm>
                  <a:off x="195852" y="3608903"/>
                  <a:ext cx="3065463" cy="892552"/>
                </a:xfrm>
                <a:prstGeom prst="rect">
                  <a:avLst/>
                </a:prstGeom>
                <a:blipFill>
                  <a:blip r:embed="rId4"/>
                  <a:stretch>
                    <a:fillRect l="-2376" r="-1386" b="-12162"/>
                  </a:stretch>
                </a:blipFill>
                <a:ln/>
              </p:spPr>
              <p:txBody>
                <a:bodyPr/>
                <a:lstStyle/>
                <a:p>
                  <a:r>
                    <a:rPr lang="en-US">
                      <a:noFill/>
                    </a:rPr>
                    <a:t> </a:t>
                  </a:r>
                </a:p>
              </p:txBody>
            </p:sp>
          </mc:Fallback>
        </mc:AlternateContent>
      </p:grpSp>
      <p:grpSp>
        <p:nvGrpSpPr>
          <p:cNvPr id="5" name="Group 4">
            <a:extLst>
              <a:ext uri="{FF2B5EF4-FFF2-40B4-BE49-F238E27FC236}">
                <a16:creationId xmlns:a16="http://schemas.microsoft.com/office/drawing/2014/main" id="{5B10AABA-0889-F728-7416-AF7905C3AA9A}"/>
              </a:ext>
            </a:extLst>
          </p:cNvPr>
          <p:cNvGrpSpPr/>
          <p:nvPr/>
        </p:nvGrpSpPr>
        <p:grpSpPr>
          <a:xfrm>
            <a:off x="195852" y="1026367"/>
            <a:ext cx="9896771" cy="4121419"/>
            <a:chOff x="195852" y="1026367"/>
            <a:chExt cx="9896771" cy="4121419"/>
          </a:xfrm>
        </p:grpSpPr>
        <p:sp>
          <p:nvSpPr>
            <p:cNvPr id="12" name="Rectangle: Rounded Corners 11">
              <a:extLst>
                <a:ext uri="{FF2B5EF4-FFF2-40B4-BE49-F238E27FC236}">
                  <a16:creationId xmlns:a16="http://schemas.microsoft.com/office/drawing/2014/main" id="{B4BE3CBA-A478-4909-AEF1-EDE31DA20387}"/>
                </a:ext>
              </a:extLst>
            </p:cNvPr>
            <p:cNvSpPr/>
            <p:nvPr/>
          </p:nvSpPr>
          <p:spPr>
            <a:xfrm>
              <a:off x="5480983" y="1026367"/>
              <a:ext cx="4611640" cy="494283"/>
            </a:xfrm>
            <a:prstGeom prst="roundRect">
              <a:avLst>
                <a:gd name="adj" fmla="val 50000"/>
              </a:avLst>
            </a:prstGeom>
            <a:solidFill>
              <a:srgbClr val="92D050">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7" name="Rectangle 29">
              <a:extLst>
                <a:ext uri="{FF2B5EF4-FFF2-40B4-BE49-F238E27FC236}">
                  <a16:creationId xmlns:a16="http://schemas.microsoft.com/office/drawing/2014/main" id="{152CCE61-B6EF-45A3-B57D-6AD319033BB0}"/>
                </a:ext>
              </a:extLst>
            </p:cNvPr>
            <p:cNvSpPr>
              <a:spLocks noChangeArrowheads="1"/>
            </p:cNvSpPr>
            <p:nvPr/>
          </p:nvSpPr>
          <p:spPr bwMode="auto">
            <a:xfrm>
              <a:off x="195852" y="4501455"/>
              <a:ext cx="1899878" cy="646331"/>
            </a:xfrm>
            <a:prstGeom prst="rect">
              <a:avLst/>
            </a:prstGeom>
            <a:ln/>
          </p:spPr>
          <p:style>
            <a:lnRef idx="1">
              <a:schemeClr val="accent4"/>
            </a:lnRef>
            <a:fillRef idx="2">
              <a:schemeClr val="accent4"/>
            </a:fillRef>
            <a:effectRef idx="1">
              <a:schemeClr val="accent4"/>
            </a:effectRef>
            <a:fontRef idx="minor">
              <a:schemeClr val="dk1"/>
            </a:fontRef>
          </p:style>
          <p:txBody>
            <a:bodyPr wrap="square">
              <a:spAutoFit/>
            </a:bodyPr>
            <a:lstStyle>
              <a:lvl1pPr>
                <a:defRPr b="1">
                  <a:solidFill>
                    <a:schemeClr val="tx1"/>
                  </a:solidFill>
                  <a:latin typeface="Times New Roman" panose="02020603050405020304" pitchFamily="18" charset="0"/>
                </a:defRPr>
              </a:lvl1pPr>
              <a:lvl2pPr marL="742950" indent="-285750">
                <a:defRPr b="1">
                  <a:solidFill>
                    <a:schemeClr val="tx1"/>
                  </a:solidFill>
                  <a:latin typeface="Times New Roman" panose="02020603050405020304" pitchFamily="18" charset="0"/>
                </a:defRPr>
              </a:lvl2pPr>
              <a:lvl3pPr marL="1143000" indent="-228600">
                <a:defRPr b="1">
                  <a:solidFill>
                    <a:schemeClr val="tx1"/>
                  </a:solidFill>
                  <a:latin typeface="Times New Roman" panose="02020603050405020304" pitchFamily="18" charset="0"/>
                </a:defRPr>
              </a:lvl3pPr>
              <a:lvl4pPr marL="1600200" indent="-228600">
                <a:defRPr b="1">
                  <a:solidFill>
                    <a:schemeClr val="tx1"/>
                  </a:solidFill>
                  <a:latin typeface="Times New Roman" panose="02020603050405020304" pitchFamily="18" charset="0"/>
                </a:defRPr>
              </a:lvl4pPr>
              <a:lvl5pPr marL="2057400" indent="-22860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en-US" sz="3600" b="1" i="0" u="none" strike="noStrike" kern="1200" cap="none" spc="0" normalizeH="0" baseline="0" noProof="0" dirty="0">
                  <a:ln>
                    <a:noFill/>
                  </a:ln>
                  <a:effectLst/>
                  <a:uLnTx/>
                  <a:uFillTx/>
                  <a:latin typeface="Calibri" panose="020F0502020204030204"/>
                  <a:ea typeface="+mn-ea"/>
                  <a:cs typeface="Times New Roman" panose="02020603050405020304" pitchFamily="18" charset="0"/>
                </a:rPr>
                <a:t>S : 1,8 m</a:t>
              </a:r>
              <a:endParaRPr kumimoji="0" lang="en-US" altLang="en-US" sz="3600" b="1" i="0" u="none" strike="noStrike" kern="1200" cap="none" spc="0" normalizeH="0" baseline="0" noProof="0" dirty="0">
                <a:ln>
                  <a:noFill/>
                </a:ln>
                <a:effectLst/>
                <a:uLnTx/>
                <a:uFillTx/>
                <a:latin typeface="Calibri" panose="020F0502020204030204"/>
                <a:ea typeface="+mn-ea"/>
                <a:cs typeface="Times New Roman" panose="02020603050405020304" pitchFamily="18" charset="0"/>
              </a:endParaRPr>
            </a:p>
          </p:txBody>
        </p:sp>
      </p:grpSp>
      <p:grpSp>
        <p:nvGrpSpPr>
          <p:cNvPr id="6" name="Group 5">
            <a:extLst>
              <a:ext uri="{FF2B5EF4-FFF2-40B4-BE49-F238E27FC236}">
                <a16:creationId xmlns:a16="http://schemas.microsoft.com/office/drawing/2014/main" id="{AA60D13F-0CCE-DC5B-575C-B6DA2B0D73B7}"/>
              </a:ext>
            </a:extLst>
          </p:cNvPr>
          <p:cNvGrpSpPr/>
          <p:nvPr/>
        </p:nvGrpSpPr>
        <p:grpSpPr>
          <a:xfrm>
            <a:off x="200954" y="1501921"/>
            <a:ext cx="4716686" cy="4292196"/>
            <a:chOff x="200954" y="1501921"/>
            <a:chExt cx="4716686" cy="4292196"/>
          </a:xfrm>
        </p:grpSpPr>
        <p:sp>
          <p:nvSpPr>
            <p:cNvPr id="11" name="Rectangle: Rounded Corners 10">
              <a:extLst>
                <a:ext uri="{FF2B5EF4-FFF2-40B4-BE49-F238E27FC236}">
                  <a16:creationId xmlns:a16="http://schemas.microsoft.com/office/drawing/2014/main" id="{C9D9F913-CF36-49F2-9A6C-E7C428A6A27F}"/>
                </a:ext>
              </a:extLst>
            </p:cNvPr>
            <p:cNvSpPr/>
            <p:nvPr/>
          </p:nvSpPr>
          <p:spPr>
            <a:xfrm>
              <a:off x="553887" y="1501921"/>
              <a:ext cx="4363753" cy="629095"/>
            </a:xfrm>
            <a:prstGeom prst="roundRect">
              <a:avLst/>
            </a:prstGeom>
            <a:solidFill>
              <a:schemeClr val="accent4">
                <a:lumMod val="60000"/>
                <a:lumOff val="40000"/>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51696116-0995-4E73-AF24-CA9825434054}"/>
                </a:ext>
              </a:extLst>
            </p:cNvPr>
            <p:cNvSpPr>
              <a:spLocks noChangeArrowheads="1"/>
            </p:cNvSpPr>
            <p:nvPr/>
          </p:nvSpPr>
          <p:spPr bwMode="auto">
            <a:xfrm>
              <a:off x="200954" y="5147786"/>
              <a:ext cx="2045432" cy="646331"/>
            </a:xfrm>
            <a:prstGeom prst="rect">
              <a:avLst/>
            </a:prstGeom>
            <a:ln/>
          </p:spPr>
          <p:style>
            <a:lnRef idx="1">
              <a:schemeClr val="accent4"/>
            </a:lnRef>
            <a:fillRef idx="2">
              <a:schemeClr val="accent4"/>
            </a:fillRef>
            <a:effectRef idx="1">
              <a:schemeClr val="accent4"/>
            </a:effectRef>
            <a:fontRef idx="minor">
              <a:schemeClr val="dk1"/>
            </a:fontRef>
          </p:style>
          <p:txBody>
            <a:bodyPr wrap="none">
              <a:spAutoFit/>
            </a:bodyPr>
            <a:lstStyle>
              <a:lvl1pPr>
                <a:defRPr b="1">
                  <a:solidFill>
                    <a:schemeClr val="tx1"/>
                  </a:solidFill>
                  <a:latin typeface="Times New Roman" panose="02020603050405020304" pitchFamily="18" charset="0"/>
                </a:defRPr>
              </a:lvl1pPr>
              <a:lvl2pPr marL="742950" indent="-285750">
                <a:defRPr b="1">
                  <a:solidFill>
                    <a:schemeClr val="tx1"/>
                  </a:solidFill>
                  <a:latin typeface="Times New Roman" panose="02020603050405020304" pitchFamily="18" charset="0"/>
                </a:defRPr>
              </a:lvl2pPr>
              <a:lvl3pPr marL="1143000" indent="-228600">
                <a:defRPr b="1">
                  <a:solidFill>
                    <a:schemeClr val="tx1"/>
                  </a:solidFill>
                  <a:latin typeface="Times New Roman" panose="02020603050405020304" pitchFamily="18" charset="0"/>
                </a:defRPr>
              </a:lvl3pPr>
              <a:lvl4pPr marL="1600200" indent="-228600">
                <a:defRPr b="1">
                  <a:solidFill>
                    <a:schemeClr val="tx1"/>
                  </a:solidFill>
                  <a:latin typeface="Times New Roman" panose="02020603050405020304" pitchFamily="18" charset="0"/>
                </a:defRPr>
              </a:lvl4pPr>
              <a:lvl5pPr marL="2057400" indent="-22860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ltLang="en-US" sz="3600" dirty="0">
                  <a:latin typeface="Calibri" panose="020F0502020204030204"/>
                  <a:cs typeface="Times New Roman" panose="02020603050405020304" pitchFamily="18" charset="0"/>
                </a:rPr>
                <a:t>T</a:t>
              </a:r>
              <a:r>
                <a:rPr kumimoji="0" lang="vi-VN" altLang="en-US" sz="3600" b="1" i="0" u="none" strike="noStrike" kern="1200" cap="none" spc="0" normalizeH="0" baseline="0" noProof="0" dirty="0">
                  <a:ln>
                    <a:noFill/>
                  </a:ln>
                  <a:effectLst/>
                  <a:uLnTx/>
                  <a:uFillTx/>
                  <a:latin typeface="Calibri" panose="020F0502020204030204"/>
                  <a:cs typeface="Times New Roman" panose="02020603050405020304" pitchFamily="18" charset="0"/>
                </a:rPr>
                <a:t> : </a:t>
              </a:r>
              <a:r>
                <a:rPr kumimoji="0" lang="en-US" altLang="en-US" sz="3600" b="1" i="0" u="none" strike="noStrike" kern="1200" cap="none" spc="0" normalizeH="0" baseline="0" noProof="0" dirty="0">
                  <a:ln>
                    <a:noFill/>
                  </a:ln>
                  <a:effectLst/>
                  <a:uLnTx/>
                  <a:uFillTx/>
                  <a:latin typeface="Calibri" panose="020F0502020204030204"/>
                  <a:cs typeface="Times New Roman" panose="02020603050405020304" pitchFamily="18" charset="0"/>
                </a:rPr>
                <a:t>? </a:t>
              </a:r>
              <a:r>
                <a:rPr kumimoji="0" lang="vi-VN" altLang="en-US" sz="3600" b="1" i="0" u="none" strike="noStrike" kern="1200" cap="none" spc="0" normalizeH="0" baseline="0" noProof="0" dirty="0">
                  <a:ln>
                    <a:noFill/>
                  </a:ln>
                  <a:effectLst/>
                  <a:uLnTx/>
                  <a:uFillTx/>
                  <a:latin typeface="Calibri" panose="020F0502020204030204"/>
                  <a:cs typeface="Times New Roman" panose="02020603050405020304" pitchFamily="18" charset="0"/>
                </a:rPr>
                <a:t>giây</a:t>
              </a:r>
              <a:r>
                <a:rPr kumimoji="0" lang="en-US" altLang="en-US" sz="3600" b="1" i="0" u="none" strike="noStrike" kern="1200" cap="none" spc="0" normalizeH="0" baseline="0" noProof="0" dirty="0">
                  <a:ln>
                    <a:noFill/>
                  </a:ln>
                  <a:effectLst/>
                  <a:uLnTx/>
                  <a:uFillTx/>
                  <a:latin typeface="Calibri" panose="020F0502020204030204"/>
                  <a:cs typeface="Times New Roman" panose="02020603050405020304" pitchFamily="18" charset="0"/>
                </a:rPr>
                <a:t>  </a:t>
              </a:r>
            </a:p>
          </p:txBody>
        </p:sp>
      </p:grpSp>
      <p:sp>
        <p:nvSpPr>
          <p:cNvPr id="32" name="Text Box 31">
            <a:extLst>
              <a:ext uri="{FF2B5EF4-FFF2-40B4-BE49-F238E27FC236}">
                <a16:creationId xmlns:a16="http://schemas.microsoft.com/office/drawing/2014/main" id="{9C37A03D-15F8-4677-ADE5-EC546423351F}"/>
              </a:ext>
            </a:extLst>
          </p:cNvPr>
          <p:cNvSpPr txBox="1">
            <a:spLocks noChangeArrowheads="1"/>
          </p:cNvSpPr>
          <p:nvPr/>
        </p:nvSpPr>
        <p:spPr bwMode="auto">
          <a:xfrm>
            <a:off x="566876" y="2712464"/>
            <a:ext cx="167951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b="1">
                <a:solidFill>
                  <a:schemeClr val="tx1"/>
                </a:solidFill>
                <a:latin typeface="Times New Roman" panose="02020603050405020304" pitchFamily="18" charset="0"/>
              </a:defRPr>
            </a:lvl1pPr>
            <a:lvl2pPr marL="742950" indent="-285750">
              <a:defRPr b="1">
                <a:solidFill>
                  <a:schemeClr val="tx1"/>
                </a:solidFill>
                <a:latin typeface="Times New Roman" panose="02020603050405020304" pitchFamily="18" charset="0"/>
              </a:defRPr>
            </a:lvl2pPr>
            <a:lvl3pPr marL="1143000" indent="-228600">
              <a:defRPr b="1">
                <a:solidFill>
                  <a:schemeClr val="tx1"/>
                </a:solidFill>
                <a:latin typeface="Times New Roman" panose="02020603050405020304" pitchFamily="18" charset="0"/>
              </a:defRPr>
            </a:lvl3pPr>
            <a:lvl4pPr marL="1600200" indent="-228600">
              <a:defRPr b="1">
                <a:solidFill>
                  <a:schemeClr val="tx1"/>
                </a:solidFill>
                <a:latin typeface="Times New Roman" panose="02020603050405020304" pitchFamily="18" charset="0"/>
              </a:defRPr>
            </a:lvl4pPr>
            <a:lvl5pPr marL="2057400" indent="-22860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3200" b="1" i="0" u="none" strike="noStrike" kern="1200" cap="none" spc="0" normalizeH="0" baseline="0" noProof="0" dirty="0" err="1">
                <a:ln>
                  <a:noFill/>
                </a:ln>
                <a:solidFill>
                  <a:srgbClr val="C00000"/>
                </a:solidFill>
                <a:effectLst/>
                <a:uLnTx/>
                <a:uFillTx/>
                <a:cs typeface="Times New Roman" panose="02020603050405020304" pitchFamily="18" charset="0"/>
              </a:rPr>
              <a:t>Tóm</a:t>
            </a:r>
            <a:r>
              <a:rPr kumimoji="0" lang="en-US" altLang="en-US" sz="3200" b="1" i="0" u="none" strike="noStrike" kern="1200" cap="none" spc="0" normalizeH="0" baseline="0" noProof="0" dirty="0">
                <a:ln>
                  <a:noFill/>
                </a:ln>
                <a:solidFill>
                  <a:srgbClr val="C00000"/>
                </a:solidFill>
                <a:effectLst/>
                <a:uLnTx/>
                <a:uFillTx/>
                <a:cs typeface="Times New Roman" panose="02020603050405020304" pitchFamily="18" charset="0"/>
              </a:rPr>
              <a:t> </a:t>
            </a:r>
            <a:r>
              <a:rPr kumimoji="0" lang="en-US" altLang="en-US" sz="3200" b="1" i="0" u="none" strike="noStrike" kern="1200" cap="none" spc="0" normalizeH="0" baseline="0" noProof="0" dirty="0" err="1">
                <a:ln>
                  <a:noFill/>
                </a:ln>
                <a:solidFill>
                  <a:srgbClr val="C00000"/>
                </a:solidFill>
                <a:effectLst/>
                <a:uLnTx/>
                <a:uFillTx/>
                <a:cs typeface="Times New Roman" panose="02020603050405020304" pitchFamily="18" charset="0"/>
              </a:rPr>
              <a:t>tắt</a:t>
            </a:r>
            <a:endParaRPr kumimoji="0" lang="en-US" altLang="en-US" sz="3200" b="1" i="0" u="none" strike="noStrike" kern="1200" cap="none" spc="0" normalizeH="0" baseline="0" noProof="0" dirty="0">
              <a:ln>
                <a:noFill/>
              </a:ln>
              <a:solidFill>
                <a:srgbClr val="C00000"/>
              </a:solidFill>
              <a:effectLst/>
              <a:uLnTx/>
              <a:uFillTx/>
              <a:cs typeface="Times New Roman" panose="02020603050405020304" pitchFamily="18" charset="0"/>
            </a:endParaRPr>
          </a:p>
        </p:txBody>
      </p:sp>
      <p:sp>
        <p:nvSpPr>
          <p:cNvPr id="36" name="Rectangle: Diagonal Corners Rounded 35">
            <a:extLst>
              <a:ext uri="{FF2B5EF4-FFF2-40B4-BE49-F238E27FC236}">
                <a16:creationId xmlns:a16="http://schemas.microsoft.com/office/drawing/2014/main" id="{56ACE7C2-D4F8-4353-984A-C22034FAB217}"/>
              </a:ext>
            </a:extLst>
          </p:cNvPr>
          <p:cNvSpPr/>
          <p:nvPr/>
        </p:nvSpPr>
        <p:spPr>
          <a:xfrm>
            <a:off x="3306517" y="2524197"/>
            <a:ext cx="8901434" cy="4249807"/>
          </a:xfrm>
          <a:prstGeom prst="round2DiagRect">
            <a:avLst>
              <a:gd name="adj1" fmla="val 16667"/>
              <a:gd name="adj2" fmla="val 12590"/>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p:txBody>
      </p:sp>
      <p:sp>
        <p:nvSpPr>
          <p:cNvPr id="24" name="Text Box 30">
            <a:extLst>
              <a:ext uri="{FF2B5EF4-FFF2-40B4-BE49-F238E27FC236}">
                <a16:creationId xmlns:a16="http://schemas.microsoft.com/office/drawing/2014/main" id="{5A8F6091-FF76-40E3-BF83-58C282B5A310}"/>
              </a:ext>
            </a:extLst>
          </p:cNvPr>
          <p:cNvSpPr txBox="1">
            <a:spLocks noChangeArrowheads="1"/>
          </p:cNvSpPr>
          <p:nvPr/>
        </p:nvSpPr>
        <p:spPr bwMode="auto">
          <a:xfrm>
            <a:off x="6918289" y="2599479"/>
            <a:ext cx="203711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b="1">
                <a:solidFill>
                  <a:schemeClr val="tx1"/>
                </a:solidFill>
                <a:latin typeface="Times New Roman" panose="02020603050405020304" pitchFamily="18" charset="0"/>
              </a:defRPr>
            </a:lvl1pPr>
            <a:lvl2pPr marL="742950" indent="-285750">
              <a:defRPr b="1">
                <a:solidFill>
                  <a:schemeClr val="tx1"/>
                </a:solidFill>
                <a:latin typeface="Times New Roman" panose="02020603050405020304" pitchFamily="18" charset="0"/>
              </a:defRPr>
            </a:lvl2pPr>
            <a:lvl3pPr marL="1143000" indent="-228600">
              <a:defRPr b="1">
                <a:solidFill>
                  <a:schemeClr val="tx1"/>
                </a:solidFill>
                <a:latin typeface="Times New Roman" panose="02020603050405020304" pitchFamily="18" charset="0"/>
              </a:defRPr>
            </a:lvl3pPr>
            <a:lvl4pPr marL="1600200" indent="-228600">
              <a:defRPr b="1">
                <a:solidFill>
                  <a:schemeClr val="tx1"/>
                </a:solidFill>
                <a:latin typeface="Times New Roman" panose="02020603050405020304" pitchFamily="18" charset="0"/>
              </a:defRPr>
            </a:lvl4pPr>
            <a:lvl5pPr marL="2057400" indent="-22860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eaLnBrk="1" hangingPunct="1">
              <a:spcBef>
                <a:spcPct val="50000"/>
              </a:spcBef>
            </a:pPr>
            <a:r>
              <a:rPr lang="en-US" altLang="en-US" sz="3600" u="sng" dirty="0" err="1">
                <a:solidFill>
                  <a:srgbClr val="FF198C"/>
                </a:solidFill>
                <a:latin typeface="+mn-lt"/>
                <a:cs typeface="Times New Roman" panose="02020603050405020304" pitchFamily="18" charset="0"/>
              </a:rPr>
              <a:t>Bài</a:t>
            </a:r>
            <a:r>
              <a:rPr lang="en-US" altLang="en-US" sz="3600" u="sng" dirty="0">
                <a:solidFill>
                  <a:srgbClr val="FF198C"/>
                </a:solidFill>
                <a:latin typeface="+mn-lt"/>
                <a:cs typeface="Times New Roman" panose="02020603050405020304" pitchFamily="18" charset="0"/>
              </a:rPr>
              <a:t> </a:t>
            </a:r>
            <a:r>
              <a:rPr lang="en-US" altLang="en-US" sz="3600" u="sng" dirty="0" err="1">
                <a:solidFill>
                  <a:srgbClr val="FF198C"/>
                </a:solidFill>
                <a:latin typeface="+mn-lt"/>
                <a:cs typeface="Times New Roman" panose="02020603050405020304" pitchFamily="18" charset="0"/>
              </a:rPr>
              <a:t>giải</a:t>
            </a:r>
            <a:endParaRPr lang="en-US" altLang="en-US" sz="3600" u="sng" dirty="0">
              <a:solidFill>
                <a:srgbClr val="FF198C"/>
              </a:solidFill>
              <a:latin typeface="+mn-lt"/>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5" name="Text Box 31">
                <a:extLst>
                  <a:ext uri="{FF2B5EF4-FFF2-40B4-BE49-F238E27FC236}">
                    <a16:creationId xmlns:a16="http://schemas.microsoft.com/office/drawing/2014/main" id="{628853D7-7873-4756-95B7-DAEA40E395DA}"/>
                  </a:ext>
                </a:extLst>
              </p:cNvPr>
              <p:cNvSpPr txBox="1">
                <a:spLocks noChangeArrowheads="1"/>
              </p:cNvSpPr>
              <p:nvPr/>
            </p:nvSpPr>
            <p:spPr bwMode="auto">
              <a:xfrm>
                <a:off x="3252078" y="3237236"/>
                <a:ext cx="8793067" cy="454477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defRPr b="1">
                    <a:solidFill>
                      <a:schemeClr val="tx1"/>
                    </a:solidFill>
                    <a:latin typeface="Times New Roman" panose="02020603050405020304" pitchFamily="18" charset="0"/>
                  </a:defRPr>
                </a:lvl1pPr>
                <a:lvl2pPr marL="742950" indent="-285750">
                  <a:defRPr b="1">
                    <a:solidFill>
                      <a:schemeClr val="tx1"/>
                    </a:solidFill>
                    <a:latin typeface="Times New Roman" panose="02020603050405020304" pitchFamily="18" charset="0"/>
                  </a:defRPr>
                </a:lvl2pPr>
                <a:lvl3pPr marL="1143000" indent="-228600">
                  <a:defRPr b="1">
                    <a:solidFill>
                      <a:schemeClr val="tx1"/>
                    </a:solidFill>
                    <a:latin typeface="Times New Roman" panose="02020603050405020304" pitchFamily="18" charset="0"/>
                  </a:defRPr>
                </a:lvl3pPr>
                <a:lvl4pPr marL="1600200" indent="-228600">
                  <a:defRPr b="1">
                    <a:solidFill>
                      <a:schemeClr val="tx1"/>
                    </a:solidFill>
                    <a:latin typeface="Times New Roman" panose="02020603050405020304" pitchFamily="18" charset="0"/>
                  </a:defRPr>
                </a:lvl4pPr>
                <a:lvl5pPr marL="2057400" indent="-22860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algn="ctr"/>
                <a:r>
                  <a:rPr lang="vi-VN" sz="4400" dirty="0">
                    <a:solidFill>
                      <a:srgbClr val="000000"/>
                    </a:solidFill>
                    <a:latin typeface="+mj-lt"/>
                  </a:rPr>
                  <a:t>Thời gian con sên bò hết quãng đường 1,8 m là:</a:t>
                </a:r>
              </a:p>
              <a:p>
                <a:pPr algn="ctr"/>
                <a:r>
                  <a:rPr lang="vi-VN" sz="4400" dirty="0">
                    <a:solidFill>
                      <a:srgbClr val="000000"/>
                    </a:solidFill>
                    <a:latin typeface="Open Sans" panose="020B0606030504020204" pitchFamily="34" charset="0"/>
                  </a:rPr>
                  <a:t>1,8 : </a:t>
                </a:r>
                <a:r>
                  <a:rPr lang="vi-VN" sz="4400" dirty="0">
                    <a:solidFill>
                      <a:srgbClr val="000000"/>
                    </a:solidFill>
                  </a:rPr>
                  <a:t> </a:t>
                </a:r>
                <a14:m>
                  <m:oMath xmlns:m="http://schemas.openxmlformats.org/officeDocument/2006/math">
                    <m:f>
                      <m:fPr>
                        <m:ctrlPr>
                          <a:rPr lang="vi-VN" sz="4800" i="1" dirty="0">
                            <a:solidFill>
                              <a:srgbClr val="000000"/>
                            </a:solidFill>
                            <a:latin typeface="Cambria Math" panose="02040503050406030204" pitchFamily="18" charset="0"/>
                          </a:rPr>
                        </m:ctrlPr>
                      </m:fPr>
                      <m:num>
                        <m:r>
                          <a:rPr lang="vi-VN" sz="4800" i="1" dirty="0">
                            <a:solidFill>
                              <a:srgbClr val="000000"/>
                            </a:solidFill>
                            <a:latin typeface="Cambria Math" panose="02040503050406030204" pitchFamily="18" charset="0"/>
                          </a:rPr>
                          <m:t>𝟏</m:t>
                        </m:r>
                      </m:num>
                      <m:den>
                        <m:r>
                          <a:rPr lang="vi-VN" sz="4800" i="1" dirty="0">
                            <a:solidFill>
                              <a:srgbClr val="000000"/>
                            </a:solidFill>
                            <a:latin typeface="Cambria Math" panose="02040503050406030204" pitchFamily="18" charset="0"/>
                          </a:rPr>
                          <m:t>𝟔𝟎</m:t>
                        </m:r>
                      </m:den>
                    </m:f>
                    <m:r>
                      <a:rPr lang="vi-VN" sz="4800" i="1" dirty="0">
                        <a:solidFill>
                          <a:srgbClr val="000000"/>
                        </a:solidFill>
                        <a:latin typeface="Cambria Math" panose="02040503050406030204" pitchFamily="18" charset="0"/>
                      </a:rPr>
                      <m:t> </m:t>
                    </m:r>
                  </m:oMath>
                </a14:m>
                <a:r>
                  <a:rPr lang="vi-VN" sz="4800" dirty="0">
                    <a:solidFill>
                      <a:srgbClr val="000000"/>
                    </a:solidFill>
                    <a:latin typeface="+mj-lt"/>
                  </a:rPr>
                  <a:t> </a:t>
                </a:r>
                <a:r>
                  <a:rPr lang="vi-VN" sz="4400" dirty="0">
                    <a:solidFill>
                      <a:srgbClr val="000000"/>
                    </a:solidFill>
                    <a:latin typeface="Open Sans" panose="020B0606030504020204" pitchFamily="34" charset="0"/>
                  </a:rPr>
                  <a:t>= 108 (giây)</a:t>
                </a:r>
              </a:p>
              <a:p>
                <a:pPr algn="ctr"/>
                <a:r>
                  <a:rPr lang="en-US" altLang="en-US" sz="4400" dirty="0" err="1">
                    <a:cs typeface="Times New Roman" panose="02020603050405020304" pitchFamily="18" charset="0"/>
                  </a:rPr>
                  <a:t>Đáp</a:t>
                </a:r>
                <a:r>
                  <a:rPr lang="en-US" altLang="en-US" sz="4400" dirty="0">
                    <a:cs typeface="Times New Roman" panose="02020603050405020304" pitchFamily="18" charset="0"/>
                  </a:rPr>
                  <a:t> </a:t>
                </a:r>
                <a:r>
                  <a:rPr lang="en-US" altLang="en-US" sz="4400" dirty="0" err="1">
                    <a:cs typeface="Times New Roman" panose="02020603050405020304" pitchFamily="18" charset="0"/>
                  </a:rPr>
                  <a:t>số</a:t>
                </a:r>
                <a:r>
                  <a:rPr lang="en-US" altLang="en-US" sz="4400" dirty="0">
                    <a:cs typeface="Times New Roman" panose="02020603050405020304" pitchFamily="18" charset="0"/>
                  </a:rPr>
                  <a:t>: </a:t>
                </a:r>
                <a:r>
                  <a:rPr lang="vi-VN" sz="4400" b="0" dirty="0">
                    <a:solidFill>
                      <a:srgbClr val="000000"/>
                    </a:solidFill>
                    <a:latin typeface="Open Sans" panose="020B0606030504020204" pitchFamily="34" charset="0"/>
                  </a:rPr>
                  <a:t>108 giây</a:t>
                </a:r>
                <a:endParaRPr lang="en-US" altLang="en-US" sz="4400" dirty="0">
                  <a:cs typeface="Times New Roman" panose="02020603050405020304" pitchFamily="18" charset="0"/>
                </a:endParaRPr>
              </a:p>
              <a:p>
                <a:pPr algn="ctr"/>
                <a:endParaRPr lang="vi-VN" sz="4400" dirty="0">
                  <a:solidFill>
                    <a:srgbClr val="000000"/>
                  </a:solidFill>
                  <a:latin typeface="Open Sans" panose="020B0606030504020204" pitchFamily="34" charset="0"/>
                </a:endParaRPr>
              </a:p>
              <a:p>
                <a:pPr algn="ctr"/>
                <a:endParaRPr lang="vi-VN" sz="4400" dirty="0">
                  <a:solidFill>
                    <a:srgbClr val="000000"/>
                  </a:solidFill>
                  <a:latin typeface="+mj-lt"/>
                </a:endParaRPr>
              </a:p>
            </p:txBody>
          </p:sp>
        </mc:Choice>
        <mc:Fallback xmlns="">
          <p:sp>
            <p:nvSpPr>
              <p:cNvPr id="25" name="Text Box 31">
                <a:extLst>
                  <a:ext uri="{FF2B5EF4-FFF2-40B4-BE49-F238E27FC236}">
                    <a16:creationId xmlns:a16="http://schemas.microsoft.com/office/drawing/2014/main" id="{628853D7-7873-4756-95B7-DAEA40E395DA}"/>
                  </a:ext>
                </a:extLst>
              </p:cNvPr>
              <p:cNvSpPr txBox="1">
                <a:spLocks noRot="1" noChangeAspect="1" noMove="1" noResize="1" noEditPoints="1" noAdjustHandles="1" noChangeArrowheads="1" noChangeShapeType="1" noTextEdit="1"/>
              </p:cNvSpPr>
              <p:nvPr/>
            </p:nvSpPr>
            <p:spPr bwMode="auto">
              <a:xfrm>
                <a:off x="3252078" y="3237236"/>
                <a:ext cx="8793067" cy="4544770"/>
              </a:xfrm>
              <a:prstGeom prst="rect">
                <a:avLst/>
              </a:prstGeom>
              <a:blipFill>
                <a:blip r:embed="rId5"/>
                <a:stretch>
                  <a:fillRect t="-254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Tree>
    <p:extLst>
      <p:ext uri="{BB962C8B-B14F-4D97-AF65-F5344CB8AC3E}">
        <p14:creationId xmlns:p14="http://schemas.microsoft.com/office/powerpoint/2010/main" val="2087955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2"/>
                                        </p:tgtEl>
                                        <p:attrNameLst>
                                          <p:attrName>style.visibility</p:attrName>
                                        </p:attrNameLst>
                                      </p:cBhvr>
                                      <p:to>
                                        <p:strVal val="visible"/>
                                      </p:to>
                                    </p:set>
                                    <p:anim calcmode="lin" valueType="num">
                                      <p:cBhvr additive="base">
                                        <p:cTn id="13" dur="500" fill="hold"/>
                                        <p:tgtEl>
                                          <p:spTgt spid="32"/>
                                        </p:tgtEl>
                                        <p:attrNameLst>
                                          <p:attrName>ppt_x</p:attrName>
                                        </p:attrNameLst>
                                      </p:cBhvr>
                                      <p:tavLst>
                                        <p:tav tm="0">
                                          <p:val>
                                            <p:strVal val="#ppt_x"/>
                                          </p:val>
                                        </p:tav>
                                        <p:tav tm="100000">
                                          <p:val>
                                            <p:strVal val="#ppt_x"/>
                                          </p:val>
                                        </p:tav>
                                      </p:tavLst>
                                    </p:anim>
                                    <p:anim calcmode="lin" valueType="num">
                                      <p:cBhvr additive="base">
                                        <p:cTn id="14"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 calcmode="lin" valueType="num">
                                      <p:cBhvr additive="base">
                                        <p:cTn id="37" dur="500" fill="hold"/>
                                        <p:tgtEl>
                                          <p:spTgt spid="24"/>
                                        </p:tgtEl>
                                        <p:attrNameLst>
                                          <p:attrName>ppt_x</p:attrName>
                                        </p:attrNameLst>
                                      </p:cBhvr>
                                      <p:tavLst>
                                        <p:tav tm="0">
                                          <p:val>
                                            <p:strVal val="#ppt_x"/>
                                          </p:val>
                                        </p:tav>
                                        <p:tav tm="100000">
                                          <p:val>
                                            <p:strVal val="#ppt_x"/>
                                          </p:val>
                                        </p:tav>
                                      </p:tavLst>
                                    </p:anim>
                                    <p:anim calcmode="lin" valueType="num">
                                      <p:cBhvr additive="base">
                                        <p:cTn id="3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anim calcmode="lin" valueType="num">
                                      <p:cBhvr additive="base">
                                        <p:cTn id="43" dur="500" fill="hold"/>
                                        <p:tgtEl>
                                          <p:spTgt spid="25"/>
                                        </p:tgtEl>
                                        <p:attrNameLst>
                                          <p:attrName>ppt_x</p:attrName>
                                        </p:attrNameLst>
                                      </p:cBhvr>
                                      <p:tavLst>
                                        <p:tav tm="0">
                                          <p:val>
                                            <p:strVal val="#ppt_x"/>
                                          </p:val>
                                        </p:tav>
                                        <p:tav tm="100000">
                                          <p:val>
                                            <p:strVal val="#ppt_x"/>
                                          </p:val>
                                        </p:tav>
                                      </p:tavLst>
                                    </p:anim>
                                    <p:anim calcmode="lin" valueType="num">
                                      <p:cBhvr additive="base">
                                        <p:cTn id="44"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2" grpId="0"/>
      <p:bldP spid="24" grpId="0"/>
      <p:bldP spid="2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F8D44-5E58-5534-1F89-10CD2C48557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DC52E72-D84D-B4F7-77D7-A377A9108F8B}"/>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32161A24-2029-F583-3E63-2E3E6A67C1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E94A5BD6-8373-5692-1CF8-67E71FE86800}"/>
              </a:ext>
            </a:extLst>
          </p:cNvPr>
          <p:cNvSpPr/>
          <p:nvPr/>
        </p:nvSpPr>
        <p:spPr>
          <a:xfrm>
            <a:off x="89951" y="539500"/>
            <a:ext cx="12012098" cy="6318500"/>
          </a:xfrm>
          <a:prstGeom prst="rect">
            <a:avLst/>
          </a:prstGeom>
          <a:solidFill>
            <a:schemeClr val="bg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8D78831F-1B62-1412-003D-A8D57C6B09CD}"/>
              </a:ext>
            </a:extLst>
          </p:cNvPr>
          <p:cNvSpPr txBox="1"/>
          <p:nvPr/>
        </p:nvSpPr>
        <p:spPr>
          <a:xfrm>
            <a:off x="271116" y="1062720"/>
            <a:ext cx="11512114" cy="3170099"/>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n-US" sz="4000" b="0" i="0" dirty="0" err="1">
                <a:solidFill>
                  <a:srgbClr val="000000"/>
                </a:solidFill>
                <a:effectLst/>
                <a:latin typeface="Times New Roman" panose="02020603050405020304" pitchFamily="18" charset="0"/>
                <a:cs typeface="Times New Roman" panose="02020603050405020304" pitchFamily="18" charset="0"/>
              </a:rPr>
              <a:t>Buổi</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sáng</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anh</a:t>
            </a:r>
            <a:r>
              <a:rPr lang="en-US" sz="4000" b="0" i="0" dirty="0">
                <a:solidFill>
                  <a:srgbClr val="000000"/>
                </a:solidFill>
                <a:effectLst/>
                <a:latin typeface="Times New Roman" panose="02020603050405020304" pitchFamily="18" charset="0"/>
                <a:cs typeface="Times New Roman" panose="02020603050405020304" pitchFamily="18" charset="0"/>
              </a:rPr>
              <a:t> Hai </a:t>
            </a:r>
            <a:r>
              <a:rPr lang="en-US" sz="4000" b="0" i="0" dirty="0" err="1">
                <a:solidFill>
                  <a:srgbClr val="000000"/>
                </a:solidFill>
                <a:effectLst/>
                <a:latin typeface="Times New Roman" panose="02020603050405020304" pitchFamily="18" charset="0"/>
                <a:cs typeface="Times New Roman" panose="02020603050405020304" pitchFamily="18" charset="0"/>
              </a:rPr>
              <a:t>ra</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khỏi</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nhà</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lúc</a:t>
            </a:r>
            <a:r>
              <a:rPr lang="en-US" sz="4000" b="0" i="0" dirty="0">
                <a:solidFill>
                  <a:srgbClr val="000000"/>
                </a:solidFill>
                <a:effectLst/>
                <a:latin typeface="Times New Roman" panose="02020603050405020304" pitchFamily="18" charset="0"/>
                <a:cs typeface="Times New Roman" panose="02020603050405020304" pitchFamily="18" charset="0"/>
              </a:rPr>
              <a:t> 7 </a:t>
            </a:r>
            <a:r>
              <a:rPr lang="en-US" sz="4000" b="0" i="0" dirty="0" err="1">
                <a:solidFill>
                  <a:srgbClr val="000000"/>
                </a:solidFill>
                <a:effectLst/>
                <a:latin typeface="Times New Roman" panose="02020603050405020304" pitchFamily="18" charset="0"/>
                <a:cs typeface="Times New Roman" panose="02020603050405020304" pitchFamily="18" charset="0"/>
              </a:rPr>
              <a:t>giờ</a:t>
            </a:r>
            <a:r>
              <a:rPr lang="en-US" sz="4000" b="0" i="0" dirty="0">
                <a:solidFill>
                  <a:srgbClr val="000000"/>
                </a:solidFill>
                <a:effectLst/>
                <a:latin typeface="Times New Roman" panose="02020603050405020304" pitchFamily="18" charset="0"/>
                <a:cs typeface="Times New Roman" panose="02020603050405020304" pitchFamily="18" charset="0"/>
              </a:rPr>
              <a:t> 15 </a:t>
            </a:r>
            <a:r>
              <a:rPr lang="en-US" sz="4000" b="0" i="0" dirty="0" err="1">
                <a:solidFill>
                  <a:srgbClr val="000000"/>
                </a:solidFill>
                <a:effectLst/>
                <a:latin typeface="Times New Roman" panose="02020603050405020304" pitchFamily="18" charset="0"/>
                <a:cs typeface="Times New Roman" panose="02020603050405020304" pitchFamily="18" charset="0"/>
              </a:rPr>
              <a:t>phút</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đi</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bộ</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đến</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trạm</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xe</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buýt</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cách</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nhà</a:t>
            </a:r>
            <a:r>
              <a:rPr lang="en-US" sz="4000" b="0" i="0" dirty="0">
                <a:solidFill>
                  <a:srgbClr val="000000"/>
                </a:solidFill>
                <a:effectLst/>
                <a:latin typeface="Times New Roman" panose="02020603050405020304" pitchFamily="18" charset="0"/>
                <a:cs typeface="Times New Roman" panose="02020603050405020304" pitchFamily="18" charset="0"/>
              </a:rPr>
              <a:t> 900 m </a:t>
            </a:r>
            <a:r>
              <a:rPr lang="en-US" sz="4000" b="0" i="0" dirty="0" err="1">
                <a:solidFill>
                  <a:srgbClr val="000000"/>
                </a:solidFill>
                <a:effectLst/>
                <a:latin typeface="Times New Roman" panose="02020603050405020304" pitchFamily="18" charset="0"/>
                <a:cs typeface="Times New Roman" panose="02020603050405020304" pitchFamily="18" charset="0"/>
              </a:rPr>
              <a:t>với</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vận</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tốc</a:t>
            </a:r>
            <a:r>
              <a:rPr lang="en-US" sz="4000" b="0" i="0" dirty="0">
                <a:solidFill>
                  <a:srgbClr val="000000"/>
                </a:solidFill>
                <a:effectLst/>
                <a:latin typeface="Times New Roman" panose="02020603050405020304" pitchFamily="18" charset="0"/>
                <a:cs typeface="Times New Roman" panose="02020603050405020304" pitchFamily="18" charset="0"/>
              </a:rPr>
              <a:t> 4,5 km/</a:t>
            </a:r>
            <a:r>
              <a:rPr lang="en-US" sz="4000" b="0" i="0" dirty="0" err="1">
                <a:solidFill>
                  <a:srgbClr val="000000"/>
                </a:solidFill>
                <a:effectLst/>
                <a:latin typeface="Times New Roman" panose="02020603050405020304" pitchFamily="18" charset="0"/>
                <a:cs typeface="Times New Roman" panose="02020603050405020304" pitchFamily="18" charset="0"/>
              </a:rPr>
              <a:t>giờ</a:t>
            </a:r>
            <a:r>
              <a:rPr lang="en-US" sz="4000" b="0" i="0" dirty="0">
                <a:solidFill>
                  <a:srgbClr val="000000"/>
                </a:solidFill>
                <a:effectLst/>
                <a:latin typeface="Times New Roman" panose="02020603050405020304" pitchFamily="18" charset="0"/>
                <a:cs typeface="Times New Roman" panose="02020603050405020304" pitchFamily="18" charset="0"/>
              </a:rPr>
              <a:t>. Anh </a:t>
            </a:r>
            <a:r>
              <a:rPr lang="en-US" sz="4000" b="0" i="0" dirty="0" err="1">
                <a:solidFill>
                  <a:srgbClr val="000000"/>
                </a:solidFill>
                <a:effectLst/>
                <a:latin typeface="Times New Roman" panose="02020603050405020304" pitchFamily="18" charset="0"/>
                <a:cs typeface="Times New Roman" panose="02020603050405020304" pitchFamily="18" charset="0"/>
              </a:rPr>
              <a:t>chờ</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xe</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buýt</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khoảng</a:t>
            </a:r>
            <a:r>
              <a:rPr lang="en-US" sz="4000" b="0" i="0" dirty="0">
                <a:solidFill>
                  <a:srgbClr val="000000"/>
                </a:solidFill>
                <a:effectLst/>
                <a:latin typeface="Times New Roman" panose="02020603050405020304" pitchFamily="18" charset="0"/>
                <a:cs typeface="Times New Roman" panose="02020603050405020304" pitchFamily="18" charset="0"/>
              </a:rPr>
              <a:t> 3 </a:t>
            </a:r>
            <a:r>
              <a:rPr lang="en-US" sz="4000" b="0" i="0" dirty="0" err="1">
                <a:solidFill>
                  <a:srgbClr val="000000"/>
                </a:solidFill>
                <a:effectLst/>
                <a:latin typeface="Times New Roman" panose="02020603050405020304" pitchFamily="18" charset="0"/>
                <a:cs typeface="Times New Roman" panose="02020603050405020304" pitchFamily="18" charset="0"/>
              </a:rPr>
              <a:t>phút</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sau</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đó</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xe</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chạy</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trong</a:t>
            </a:r>
            <a:r>
              <a:rPr lang="en-US" sz="4000" b="0" i="0" dirty="0">
                <a:solidFill>
                  <a:srgbClr val="000000"/>
                </a:solidFill>
                <a:effectLst/>
                <a:latin typeface="Times New Roman" panose="02020603050405020304" pitchFamily="18" charset="0"/>
                <a:cs typeface="Times New Roman" panose="02020603050405020304" pitchFamily="18" charset="0"/>
              </a:rPr>
              <a:t> 27 </a:t>
            </a:r>
            <a:r>
              <a:rPr lang="en-US" sz="4000" b="0" i="0" dirty="0" err="1">
                <a:solidFill>
                  <a:srgbClr val="000000"/>
                </a:solidFill>
                <a:effectLst/>
                <a:latin typeface="Times New Roman" panose="02020603050405020304" pitchFamily="18" charset="0"/>
                <a:cs typeface="Times New Roman" panose="02020603050405020304" pitchFamily="18" charset="0"/>
              </a:rPr>
              <a:t>phút</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thì</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đến</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công</a:t>
            </a:r>
            <a:r>
              <a:rPr lang="en-US" sz="4000" b="0" i="0" dirty="0">
                <a:solidFill>
                  <a:srgbClr val="000000"/>
                </a:solidFill>
                <a:effectLst/>
                <a:latin typeface="Times New Roman" panose="02020603050405020304" pitchFamily="18" charset="0"/>
                <a:cs typeface="Times New Roman" panose="02020603050405020304" pitchFamily="18" charset="0"/>
              </a:rPr>
              <a:t> ty. </a:t>
            </a:r>
            <a:r>
              <a:rPr lang="en-US" sz="4000" b="0" i="0" dirty="0" err="1">
                <a:solidFill>
                  <a:srgbClr val="000000"/>
                </a:solidFill>
                <a:effectLst/>
                <a:latin typeface="Times New Roman" panose="02020603050405020304" pitchFamily="18" charset="0"/>
                <a:cs typeface="Times New Roman" panose="02020603050405020304" pitchFamily="18" charset="0"/>
              </a:rPr>
              <a:t>Hỏi</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anh</a:t>
            </a:r>
            <a:r>
              <a:rPr lang="en-US" sz="4000" b="0" i="0" dirty="0">
                <a:solidFill>
                  <a:srgbClr val="000000"/>
                </a:solidFill>
                <a:effectLst/>
                <a:latin typeface="Times New Roman" panose="02020603050405020304" pitchFamily="18" charset="0"/>
                <a:cs typeface="Times New Roman" panose="02020603050405020304" pitchFamily="18" charset="0"/>
              </a:rPr>
              <a:t> Hai </a:t>
            </a:r>
            <a:r>
              <a:rPr lang="en-US" sz="4000" b="0" i="0" dirty="0" err="1">
                <a:solidFill>
                  <a:srgbClr val="000000"/>
                </a:solidFill>
                <a:effectLst/>
                <a:latin typeface="Times New Roman" panose="02020603050405020304" pitchFamily="18" charset="0"/>
                <a:cs typeface="Times New Roman" panose="02020603050405020304" pitchFamily="18" charset="0"/>
              </a:rPr>
              <a:t>có</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kịp</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giờ</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làm</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việc</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lúc</a:t>
            </a:r>
            <a:r>
              <a:rPr lang="en-US" sz="4000" b="0" i="0" dirty="0">
                <a:solidFill>
                  <a:srgbClr val="000000"/>
                </a:solidFill>
                <a:effectLst/>
                <a:latin typeface="Times New Roman" panose="02020603050405020304" pitchFamily="18" charset="0"/>
                <a:cs typeface="Times New Roman" panose="02020603050405020304" pitchFamily="18" charset="0"/>
              </a:rPr>
              <a:t> 8 </a:t>
            </a:r>
            <a:r>
              <a:rPr lang="en-US" sz="4000" b="0" i="0" dirty="0" err="1">
                <a:solidFill>
                  <a:srgbClr val="000000"/>
                </a:solidFill>
                <a:effectLst/>
                <a:latin typeface="Times New Roman" panose="02020603050405020304" pitchFamily="18" charset="0"/>
                <a:cs typeface="Times New Roman" panose="02020603050405020304" pitchFamily="18" charset="0"/>
              </a:rPr>
              <a:t>giờ</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sáng</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không</a:t>
            </a:r>
            <a:r>
              <a:rPr lang="en-US" sz="4000" b="0" i="0" dirty="0">
                <a:solidFill>
                  <a:srgbClr val="000000"/>
                </a:solidFill>
                <a:effectLst/>
                <a:latin typeface="Times New Roman" panose="02020603050405020304" pitchFamily="18" charset="0"/>
                <a:cs typeface="Times New Roman" panose="02020603050405020304" pitchFamily="18" charset="0"/>
              </a:rPr>
              <a:t>?</a:t>
            </a:r>
          </a:p>
        </p:txBody>
      </p:sp>
      <p:sp>
        <p:nvSpPr>
          <p:cNvPr id="9" name="TextBox 8">
            <a:extLst>
              <a:ext uri="{FF2B5EF4-FFF2-40B4-BE49-F238E27FC236}">
                <a16:creationId xmlns:a16="http://schemas.microsoft.com/office/drawing/2014/main" id="{F2C11303-3726-77BE-06DE-3C7B77E77565}"/>
              </a:ext>
            </a:extLst>
          </p:cNvPr>
          <p:cNvSpPr txBox="1"/>
          <p:nvPr/>
        </p:nvSpPr>
        <p:spPr>
          <a:xfrm>
            <a:off x="196645" y="103515"/>
            <a:ext cx="2694039" cy="523220"/>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r>
              <a:rPr lang="vi-VN" sz="2800" dirty="0"/>
              <a:t>Luyện tập 3</a:t>
            </a:r>
            <a:endParaRPr lang="en-US" sz="2800" dirty="0"/>
          </a:p>
        </p:txBody>
      </p:sp>
      <p:pic>
        <p:nvPicPr>
          <p:cNvPr id="10" name="Picture 9" descr="A black text on a white background&#10;&#10;Description automatically generated">
            <a:extLst>
              <a:ext uri="{FF2B5EF4-FFF2-40B4-BE49-F238E27FC236}">
                <a16:creationId xmlns:a16="http://schemas.microsoft.com/office/drawing/2014/main" id="{4455D2EB-A96A-FE0C-88E4-6BD631F0A37D}"/>
              </a:ext>
            </a:extLst>
          </p:cNvPr>
          <p:cNvPicPr>
            <a:picLocks/>
          </p:cNvPicPr>
          <p:nvPr/>
        </p:nvPicPr>
        <p:blipFill>
          <a:blip r:embed="rId4">
            <a:extLst>
              <a:ext uri="{28A0092B-C50C-407E-A947-70E740481C1C}">
                <a14:useLocalDpi xmlns:a14="http://schemas.microsoft.com/office/drawing/2010/main" val="0"/>
              </a:ext>
            </a:extLst>
          </a:blip>
          <a:srcRect/>
          <a:stretch>
            <a:fillRect/>
          </a:stretch>
        </p:blipFill>
        <p:spPr bwMode="auto">
          <a:xfrm>
            <a:off x="644012" y="4772319"/>
            <a:ext cx="11061291" cy="1757378"/>
          </a:xfrm>
          <a:prstGeom prst="rect">
            <a:avLst/>
          </a:prstGeom>
          <a:noFill/>
          <a:ln>
            <a:noFill/>
          </a:ln>
        </p:spPr>
      </p:pic>
      <p:sp>
        <p:nvSpPr>
          <p:cNvPr id="11" name="Cloud 10">
            <a:extLst>
              <a:ext uri="{FF2B5EF4-FFF2-40B4-BE49-F238E27FC236}">
                <a16:creationId xmlns:a16="http://schemas.microsoft.com/office/drawing/2014/main" id="{EAD94CE8-9003-5E49-259F-ED598D70DE0A}"/>
              </a:ext>
            </a:extLst>
          </p:cNvPr>
          <p:cNvSpPr/>
          <p:nvPr/>
        </p:nvSpPr>
        <p:spPr>
          <a:xfrm>
            <a:off x="2980635" y="63644"/>
            <a:ext cx="7044813" cy="928216"/>
          </a:xfrm>
          <a:prstGeom prst="cloud">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3600" b="1" dirty="0">
                <a:ln w="22225">
                  <a:solidFill>
                    <a:schemeClr val="accent2"/>
                  </a:solidFill>
                  <a:prstDash val="solid"/>
                </a:ln>
                <a:solidFill>
                  <a:schemeClr val="accent2">
                    <a:lumMod val="40000"/>
                    <a:lumOff val="60000"/>
                  </a:schemeClr>
                </a:solidFill>
              </a:rPr>
              <a:t>Thảo luận nhóm đôi</a:t>
            </a:r>
            <a:endParaRPr lang="en-US" sz="3600" b="1" dirty="0">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15020129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F8D44-5E58-5534-1F89-10CD2C48557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DC52E72-D84D-B4F7-77D7-A377A9108F8B}"/>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32161A24-2029-F583-3E63-2E3E6A67C1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E94A5BD6-8373-5692-1CF8-67E71FE86800}"/>
              </a:ext>
            </a:extLst>
          </p:cNvPr>
          <p:cNvSpPr/>
          <p:nvPr/>
        </p:nvSpPr>
        <p:spPr>
          <a:xfrm>
            <a:off x="89951" y="539500"/>
            <a:ext cx="12012098" cy="6318500"/>
          </a:xfrm>
          <a:prstGeom prst="rect">
            <a:avLst/>
          </a:prstGeom>
          <a:solidFill>
            <a:schemeClr val="bg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8D78831F-1B62-1412-003D-A8D57C6B09CD}"/>
              </a:ext>
            </a:extLst>
          </p:cNvPr>
          <p:cNvSpPr txBox="1"/>
          <p:nvPr/>
        </p:nvSpPr>
        <p:spPr>
          <a:xfrm>
            <a:off x="339943" y="888345"/>
            <a:ext cx="11512114" cy="550920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n-US" sz="4400" b="1" i="1" u="sng" dirty="0" err="1">
                <a:solidFill>
                  <a:srgbClr val="FF0000"/>
                </a:solidFill>
                <a:effectLst/>
                <a:latin typeface="Times New Roman" panose="02020603050405020304" pitchFamily="18" charset="0"/>
                <a:cs typeface="Times New Roman" panose="02020603050405020304" pitchFamily="18" charset="0"/>
              </a:rPr>
              <a:t>Bài</a:t>
            </a:r>
            <a:r>
              <a:rPr lang="en-US" sz="4400" b="1" i="1" u="sng" dirty="0">
                <a:solidFill>
                  <a:srgbClr val="FF0000"/>
                </a:solidFill>
                <a:effectLst/>
                <a:latin typeface="Times New Roman" panose="02020603050405020304" pitchFamily="18" charset="0"/>
                <a:cs typeface="Times New Roman" panose="02020603050405020304" pitchFamily="18" charset="0"/>
              </a:rPr>
              <a:t> </a:t>
            </a:r>
            <a:r>
              <a:rPr lang="en-US" sz="4400" b="1" i="1" u="sng" dirty="0" err="1">
                <a:solidFill>
                  <a:srgbClr val="FF0000"/>
                </a:solidFill>
                <a:effectLst/>
                <a:latin typeface="Times New Roman" panose="02020603050405020304" pitchFamily="18" charset="0"/>
                <a:cs typeface="Times New Roman" panose="02020603050405020304" pitchFamily="18" charset="0"/>
              </a:rPr>
              <a:t>giải</a:t>
            </a:r>
            <a:endParaRPr lang="vi-VN" sz="4400" b="1" i="1" u="sng" dirty="0">
              <a:solidFill>
                <a:srgbClr val="FF0000"/>
              </a:solidFill>
              <a:effectLst/>
              <a:latin typeface="Times New Roman" panose="02020603050405020304" pitchFamily="18" charset="0"/>
              <a:cs typeface="Times New Roman" panose="02020603050405020304" pitchFamily="18" charset="0"/>
            </a:endParaRPr>
          </a:p>
          <a:p>
            <a:pPr algn="ctr"/>
            <a:r>
              <a:rPr lang="en-US" sz="4400" b="0" i="0" dirty="0" err="1">
                <a:solidFill>
                  <a:srgbClr val="000000"/>
                </a:solidFill>
                <a:effectLst/>
                <a:latin typeface="Times New Roman" panose="02020603050405020304" pitchFamily="18" charset="0"/>
                <a:cs typeface="Times New Roman" panose="02020603050405020304" pitchFamily="18" charset="0"/>
              </a:rPr>
              <a:t>Đổi</a:t>
            </a:r>
            <a:r>
              <a:rPr lang="en-US" sz="4400" b="0" i="0" dirty="0">
                <a:solidFill>
                  <a:srgbClr val="000000"/>
                </a:solidFill>
                <a:effectLst/>
                <a:latin typeface="Times New Roman" panose="02020603050405020304" pitchFamily="18" charset="0"/>
                <a:cs typeface="Times New Roman" panose="02020603050405020304" pitchFamily="18" charset="0"/>
              </a:rPr>
              <a:t> 900 m = 0,9 km</a:t>
            </a:r>
          </a:p>
          <a:p>
            <a:pPr algn="ctr"/>
            <a:r>
              <a:rPr lang="en-US" sz="4400" b="0" i="0" dirty="0" err="1">
                <a:solidFill>
                  <a:srgbClr val="000000"/>
                </a:solidFill>
                <a:effectLst/>
                <a:latin typeface="Times New Roman" panose="02020603050405020304" pitchFamily="18" charset="0"/>
                <a:cs typeface="Times New Roman" panose="02020603050405020304" pitchFamily="18" charset="0"/>
              </a:rPr>
              <a:t>Thời</a:t>
            </a:r>
            <a:r>
              <a:rPr lang="en-US" sz="4400" b="0" i="0" dirty="0">
                <a:solidFill>
                  <a:srgbClr val="000000"/>
                </a:solidFill>
                <a:effectLst/>
                <a:latin typeface="Times New Roman" panose="02020603050405020304" pitchFamily="18" charset="0"/>
                <a:cs typeface="Times New Roman" panose="02020603050405020304" pitchFamily="18" charset="0"/>
              </a:rPr>
              <a:t> </a:t>
            </a:r>
            <a:r>
              <a:rPr lang="en-US" sz="4400" b="0" i="0" dirty="0" err="1">
                <a:solidFill>
                  <a:srgbClr val="000000"/>
                </a:solidFill>
                <a:effectLst/>
                <a:latin typeface="Times New Roman" panose="02020603050405020304" pitchFamily="18" charset="0"/>
                <a:cs typeface="Times New Roman" panose="02020603050405020304" pitchFamily="18" charset="0"/>
              </a:rPr>
              <a:t>gian</a:t>
            </a:r>
            <a:r>
              <a:rPr lang="en-US" sz="4400" b="0" i="0" dirty="0">
                <a:solidFill>
                  <a:srgbClr val="000000"/>
                </a:solidFill>
                <a:effectLst/>
                <a:latin typeface="Times New Roman" panose="02020603050405020304" pitchFamily="18" charset="0"/>
                <a:cs typeface="Times New Roman" panose="02020603050405020304" pitchFamily="18" charset="0"/>
              </a:rPr>
              <a:t> </a:t>
            </a:r>
            <a:r>
              <a:rPr lang="en-US" sz="4400" b="0" i="0" dirty="0" err="1">
                <a:solidFill>
                  <a:srgbClr val="000000"/>
                </a:solidFill>
                <a:effectLst/>
                <a:latin typeface="Times New Roman" panose="02020603050405020304" pitchFamily="18" charset="0"/>
                <a:cs typeface="Times New Roman" panose="02020603050405020304" pitchFamily="18" charset="0"/>
              </a:rPr>
              <a:t>anh</a:t>
            </a:r>
            <a:r>
              <a:rPr lang="en-US" sz="4400" b="0" i="0" dirty="0">
                <a:solidFill>
                  <a:srgbClr val="000000"/>
                </a:solidFill>
                <a:effectLst/>
                <a:latin typeface="Times New Roman" panose="02020603050405020304" pitchFamily="18" charset="0"/>
                <a:cs typeface="Times New Roman" panose="02020603050405020304" pitchFamily="18" charset="0"/>
              </a:rPr>
              <a:t> Hai </a:t>
            </a:r>
            <a:r>
              <a:rPr lang="en-US" sz="4400" b="0" i="0" dirty="0" err="1">
                <a:solidFill>
                  <a:srgbClr val="000000"/>
                </a:solidFill>
                <a:effectLst/>
                <a:latin typeface="Times New Roman" panose="02020603050405020304" pitchFamily="18" charset="0"/>
                <a:cs typeface="Times New Roman" panose="02020603050405020304" pitchFamily="18" charset="0"/>
              </a:rPr>
              <a:t>đi</a:t>
            </a:r>
            <a:r>
              <a:rPr lang="en-US" sz="4400" b="0" i="0" dirty="0">
                <a:solidFill>
                  <a:srgbClr val="000000"/>
                </a:solidFill>
                <a:effectLst/>
                <a:latin typeface="Times New Roman" panose="02020603050405020304" pitchFamily="18" charset="0"/>
                <a:cs typeface="Times New Roman" panose="02020603050405020304" pitchFamily="18" charset="0"/>
              </a:rPr>
              <a:t> </a:t>
            </a:r>
            <a:r>
              <a:rPr lang="en-US" sz="4400" b="0" i="0" dirty="0" err="1">
                <a:solidFill>
                  <a:srgbClr val="000000"/>
                </a:solidFill>
                <a:effectLst/>
                <a:latin typeface="Times New Roman" panose="02020603050405020304" pitchFamily="18" charset="0"/>
                <a:cs typeface="Times New Roman" panose="02020603050405020304" pitchFamily="18" charset="0"/>
              </a:rPr>
              <a:t>bộ</a:t>
            </a:r>
            <a:r>
              <a:rPr lang="en-US" sz="4400" b="0" i="0" dirty="0">
                <a:solidFill>
                  <a:srgbClr val="000000"/>
                </a:solidFill>
                <a:effectLst/>
                <a:latin typeface="Times New Roman" panose="02020603050405020304" pitchFamily="18" charset="0"/>
                <a:cs typeface="Times New Roman" panose="02020603050405020304" pitchFamily="18" charset="0"/>
              </a:rPr>
              <a:t> </a:t>
            </a:r>
            <a:r>
              <a:rPr lang="en-US" sz="4400" b="0" i="0" dirty="0" err="1">
                <a:solidFill>
                  <a:srgbClr val="000000"/>
                </a:solidFill>
                <a:effectLst/>
                <a:latin typeface="Times New Roman" panose="02020603050405020304" pitchFamily="18" charset="0"/>
                <a:cs typeface="Times New Roman" panose="02020603050405020304" pitchFamily="18" charset="0"/>
              </a:rPr>
              <a:t>đến</a:t>
            </a:r>
            <a:r>
              <a:rPr lang="en-US" sz="4400" b="0" i="0" dirty="0">
                <a:solidFill>
                  <a:srgbClr val="000000"/>
                </a:solidFill>
                <a:effectLst/>
                <a:latin typeface="Times New Roman" panose="02020603050405020304" pitchFamily="18" charset="0"/>
                <a:cs typeface="Times New Roman" panose="02020603050405020304" pitchFamily="18" charset="0"/>
              </a:rPr>
              <a:t> </a:t>
            </a:r>
            <a:r>
              <a:rPr lang="en-US" sz="4400" b="0" i="0" dirty="0" err="1">
                <a:solidFill>
                  <a:srgbClr val="000000"/>
                </a:solidFill>
                <a:effectLst/>
                <a:latin typeface="Times New Roman" panose="02020603050405020304" pitchFamily="18" charset="0"/>
                <a:cs typeface="Times New Roman" panose="02020603050405020304" pitchFamily="18" charset="0"/>
              </a:rPr>
              <a:t>trạm</a:t>
            </a:r>
            <a:r>
              <a:rPr lang="en-US" sz="4400" b="0" i="0" dirty="0">
                <a:solidFill>
                  <a:srgbClr val="000000"/>
                </a:solidFill>
                <a:effectLst/>
                <a:latin typeface="Times New Roman" panose="02020603050405020304" pitchFamily="18" charset="0"/>
                <a:cs typeface="Times New Roman" panose="02020603050405020304" pitchFamily="18" charset="0"/>
              </a:rPr>
              <a:t> </a:t>
            </a:r>
            <a:r>
              <a:rPr lang="en-US" sz="4400" b="0" i="0" dirty="0" err="1">
                <a:solidFill>
                  <a:srgbClr val="000000"/>
                </a:solidFill>
                <a:effectLst/>
                <a:latin typeface="Times New Roman" panose="02020603050405020304" pitchFamily="18" charset="0"/>
                <a:cs typeface="Times New Roman" panose="02020603050405020304" pitchFamily="18" charset="0"/>
              </a:rPr>
              <a:t>xe</a:t>
            </a:r>
            <a:r>
              <a:rPr lang="en-US" sz="4400" b="0" i="0" dirty="0">
                <a:solidFill>
                  <a:srgbClr val="000000"/>
                </a:solidFill>
                <a:effectLst/>
                <a:latin typeface="Times New Roman" panose="02020603050405020304" pitchFamily="18" charset="0"/>
                <a:cs typeface="Times New Roman" panose="02020603050405020304" pitchFamily="18" charset="0"/>
              </a:rPr>
              <a:t> </a:t>
            </a:r>
            <a:r>
              <a:rPr lang="en-US" sz="4400" b="0" i="0" dirty="0" err="1">
                <a:solidFill>
                  <a:srgbClr val="000000"/>
                </a:solidFill>
                <a:effectLst/>
                <a:latin typeface="Times New Roman" panose="02020603050405020304" pitchFamily="18" charset="0"/>
                <a:cs typeface="Times New Roman" panose="02020603050405020304" pitchFamily="18" charset="0"/>
              </a:rPr>
              <a:t>buýt</a:t>
            </a:r>
            <a:r>
              <a:rPr lang="en-US" sz="4400" b="0" i="0" dirty="0">
                <a:solidFill>
                  <a:srgbClr val="000000"/>
                </a:solidFill>
                <a:effectLst/>
                <a:latin typeface="Times New Roman" panose="02020603050405020304" pitchFamily="18" charset="0"/>
                <a:cs typeface="Times New Roman" panose="02020603050405020304" pitchFamily="18" charset="0"/>
              </a:rPr>
              <a:t> </a:t>
            </a:r>
            <a:r>
              <a:rPr lang="en-US" sz="4400" b="0" i="0" dirty="0" err="1">
                <a:solidFill>
                  <a:srgbClr val="000000"/>
                </a:solidFill>
                <a:effectLst/>
                <a:latin typeface="Times New Roman" panose="02020603050405020304" pitchFamily="18" charset="0"/>
                <a:cs typeface="Times New Roman" panose="02020603050405020304" pitchFamily="18" charset="0"/>
              </a:rPr>
              <a:t>là</a:t>
            </a:r>
            <a:r>
              <a:rPr lang="en-US" sz="4400" b="0" i="0" dirty="0">
                <a:solidFill>
                  <a:srgbClr val="000000"/>
                </a:solidFill>
                <a:effectLst/>
                <a:latin typeface="Times New Roman" panose="02020603050405020304" pitchFamily="18" charset="0"/>
                <a:cs typeface="Times New Roman" panose="02020603050405020304" pitchFamily="18" charset="0"/>
              </a:rPr>
              <a:t>:</a:t>
            </a:r>
          </a:p>
          <a:p>
            <a:pPr algn="ctr"/>
            <a:r>
              <a:rPr lang="en-US" sz="4400" b="0" i="0" dirty="0">
                <a:solidFill>
                  <a:srgbClr val="000000"/>
                </a:solidFill>
                <a:effectLst/>
                <a:latin typeface="Times New Roman" panose="02020603050405020304" pitchFamily="18" charset="0"/>
                <a:cs typeface="Times New Roman" panose="02020603050405020304" pitchFamily="18" charset="0"/>
              </a:rPr>
              <a:t>0,9 : 4,5 = 0,2 (</a:t>
            </a:r>
            <a:r>
              <a:rPr lang="en-US" sz="4400" b="0" i="0" dirty="0" err="1">
                <a:solidFill>
                  <a:srgbClr val="000000"/>
                </a:solidFill>
                <a:effectLst/>
                <a:latin typeface="Times New Roman" panose="02020603050405020304" pitchFamily="18" charset="0"/>
                <a:cs typeface="Times New Roman" panose="02020603050405020304" pitchFamily="18" charset="0"/>
              </a:rPr>
              <a:t>giờ</a:t>
            </a:r>
            <a:r>
              <a:rPr lang="en-US" sz="4400" b="0" i="0" dirty="0">
                <a:solidFill>
                  <a:srgbClr val="000000"/>
                </a:solidFill>
                <a:effectLst/>
                <a:latin typeface="Times New Roman" panose="02020603050405020304" pitchFamily="18" charset="0"/>
                <a:cs typeface="Times New Roman" panose="02020603050405020304" pitchFamily="18" charset="0"/>
              </a:rPr>
              <a:t>) = 12 </a:t>
            </a:r>
            <a:r>
              <a:rPr lang="en-US" sz="4400" b="0" i="0" dirty="0" err="1">
                <a:solidFill>
                  <a:srgbClr val="000000"/>
                </a:solidFill>
                <a:effectLst/>
                <a:latin typeface="Times New Roman" panose="02020603050405020304" pitchFamily="18" charset="0"/>
                <a:cs typeface="Times New Roman" panose="02020603050405020304" pitchFamily="18" charset="0"/>
              </a:rPr>
              <a:t>phút</a:t>
            </a:r>
            <a:endParaRPr lang="en-US" sz="4400" b="0" i="0" dirty="0">
              <a:solidFill>
                <a:srgbClr val="000000"/>
              </a:solidFill>
              <a:effectLst/>
              <a:latin typeface="Times New Roman" panose="02020603050405020304" pitchFamily="18" charset="0"/>
              <a:cs typeface="Times New Roman" panose="02020603050405020304" pitchFamily="18" charset="0"/>
            </a:endParaRPr>
          </a:p>
          <a:p>
            <a:pPr algn="ctr"/>
            <a:r>
              <a:rPr lang="en-US" sz="4400" b="0" i="0" dirty="0" err="1">
                <a:solidFill>
                  <a:srgbClr val="000000"/>
                </a:solidFill>
                <a:effectLst/>
                <a:latin typeface="Times New Roman" panose="02020603050405020304" pitchFamily="18" charset="0"/>
                <a:cs typeface="Times New Roman" panose="02020603050405020304" pitchFamily="18" charset="0"/>
              </a:rPr>
              <a:t>Thời</a:t>
            </a:r>
            <a:r>
              <a:rPr lang="en-US" sz="4400" b="0" i="0" dirty="0">
                <a:solidFill>
                  <a:srgbClr val="000000"/>
                </a:solidFill>
                <a:effectLst/>
                <a:latin typeface="Times New Roman" panose="02020603050405020304" pitchFamily="18" charset="0"/>
                <a:cs typeface="Times New Roman" panose="02020603050405020304" pitchFamily="18" charset="0"/>
              </a:rPr>
              <a:t> </a:t>
            </a:r>
            <a:r>
              <a:rPr lang="en-US" sz="4400" b="0" i="0" dirty="0" err="1">
                <a:solidFill>
                  <a:srgbClr val="000000"/>
                </a:solidFill>
                <a:effectLst/>
                <a:latin typeface="Times New Roman" panose="02020603050405020304" pitchFamily="18" charset="0"/>
                <a:cs typeface="Times New Roman" panose="02020603050405020304" pitchFamily="18" charset="0"/>
              </a:rPr>
              <a:t>gian</a:t>
            </a:r>
            <a:r>
              <a:rPr lang="en-US" sz="4400" b="0" i="0" dirty="0">
                <a:solidFill>
                  <a:srgbClr val="000000"/>
                </a:solidFill>
                <a:effectLst/>
                <a:latin typeface="Times New Roman" panose="02020603050405020304" pitchFamily="18" charset="0"/>
                <a:cs typeface="Times New Roman" panose="02020603050405020304" pitchFamily="18" charset="0"/>
              </a:rPr>
              <a:t> </a:t>
            </a:r>
            <a:r>
              <a:rPr lang="en-US" sz="4400" b="0" i="0" dirty="0" err="1">
                <a:solidFill>
                  <a:srgbClr val="000000"/>
                </a:solidFill>
                <a:effectLst/>
                <a:latin typeface="Times New Roman" panose="02020603050405020304" pitchFamily="18" charset="0"/>
                <a:cs typeface="Times New Roman" panose="02020603050405020304" pitchFamily="18" charset="0"/>
              </a:rPr>
              <a:t>anh</a:t>
            </a:r>
            <a:r>
              <a:rPr lang="en-US" sz="4400" b="0" i="0" dirty="0">
                <a:solidFill>
                  <a:srgbClr val="000000"/>
                </a:solidFill>
                <a:effectLst/>
                <a:latin typeface="Times New Roman" panose="02020603050405020304" pitchFamily="18" charset="0"/>
                <a:cs typeface="Times New Roman" panose="02020603050405020304" pitchFamily="18" charset="0"/>
              </a:rPr>
              <a:t> Hai </a:t>
            </a:r>
            <a:r>
              <a:rPr lang="en-US" sz="4400" b="0" i="0" dirty="0" err="1">
                <a:solidFill>
                  <a:srgbClr val="000000"/>
                </a:solidFill>
                <a:effectLst/>
                <a:latin typeface="Times New Roman" panose="02020603050405020304" pitchFamily="18" charset="0"/>
                <a:cs typeface="Times New Roman" panose="02020603050405020304" pitchFamily="18" charset="0"/>
              </a:rPr>
              <a:t>đến</a:t>
            </a:r>
            <a:r>
              <a:rPr lang="en-US" sz="4400" b="0" i="0" dirty="0">
                <a:solidFill>
                  <a:srgbClr val="000000"/>
                </a:solidFill>
                <a:effectLst/>
                <a:latin typeface="Times New Roman" panose="02020603050405020304" pitchFamily="18" charset="0"/>
                <a:cs typeface="Times New Roman" panose="02020603050405020304" pitchFamily="18" charset="0"/>
              </a:rPr>
              <a:t> </a:t>
            </a:r>
            <a:r>
              <a:rPr lang="en-US" sz="4400" b="0" i="0" dirty="0" err="1">
                <a:solidFill>
                  <a:srgbClr val="000000"/>
                </a:solidFill>
                <a:effectLst/>
                <a:latin typeface="Times New Roman" panose="02020603050405020304" pitchFamily="18" charset="0"/>
                <a:cs typeface="Times New Roman" panose="02020603050405020304" pitchFamily="18" charset="0"/>
              </a:rPr>
              <a:t>công</a:t>
            </a:r>
            <a:r>
              <a:rPr lang="en-US" sz="4400" b="0" i="0" dirty="0">
                <a:solidFill>
                  <a:srgbClr val="000000"/>
                </a:solidFill>
                <a:effectLst/>
                <a:latin typeface="Times New Roman" panose="02020603050405020304" pitchFamily="18" charset="0"/>
                <a:cs typeface="Times New Roman" panose="02020603050405020304" pitchFamily="18" charset="0"/>
              </a:rPr>
              <a:t> ty </a:t>
            </a:r>
            <a:r>
              <a:rPr lang="en-US" sz="4400" b="0" i="0" dirty="0" err="1">
                <a:solidFill>
                  <a:srgbClr val="000000"/>
                </a:solidFill>
                <a:effectLst/>
                <a:latin typeface="Times New Roman" panose="02020603050405020304" pitchFamily="18" charset="0"/>
                <a:cs typeface="Times New Roman" panose="02020603050405020304" pitchFamily="18" charset="0"/>
              </a:rPr>
              <a:t>là</a:t>
            </a:r>
            <a:r>
              <a:rPr lang="en-US" sz="4400" b="0" i="0" dirty="0">
                <a:solidFill>
                  <a:srgbClr val="000000"/>
                </a:solidFill>
                <a:effectLst/>
                <a:latin typeface="Times New Roman" panose="02020603050405020304" pitchFamily="18" charset="0"/>
                <a:cs typeface="Times New Roman" panose="02020603050405020304" pitchFamily="18" charset="0"/>
              </a:rPr>
              <a:t>:</a:t>
            </a:r>
          </a:p>
          <a:p>
            <a:pPr algn="ctr"/>
            <a:r>
              <a:rPr lang="en-US" sz="4400" b="0" i="0" dirty="0">
                <a:solidFill>
                  <a:srgbClr val="000000"/>
                </a:solidFill>
                <a:effectLst/>
                <a:latin typeface="Times New Roman" panose="02020603050405020304" pitchFamily="18" charset="0"/>
                <a:cs typeface="Times New Roman" panose="02020603050405020304" pitchFamily="18" charset="0"/>
              </a:rPr>
              <a:t>7 </a:t>
            </a:r>
            <a:r>
              <a:rPr lang="en-US" sz="4400" b="0" i="0" dirty="0" err="1">
                <a:solidFill>
                  <a:srgbClr val="000000"/>
                </a:solidFill>
                <a:effectLst/>
                <a:latin typeface="Times New Roman" panose="02020603050405020304" pitchFamily="18" charset="0"/>
                <a:cs typeface="Times New Roman" panose="02020603050405020304" pitchFamily="18" charset="0"/>
              </a:rPr>
              <a:t>giờ</a:t>
            </a:r>
            <a:r>
              <a:rPr lang="en-US" sz="4400" b="0" i="0" dirty="0">
                <a:solidFill>
                  <a:srgbClr val="000000"/>
                </a:solidFill>
                <a:effectLst/>
                <a:latin typeface="Times New Roman" panose="02020603050405020304" pitchFamily="18" charset="0"/>
                <a:cs typeface="Times New Roman" panose="02020603050405020304" pitchFamily="18" charset="0"/>
              </a:rPr>
              <a:t> 15 </a:t>
            </a:r>
            <a:r>
              <a:rPr lang="en-US" sz="4400" b="0" i="0" dirty="0" err="1">
                <a:solidFill>
                  <a:srgbClr val="000000"/>
                </a:solidFill>
                <a:effectLst/>
                <a:latin typeface="Times New Roman" panose="02020603050405020304" pitchFamily="18" charset="0"/>
                <a:cs typeface="Times New Roman" panose="02020603050405020304" pitchFamily="18" charset="0"/>
              </a:rPr>
              <a:t>phút</a:t>
            </a:r>
            <a:r>
              <a:rPr lang="en-US" sz="4400" b="0" i="0" dirty="0">
                <a:solidFill>
                  <a:srgbClr val="000000"/>
                </a:solidFill>
                <a:effectLst/>
                <a:latin typeface="Times New Roman" panose="02020603050405020304" pitchFamily="18" charset="0"/>
                <a:cs typeface="Times New Roman" panose="02020603050405020304" pitchFamily="18" charset="0"/>
              </a:rPr>
              <a:t> + 12 </a:t>
            </a:r>
            <a:r>
              <a:rPr lang="en-US" sz="4400" b="0" i="0" dirty="0" err="1">
                <a:solidFill>
                  <a:srgbClr val="000000"/>
                </a:solidFill>
                <a:effectLst/>
                <a:latin typeface="Times New Roman" panose="02020603050405020304" pitchFamily="18" charset="0"/>
                <a:cs typeface="Times New Roman" panose="02020603050405020304" pitchFamily="18" charset="0"/>
              </a:rPr>
              <a:t>phút</a:t>
            </a:r>
            <a:r>
              <a:rPr lang="en-US" sz="4400" b="0" i="0" dirty="0">
                <a:solidFill>
                  <a:srgbClr val="000000"/>
                </a:solidFill>
                <a:effectLst/>
                <a:latin typeface="Times New Roman" panose="02020603050405020304" pitchFamily="18" charset="0"/>
                <a:cs typeface="Times New Roman" panose="02020603050405020304" pitchFamily="18" charset="0"/>
              </a:rPr>
              <a:t> + 3 </a:t>
            </a:r>
            <a:r>
              <a:rPr lang="en-US" sz="4400" b="0" i="0" dirty="0" err="1">
                <a:solidFill>
                  <a:srgbClr val="000000"/>
                </a:solidFill>
                <a:effectLst/>
                <a:latin typeface="Times New Roman" panose="02020603050405020304" pitchFamily="18" charset="0"/>
                <a:cs typeface="Times New Roman" panose="02020603050405020304" pitchFamily="18" charset="0"/>
              </a:rPr>
              <a:t>phút</a:t>
            </a:r>
            <a:r>
              <a:rPr lang="en-US" sz="4400" b="0" i="0" dirty="0">
                <a:solidFill>
                  <a:srgbClr val="000000"/>
                </a:solidFill>
                <a:effectLst/>
                <a:latin typeface="Times New Roman" panose="02020603050405020304" pitchFamily="18" charset="0"/>
                <a:cs typeface="Times New Roman" panose="02020603050405020304" pitchFamily="18" charset="0"/>
              </a:rPr>
              <a:t> + 27 </a:t>
            </a:r>
            <a:r>
              <a:rPr lang="en-US" sz="4400" b="0" i="0" dirty="0" err="1">
                <a:solidFill>
                  <a:srgbClr val="000000"/>
                </a:solidFill>
                <a:effectLst/>
                <a:latin typeface="Times New Roman" panose="02020603050405020304" pitchFamily="18" charset="0"/>
                <a:cs typeface="Times New Roman" panose="02020603050405020304" pitchFamily="18" charset="0"/>
              </a:rPr>
              <a:t>phút</a:t>
            </a:r>
            <a:r>
              <a:rPr lang="en-US" sz="4400" b="0" i="0" dirty="0">
                <a:solidFill>
                  <a:srgbClr val="000000"/>
                </a:solidFill>
                <a:effectLst/>
                <a:latin typeface="Times New Roman" panose="02020603050405020304" pitchFamily="18" charset="0"/>
                <a:cs typeface="Times New Roman" panose="02020603050405020304" pitchFamily="18" charset="0"/>
              </a:rPr>
              <a:t> </a:t>
            </a:r>
            <a:endParaRPr lang="vi-VN" sz="4400" b="0" i="0" dirty="0">
              <a:solidFill>
                <a:srgbClr val="000000"/>
              </a:solidFill>
              <a:effectLst/>
              <a:latin typeface="Times New Roman" panose="02020603050405020304" pitchFamily="18" charset="0"/>
              <a:cs typeface="Times New Roman" panose="02020603050405020304" pitchFamily="18" charset="0"/>
            </a:endParaRPr>
          </a:p>
          <a:p>
            <a:pPr algn="ctr"/>
            <a:r>
              <a:rPr lang="en-US" sz="4400" b="0" i="0" dirty="0">
                <a:solidFill>
                  <a:srgbClr val="000000"/>
                </a:solidFill>
                <a:effectLst/>
                <a:latin typeface="Times New Roman" panose="02020603050405020304" pitchFamily="18" charset="0"/>
                <a:cs typeface="Times New Roman" panose="02020603050405020304" pitchFamily="18" charset="0"/>
              </a:rPr>
              <a:t>= 7 </a:t>
            </a:r>
            <a:r>
              <a:rPr lang="en-US" sz="4400" b="0" i="0" dirty="0" err="1">
                <a:solidFill>
                  <a:srgbClr val="000000"/>
                </a:solidFill>
                <a:effectLst/>
                <a:latin typeface="Times New Roman" panose="02020603050405020304" pitchFamily="18" charset="0"/>
                <a:cs typeface="Times New Roman" panose="02020603050405020304" pitchFamily="18" charset="0"/>
              </a:rPr>
              <a:t>giờ</a:t>
            </a:r>
            <a:r>
              <a:rPr lang="en-US" sz="4400" b="0" i="0" dirty="0">
                <a:solidFill>
                  <a:srgbClr val="000000"/>
                </a:solidFill>
                <a:effectLst/>
                <a:latin typeface="Times New Roman" panose="02020603050405020304" pitchFamily="18" charset="0"/>
                <a:cs typeface="Times New Roman" panose="02020603050405020304" pitchFamily="18" charset="0"/>
              </a:rPr>
              <a:t> 57 </a:t>
            </a:r>
            <a:r>
              <a:rPr lang="en-US" sz="4400" b="0" i="0" dirty="0" err="1">
                <a:solidFill>
                  <a:srgbClr val="000000"/>
                </a:solidFill>
                <a:effectLst/>
                <a:latin typeface="Times New Roman" panose="02020603050405020304" pitchFamily="18" charset="0"/>
                <a:cs typeface="Times New Roman" panose="02020603050405020304" pitchFamily="18" charset="0"/>
              </a:rPr>
              <a:t>phút</a:t>
            </a:r>
            <a:endParaRPr lang="en-US" sz="4400" b="0" i="0" dirty="0">
              <a:solidFill>
                <a:srgbClr val="000000"/>
              </a:solidFill>
              <a:effectLst/>
              <a:latin typeface="Times New Roman" panose="02020603050405020304" pitchFamily="18" charset="0"/>
              <a:cs typeface="Times New Roman" panose="02020603050405020304" pitchFamily="18" charset="0"/>
            </a:endParaRPr>
          </a:p>
          <a:p>
            <a:pPr algn="ctr"/>
            <a:r>
              <a:rPr lang="en-US" sz="4400" b="0" i="0" dirty="0" err="1">
                <a:solidFill>
                  <a:srgbClr val="000000"/>
                </a:solidFill>
                <a:effectLst/>
                <a:highlight>
                  <a:srgbClr val="FFFF00"/>
                </a:highlight>
                <a:latin typeface="Times New Roman" panose="02020603050405020304" pitchFamily="18" charset="0"/>
                <a:cs typeface="Times New Roman" panose="02020603050405020304" pitchFamily="18" charset="0"/>
              </a:rPr>
              <a:t>Vậy</a:t>
            </a:r>
            <a:r>
              <a:rPr lang="en-US" sz="4400" b="0" i="0" dirty="0">
                <a:solidFill>
                  <a:srgbClr val="000000"/>
                </a:solidFill>
                <a:effectLst/>
                <a:highlight>
                  <a:srgbClr val="FFFF00"/>
                </a:highlight>
                <a:latin typeface="Times New Roman" panose="02020603050405020304" pitchFamily="18" charset="0"/>
                <a:cs typeface="Times New Roman" panose="02020603050405020304" pitchFamily="18" charset="0"/>
              </a:rPr>
              <a:t> </a:t>
            </a:r>
            <a:r>
              <a:rPr lang="en-US" sz="4400" b="0" i="0" dirty="0" err="1">
                <a:solidFill>
                  <a:srgbClr val="000000"/>
                </a:solidFill>
                <a:effectLst/>
                <a:highlight>
                  <a:srgbClr val="FFFF00"/>
                </a:highlight>
                <a:latin typeface="Times New Roman" panose="02020603050405020304" pitchFamily="18" charset="0"/>
                <a:cs typeface="Times New Roman" panose="02020603050405020304" pitchFamily="18" charset="0"/>
              </a:rPr>
              <a:t>anh</a:t>
            </a:r>
            <a:r>
              <a:rPr lang="en-US" sz="4400" b="0" i="0" dirty="0">
                <a:solidFill>
                  <a:srgbClr val="000000"/>
                </a:solidFill>
                <a:effectLst/>
                <a:highlight>
                  <a:srgbClr val="FFFF00"/>
                </a:highlight>
                <a:latin typeface="Times New Roman" panose="02020603050405020304" pitchFamily="18" charset="0"/>
                <a:cs typeface="Times New Roman" panose="02020603050405020304" pitchFamily="18" charset="0"/>
              </a:rPr>
              <a:t> Hai </a:t>
            </a:r>
            <a:r>
              <a:rPr lang="en-US" sz="4400" b="0" i="0" dirty="0" err="1">
                <a:solidFill>
                  <a:srgbClr val="000000"/>
                </a:solidFill>
                <a:effectLst/>
                <a:highlight>
                  <a:srgbClr val="FFFF00"/>
                </a:highlight>
                <a:latin typeface="Times New Roman" panose="02020603050405020304" pitchFamily="18" charset="0"/>
                <a:cs typeface="Times New Roman" panose="02020603050405020304" pitchFamily="18" charset="0"/>
              </a:rPr>
              <a:t>kịp</a:t>
            </a:r>
            <a:r>
              <a:rPr lang="en-US" sz="4400" b="0" i="0" dirty="0">
                <a:solidFill>
                  <a:srgbClr val="000000"/>
                </a:solidFill>
                <a:effectLst/>
                <a:highlight>
                  <a:srgbClr val="FFFF00"/>
                </a:highlight>
                <a:latin typeface="Times New Roman" panose="02020603050405020304" pitchFamily="18" charset="0"/>
                <a:cs typeface="Times New Roman" panose="02020603050405020304" pitchFamily="18" charset="0"/>
              </a:rPr>
              <a:t> </a:t>
            </a:r>
            <a:r>
              <a:rPr lang="en-US" sz="4400" b="0" i="0" dirty="0" err="1">
                <a:solidFill>
                  <a:srgbClr val="000000"/>
                </a:solidFill>
                <a:effectLst/>
                <a:highlight>
                  <a:srgbClr val="FFFF00"/>
                </a:highlight>
                <a:latin typeface="Times New Roman" panose="02020603050405020304" pitchFamily="18" charset="0"/>
                <a:cs typeface="Times New Roman" panose="02020603050405020304" pitchFamily="18" charset="0"/>
              </a:rPr>
              <a:t>giờ</a:t>
            </a:r>
            <a:r>
              <a:rPr lang="en-US" sz="4400" b="0" i="0" dirty="0">
                <a:solidFill>
                  <a:srgbClr val="000000"/>
                </a:solidFill>
                <a:effectLst/>
                <a:highlight>
                  <a:srgbClr val="FFFF00"/>
                </a:highlight>
                <a:latin typeface="Times New Roman" panose="02020603050405020304" pitchFamily="18" charset="0"/>
                <a:cs typeface="Times New Roman" panose="02020603050405020304" pitchFamily="18" charset="0"/>
              </a:rPr>
              <a:t> </a:t>
            </a:r>
            <a:r>
              <a:rPr lang="en-US" sz="4400" b="0" i="0" dirty="0" err="1">
                <a:solidFill>
                  <a:srgbClr val="000000"/>
                </a:solidFill>
                <a:effectLst/>
                <a:highlight>
                  <a:srgbClr val="FFFF00"/>
                </a:highlight>
                <a:latin typeface="Times New Roman" panose="02020603050405020304" pitchFamily="18" charset="0"/>
                <a:cs typeface="Times New Roman" panose="02020603050405020304" pitchFamily="18" charset="0"/>
              </a:rPr>
              <a:t>làm</a:t>
            </a:r>
            <a:r>
              <a:rPr lang="en-US" sz="4400" b="0" i="0" dirty="0">
                <a:solidFill>
                  <a:srgbClr val="000000"/>
                </a:solidFill>
                <a:effectLst/>
                <a:highlight>
                  <a:srgbClr val="FFFF00"/>
                </a:highlight>
                <a:latin typeface="Times New Roman" panose="02020603050405020304" pitchFamily="18" charset="0"/>
                <a:cs typeface="Times New Roman" panose="02020603050405020304" pitchFamily="18" charset="0"/>
              </a:rPr>
              <a:t> </a:t>
            </a:r>
            <a:r>
              <a:rPr lang="en-US" sz="4400" b="0" i="0" dirty="0" err="1">
                <a:solidFill>
                  <a:srgbClr val="000000"/>
                </a:solidFill>
                <a:effectLst/>
                <a:highlight>
                  <a:srgbClr val="FFFF00"/>
                </a:highlight>
                <a:latin typeface="Times New Roman" panose="02020603050405020304" pitchFamily="18" charset="0"/>
                <a:cs typeface="Times New Roman" panose="02020603050405020304" pitchFamily="18" charset="0"/>
              </a:rPr>
              <a:t>việc</a:t>
            </a:r>
            <a:r>
              <a:rPr lang="en-US" sz="4400" b="0" i="0" dirty="0">
                <a:solidFill>
                  <a:srgbClr val="000000"/>
                </a:solidFill>
                <a:effectLst/>
                <a:highlight>
                  <a:srgbClr val="FFFF00"/>
                </a:highlight>
                <a:latin typeface="Times New Roman" panose="02020603050405020304" pitchFamily="18" charset="0"/>
                <a:cs typeface="Times New Roman" panose="02020603050405020304" pitchFamily="18" charset="0"/>
              </a:rPr>
              <a:t> </a:t>
            </a:r>
            <a:r>
              <a:rPr lang="en-US" sz="4400" b="0" i="0" dirty="0" err="1">
                <a:solidFill>
                  <a:srgbClr val="000000"/>
                </a:solidFill>
                <a:effectLst/>
                <a:highlight>
                  <a:srgbClr val="FFFF00"/>
                </a:highlight>
                <a:latin typeface="Times New Roman" panose="02020603050405020304" pitchFamily="18" charset="0"/>
                <a:cs typeface="Times New Roman" panose="02020603050405020304" pitchFamily="18" charset="0"/>
              </a:rPr>
              <a:t>lúc</a:t>
            </a:r>
            <a:r>
              <a:rPr lang="en-US" sz="4400" b="0" i="0" dirty="0">
                <a:solidFill>
                  <a:srgbClr val="000000"/>
                </a:solidFill>
                <a:effectLst/>
                <a:highlight>
                  <a:srgbClr val="FFFF00"/>
                </a:highlight>
                <a:latin typeface="Times New Roman" panose="02020603050405020304" pitchFamily="18" charset="0"/>
                <a:cs typeface="Times New Roman" panose="02020603050405020304" pitchFamily="18" charset="0"/>
              </a:rPr>
              <a:t> 8 </a:t>
            </a:r>
            <a:r>
              <a:rPr lang="en-US" sz="4400" b="0" i="0" dirty="0" err="1">
                <a:solidFill>
                  <a:srgbClr val="000000"/>
                </a:solidFill>
                <a:effectLst/>
                <a:highlight>
                  <a:srgbClr val="FFFF00"/>
                </a:highlight>
                <a:latin typeface="Times New Roman" panose="02020603050405020304" pitchFamily="18" charset="0"/>
                <a:cs typeface="Times New Roman" panose="02020603050405020304" pitchFamily="18" charset="0"/>
              </a:rPr>
              <a:t>giờ</a:t>
            </a:r>
            <a:r>
              <a:rPr lang="en-US" sz="4400" b="0" i="0" dirty="0">
                <a:solidFill>
                  <a:srgbClr val="000000"/>
                </a:solidFill>
                <a:effectLst/>
                <a:highlight>
                  <a:srgbClr val="FFFF00"/>
                </a:highlight>
                <a:latin typeface="Times New Roman" panose="02020603050405020304" pitchFamily="18" charset="0"/>
                <a:cs typeface="Times New Roman" panose="02020603050405020304" pitchFamily="18" charset="0"/>
              </a:rPr>
              <a:t> </a:t>
            </a:r>
            <a:r>
              <a:rPr lang="en-US" sz="4400" b="0" i="0" dirty="0" err="1">
                <a:solidFill>
                  <a:srgbClr val="000000"/>
                </a:solidFill>
                <a:effectLst/>
                <a:highlight>
                  <a:srgbClr val="FFFF00"/>
                </a:highlight>
                <a:latin typeface="Times New Roman" panose="02020603050405020304" pitchFamily="18" charset="0"/>
                <a:cs typeface="Times New Roman" panose="02020603050405020304" pitchFamily="18" charset="0"/>
              </a:rPr>
              <a:t>sáng</a:t>
            </a:r>
            <a:r>
              <a:rPr lang="en-US" sz="4400" b="0" i="0" dirty="0">
                <a:solidFill>
                  <a:srgbClr val="000000"/>
                </a:solidFill>
                <a:effectLst/>
                <a:highlight>
                  <a:srgbClr val="FFFF00"/>
                </a:highlight>
                <a:latin typeface="Times New Roman" panose="02020603050405020304" pitchFamily="18" charset="0"/>
                <a:cs typeface="Times New Roman" panose="02020603050405020304" pitchFamily="18" charset="0"/>
              </a:rPr>
              <a:t>.</a:t>
            </a:r>
          </a:p>
        </p:txBody>
      </p:sp>
      <p:sp>
        <p:nvSpPr>
          <p:cNvPr id="9" name="TextBox 8">
            <a:extLst>
              <a:ext uri="{FF2B5EF4-FFF2-40B4-BE49-F238E27FC236}">
                <a16:creationId xmlns:a16="http://schemas.microsoft.com/office/drawing/2014/main" id="{F2C11303-3726-77BE-06DE-3C7B77E77565}"/>
              </a:ext>
            </a:extLst>
          </p:cNvPr>
          <p:cNvSpPr txBox="1"/>
          <p:nvPr/>
        </p:nvSpPr>
        <p:spPr>
          <a:xfrm>
            <a:off x="196645" y="103515"/>
            <a:ext cx="2694039" cy="523220"/>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r>
              <a:rPr lang="vi-VN" sz="2800" dirty="0"/>
              <a:t>Luyện tập 3</a:t>
            </a:r>
            <a:endParaRPr lang="en-US" sz="2800" dirty="0"/>
          </a:p>
        </p:txBody>
      </p:sp>
    </p:spTree>
    <p:extLst>
      <p:ext uri="{BB962C8B-B14F-4D97-AF65-F5344CB8AC3E}">
        <p14:creationId xmlns:p14="http://schemas.microsoft.com/office/powerpoint/2010/main" val="35820995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B33937-C8F8-874B-65E6-EEF464CC662A}"/>
            </a:ext>
          </a:extLst>
        </p:cNvPr>
        <p:cNvGrpSpPr/>
        <p:nvPr/>
      </p:nvGrpSpPr>
      <p:grpSpPr>
        <a:xfrm>
          <a:off x="0" y="0"/>
          <a:ext cx="0" cy="0"/>
          <a:chOff x="0" y="0"/>
          <a:chExt cx="0" cy="0"/>
        </a:xfrm>
      </p:grpSpPr>
      <p:sp>
        <p:nvSpPr>
          <p:cNvPr id="7" name="矩形 6">
            <a:extLst>
              <a:ext uri="{FF2B5EF4-FFF2-40B4-BE49-F238E27FC236}">
                <a16:creationId xmlns:a16="http://schemas.microsoft.com/office/drawing/2014/main" id="{B1C083D5-15E9-C73E-5EE7-F294654A9419}"/>
              </a:ext>
            </a:extLst>
          </p:cNvPr>
          <p:cNvSpPr/>
          <p:nvPr/>
        </p:nvSpPr>
        <p:spPr>
          <a:xfrm>
            <a:off x="0" y="-19050"/>
            <a:ext cx="12192000" cy="6877050"/>
          </a:xfrm>
          <a:prstGeom prst="rect">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4" name="图片 3" descr="18 (3)">
            <a:extLst>
              <a:ext uri="{FF2B5EF4-FFF2-40B4-BE49-F238E27FC236}">
                <a16:creationId xmlns:a16="http://schemas.microsoft.com/office/drawing/2014/main" id="{41ECDD1D-E21F-CE9C-77FF-BAFECB8AC2FB}"/>
              </a:ext>
            </a:extLst>
          </p:cNvPr>
          <p:cNvPicPr>
            <a:picLocks noChangeAspect="1"/>
          </p:cNvPicPr>
          <p:nvPr/>
        </p:nvPicPr>
        <p:blipFill>
          <a:blip r:embed="rId2"/>
          <a:stretch>
            <a:fillRect/>
          </a:stretch>
        </p:blipFill>
        <p:spPr>
          <a:xfrm>
            <a:off x="299085" y="314325"/>
            <a:ext cx="11594465" cy="6210300"/>
          </a:xfrm>
          <a:prstGeom prst="rect">
            <a:avLst/>
          </a:prstGeom>
        </p:spPr>
      </p:pic>
      <p:sp>
        <p:nvSpPr>
          <p:cNvPr id="5" name="TextBox 4">
            <a:extLst>
              <a:ext uri="{FF2B5EF4-FFF2-40B4-BE49-F238E27FC236}">
                <a16:creationId xmlns:a16="http://schemas.microsoft.com/office/drawing/2014/main" id="{2A50B805-5343-CA9D-7A03-1E3D0A19DC77}"/>
              </a:ext>
            </a:extLst>
          </p:cNvPr>
          <p:cNvSpPr txBox="1"/>
          <p:nvPr/>
        </p:nvSpPr>
        <p:spPr>
          <a:xfrm>
            <a:off x="298450" y="333375"/>
            <a:ext cx="11594465" cy="3170099"/>
          </a:xfrm>
          <a:prstGeom prst="rect">
            <a:avLst/>
          </a:prstGeom>
          <a:noFill/>
        </p:spPr>
        <p:txBody>
          <a:bodyPr wrap="square">
            <a:spAutoFit/>
          </a:bodyPr>
          <a:lstStyle/>
          <a:p>
            <a:pPr algn="just"/>
            <a:r>
              <a:rPr lang="vi-VN" sz="4000" b="1" i="0" dirty="0">
                <a:solidFill>
                  <a:srgbClr val="000000"/>
                </a:solidFill>
                <a:effectLst/>
                <a:latin typeface="Open Sans" panose="020B0606030504020204" pitchFamily="34" charset="0"/>
              </a:rPr>
              <a:t>Khám phá: </a:t>
            </a:r>
            <a:r>
              <a:rPr lang="vi-VN" sz="4000" b="0" i="0" dirty="0">
                <a:solidFill>
                  <a:srgbClr val="000000"/>
                </a:solidFill>
                <a:effectLst/>
                <a:latin typeface="Open Sans" panose="020B0606030504020204" pitchFamily="34" charset="0"/>
              </a:rPr>
              <a:t>Từ mặt nước, cá mang rổ có thể phun ra tia nước với vận tốc 1,6 m/giây trúng con mồi đậu trên cành cây cách nó 2 m. Khoảng thời gian tia nước di chuyển từ mặt nước đến lúc chạm con mồi là bao nhiêu giây?</a:t>
            </a:r>
            <a:endParaRPr lang="en-US" sz="4000" b="0" i="0" dirty="0">
              <a:solidFill>
                <a:srgbClr val="000000"/>
              </a:solidFill>
              <a:effectLst/>
              <a:latin typeface="Open Sans" panose="020B0606030504020204" pitchFamily="34" charset="0"/>
            </a:endParaRPr>
          </a:p>
        </p:txBody>
      </p:sp>
      <p:sp>
        <p:nvSpPr>
          <p:cNvPr id="2" name="TextBox 1">
            <a:extLst>
              <a:ext uri="{FF2B5EF4-FFF2-40B4-BE49-F238E27FC236}">
                <a16:creationId xmlns:a16="http://schemas.microsoft.com/office/drawing/2014/main" id="{A4D17A15-2DB4-F9D6-4641-2408430B79D2}"/>
              </a:ext>
            </a:extLst>
          </p:cNvPr>
          <p:cNvSpPr txBox="1"/>
          <p:nvPr/>
        </p:nvSpPr>
        <p:spPr>
          <a:xfrm>
            <a:off x="298450" y="3433943"/>
            <a:ext cx="11594465" cy="3170099"/>
          </a:xfrm>
          <a:prstGeom prst="rect">
            <a:avLst/>
          </a:prstGeom>
          <a:solidFill>
            <a:schemeClr val="accent2">
              <a:lumMod val="20000"/>
              <a:lumOff val="80000"/>
            </a:schemeClr>
          </a:solidFill>
        </p:spPr>
        <p:txBody>
          <a:bodyPr wrap="square">
            <a:spAutoFit/>
          </a:bodyPr>
          <a:lstStyle/>
          <a:p>
            <a:pPr algn="ctr"/>
            <a:r>
              <a:rPr lang="en-US" sz="4000" b="0" i="0" dirty="0" err="1">
                <a:solidFill>
                  <a:srgbClr val="000000"/>
                </a:solidFill>
                <a:effectLst/>
                <a:latin typeface="Open Sans" panose="020B0606030504020204" pitchFamily="34" charset="0"/>
              </a:rPr>
              <a:t>Bài</a:t>
            </a:r>
            <a:r>
              <a:rPr lang="en-US" sz="4000" b="0" i="0" dirty="0">
                <a:solidFill>
                  <a:srgbClr val="000000"/>
                </a:solidFill>
                <a:effectLst/>
                <a:latin typeface="Open Sans" panose="020B0606030504020204" pitchFamily="34" charset="0"/>
              </a:rPr>
              <a:t> </a:t>
            </a:r>
            <a:r>
              <a:rPr lang="en-US" sz="4000" b="0" i="0" dirty="0" err="1">
                <a:solidFill>
                  <a:srgbClr val="000000"/>
                </a:solidFill>
                <a:effectLst/>
                <a:latin typeface="Open Sans" panose="020B0606030504020204" pitchFamily="34" charset="0"/>
              </a:rPr>
              <a:t>giải</a:t>
            </a:r>
            <a:endParaRPr lang="vi-VN" sz="4000" b="0" i="0" dirty="0">
              <a:solidFill>
                <a:srgbClr val="000000"/>
              </a:solidFill>
              <a:effectLst/>
              <a:latin typeface="Open Sans" panose="020B0606030504020204" pitchFamily="34" charset="0"/>
            </a:endParaRPr>
          </a:p>
          <a:p>
            <a:pPr algn="ctr"/>
            <a:r>
              <a:rPr lang="vi-VN" sz="4000" b="0" i="0" dirty="0">
                <a:solidFill>
                  <a:srgbClr val="000000"/>
                </a:solidFill>
                <a:effectLst/>
                <a:latin typeface="Open Sans" panose="020B0606030504020204" pitchFamily="34" charset="0"/>
              </a:rPr>
              <a:t>Thời gian tia nước di chuyển từ mặt nước đến lúc chạm con mồi là:</a:t>
            </a:r>
          </a:p>
          <a:p>
            <a:pPr algn="ctr"/>
            <a:r>
              <a:rPr lang="vi-VN" sz="4000" b="0" i="0" dirty="0">
                <a:solidFill>
                  <a:srgbClr val="000000"/>
                </a:solidFill>
                <a:effectLst/>
                <a:latin typeface="Open Sans" panose="020B0606030504020204" pitchFamily="34" charset="0"/>
              </a:rPr>
              <a:t>2 : 1,6 = 1,25 (giây)</a:t>
            </a:r>
          </a:p>
          <a:p>
            <a:pPr algn="ctr"/>
            <a:r>
              <a:rPr lang="vi-VN" sz="4000" b="0" i="0" dirty="0">
                <a:solidFill>
                  <a:srgbClr val="000000"/>
                </a:solidFill>
                <a:effectLst/>
                <a:latin typeface="Open Sans" panose="020B0606030504020204" pitchFamily="34" charset="0"/>
              </a:rPr>
              <a:t>Đáp số: 1,25 giây</a:t>
            </a:r>
          </a:p>
        </p:txBody>
      </p:sp>
    </p:spTree>
    <p:extLst>
      <p:ext uri="{BB962C8B-B14F-4D97-AF65-F5344CB8AC3E}">
        <p14:creationId xmlns:p14="http://schemas.microsoft.com/office/powerpoint/2010/main" val="3764004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1000"/>
                                        <p:tgtEl>
                                          <p:spTgt spid="2"/>
                                        </p:tgtEl>
                                      </p:cBhvr>
                                    </p:animEffect>
                                    <p:anim calcmode="lin" valueType="num">
                                      <p:cBhvr>
                                        <p:cTn id="19" dur="1000" fill="hold"/>
                                        <p:tgtEl>
                                          <p:spTgt spid="2"/>
                                        </p:tgtEl>
                                        <p:attrNameLst>
                                          <p:attrName>ppt_x</p:attrName>
                                        </p:attrNameLst>
                                      </p:cBhvr>
                                      <p:tavLst>
                                        <p:tav tm="0">
                                          <p:val>
                                            <p:strVal val="#ppt_x"/>
                                          </p:val>
                                        </p:tav>
                                        <p:tav tm="100000">
                                          <p:val>
                                            <p:strVal val="#ppt_x"/>
                                          </p:val>
                                        </p:tav>
                                      </p:tavLst>
                                    </p:anim>
                                    <p:anim calcmode="lin" valueType="num">
                                      <p:cBhvr>
                                        <p:cTn id="2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61AE4FC-92D3-4733-9FAD-D7D4914A56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7236542"/>
          </a:xfrm>
          <a:prstGeom prst="rect">
            <a:avLst/>
          </a:prstGeom>
        </p:spPr>
      </p:pic>
      <p:sp>
        <p:nvSpPr>
          <p:cNvPr id="6" name="Rectangle: Rounded Corners 5">
            <a:extLst>
              <a:ext uri="{FF2B5EF4-FFF2-40B4-BE49-F238E27FC236}">
                <a16:creationId xmlns:a16="http://schemas.microsoft.com/office/drawing/2014/main" id="{669B93DB-286F-4716-9AD5-E855761B9421}"/>
              </a:ext>
            </a:extLst>
          </p:cNvPr>
          <p:cNvSpPr/>
          <p:nvPr/>
        </p:nvSpPr>
        <p:spPr>
          <a:xfrm>
            <a:off x="0" y="0"/>
            <a:ext cx="12280491" cy="700056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sz="1800" b="0" i="0" dirty="0">
              <a:solidFill>
                <a:srgbClr val="000000"/>
              </a:solidFill>
              <a:effectLst/>
              <a:latin typeface="Open Sans" panose="020B0606030504020204" pitchFamily="34" charset="0"/>
            </a:endParaRPr>
          </a:p>
        </p:txBody>
      </p:sp>
      <p:grpSp>
        <p:nvGrpSpPr>
          <p:cNvPr id="2" name="Group 1">
            <a:extLst>
              <a:ext uri="{FF2B5EF4-FFF2-40B4-BE49-F238E27FC236}">
                <a16:creationId xmlns:a16="http://schemas.microsoft.com/office/drawing/2014/main" id="{99FD08E9-5CDB-F7B4-D3F5-9697EE51FDC7}"/>
              </a:ext>
            </a:extLst>
          </p:cNvPr>
          <p:cNvGrpSpPr/>
          <p:nvPr/>
        </p:nvGrpSpPr>
        <p:grpSpPr>
          <a:xfrm>
            <a:off x="-1" y="-84184"/>
            <a:ext cx="12284277" cy="5161935"/>
            <a:chOff x="252762" y="-54687"/>
            <a:chExt cx="12031937" cy="5161935"/>
          </a:xfrm>
        </p:grpSpPr>
        <p:sp>
          <p:nvSpPr>
            <p:cNvPr id="8" name="TextBox 7">
              <a:extLst>
                <a:ext uri="{FF2B5EF4-FFF2-40B4-BE49-F238E27FC236}">
                  <a16:creationId xmlns:a16="http://schemas.microsoft.com/office/drawing/2014/main" id="{E85EED04-8484-4939-BBCF-7DF3C75D375F}"/>
                </a:ext>
              </a:extLst>
            </p:cNvPr>
            <p:cNvSpPr txBox="1"/>
            <p:nvPr/>
          </p:nvSpPr>
          <p:spPr>
            <a:xfrm>
              <a:off x="252762" y="108338"/>
              <a:ext cx="8459972" cy="3539430"/>
            </a:xfrm>
            <a:prstGeom prst="rect">
              <a:avLst/>
            </a:prstGeom>
          </p:spPr>
          <p:style>
            <a:lnRef idx="0">
              <a:schemeClr val="accent4"/>
            </a:lnRef>
            <a:fillRef idx="3">
              <a:schemeClr val="accent4"/>
            </a:fillRef>
            <a:effectRef idx="3">
              <a:schemeClr val="accent4"/>
            </a:effectRef>
            <a:fontRef idx="minor">
              <a:schemeClr val="lt1"/>
            </a:fontRef>
          </p:style>
          <p:txBody>
            <a:bodyPr wrap="square">
              <a:spAutoFit/>
            </a:bodyPr>
            <a:lstStyle/>
            <a:p>
              <a:pPr algn="just"/>
              <a:r>
                <a:rPr lang="vi-VN" sz="3200" b="1" dirty="0">
                  <a:solidFill>
                    <a:srgbClr val="000000"/>
                  </a:solidFill>
                  <a:latin typeface="+mj-lt"/>
                </a:rPr>
                <a:t>Thử thách: </a:t>
              </a:r>
              <a:r>
                <a:rPr lang="vi-VN" sz="3200" dirty="0">
                  <a:solidFill>
                    <a:srgbClr val="000000"/>
                  </a:solidFill>
                  <a:latin typeface="+mj-lt"/>
                </a:rPr>
                <a:t>Tắc kè hoa phóng lưỡi ra với vận tốc lên đến 6 m/giây để chụp con mồi. Một con mồi cách tắc kè hoa 1,8 m. Khoảng thời gian từ lúc phóng lưỡi đến lúc con mồi nằm trong miệng tắc kè hoa là bao lâu?</a:t>
              </a:r>
            </a:p>
            <a:p>
              <a:pPr algn="just"/>
              <a:r>
                <a:rPr lang="vi-VN" sz="3200" dirty="0">
                  <a:solidFill>
                    <a:srgbClr val="000000"/>
                  </a:solidFill>
                  <a:latin typeface="+mj-lt"/>
                </a:rPr>
                <a:t>(Xem như vận tốc lưỡi thụ mồi vào miệng cũng nhanh như lúc phóng ra.)</a:t>
              </a:r>
            </a:p>
          </p:txBody>
        </p:sp>
        <p:pic>
          <p:nvPicPr>
            <p:cNvPr id="1028" name="Picture 4" descr="Tuyệt chiêu săn mồi của các &quot;xạ thủ&quot; động vật">
              <a:extLst>
                <a:ext uri="{FF2B5EF4-FFF2-40B4-BE49-F238E27FC236}">
                  <a16:creationId xmlns:a16="http://schemas.microsoft.com/office/drawing/2014/main" id="{57CD61CF-41C5-E934-E00C-06956CC251E9}"/>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953" b="89980" l="1167" r="99500">
                          <a14:foregroundMark x1="3833" y1="49489" x2="30500" y2="48466"/>
                          <a14:foregroundMark x1="30500" y1="48466" x2="78167" y2="64008"/>
                          <a14:foregroundMark x1="78167" y1="64008" x2="88833" y2="72393"/>
                          <a14:foregroundMark x1="88833" y1="72393" x2="95667" y2="40695"/>
                          <a14:foregroundMark x1="95667" y1="40695" x2="94000" y2="28425"/>
                          <a14:foregroundMark x1="94000" y1="28425" x2="91599" y2="26889"/>
                          <a14:foregroundMark x1="54000" y1="40695" x2="88167" y2="67076"/>
                          <a14:foregroundMark x1="88167" y1="67076" x2="97667" y2="56646"/>
                          <a14:foregroundMark x1="97667" y1="56646" x2="90167" y2="35174"/>
                          <a14:foregroundMark x1="90167" y1="35174" x2="76333" y2="30879"/>
                          <a14:foregroundMark x1="60745" y1="68921" x2="80167" y2="68303"/>
                          <a14:foregroundMark x1="49571" y1="69276" x2="51209" y2="69224"/>
                          <a14:foregroundMark x1="80167" y1="68303" x2="96167" y2="69325"/>
                          <a14:foregroundMark x1="96167" y1="69325" x2="99500" y2="76483"/>
                          <a14:foregroundMark x1="79006" y1="73990" x2="96167" y2="73211"/>
                          <a14:foregroundMark x1="80167" y1="74029" x2="97333" y2="76483"/>
                          <a14:foregroundMark x1="92639" y1="77710" x2="96500" y2="77710"/>
                          <a14:foregroundMark x1="85833" y1="77710" x2="92265" y2="77710"/>
                          <a14:foregroundMark x1="80278" y1="76527" x2="97000" y2="77096"/>
                          <a14:backgroundMark x1="333" y1="6135" x2="25333" y2="6135"/>
                          <a14:backgroundMark x1="25333" y1="6135" x2="79500" y2="5930"/>
                          <a14:backgroundMark x1="79500" y1="5930" x2="99167" y2="5930"/>
                          <a14:backgroundMark x1="54000" y1="16360" x2="91833" y2="14928"/>
                          <a14:backgroundMark x1="57500" y1="9816" x2="79833" y2="11043"/>
                          <a14:backgroundMark x1="49667" y1="10429" x2="85333" y2="16360"/>
                          <a14:backgroundMark x1="77667" y1="18405" x2="98167" y2="24744"/>
                          <a14:backgroundMark x1="79833" y1="21881" x2="93167" y2="24131"/>
                          <a14:backgroundMark x1="1833" y1="81800" x2="33500" y2="82822"/>
                          <a14:backgroundMark x1="11667" y1="90184" x2="90833" y2="81391"/>
                          <a14:backgroundMark x1="80667" y1="82209" x2="4333" y2="76074"/>
                          <a14:backgroundMark x1="37000" y1="75869" x2="2167" y2="71370"/>
                          <a14:backgroundMark x1="79833" y1="79755" x2="48500" y2="72393"/>
                          <a14:backgroundMark x1="48500" y1="72393" x2="48167" y2="72393"/>
                          <a14:backgroundMark x1="73333" y1="74847" x2="51833" y2="70552"/>
                          <a14:backgroundMark x1="80667" y1="77301" x2="52833" y2="75460"/>
                          <a14:backgroundMark x1="59167" y1="75051" x2="8500" y2="73415"/>
                          <a14:backgroundMark x1="2167" y1="71984" x2="36833" y2="71984"/>
                          <a14:backgroundMark x1="8167" y1="71370" x2="52833" y2="73211"/>
                        </a14:backgroundRemoval>
                      </a14:imgEffect>
                    </a14:imgLayer>
                  </a14:imgProps>
                </a:ext>
                <a:ext uri="{28A0092B-C50C-407E-A947-70E740481C1C}">
                  <a14:useLocalDpi xmlns:a14="http://schemas.microsoft.com/office/drawing/2010/main" val="0"/>
                </a:ext>
              </a:extLst>
            </a:blip>
            <a:srcRect/>
            <a:stretch>
              <a:fillRect/>
            </a:stretch>
          </p:blipFill>
          <p:spPr bwMode="auto">
            <a:xfrm>
              <a:off x="8622352" y="-54687"/>
              <a:ext cx="3662347" cy="5161935"/>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TextBox 4">
            <a:extLst>
              <a:ext uri="{FF2B5EF4-FFF2-40B4-BE49-F238E27FC236}">
                <a16:creationId xmlns:a16="http://schemas.microsoft.com/office/drawing/2014/main" id="{D670254A-05B6-DC78-7CE4-8C0446611032}"/>
              </a:ext>
            </a:extLst>
          </p:cNvPr>
          <p:cNvSpPr txBox="1"/>
          <p:nvPr/>
        </p:nvSpPr>
        <p:spPr>
          <a:xfrm>
            <a:off x="1145457" y="3596734"/>
            <a:ext cx="10176387" cy="3416320"/>
          </a:xfrm>
          <a:prstGeom prst="rect">
            <a:avLst/>
          </a:prstGeom>
          <a:noFill/>
        </p:spPr>
        <p:txBody>
          <a:bodyPr wrap="square">
            <a:spAutoFit/>
          </a:bodyPr>
          <a:lstStyle/>
          <a:p>
            <a:pPr algn="ctr"/>
            <a:r>
              <a:rPr lang="vi-VN" sz="4000" b="1" i="1" dirty="0">
                <a:solidFill>
                  <a:srgbClr val="FF0000"/>
                </a:solidFill>
                <a:effectLst/>
                <a:latin typeface="+mj-lt"/>
              </a:rPr>
              <a:t>Bài giải</a:t>
            </a:r>
          </a:p>
          <a:p>
            <a:pPr algn="ctr"/>
            <a:r>
              <a:rPr lang="vi-VN" sz="4400" dirty="0">
                <a:solidFill>
                  <a:srgbClr val="000000"/>
                </a:solidFill>
                <a:latin typeface="+mj-lt"/>
              </a:rPr>
              <a:t>Khoảng thời gian từ lúc phóng lưỡi đến lúc con mồi nằm trong miệng tắc kè hoa là:</a:t>
            </a:r>
          </a:p>
          <a:p>
            <a:pPr algn="ctr"/>
            <a:r>
              <a:rPr lang="vi-VN" sz="4400" dirty="0">
                <a:solidFill>
                  <a:srgbClr val="000000"/>
                </a:solidFill>
                <a:latin typeface="+mj-lt"/>
              </a:rPr>
              <a:t>1,8 : 6 = 0,3 (giây)</a:t>
            </a:r>
          </a:p>
          <a:p>
            <a:pPr algn="ctr"/>
            <a:r>
              <a:rPr lang="vi-VN" sz="4400" dirty="0">
                <a:solidFill>
                  <a:srgbClr val="000000"/>
                </a:solidFill>
                <a:latin typeface="+mj-lt"/>
              </a:rPr>
              <a:t>Đáp số: 0,3 giây</a:t>
            </a:r>
            <a:endParaRPr lang="vi-VN" sz="4400" b="0" i="0" dirty="0">
              <a:solidFill>
                <a:srgbClr val="000000"/>
              </a:solidFill>
              <a:effectLst/>
              <a:latin typeface="+mj-lt"/>
            </a:endParaRPr>
          </a:p>
        </p:txBody>
      </p:sp>
      <p:sp>
        <p:nvSpPr>
          <p:cNvPr id="11" name="Rectangle: Rounded Corners 10">
            <a:extLst>
              <a:ext uri="{FF2B5EF4-FFF2-40B4-BE49-F238E27FC236}">
                <a16:creationId xmlns:a16="http://schemas.microsoft.com/office/drawing/2014/main" id="{31D38601-4663-09FB-96EB-9D33C4BA5536}"/>
              </a:ext>
            </a:extLst>
          </p:cNvPr>
          <p:cNvSpPr/>
          <p:nvPr/>
        </p:nvSpPr>
        <p:spPr>
          <a:xfrm>
            <a:off x="1486075" y="699453"/>
            <a:ext cx="1478553" cy="489029"/>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Rounded Corners 11">
            <a:extLst>
              <a:ext uri="{FF2B5EF4-FFF2-40B4-BE49-F238E27FC236}">
                <a16:creationId xmlns:a16="http://schemas.microsoft.com/office/drawing/2014/main" id="{43467A86-01AB-0C3B-BEA1-80BD6F0A98CC}"/>
              </a:ext>
            </a:extLst>
          </p:cNvPr>
          <p:cNvSpPr/>
          <p:nvPr/>
        </p:nvSpPr>
        <p:spPr>
          <a:xfrm>
            <a:off x="3088266" y="1122136"/>
            <a:ext cx="1079340" cy="477101"/>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FFFF00"/>
              </a:highlight>
              <a:uLnTx/>
              <a:uFillTx/>
              <a:latin typeface="Calibri" panose="020F0502020204030204"/>
              <a:ea typeface="+mn-ea"/>
              <a:cs typeface="+mn-cs"/>
            </a:endParaRPr>
          </a:p>
        </p:txBody>
      </p:sp>
    </p:spTree>
    <p:extLst>
      <p:ext uri="{BB962C8B-B14F-4D97-AF65-F5344CB8AC3E}">
        <p14:creationId xmlns:p14="http://schemas.microsoft.com/office/powerpoint/2010/main" val="19313122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animBg="1"/>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61AE4FC-92D3-4733-9FAD-D7D4914A56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669B93DB-286F-4716-9AD5-E855761B9421}"/>
              </a:ext>
            </a:extLst>
          </p:cNvPr>
          <p:cNvSpPr/>
          <p:nvPr/>
        </p:nvSpPr>
        <p:spPr>
          <a:xfrm>
            <a:off x="186249" y="260326"/>
            <a:ext cx="11685574" cy="614205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TextBox 7">
            <a:extLst>
              <a:ext uri="{FF2B5EF4-FFF2-40B4-BE49-F238E27FC236}">
                <a16:creationId xmlns:a16="http://schemas.microsoft.com/office/drawing/2014/main" id="{E85EED04-8484-4939-BBCF-7DF3C75D375F}"/>
              </a:ext>
            </a:extLst>
          </p:cNvPr>
          <p:cNvSpPr txBox="1"/>
          <p:nvPr/>
        </p:nvSpPr>
        <p:spPr>
          <a:xfrm>
            <a:off x="175591" y="409194"/>
            <a:ext cx="11530331"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4800" b="1" i="0" u="none" strike="noStrike" kern="1200" cap="none" spc="0" normalizeH="0" baseline="0" noProof="0" dirty="0" err="1">
                <a:ln>
                  <a:noFill/>
                </a:ln>
                <a:solidFill>
                  <a:srgbClr val="002060"/>
                </a:solidFill>
                <a:effectLst/>
                <a:uLnTx/>
                <a:uFillTx/>
                <a:latin typeface="Calibri"/>
                <a:ea typeface="+mn-ea"/>
                <a:cs typeface="Times New Roman" panose="02020603050405020304" pitchFamily="18" charset="0"/>
              </a:rPr>
              <a:t>Muốn</a:t>
            </a:r>
            <a:r>
              <a:rPr kumimoji="0" lang="en-US" altLang="en-US" sz="4800" b="1" i="0" u="none" strike="noStrike" kern="1200" cap="none" spc="0" normalizeH="0" baseline="0" noProof="0" dirty="0">
                <a:ln>
                  <a:noFill/>
                </a:ln>
                <a:solidFill>
                  <a:srgbClr val="002060"/>
                </a:solidFill>
                <a:effectLst/>
                <a:uLnTx/>
                <a:uFillTx/>
                <a:latin typeface="Calibri"/>
                <a:ea typeface="+mn-ea"/>
                <a:cs typeface="Times New Roman" panose="02020603050405020304" pitchFamily="18" charset="0"/>
              </a:rPr>
              <a:t> </a:t>
            </a:r>
            <a:r>
              <a:rPr kumimoji="0" lang="en-US" altLang="en-US" sz="4800" b="1" i="0" u="none" strike="noStrike" kern="1200" cap="none" spc="0" normalizeH="0" baseline="0" noProof="0" dirty="0" err="1">
                <a:ln>
                  <a:noFill/>
                </a:ln>
                <a:solidFill>
                  <a:srgbClr val="002060"/>
                </a:solidFill>
                <a:effectLst/>
                <a:uLnTx/>
                <a:uFillTx/>
                <a:latin typeface="Calibri"/>
                <a:ea typeface="+mn-ea"/>
                <a:cs typeface="Times New Roman" panose="02020603050405020304" pitchFamily="18" charset="0"/>
              </a:rPr>
              <a:t>tính</a:t>
            </a:r>
            <a:r>
              <a:rPr kumimoji="0" lang="en-US" altLang="en-US" sz="4800" b="1" i="0" u="none" strike="noStrike" kern="1200" cap="none" spc="0" normalizeH="0" baseline="0" noProof="0" dirty="0">
                <a:ln>
                  <a:noFill/>
                </a:ln>
                <a:solidFill>
                  <a:srgbClr val="002060"/>
                </a:solidFill>
                <a:effectLst/>
                <a:uLnTx/>
                <a:uFillTx/>
                <a:latin typeface="Calibri"/>
                <a:ea typeface="+mn-ea"/>
                <a:cs typeface="Times New Roman" panose="02020603050405020304" pitchFamily="18" charset="0"/>
              </a:rPr>
              <a:t> </a:t>
            </a:r>
            <a:r>
              <a:rPr kumimoji="0" lang="en-US" altLang="en-US" sz="4800" b="1" i="0" u="none" strike="noStrike" kern="1200" cap="none" spc="0" normalizeH="0" baseline="0" noProof="0" dirty="0" err="1">
                <a:ln>
                  <a:noFill/>
                </a:ln>
                <a:solidFill>
                  <a:srgbClr val="FF198C"/>
                </a:solidFill>
                <a:effectLst/>
                <a:uLnTx/>
                <a:uFillTx/>
                <a:latin typeface="Calibri"/>
                <a:ea typeface="+mn-ea"/>
                <a:cs typeface="Times New Roman" panose="02020603050405020304" pitchFamily="18" charset="0"/>
              </a:rPr>
              <a:t>thời</a:t>
            </a:r>
            <a:r>
              <a:rPr kumimoji="0" lang="en-US" altLang="en-US" sz="4800" b="1" i="0" u="none" strike="noStrike" kern="1200" cap="none" spc="0" normalizeH="0" baseline="0" noProof="0" dirty="0">
                <a:ln>
                  <a:noFill/>
                </a:ln>
                <a:solidFill>
                  <a:srgbClr val="FF198C"/>
                </a:solidFill>
                <a:effectLst/>
                <a:uLnTx/>
                <a:uFillTx/>
                <a:latin typeface="Calibri"/>
                <a:ea typeface="+mn-ea"/>
                <a:cs typeface="Times New Roman" panose="02020603050405020304" pitchFamily="18" charset="0"/>
              </a:rPr>
              <a:t> </a:t>
            </a:r>
            <a:r>
              <a:rPr kumimoji="0" lang="en-US" altLang="en-US" sz="4800" b="1" i="0" u="none" strike="noStrike" kern="1200" cap="none" spc="0" normalizeH="0" baseline="0" noProof="0" dirty="0" err="1">
                <a:ln>
                  <a:noFill/>
                </a:ln>
                <a:solidFill>
                  <a:srgbClr val="FF198C"/>
                </a:solidFill>
                <a:effectLst/>
                <a:uLnTx/>
                <a:uFillTx/>
                <a:latin typeface="Calibri"/>
                <a:ea typeface="+mn-ea"/>
                <a:cs typeface="Times New Roman" panose="02020603050405020304" pitchFamily="18" charset="0"/>
              </a:rPr>
              <a:t>gian</a:t>
            </a:r>
            <a:r>
              <a:rPr kumimoji="0" lang="en-US" altLang="en-US" sz="4800" b="1" i="0" u="none" strike="noStrike" kern="1200" cap="none" spc="0" normalizeH="0" baseline="0" noProof="0" dirty="0">
                <a:ln>
                  <a:noFill/>
                </a:ln>
                <a:solidFill>
                  <a:srgbClr val="FF198C"/>
                </a:solidFill>
                <a:effectLst/>
                <a:uLnTx/>
                <a:uFillTx/>
                <a:latin typeface="Calibri"/>
                <a:ea typeface="+mn-ea"/>
                <a:cs typeface="Times New Roman" panose="02020603050405020304" pitchFamily="18" charset="0"/>
              </a:rPr>
              <a:t> </a:t>
            </a:r>
            <a:r>
              <a:rPr kumimoji="0" lang="en-US" altLang="en-US" sz="4800" b="1" i="0" u="none" strike="noStrike" kern="1200" cap="none" spc="0" normalizeH="0" baseline="0" noProof="0" dirty="0">
                <a:ln>
                  <a:noFill/>
                </a:ln>
                <a:solidFill>
                  <a:srgbClr val="002060"/>
                </a:solidFill>
                <a:effectLst/>
                <a:uLnTx/>
                <a:uFillTx/>
                <a:latin typeface="Calibri"/>
                <a:ea typeface="+mn-ea"/>
                <a:cs typeface="Times New Roman" panose="02020603050405020304" pitchFamily="18" charset="0"/>
              </a:rPr>
              <a:t>ta </a:t>
            </a:r>
            <a:r>
              <a:rPr kumimoji="0" lang="en-US" altLang="en-US" sz="4800" b="1" i="0" u="none" strike="noStrike" kern="1200" cap="none" spc="0" normalizeH="0" baseline="0" noProof="0" dirty="0" err="1">
                <a:ln>
                  <a:noFill/>
                </a:ln>
                <a:solidFill>
                  <a:srgbClr val="002060"/>
                </a:solidFill>
                <a:effectLst/>
                <a:uLnTx/>
                <a:uFillTx/>
                <a:latin typeface="Calibri"/>
                <a:ea typeface="+mn-ea"/>
                <a:cs typeface="Times New Roman" panose="02020603050405020304" pitchFamily="18" charset="0"/>
              </a:rPr>
              <a:t>lấy</a:t>
            </a:r>
            <a:r>
              <a:rPr kumimoji="0" lang="en-US" altLang="en-US" sz="4800" b="1" i="0" u="none" strike="noStrike" kern="1200" cap="none" spc="0" normalizeH="0" baseline="0" noProof="0" dirty="0">
                <a:ln>
                  <a:noFill/>
                </a:ln>
                <a:solidFill>
                  <a:srgbClr val="002060"/>
                </a:solidFill>
                <a:effectLst/>
                <a:uLnTx/>
                <a:uFillTx/>
                <a:latin typeface="Calibri"/>
                <a:ea typeface="+mn-ea"/>
                <a:cs typeface="Times New Roman" panose="02020603050405020304" pitchFamily="18" charset="0"/>
              </a:rPr>
              <a:t> </a:t>
            </a:r>
            <a:r>
              <a:rPr kumimoji="0" lang="en-US" altLang="en-US" sz="4800" b="1" i="0" u="none" strike="noStrike" kern="1200" cap="none" spc="0" normalizeH="0" baseline="0" noProof="0" dirty="0" err="1">
                <a:ln>
                  <a:noFill/>
                </a:ln>
                <a:solidFill>
                  <a:srgbClr val="00B050"/>
                </a:solidFill>
                <a:effectLst/>
                <a:uLnTx/>
                <a:uFillTx/>
                <a:latin typeface="Calibri"/>
                <a:ea typeface="+mn-ea"/>
                <a:cs typeface="Times New Roman" panose="02020603050405020304" pitchFamily="18" charset="0"/>
              </a:rPr>
              <a:t>quãng</a:t>
            </a:r>
            <a:r>
              <a:rPr kumimoji="0" lang="en-US" altLang="en-US" sz="4800" b="1" i="0" u="none" strike="noStrike" kern="1200" cap="none" spc="0" normalizeH="0" baseline="0" noProof="0" dirty="0">
                <a:ln>
                  <a:noFill/>
                </a:ln>
                <a:solidFill>
                  <a:srgbClr val="00B050"/>
                </a:solidFill>
                <a:effectLst/>
                <a:uLnTx/>
                <a:uFillTx/>
                <a:latin typeface="Calibri"/>
                <a:ea typeface="+mn-ea"/>
                <a:cs typeface="Times New Roman" panose="02020603050405020304" pitchFamily="18" charset="0"/>
              </a:rPr>
              <a:t> </a:t>
            </a:r>
            <a:r>
              <a:rPr kumimoji="0" lang="en-US" altLang="en-US" sz="4800" b="1" i="0" u="none" strike="noStrike" kern="1200" cap="none" spc="0" normalizeH="0" baseline="0" noProof="0" dirty="0" err="1">
                <a:ln>
                  <a:noFill/>
                </a:ln>
                <a:solidFill>
                  <a:srgbClr val="00B050"/>
                </a:solidFill>
                <a:effectLst/>
                <a:uLnTx/>
                <a:uFillTx/>
                <a:latin typeface="Calibri"/>
                <a:ea typeface="+mn-ea"/>
                <a:cs typeface="Times New Roman" panose="02020603050405020304" pitchFamily="18" charset="0"/>
              </a:rPr>
              <a:t>đường</a:t>
            </a:r>
            <a:r>
              <a:rPr kumimoji="0" lang="en-US" altLang="en-US" sz="4800" b="1" i="0" u="none" strike="noStrike" kern="1200" cap="none" spc="0" normalizeH="0" baseline="0" noProof="0" dirty="0">
                <a:ln>
                  <a:noFill/>
                </a:ln>
                <a:solidFill>
                  <a:srgbClr val="00B050"/>
                </a:solidFill>
                <a:effectLst/>
                <a:uLnTx/>
                <a:uFillTx/>
                <a:latin typeface="Calibri"/>
                <a:ea typeface="+mn-ea"/>
                <a:cs typeface="Times New Roman" panose="02020603050405020304" pitchFamily="18" charset="0"/>
              </a:rPr>
              <a:t> </a:t>
            </a:r>
            <a:r>
              <a:rPr kumimoji="0" lang="en-US" altLang="en-US" sz="4800" b="1" i="0" u="none" strike="noStrike" kern="1200" cap="none" spc="0" normalizeH="0" baseline="0" noProof="0" dirty="0">
                <a:ln>
                  <a:noFill/>
                </a:ln>
                <a:solidFill>
                  <a:srgbClr val="002060"/>
                </a:solidFill>
                <a:effectLst/>
                <a:uLnTx/>
                <a:uFillTx/>
                <a:latin typeface="Calibri"/>
                <a:ea typeface="+mn-ea"/>
                <a:cs typeface="Times New Roman" panose="02020603050405020304" pitchFamily="18" charset="0"/>
              </a:rPr>
              <a:t>chia </a:t>
            </a:r>
            <a:r>
              <a:rPr kumimoji="0" lang="en-US" altLang="en-US" sz="4800" b="1" i="0" u="none" strike="noStrike" kern="1200" cap="none" spc="0" normalizeH="0" baseline="0" noProof="0" dirty="0" err="1">
                <a:ln>
                  <a:noFill/>
                </a:ln>
                <a:solidFill>
                  <a:srgbClr val="002060"/>
                </a:solidFill>
                <a:effectLst/>
                <a:uLnTx/>
                <a:uFillTx/>
                <a:latin typeface="Calibri"/>
                <a:ea typeface="+mn-ea"/>
                <a:cs typeface="Times New Roman" panose="02020603050405020304" pitchFamily="18" charset="0"/>
              </a:rPr>
              <a:t>cho</a:t>
            </a:r>
            <a:r>
              <a:rPr kumimoji="0" lang="en-US" altLang="en-US" sz="4800" b="1" i="0" u="none" strike="noStrike" kern="1200" cap="none" spc="0" normalizeH="0" baseline="0" noProof="0" dirty="0">
                <a:ln>
                  <a:noFill/>
                </a:ln>
                <a:solidFill>
                  <a:srgbClr val="002060"/>
                </a:solidFill>
                <a:effectLst/>
                <a:uLnTx/>
                <a:uFillTx/>
                <a:latin typeface="Calibri"/>
                <a:ea typeface="+mn-ea"/>
                <a:cs typeface="Times New Roman" panose="02020603050405020304" pitchFamily="18" charset="0"/>
              </a:rPr>
              <a:t> </a:t>
            </a:r>
            <a:r>
              <a:rPr kumimoji="0" lang="en-US" altLang="en-US" sz="4800" b="1" i="0" u="none" strike="noStrike" kern="1200" cap="none" spc="0" normalizeH="0" baseline="0" noProof="0" dirty="0" err="1">
                <a:ln>
                  <a:noFill/>
                </a:ln>
                <a:solidFill>
                  <a:srgbClr val="00B050"/>
                </a:solidFill>
                <a:effectLst/>
                <a:uLnTx/>
                <a:uFillTx/>
                <a:latin typeface="Calibri"/>
                <a:ea typeface="+mn-ea"/>
                <a:cs typeface="Times New Roman" panose="02020603050405020304" pitchFamily="18" charset="0"/>
              </a:rPr>
              <a:t>vận</a:t>
            </a:r>
            <a:r>
              <a:rPr kumimoji="0" lang="en-US" altLang="en-US" sz="4800" b="1" i="0" u="none" strike="noStrike" kern="1200" cap="none" spc="0" normalizeH="0" baseline="0" noProof="0" dirty="0">
                <a:ln>
                  <a:noFill/>
                </a:ln>
                <a:solidFill>
                  <a:srgbClr val="00B050"/>
                </a:solidFill>
                <a:effectLst/>
                <a:uLnTx/>
                <a:uFillTx/>
                <a:latin typeface="Calibri"/>
                <a:ea typeface="+mn-ea"/>
                <a:cs typeface="Times New Roman" panose="02020603050405020304" pitchFamily="18" charset="0"/>
              </a:rPr>
              <a:t> </a:t>
            </a:r>
            <a:r>
              <a:rPr kumimoji="0" lang="en-US" altLang="en-US" sz="4800" b="1" i="0" u="none" strike="noStrike" kern="1200" cap="none" spc="0" normalizeH="0" baseline="0" noProof="0" dirty="0" err="1">
                <a:ln>
                  <a:noFill/>
                </a:ln>
                <a:solidFill>
                  <a:srgbClr val="00B050"/>
                </a:solidFill>
                <a:effectLst/>
                <a:uLnTx/>
                <a:uFillTx/>
                <a:latin typeface="Calibri"/>
                <a:ea typeface="+mn-ea"/>
                <a:cs typeface="Times New Roman" panose="02020603050405020304" pitchFamily="18" charset="0"/>
              </a:rPr>
              <a:t>tốc</a:t>
            </a:r>
            <a:r>
              <a:rPr kumimoji="0" lang="en-US" altLang="en-US" sz="4800" b="1" i="0" u="none" strike="noStrike" kern="1200" cap="none" spc="0" normalizeH="0" baseline="0" noProof="0" dirty="0">
                <a:ln>
                  <a:noFill/>
                </a:ln>
                <a:solidFill>
                  <a:srgbClr val="002060"/>
                </a:solidFill>
                <a:effectLst/>
                <a:uLnTx/>
                <a:uFillTx/>
                <a:latin typeface="Calibri"/>
                <a:ea typeface="+mn-ea"/>
                <a:cs typeface="Times New Roman" panose="02020603050405020304" pitchFamily="18" charset="0"/>
              </a:rPr>
              <a:t>.</a:t>
            </a:r>
          </a:p>
        </p:txBody>
      </p:sp>
      <p:sp>
        <p:nvSpPr>
          <p:cNvPr id="9" name="TextBox 8">
            <a:extLst>
              <a:ext uri="{FF2B5EF4-FFF2-40B4-BE49-F238E27FC236}">
                <a16:creationId xmlns:a16="http://schemas.microsoft.com/office/drawing/2014/main" id="{183C60EB-0B19-422A-B5C1-FB0601E42F0F}"/>
              </a:ext>
            </a:extLst>
          </p:cNvPr>
          <p:cNvSpPr txBox="1"/>
          <p:nvPr/>
        </p:nvSpPr>
        <p:spPr>
          <a:xfrm>
            <a:off x="4764402" y="1978854"/>
            <a:ext cx="2309497" cy="923330"/>
          </a:xfrm>
          <a:prstGeom prst="rect">
            <a:avLst/>
          </a:prstGeom>
          <a:solidFill>
            <a:srgbClr val="FFEFFF"/>
          </a:solidFill>
          <a:ln w="38100">
            <a:solidFill>
              <a:srgbClr val="FF99CC"/>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400" b="1" i="0" u="none" strike="noStrike" kern="1200" cap="none" spc="0" normalizeH="0" baseline="0" noProof="0" dirty="0">
                <a:ln>
                  <a:noFill/>
                </a:ln>
                <a:solidFill>
                  <a:srgbClr val="C00000"/>
                </a:solidFill>
                <a:effectLst/>
                <a:uLnTx/>
                <a:uFillTx/>
                <a:latin typeface="Calibri"/>
                <a:ea typeface="+mn-ea"/>
                <a:cs typeface="Times New Roman" panose="02020603050405020304" pitchFamily="18" charset="0"/>
              </a:rPr>
              <a:t>t = s : v</a:t>
            </a:r>
          </a:p>
        </p:txBody>
      </p:sp>
      <p:sp>
        <p:nvSpPr>
          <p:cNvPr id="10" name="TextBox 9">
            <a:extLst>
              <a:ext uri="{FF2B5EF4-FFF2-40B4-BE49-F238E27FC236}">
                <a16:creationId xmlns:a16="http://schemas.microsoft.com/office/drawing/2014/main" id="{9EC91479-B4D1-436A-A7DA-7A48AB5A8A36}"/>
              </a:ext>
            </a:extLst>
          </p:cNvPr>
          <p:cNvSpPr txBox="1"/>
          <p:nvPr/>
        </p:nvSpPr>
        <p:spPr>
          <a:xfrm>
            <a:off x="2035277" y="2952411"/>
            <a:ext cx="4404851" cy="2123658"/>
          </a:xfrm>
          <a:prstGeom prst="rect">
            <a:avLst/>
          </a:prstGeom>
          <a:noFill/>
          <a:ln w="38100">
            <a:no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en-US" sz="4400" b="0"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a:ea typeface="+mn-ea"/>
                <a:cs typeface="Times New Roman" panose="02020603050405020304" pitchFamily="18" charset="0"/>
              </a:rPr>
              <a:t>s : </a:t>
            </a:r>
            <a:r>
              <a:rPr kumimoji="0" lang="en-US" altLang="en-US" sz="4400" b="0"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Calibri"/>
                <a:ea typeface="+mn-ea"/>
                <a:cs typeface="Times New Roman" panose="02020603050405020304" pitchFamily="18" charset="0"/>
              </a:rPr>
              <a:t>quãng</a:t>
            </a:r>
            <a:r>
              <a:rPr kumimoji="0" lang="en-US" altLang="en-US" sz="4400" b="0"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a:ea typeface="+mn-ea"/>
                <a:cs typeface="Times New Roman" panose="02020603050405020304" pitchFamily="18" charset="0"/>
              </a:rPr>
              <a:t> </a:t>
            </a:r>
            <a:r>
              <a:rPr kumimoji="0" lang="en-US" altLang="en-US" sz="4400" b="0"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Calibri"/>
                <a:ea typeface="+mn-ea"/>
                <a:cs typeface="Times New Roman" panose="02020603050405020304" pitchFamily="18" charset="0"/>
              </a:rPr>
              <a:t>đường</a:t>
            </a:r>
            <a:endParaRPr kumimoji="0" lang="en-US" altLang="en-US" sz="4400" b="0"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en-US" sz="4400" b="0"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a:ea typeface="+mn-ea"/>
                <a:cs typeface="Times New Roman" panose="02020603050405020304" pitchFamily="18" charset="0"/>
              </a:rPr>
              <a:t>v : </a:t>
            </a:r>
            <a:r>
              <a:rPr kumimoji="0" lang="en-US" altLang="en-US" sz="4400" b="0"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Calibri"/>
                <a:ea typeface="+mn-ea"/>
                <a:cs typeface="Times New Roman" panose="02020603050405020304" pitchFamily="18" charset="0"/>
              </a:rPr>
              <a:t>vận</a:t>
            </a:r>
            <a:r>
              <a:rPr kumimoji="0" lang="en-US" altLang="en-US" sz="4400" b="0"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a:ea typeface="+mn-ea"/>
                <a:cs typeface="Times New Roman" panose="02020603050405020304" pitchFamily="18" charset="0"/>
              </a:rPr>
              <a:t> </a:t>
            </a:r>
            <a:r>
              <a:rPr kumimoji="0" lang="en-US" altLang="en-US" sz="4400" b="0"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Calibri"/>
                <a:ea typeface="+mn-ea"/>
                <a:cs typeface="Times New Roman" panose="02020603050405020304" pitchFamily="18" charset="0"/>
              </a:rPr>
              <a:t>tốc</a:t>
            </a:r>
            <a:endParaRPr kumimoji="0" lang="en-US" altLang="en-US" sz="4400" b="0"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en-US" sz="4400" b="0"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a:ea typeface="+mn-ea"/>
                <a:cs typeface="Times New Roman" panose="02020603050405020304" pitchFamily="18" charset="0"/>
              </a:rPr>
              <a:t>t : </a:t>
            </a:r>
            <a:r>
              <a:rPr kumimoji="0" lang="en-US" altLang="en-US" sz="4400" b="0"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Calibri"/>
                <a:ea typeface="+mn-ea"/>
                <a:cs typeface="Times New Roman" panose="02020603050405020304" pitchFamily="18" charset="0"/>
              </a:rPr>
              <a:t>thời</a:t>
            </a:r>
            <a:r>
              <a:rPr kumimoji="0" lang="en-US" altLang="en-US" sz="4400" b="0"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a:ea typeface="+mn-ea"/>
                <a:cs typeface="Times New Roman" panose="02020603050405020304" pitchFamily="18" charset="0"/>
              </a:rPr>
              <a:t> </a:t>
            </a:r>
            <a:r>
              <a:rPr kumimoji="0" lang="en-US" altLang="en-US" sz="4400" b="0"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Calibri"/>
                <a:ea typeface="+mn-ea"/>
                <a:cs typeface="Times New Roman" panose="02020603050405020304" pitchFamily="18" charset="0"/>
              </a:rPr>
              <a:t>gian</a:t>
            </a:r>
            <a:endParaRPr kumimoji="0" lang="en-US" altLang="en-US" sz="4400" b="0"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a:ea typeface="+mn-ea"/>
              <a:cs typeface="Times New Roman" panose="02020603050405020304" pitchFamily="18" charset="0"/>
            </a:endParaRPr>
          </a:p>
        </p:txBody>
      </p:sp>
      <p:pic>
        <p:nvPicPr>
          <p:cNvPr id="19" name="Picture 18">
            <a:extLst>
              <a:ext uri="{FF2B5EF4-FFF2-40B4-BE49-F238E27FC236}">
                <a16:creationId xmlns:a16="http://schemas.microsoft.com/office/drawing/2014/main" id="{B2A5C3F7-ACA5-472D-96B9-BBBD0C3F9B4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0247" b="100000" l="0" r="100000">
                        <a14:foregroundMark x1="64631" y1="22963" x2="73113" y2="26543"/>
                        <a14:foregroundMark x1="20526" y1="90617" x2="41306" y2="99136"/>
                      </a14:backgroundRemoval>
                    </a14:imgEffect>
                  </a14:imgLayer>
                </a14:imgProps>
              </a:ext>
            </a:extLst>
          </a:blip>
          <a:srcRect l="3572" t="20414"/>
          <a:stretch/>
        </p:blipFill>
        <p:spPr>
          <a:xfrm>
            <a:off x="1022555" y="5105178"/>
            <a:ext cx="9832257" cy="1363870"/>
          </a:xfrm>
          <a:prstGeom prst="rect">
            <a:avLst/>
          </a:prstGeom>
        </p:spPr>
      </p:pic>
      <p:sp>
        <p:nvSpPr>
          <p:cNvPr id="14" name="TextBox 13">
            <a:extLst>
              <a:ext uri="{FF2B5EF4-FFF2-40B4-BE49-F238E27FC236}">
                <a16:creationId xmlns:a16="http://schemas.microsoft.com/office/drawing/2014/main" id="{E43593CA-22BA-48DA-8FE7-6F999D260FA1}"/>
              </a:ext>
            </a:extLst>
          </p:cNvPr>
          <p:cNvSpPr txBox="1"/>
          <p:nvPr/>
        </p:nvSpPr>
        <p:spPr>
          <a:xfrm>
            <a:off x="1602096" y="5440803"/>
            <a:ext cx="863411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0">
                  <a:solidFill>
                    <a:sysClr val="windowText" lastClr="000000"/>
                  </a:solidFill>
                </a:ln>
                <a:solidFill>
                  <a:srgbClr val="FF0000"/>
                </a:solidFill>
                <a:effectLst>
                  <a:outerShdw blurRad="38100" dist="19050" dir="2700000" algn="tl" rotWithShape="0">
                    <a:prstClr val="black">
                      <a:alpha val="40000"/>
                    </a:prstClr>
                  </a:outerShdw>
                </a:effectLst>
                <a:uLnTx/>
                <a:uFillTx/>
                <a:latin typeface="Calibri"/>
                <a:ea typeface="+mn-ea"/>
                <a:cs typeface="+mn-cs"/>
              </a:rPr>
              <a:t>* </a:t>
            </a:r>
            <a:r>
              <a:rPr kumimoji="0" lang="en-US" sz="3600" b="1" i="0" u="none" strike="noStrike" kern="1200" cap="none" spc="0" normalizeH="0" baseline="0" noProof="0" dirty="0" err="1">
                <a:ln w="0">
                  <a:solidFill>
                    <a:sysClr val="windowText" lastClr="000000"/>
                  </a:solidFill>
                </a:ln>
                <a:solidFill>
                  <a:srgbClr val="FF0000"/>
                </a:solidFill>
                <a:effectLst>
                  <a:outerShdw blurRad="38100" dist="19050" dir="2700000" algn="tl" rotWithShape="0">
                    <a:prstClr val="black">
                      <a:alpha val="40000"/>
                    </a:prstClr>
                  </a:outerShdw>
                </a:effectLst>
                <a:uLnTx/>
                <a:uFillTx/>
                <a:latin typeface="Calibri"/>
                <a:ea typeface="+mn-ea"/>
                <a:cs typeface="+mn-cs"/>
              </a:rPr>
              <a:t>Lưu</a:t>
            </a:r>
            <a:r>
              <a:rPr kumimoji="0" lang="en-US" sz="3600" b="1" i="0" u="none" strike="noStrike" kern="1200" cap="none" spc="0" normalizeH="0" baseline="0" noProof="0" dirty="0">
                <a:ln w="0">
                  <a:solidFill>
                    <a:sysClr val="windowText" lastClr="000000"/>
                  </a:solidFill>
                </a:ln>
                <a:solidFill>
                  <a:srgbClr val="FF0000"/>
                </a:solidFill>
                <a:effectLst>
                  <a:outerShdw blurRad="38100" dist="19050" dir="2700000" algn="tl" rotWithShape="0">
                    <a:prstClr val="black">
                      <a:alpha val="40000"/>
                    </a:prstClr>
                  </a:outerShdw>
                </a:effectLst>
                <a:uLnTx/>
                <a:uFillTx/>
                <a:latin typeface="Calibri"/>
                <a:ea typeface="+mn-ea"/>
                <a:cs typeface="+mn-cs"/>
              </a:rPr>
              <a:t> ý: </a:t>
            </a:r>
            <a:r>
              <a:rPr kumimoji="0" lang="en-US" sz="3600" b="1" i="0" u="none" strike="noStrike" kern="1200" cap="none" spc="0" normalizeH="0" baseline="0" noProof="0" dirty="0" err="1">
                <a:ln w="0">
                  <a:solidFill>
                    <a:sysClr val="windowText" lastClr="000000"/>
                  </a:solidFill>
                </a:ln>
                <a:solidFill>
                  <a:srgbClr val="FF0000"/>
                </a:solidFill>
                <a:effectLst>
                  <a:outerShdw blurRad="38100" dist="19050" dir="2700000" algn="tl" rotWithShape="0">
                    <a:prstClr val="black">
                      <a:alpha val="40000"/>
                    </a:prstClr>
                  </a:outerShdw>
                </a:effectLst>
                <a:uLnTx/>
                <a:uFillTx/>
                <a:latin typeface="Calibri"/>
                <a:ea typeface="+mn-ea"/>
                <a:cs typeface="+mn-cs"/>
              </a:rPr>
              <a:t>Các</a:t>
            </a:r>
            <a:r>
              <a:rPr kumimoji="0" lang="en-US" sz="3600" b="1" i="0" u="none" strike="noStrike" kern="1200" cap="none" spc="0" normalizeH="0" baseline="0" noProof="0" dirty="0">
                <a:ln w="0">
                  <a:solidFill>
                    <a:sysClr val="windowText" lastClr="000000"/>
                  </a:solidFill>
                </a:ln>
                <a:solidFill>
                  <a:srgbClr val="FF0000"/>
                </a:solidFill>
                <a:effectLst>
                  <a:outerShdw blurRad="38100" dist="19050" dir="2700000" algn="tl" rotWithShape="0">
                    <a:prstClr val="black">
                      <a:alpha val="40000"/>
                    </a:prstClr>
                  </a:outerShdw>
                </a:effectLst>
                <a:uLnTx/>
                <a:uFillTx/>
                <a:latin typeface="Calibri"/>
                <a:ea typeface="+mn-ea"/>
                <a:cs typeface="+mn-cs"/>
              </a:rPr>
              <a:t> </a:t>
            </a:r>
            <a:r>
              <a:rPr kumimoji="0" lang="en-US" sz="3600" b="1" i="0" u="none" strike="noStrike" kern="1200" cap="none" spc="0" normalizeH="0" baseline="0" noProof="0" dirty="0" err="1">
                <a:ln w="0">
                  <a:solidFill>
                    <a:sysClr val="windowText" lastClr="000000"/>
                  </a:solidFill>
                </a:ln>
                <a:solidFill>
                  <a:srgbClr val="FF0000"/>
                </a:solidFill>
                <a:effectLst>
                  <a:outerShdw blurRad="38100" dist="19050" dir="2700000" algn="tl" rotWithShape="0">
                    <a:prstClr val="black">
                      <a:alpha val="40000"/>
                    </a:prstClr>
                  </a:outerShdw>
                </a:effectLst>
                <a:uLnTx/>
                <a:uFillTx/>
                <a:latin typeface="Calibri"/>
                <a:ea typeface="+mn-ea"/>
                <a:cs typeface="+mn-cs"/>
              </a:rPr>
              <a:t>đơn</a:t>
            </a:r>
            <a:r>
              <a:rPr kumimoji="0" lang="en-US" sz="3600" b="1" i="0" u="none" strike="noStrike" kern="1200" cap="none" spc="0" normalizeH="0" baseline="0" noProof="0" dirty="0">
                <a:ln w="0">
                  <a:solidFill>
                    <a:sysClr val="windowText" lastClr="000000"/>
                  </a:solidFill>
                </a:ln>
                <a:solidFill>
                  <a:srgbClr val="FF0000"/>
                </a:solidFill>
                <a:effectLst>
                  <a:outerShdw blurRad="38100" dist="19050" dir="2700000" algn="tl" rotWithShape="0">
                    <a:prstClr val="black">
                      <a:alpha val="40000"/>
                    </a:prstClr>
                  </a:outerShdw>
                </a:effectLst>
                <a:uLnTx/>
                <a:uFillTx/>
                <a:latin typeface="Calibri"/>
                <a:ea typeface="+mn-ea"/>
                <a:cs typeface="+mn-cs"/>
              </a:rPr>
              <a:t> </a:t>
            </a:r>
            <a:r>
              <a:rPr kumimoji="0" lang="en-US" sz="3600" b="1" i="0" u="none" strike="noStrike" kern="1200" cap="none" spc="0" normalizeH="0" baseline="0" noProof="0" dirty="0" err="1">
                <a:ln w="0">
                  <a:solidFill>
                    <a:sysClr val="windowText" lastClr="000000"/>
                  </a:solidFill>
                </a:ln>
                <a:solidFill>
                  <a:srgbClr val="FF0000"/>
                </a:solidFill>
                <a:effectLst>
                  <a:outerShdw blurRad="38100" dist="19050" dir="2700000" algn="tl" rotWithShape="0">
                    <a:prstClr val="black">
                      <a:alpha val="40000"/>
                    </a:prstClr>
                  </a:outerShdw>
                </a:effectLst>
                <a:uLnTx/>
                <a:uFillTx/>
                <a:latin typeface="Calibri"/>
                <a:ea typeface="+mn-ea"/>
                <a:cs typeface="+mn-cs"/>
              </a:rPr>
              <a:t>vị</a:t>
            </a:r>
            <a:r>
              <a:rPr kumimoji="0" lang="en-US" sz="3600" b="1" i="0" u="none" strike="noStrike" kern="1200" cap="none" spc="0" normalizeH="0" baseline="0" noProof="0" dirty="0">
                <a:ln w="0">
                  <a:solidFill>
                    <a:sysClr val="windowText" lastClr="000000"/>
                  </a:solidFill>
                </a:ln>
                <a:solidFill>
                  <a:srgbClr val="FF0000"/>
                </a:solidFill>
                <a:effectLst>
                  <a:outerShdw blurRad="38100" dist="19050" dir="2700000" algn="tl" rotWithShape="0">
                    <a:prstClr val="black">
                      <a:alpha val="40000"/>
                    </a:prstClr>
                  </a:outerShdw>
                </a:effectLst>
                <a:uLnTx/>
                <a:uFillTx/>
                <a:latin typeface="Calibri"/>
                <a:ea typeface="+mn-ea"/>
                <a:cs typeface="+mn-cs"/>
              </a:rPr>
              <a:t> </a:t>
            </a:r>
            <a:r>
              <a:rPr kumimoji="0" lang="en-US" sz="3600" b="1" i="0" u="none" strike="noStrike" kern="1200" cap="none" spc="0" normalizeH="0" baseline="0" noProof="0" dirty="0" err="1">
                <a:ln w="0">
                  <a:solidFill>
                    <a:sysClr val="windowText" lastClr="000000"/>
                  </a:solidFill>
                </a:ln>
                <a:solidFill>
                  <a:srgbClr val="FF0000"/>
                </a:solidFill>
                <a:effectLst>
                  <a:outerShdw blurRad="38100" dist="19050" dir="2700000" algn="tl" rotWithShape="0">
                    <a:prstClr val="black">
                      <a:alpha val="40000"/>
                    </a:prstClr>
                  </a:outerShdw>
                </a:effectLst>
                <a:uLnTx/>
                <a:uFillTx/>
                <a:latin typeface="Calibri"/>
                <a:ea typeface="+mn-ea"/>
                <a:cs typeface="+mn-cs"/>
              </a:rPr>
              <a:t>đo</a:t>
            </a:r>
            <a:r>
              <a:rPr kumimoji="0" lang="en-US" sz="3600" b="1" i="0" u="none" strike="noStrike" kern="1200" cap="none" spc="0" normalizeH="0" baseline="0" noProof="0" dirty="0">
                <a:ln w="0">
                  <a:solidFill>
                    <a:sysClr val="windowText" lastClr="000000"/>
                  </a:solidFill>
                </a:ln>
                <a:solidFill>
                  <a:srgbClr val="FF0000"/>
                </a:solidFill>
                <a:effectLst>
                  <a:outerShdw blurRad="38100" dist="19050" dir="2700000" algn="tl" rotWithShape="0">
                    <a:prstClr val="black">
                      <a:alpha val="40000"/>
                    </a:prstClr>
                  </a:outerShdw>
                </a:effectLst>
                <a:uLnTx/>
                <a:uFillTx/>
                <a:latin typeface="Calibri"/>
                <a:ea typeface="+mn-ea"/>
                <a:cs typeface="+mn-cs"/>
              </a:rPr>
              <a:t> </a:t>
            </a:r>
            <a:r>
              <a:rPr kumimoji="0" lang="en-US" sz="3600" b="1" i="0" u="none" strike="noStrike" kern="1200" cap="none" spc="0" normalizeH="0" baseline="0" noProof="0" dirty="0" err="1">
                <a:ln w="0">
                  <a:solidFill>
                    <a:sysClr val="windowText" lastClr="000000"/>
                  </a:solidFill>
                </a:ln>
                <a:solidFill>
                  <a:srgbClr val="FF0000"/>
                </a:solidFill>
                <a:effectLst>
                  <a:outerShdw blurRad="38100" dist="19050" dir="2700000" algn="tl" rotWithShape="0">
                    <a:prstClr val="black">
                      <a:alpha val="40000"/>
                    </a:prstClr>
                  </a:outerShdw>
                </a:effectLst>
                <a:uLnTx/>
                <a:uFillTx/>
                <a:latin typeface="Calibri"/>
                <a:ea typeface="+mn-ea"/>
                <a:cs typeface="+mn-cs"/>
              </a:rPr>
              <a:t>phải</a:t>
            </a:r>
            <a:r>
              <a:rPr kumimoji="0" lang="en-US" sz="3600" b="1" i="0" u="none" strike="noStrike" kern="1200" cap="none" spc="0" normalizeH="0" baseline="0" noProof="0" dirty="0">
                <a:ln w="0">
                  <a:solidFill>
                    <a:sysClr val="windowText" lastClr="000000"/>
                  </a:solidFill>
                </a:ln>
                <a:solidFill>
                  <a:srgbClr val="FF0000"/>
                </a:solidFill>
                <a:effectLst>
                  <a:outerShdw blurRad="38100" dist="19050" dir="2700000" algn="tl" rotWithShape="0">
                    <a:prstClr val="black">
                      <a:alpha val="40000"/>
                    </a:prstClr>
                  </a:outerShdw>
                </a:effectLst>
                <a:uLnTx/>
                <a:uFillTx/>
                <a:latin typeface="Calibri"/>
                <a:ea typeface="+mn-ea"/>
                <a:cs typeface="+mn-cs"/>
              </a:rPr>
              <a:t> </a:t>
            </a:r>
            <a:r>
              <a:rPr kumimoji="0" lang="en-US" sz="3600" b="1" i="0" u="none" strike="noStrike" kern="1200" cap="none" spc="0" normalizeH="0" baseline="0" noProof="0" dirty="0" err="1">
                <a:ln w="0">
                  <a:solidFill>
                    <a:sysClr val="windowText" lastClr="000000"/>
                  </a:solidFill>
                </a:ln>
                <a:solidFill>
                  <a:srgbClr val="FF0000"/>
                </a:solidFill>
                <a:effectLst>
                  <a:outerShdw blurRad="38100" dist="19050" dir="2700000" algn="tl" rotWithShape="0">
                    <a:prstClr val="black">
                      <a:alpha val="40000"/>
                    </a:prstClr>
                  </a:outerShdw>
                </a:effectLst>
                <a:uLnTx/>
                <a:uFillTx/>
                <a:latin typeface="Calibri"/>
                <a:ea typeface="+mn-ea"/>
                <a:cs typeface="+mn-cs"/>
              </a:rPr>
              <a:t>có</a:t>
            </a:r>
            <a:r>
              <a:rPr kumimoji="0" lang="en-US" sz="3600" b="1" i="0" u="none" strike="noStrike" kern="1200" cap="none" spc="0" normalizeH="0" baseline="0" noProof="0" dirty="0">
                <a:ln w="0">
                  <a:solidFill>
                    <a:sysClr val="windowText" lastClr="000000"/>
                  </a:solidFill>
                </a:ln>
                <a:solidFill>
                  <a:srgbClr val="FF0000"/>
                </a:solidFill>
                <a:effectLst>
                  <a:outerShdw blurRad="38100" dist="19050" dir="2700000" algn="tl" rotWithShape="0">
                    <a:prstClr val="black">
                      <a:alpha val="40000"/>
                    </a:prstClr>
                  </a:outerShdw>
                </a:effectLst>
                <a:uLnTx/>
                <a:uFillTx/>
                <a:latin typeface="Calibri"/>
                <a:ea typeface="+mn-ea"/>
                <a:cs typeface="+mn-cs"/>
              </a:rPr>
              <a:t> </a:t>
            </a:r>
            <a:r>
              <a:rPr kumimoji="0" lang="en-US" sz="3600" b="1" i="0" u="none" strike="noStrike" kern="1200" cap="none" spc="0" normalizeH="0" baseline="0" noProof="0" dirty="0" err="1">
                <a:ln w="0">
                  <a:solidFill>
                    <a:sysClr val="windowText" lastClr="000000"/>
                  </a:solidFill>
                </a:ln>
                <a:solidFill>
                  <a:srgbClr val="FF0000"/>
                </a:solidFill>
                <a:effectLst>
                  <a:outerShdw blurRad="38100" dist="19050" dir="2700000" algn="tl" rotWithShape="0">
                    <a:prstClr val="black">
                      <a:alpha val="40000"/>
                    </a:prstClr>
                  </a:outerShdw>
                </a:effectLst>
                <a:uLnTx/>
                <a:uFillTx/>
                <a:latin typeface="Calibri"/>
                <a:ea typeface="+mn-ea"/>
                <a:cs typeface="+mn-cs"/>
              </a:rPr>
              <a:t>sự</a:t>
            </a:r>
            <a:r>
              <a:rPr kumimoji="0" lang="en-US" sz="3600" b="1" i="0" u="none" strike="noStrike" kern="1200" cap="none" spc="0" normalizeH="0" baseline="0" noProof="0" dirty="0">
                <a:ln w="0">
                  <a:solidFill>
                    <a:sysClr val="windowText" lastClr="000000"/>
                  </a:solidFill>
                </a:ln>
                <a:solidFill>
                  <a:srgbClr val="FF0000"/>
                </a:solidFill>
                <a:effectLst>
                  <a:outerShdw blurRad="38100" dist="19050" dir="2700000" algn="tl" rotWithShape="0">
                    <a:prstClr val="black">
                      <a:alpha val="40000"/>
                    </a:prstClr>
                  </a:outerShdw>
                </a:effectLst>
                <a:uLnTx/>
                <a:uFillTx/>
                <a:latin typeface="Calibri"/>
                <a:ea typeface="+mn-ea"/>
                <a:cs typeface="+mn-cs"/>
              </a:rPr>
              <a:t> </a:t>
            </a:r>
            <a:r>
              <a:rPr kumimoji="0" lang="en-US" sz="3600" b="1" i="0" u="none" strike="noStrike" kern="1200" cap="none" spc="0" normalizeH="0" baseline="0" noProof="0" dirty="0" err="1">
                <a:ln w="0">
                  <a:solidFill>
                    <a:sysClr val="windowText" lastClr="000000"/>
                  </a:solidFill>
                </a:ln>
                <a:solidFill>
                  <a:srgbClr val="FF0000"/>
                </a:solidFill>
                <a:effectLst>
                  <a:outerShdw blurRad="38100" dist="19050" dir="2700000" algn="tl" rotWithShape="0">
                    <a:prstClr val="black">
                      <a:alpha val="40000"/>
                    </a:prstClr>
                  </a:outerShdw>
                </a:effectLst>
                <a:uLnTx/>
                <a:uFillTx/>
                <a:latin typeface="Calibri"/>
                <a:ea typeface="+mn-ea"/>
                <a:cs typeface="+mn-cs"/>
              </a:rPr>
              <a:t>đồng</a:t>
            </a:r>
            <a:r>
              <a:rPr kumimoji="0" lang="en-US" sz="3600" b="1" i="0" u="none" strike="noStrike" kern="1200" cap="none" spc="0" normalizeH="0" baseline="0" noProof="0" dirty="0">
                <a:ln w="0">
                  <a:solidFill>
                    <a:sysClr val="windowText" lastClr="000000"/>
                  </a:solidFill>
                </a:ln>
                <a:solidFill>
                  <a:srgbClr val="FF0000"/>
                </a:solidFill>
                <a:effectLst>
                  <a:outerShdw blurRad="38100" dist="19050" dir="2700000" algn="tl" rotWithShape="0">
                    <a:prstClr val="black">
                      <a:alpha val="40000"/>
                    </a:prstClr>
                  </a:outerShdw>
                </a:effectLst>
                <a:uLnTx/>
                <a:uFillTx/>
                <a:latin typeface="Calibri"/>
                <a:ea typeface="+mn-ea"/>
                <a:cs typeface="+mn-cs"/>
              </a:rPr>
              <a:t> </a:t>
            </a:r>
            <a:r>
              <a:rPr kumimoji="0" lang="en-US" sz="3600" b="1" i="0" u="none" strike="noStrike" kern="1200" cap="none" spc="0" normalizeH="0" baseline="0" noProof="0" dirty="0" err="1">
                <a:ln w="0">
                  <a:solidFill>
                    <a:sysClr val="windowText" lastClr="000000"/>
                  </a:solidFill>
                </a:ln>
                <a:solidFill>
                  <a:srgbClr val="FF0000"/>
                </a:solidFill>
                <a:effectLst>
                  <a:outerShdw blurRad="38100" dist="19050" dir="2700000" algn="tl" rotWithShape="0">
                    <a:prstClr val="black">
                      <a:alpha val="40000"/>
                    </a:prstClr>
                  </a:outerShdw>
                </a:effectLst>
                <a:uLnTx/>
                <a:uFillTx/>
                <a:latin typeface="Calibri"/>
                <a:ea typeface="+mn-ea"/>
                <a:cs typeface="+mn-cs"/>
              </a:rPr>
              <a:t>nhất</a:t>
            </a:r>
            <a:r>
              <a:rPr kumimoji="0" lang="en-US" sz="3600" b="1" i="0" u="none" strike="noStrike" kern="1200" cap="none" spc="0" normalizeH="0" baseline="0" noProof="0" dirty="0">
                <a:ln w="0">
                  <a:solidFill>
                    <a:sysClr val="windowText" lastClr="000000"/>
                  </a:solidFill>
                </a:ln>
                <a:solidFill>
                  <a:srgbClr val="FF0000"/>
                </a:solidFill>
                <a:effectLst>
                  <a:outerShdw blurRad="38100" dist="19050" dir="2700000" algn="tl" rotWithShape="0">
                    <a:prstClr val="black">
                      <a:alpha val="40000"/>
                    </a:prstClr>
                  </a:outerShdw>
                </a:effectLst>
                <a:uLnTx/>
                <a:uFillTx/>
                <a:latin typeface="Calibri"/>
                <a:ea typeface="+mn-ea"/>
                <a:cs typeface="+mn-cs"/>
              </a:rPr>
              <a:t>.</a:t>
            </a:r>
          </a:p>
        </p:txBody>
      </p:sp>
    </p:spTree>
    <p:extLst>
      <p:ext uri="{BB962C8B-B14F-4D97-AF65-F5344CB8AC3E}">
        <p14:creationId xmlns:p14="http://schemas.microsoft.com/office/powerpoint/2010/main" val="270077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4"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par>
                          <p:cTn id="15" fill="hold">
                            <p:stCondLst>
                              <p:cond delay="1500"/>
                            </p:stCondLst>
                            <p:childTnLst>
                              <p:par>
                                <p:cTn id="16" presetID="2" presetClass="entr" presetSubtype="4"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1000"/>
                                        <p:tgtEl>
                                          <p:spTgt spid="19"/>
                                        </p:tgtEl>
                                      </p:cBhvr>
                                    </p:animEffect>
                                    <p:anim calcmode="lin" valueType="num">
                                      <p:cBhvr>
                                        <p:cTn id="30" dur="1000" fill="hold"/>
                                        <p:tgtEl>
                                          <p:spTgt spid="19"/>
                                        </p:tgtEl>
                                        <p:attrNameLst>
                                          <p:attrName>ppt_x</p:attrName>
                                        </p:attrNameLst>
                                      </p:cBhvr>
                                      <p:tavLst>
                                        <p:tav tm="0">
                                          <p:val>
                                            <p:strVal val="#ppt_x"/>
                                          </p:val>
                                        </p:tav>
                                        <p:tav tm="100000">
                                          <p:val>
                                            <p:strVal val="#ppt_x"/>
                                          </p:val>
                                        </p:tav>
                                      </p:tavLst>
                                    </p:anim>
                                    <p:anim calcmode="lin" valueType="num">
                                      <p:cBhvr>
                                        <p:cTn id="3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0" grpId="0"/>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374FC94-D475-C6D7-95C5-20212E18DA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Group 2">
            <a:extLst>
              <a:ext uri="{FF2B5EF4-FFF2-40B4-BE49-F238E27FC236}">
                <a16:creationId xmlns:a16="http://schemas.microsoft.com/office/drawing/2014/main" id="{2FE992E8-0475-DA0F-E9B3-C36FAC7C1BEE}"/>
              </a:ext>
            </a:extLst>
          </p:cNvPr>
          <p:cNvGrpSpPr>
            <a:grpSpLocks/>
          </p:cNvGrpSpPr>
          <p:nvPr/>
        </p:nvGrpSpPr>
        <p:grpSpPr bwMode="auto">
          <a:xfrm>
            <a:off x="1686586" y="246793"/>
            <a:ext cx="10184618" cy="2847975"/>
            <a:chOff x="5701317" y="1047483"/>
            <a:chExt cx="7597217" cy="1264566"/>
          </a:xfrm>
        </p:grpSpPr>
        <p:grpSp>
          <p:nvGrpSpPr>
            <p:cNvPr id="19521" name="组合 437">
              <a:extLst>
                <a:ext uri="{FF2B5EF4-FFF2-40B4-BE49-F238E27FC236}">
                  <a16:creationId xmlns:a16="http://schemas.microsoft.com/office/drawing/2014/main" id="{0F1CEF10-0F66-9AF7-24AE-83D8BBEA3476}"/>
                </a:ext>
              </a:extLst>
            </p:cNvPr>
            <p:cNvGrpSpPr>
              <a:grpSpLocks/>
            </p:cNvGrpSpPr>
            <p:nvPr/>
          </p:nvGrpSpPr>
          <p:grpSpPr bwMode="auto">
            <a:xfrm>
              <a:off x="5701317" y="1047483"/>
              <a:ext cx="7597217" cy="1264566"/>
              <a:chOff x="2972472" y="1362075"/>
              <a:chExt cx="9828322" cy="1635936"/>
            </a:xfrm>
          </p:grpSpPr>
          <p:sp>
            <p:nvSpPr>
              <p:cNvPr id="19523" name="Freeform 5">
                <a:extLst>
                  <a:ext uri="{FF2B5EF4-FFF2-40B4-BE49-F238E27FC236}">
                    <a16:creationId xmlns:a16="http://schemas.microsoft.com/office/drawing/2014/main" id="{B9A3E661-38A2-BF77-6273-0AA4C2BD1FD1}"/>
                  </a:ext>
                </a:extLst>
              </p:cNvPr>
              <p:cNvSpPr>
                <a:spLocks/>
              </p:cNvSpPr>
              <p:nvPr/>
            </p:nvSpPr>
            <p:spPr bwMode="auto">
              <a:xfrm>
                <a:off x="3658290" y="1887205"/>
                <a:ext cx="9142504" cy="995363"/>
              </a:xfrm>
              <a:custGeom>
                <a:avLst/>
                <a:gdLst>
                  <a:gd name="T0" fmla="*/ 2147483646 w 1226"/>
                  <a:gd name="T1" fmla="*/ 2147483646 h 234"/>
                  <a:gd name="T2" fmla="*/ 2147483646 w 1226"/>
                  <a:gd name="T3" fmla="*/ 2147483646 h 234"/>
                  <a:gd name="T4" fmla="*/ 2147483646 w 1226"/>
                  <a:gd name="T5" fmla="*/ 2147483646 h 234"/>
                  <a:gd name="T6" fmla="*/ 2147483646 w 1226"/>
                  <a:gd name="T7" fmla="*/ 2147483646 h 234"/>
                  <a:gd name="T8" fmla="*/ 2147483646 w 1226"/>
                  <a:gd name="T9" fmla="*/ 2147483646 h 234"/>
                  <a:gd name="T10" fmla="*/ 2147483646 w 1226"/>
                  <a:gd name="T11" fmla="*/ 2147483646 h 234"/>
                  <a:gd name="T12" fmla="*/ 2147483646 w 1226"/>
                  <a:gd name="T13" fmla="*/ 2147483646 h 234"/>
                  <a:gd name="T14" fmla="*/ 2147483646 w 1226"/>
                  <a:gd name="T15" fmla="*/ 2147483646 h 234"/>
                  <a:gd name="T16" fmla="*/ 2147483646 w 1226"/>
                  <a:gd name="T17" fmla="*/ 2147483646 h 234"/>
                  <a:gd name="T18" fmla="*/ 2147483646 w 1226"/>
                  <a:gd name="T19" fmla="*/ 2147483646 h 234"/>
                  <a:gd name="T20" fmla="*/ 2147483646 w 1226"/>
                  <a:gd name="T21" fmla="*/ 2147483646 h 234"/>
                  <a:gd name="T22" fmla="*/ 2147483646 w 1226"/>
                  <a:gd name="T23" fmla="*/ 2147483646 h 234"/>
                  <a:gd name="T24" fmla="*/ 2147483646 w 1226"/>
                  <a:gd name="T25" fmla="*/ 2147483646 h 234"/>
                  <a:gd name="T26" fmla="*/ 2147483646 w 1226"/>
                  <a:gd name="T27" fmla="*/ 2147483646 h 234"/>
                  <a:gd name="T28" fmla="*/ 2147483646 w 1226"/>
                  <a:gd name="T29" fmla="*/ 2147483646 h 234"/>
                  <a:gd name="T30" fmla="*/ 2147483646 w 1226"/>
                  <a:gd name="T31" fmla="*/ 2147483646 h 234"/>
                  <a:gd name="T32" fmla="*/ 2147483646 w 1226"/>
                  <a:gd name="T33" fmla="*/ 2147483646 h 234"/>
                  <a:gd name="T34" fmla="*/ 2147483646 w 1226"/>
                  <a:gd name="T35" fmla="*/ 2147483646 h 234"/>
                  <a:gd name="T36" fmla="*/ 2147483646 w 1226"/>
                  <a:gd name="T37" fmla="*/ 2147483646 h 234"/>
                  <a:gd name="T38" fmla="*/ 2147483646 w 1226"/>
                  <a:gd name="T39" fmla="*/ 2147483646 h 23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226" h="234">
                    <a:moveTo>
                      <a:pt x="4" y="50"/>
                    </a:moveTo>
                    <a:cubicBezTo>
                      <a:pt x="9" y="42"/>
                      <a:pt x="42" y="43"/>
                      <a:pt x="61" y="44"/>
                    </a:cubicBezTo>
                    <a:cubicBezTo>
                      <a:pt x="66" y="44"/>
                      <a:pt x="71" y="44"/>
                      <a:pt x="73" y="44"/>
                    </a:cubicBezTo>
                    <a:cubicBezTo>
                      <a:pt x="191" y="44"/>
                      <a:pt x="309" y="52"/>
                      <a:pt x="427" y="55"/>
                    </a:cubicBezTo>
                    <a:cubicBezTo>
                      <a:pt x="461" y="56"/>
                      <a:pt x="496" y="57"/>
                      <a:pt x="530" y="58"/>
                    </a:cubicBezTo>
                    <a:cubicBezTo>
                      <a:pt x="643" y="63"/>
                      <a:pt x="979" y="30"/>
                      <a:pt x="1036" y="18"/>
                    </a:cubicBezTo>
                    <a:cubicBezTo>
                      <a:pt x="1075" y="10"/>
                      <a:pt x="1125" y="0"/>
                      <a:pt x="1161" y="22"/>
                    </a:cubicBezTo>
                    <a:cubicBezTo>
                      <a:pt x="1226" y="61"/>
                      <a:pt x="1184" y="144"/>
                      <a:pt x="1135" y="177"/>
                    </a:cubicBezTo>
                    <a:cubicBezTo>
                      <a:pt x="1101" y="199"/>
                      <a:pt x="1060" y="205"/>
                      <a:pt x="1021" y="209"/>
                    </a:cubicBezTo>
                    <a:cubicBezTo>
                      <a:pt x="970" y="213"/>
                      <a:pt x="919" y="214"/>
                      <a:pt x="868" y="217"/>
                    </a:cubicBezTo>
                    <a:cubicBezTo>
                      <a:pt x="809" y="220"/>
                      <a:pt x="750" y="228"/>
                      <a:pt x="691" y="231"/>
                    </a:cubicBezTo>
                    <a:cubicBezTo>
                      <a:pt x="645" y="233"/>
                      <a:pt x="600" y="233"/>
                      <a:pt x="554" y="233"/>
                    </a:cubicBezTo>
                    <a:cubicBezTo>
                      <a:pt x="574" y="233"/>
                      <a:pt x="593" y="233"/>
                      <a:pt x="613" y="234"/>
                    </a:cubicBezTo>
                    <a:cubicBezTo>
                      <a:pt x="562" y="233"/>
                      <a:pt x="510" y="233"/>
                      <a:pt x="459" y="233"/>
                    </a:cubicBezTo>
                    <a:cubicBezTo>
                      <a:pt x="411" y="233"/>
                      <a:pt x="362" y="234"/>
                      <a:pt x="314" y="233"/>
                    </a:cubicBezTo>
                    <a:cubicBezTo>
                      <a:pt x="259" y="232"/>
                      <a:pt x="203" y="230"/>
                      <a:pt x="148" y="226"/>
                    </a:cubicBezTo>
                    <a:cubicBezTo>
                      <a:pt x="121" y="223"/>
                      <a:pt x="95" y="221"/>
                      <a:pt x="68" y="219"/>
                    </a:cubicBezTo>
                    <a:cubicBezTo>
                      <a:pt x="49" y="217"/>
                      <a:pt x="23" y="220"/>
                      <a:pt x="10" y="203"/>
                    </a:cubicBezTo>
                    <a:cubicBezTo>
                      <a:pt x="4" y="196"/>
                      <a:pt x="9" y="186"/>
                      <a:pt x="7" y="166"/>
                    </a:cubicBezTo>
                    <a:cubicBezTo>
                      <a:pt x="7" y="152"/>
                      <a:pt x="0" y="51"/>
                      <a:pt x="4" y="5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524" name="Freeform 6">
                <a:extLst>
                  <a:ext uri="{FF2B5EF4-FFF2-40B4-BE49-F238E27FC236}">
                    <a16:creationId xmlns:a16="http://schemas.microsoft.com/office/drawing/2014/main" id="{E230D390-75B4-A3EE-7D3C-7A001EECA3BF}"/>
                  </a:ext>
                </a:extLst>
              </p:cNvPr>
              <p:cNvSpPr>
                <a:spLocks/>
              </p:cNvSpPr>
              <p:nvPr/>
            </p:nvSpPr>
            <p:spPr bwMode="auto">
              <a:xfrm>
                <a:off x="3630741" y="2015348"/>
                <a:ext cx="8106093" cy="982663"/>
              </a:xfrm>
              <a:custGeom>
                <a:avLst/>
                <a:gdLst>
                  <a:gd name="T0" fmla="*/ 2147483646 w 1209"/>
                  <a:gd name="T1" fmla="*/ 2147483646 h 231"/>
                  <a:gd name="T2" fmla="*/ 2147483646 w 1209"/>
                  <a:gd name="T3" fmla="*/ 2147483646 h 231"/>
                  <a:gd name="T4" fmla="*/ 2147483646 w 1209"/>
                  <a:gd name="T5" fmla="*/ 2147483646 h 231"/>
                  <a:gd name="T6" fmla="*/ 2147483646 w 1209"/>
                  <a:gd name="T7" fmla="*/ 2147483646 h 231"/>
                  <a:gd name="T8" fmla="*/ 2147483646 w 1209"/>
                  <a:gd name="T9" fmla="*/ 2147483646 h 231"/>
                  <a:gd name="T10" fmla="*/ 2147483646 w 1209"/>
                  <a:gd name="T11" fmla="*/ 2147483646 h 231"/>
                  <a:gd name="T12" fmla="*/ 2147483646 w 1209"/>
                  <a:gd name="T13" fmla="*/ 2147483646 h 231"/>
                  <a:gd name="T14" fmla="*/ 2147483646 w 1209"/>
                  <a:gd name="T15" fmla="*/ 2147483646 h 231"/>
                  <a:gd name="T16" fmla="*/ 2147483646 w 1209"/>
                  <a:gd name="T17" fmla="*/ 2147483646 h 231"/>
                  <a:gd name="T18" fmla="*/ 2147483646 w 1209"/>
                  <a:gd name="T19" fmla="*/ 2147483646 h 231"/>
                  <a:gd name="T20" fmla="*/ 2147483646 w 1209"/>
                  <a:gd name="T21" fmla="*/ 2147483646 h 231"/>
                  <a:gd name="T22" fmla="*/ 2147483646 w 1209"/>
                  <a:gd name="T23" fmla="*/ 2147483646 h 231"/>
                  <a:gd name="T24" fmla="*/ 2147483646 w 1209"/>
                  <a:gd name="T25" fmla="*/ 2147483646 h 231"/>
                  <a:gd name="T26" fmla="*/ 2147483646 w 1209"/>
                  <a:gd name="T27" fmla="*/ 2147483646 h 231"/>
                  <a:gd name="T28" fmla="*/ 2147483646 w 1209"/>
                  <a:gd name="T29" fmla="*/ 2147483646 h 231"/>
                  <a:gd name="T30" fmla="*/ 2147483646 w 1209"/>
                  <a:gd name="T31" fmla="*/ 2147483646 h 231"/>
                  <a:gd name="T32" fmla="*/ 2147483646 w 1209"/>
                  <a:gd name="T33" fmla="*/ 2147483646 h 231"/>
                  <a:gd name="T34" fmla="*/ 2147483646 w 1209"/>
                  <a:gd name="T35" fmla="*/ 2147483646 h 231"/>
                  <a:gd name="T36" fmla="*/ 2147483646 w 1209"/>
                  <a:gd name="T37" fmla="*/ 2147483646 h 231"/>
                  <a:gd name="T38" fmla="*/ 2147483646 w 1209"/>
                  <a:gd name="T39" fmla="*/ 2147483646 h 231"/>
                  <a:gd name="T40" fmla="*/ 2147483646 w 1209"/>
                  <a:gd name="T41" fmla="*/ 2147483646 h 231"/>
                  <a:gd name="T42" fmla="*/ 2147483646 w 1209"/>
                  <a:gd name="T43" fmla="*/ 2147483646 h 231"/>
                  <a:gd name="T44" fmla="*/ 2147483646 w 1209"/>
                  <a:gd name="T45" fmla="*/ 2147483646 h 231"/>
                  <a:gd name="T46" fmla="*/ 2147483646 w 1209"/>
                  <a:gd name="T47" fmla="*/ 2147483646 h 231"/>
                  <a:gd name="T48" fmla="*/ 2147483646 w 1209"/>
                  <a:gd name="T49" fmla="*/ 2147483646 h 231"/>
                  <a:gd name="T50" fmla="*/ 2147483646 w 1209"/>
                  <a:gd name="T51" fmla="*/ 2147483646 h 231"/>
                  <a:gd name="T52" fmla="*/ 2147483646 w 1209"/>
                  <a:gd name="T53" fmla="*/ 2147483646 h 231"/>
                  <a:gd name="T54" fmla="*/ 2147483646 w 1209"/>
                  <a:gd name="T55" fmla="*/ 2147483646 h 231"/>
                  <a:gd name="T56" fmla="*/ 2147483646 w 1209"/>
                  <a:gd name="T57" fmla="*/ 2147483646 h 231"/>
                  <a:gd name="T58" fmla="*/ 2147483646 w 1209"/>
                  <a:gd name="T59" fmla="*/ 2147483646 h 231"/>
                  <a:gd name="T60" fmla="*/ 2147483646 w 1209"/>
                  <a:gd name="T61" fmla="*/ 2147483646 h 231"/>
                  <a:gd name="T62" fmla="*/ 2147483646 w 1209"/>
                  <a:gd name="T63" fmla="*/ 2147483646 h 231"/>
                  <a:gd name="T64" fmla="*/ 2147483646 w 1209"/>
                  <a:gd name="T65" fmla="*/ 2147483646 h 231"/>
                  <a:gd name="T66" fmla="*/ 2147483646 w 1209"/>
                  <a:gd name="T67" fmla="*/ 2147483646 h 231"/>
                  <a:gd name="T68" fmla="*/ 2147483646 w 1209"/>
                  <a:gd name="T69" fmla="*/ 2147483646 h 231"/>
                  <a:gd name="T70" fmla="*/ 2147483646 w 1209"/>
                  <a:gd name="T71" fmla="*/ 2147483646 h 231"/>
                  <a:gd name="T72" fmla="*/ 2147483646 w 1209"/>
                  <a:gd name="T73" fmla="*/ 2147483646 h 231"/>
                  <a:gd name="T74" fmla="*/ 2147483646 w 1209"/>
                  <a:gd name="T75" fmla="*/ 2147483646 h 231"/>
                  <a:gd name="T76" fmla="*/ 2147483646 w 1209"/>
                  <a:gd name="T77" fmla="*/ 2147483646 h 231"/>
                  <a:gd name="T78" fmla="*/ 2147483646 w 1209"/>
                  <a:gd name="T79" fmla="*/ 2147483646 h 231"/>
                  <a:gd name="T80" fmla="*/ 2147483646 w 1209"/>
                  <a:gd name="T81" fmla="*/ 2147483646 h 231"/>
                  <a:gd name="T82" fmla="*/ 2147483646 w 1209"/>
                  <a:gd name="T83" fmla="*/ 2147483646 h 231"/>
                  <a:gd name="T84" fmla="*/ 2147483646 w 1209"/>
                  <a:gd name="T85" fmla="*/ 2147483646 h 231"/>
                  <a:gd name="T86" fmla="*/ 2147483646 w 1209"/>
                  <a:gd name="T87" fmla="*/ 2147483646 h 231"/>
                  <a:gd name="T88" fmla="*/ 2147483646 w 1209"/>
                  <a:gd name="T89" fmla="*/ 2147483646 h 231"/>
                  <a:gd name="T90" fmla="*/ 2147483646 w 1209"/>
                  <a:gd name="T91" fmla="*/ 2147483646 h 231"/>
                  <a:gd name="T92" fmla="*/ 2147483646 w 1209"/>
                  <a:gd name="T93" fmla="*/ 2147483646 h 231"/>
                  <a:gd name="T94" fmla="*/ 2147483646 w 1209"/>
                  <a:gd name="T95" fmla="*/ 2147483646 h 231"/>
                  <a:gd name="T96" fmla="*/ 2147483646 w 1209"/>
                  <a:gd name="T97" fmla="*/ 2147483646 h 231"/>
                  <a:gd name="T98" fmla="*/ 2147483646 w 1209"/>
                  <a:gd name="T99" fmla="*/ 2147483646 h 231"/>
                  <a:gd name="T100" fmla="*/ 2147483646 w 1209"/>
                  <a:gd name="T101" fmla="*/ 2147483646 h 231"/>
                  <a:gd name="T102" fmla="*/ 2147483646 w 1209"/>
                  <a:gd name="T103" fmla="*/ 2147483646 h 23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209" h="231">
                    <a:moveTo>
                      <a:pt x="11" y="45"/>
                    </a:moveTo>
                    <a:cubicBezTo>
                      <a:pt x="20" y="33"/>
                      <a:pt x="54" y="39"/>
                      <a:pt x="66" y="40"/>
                    </a:cubicBezTo>
                    <a:cubicBezTo>
                      <a:pt x="93" y="41"/>
                      <a:pt x="120" y="40"/>
                      <a:pt x="146" y="41"/>
                    </a:cubicBezTo>
                    <a:cubicBezTo>
                      <a:pt x="212" y="42"/>
                      <a:pt x="278" y="45"/>
                      <a:pt x="343" y="48"/>
                    </a:cubicBezTo>
                    <a:cubicBezTo>
                      <a:pt x="436" y="52"/>
                      <a:pt x="530" y="57"/>
                      <a:pt x="623" y="53"/>
                    </a:cubicBezTo>
                    <a:cubicBezTo>
                      <a:pt x="703" y="49"/>
                      <a:pt x="784" y="43"/>
                      <a:pt x="864" y="35"/>
                    </a:cubicBezTo>
                    <a:cubicBezTo>
                      <a:pt x="921" y="30"/>
                      <a:pt x="980" y="25"/>
                      <a:pt x="1036" y="15"/>
                    </a:cubicBezTo>
                    <a:cubicBezTo>
                      <a:pt x="1069" y="8"/>
                      <a:pt x="1102" y="1"/>
                      <a:pt x="1135" y="7"/>
                    </a:cubicBezTo>
                    <a:cubicBezTo>
                      <a:pt x="1169" y="13"/>
                      <a:pt x="1195" y="39"/>
                      <a:pt x="1196" y="74"/>
                    </a:cubicBezTo>
                    <a:cubicBezTo>
                      <a:pt x="1196" y="102"/>
                      <a:pt x="1179" y="129"/>
                      <a:pt x="1161" y="149"/>
                    </a:cubicBezTo>
                    <a:cubicBezTo>
                      <a:pt x="1135" y="179"/>
                      <a:pt x="1096" y="191"/>
                      <a:pt x="1058" y="197"/>
                    </a:cubicBezTo>
                    <a:cubicBezTo>
                      <a:pt x="979" y="210"/>
                      <a:pt x="898" y="206"/>
                      <a:pt x="818" y="213"/>
                    </a:cubicBezTo>
                    <a:cubicBezTo>
                      <a:pt x="732" y="220"/>
                      <a:pt x="646" y="226"/>
                      <a:pt x="559" y="225"/>
                    </a:cubicBezTo>
                    <a:cubicBezTo>
                      <a:pt x="556" y="225"/>
                      <a:pt x="553" y="228"/>
                      <a:pt x="557" y="228"/>
                    </a:cubicBezTo>
                    <a:cubicBezTo>
                      <a:pt x="567" y="229"/>
                      <a:pt x="576" y="229"/>
                      <a:pt x="586" y="229"/>
                    </a:cubicBezTo>
                    <a:cubicBezTo>
                      <a:pt x="591" y="229"/>
                      <a:pt x="596" y="229"/>
                      <a:pt x="601" y="229"/>
                    </a:cubicBezTo>
                    <a:cubicBezTo>
                      <a:pt x="606" y="231"/>
                      <a:pt x="610" y="230"/>
                      <a:pt x="610" y="226"/>
                    </a:cubicBezTo>
                    <a:cubicBezTo>
                      <a:pt x="589" y="225"/>
                      <a:pt x="568" y="225"/>
                      <a:pt x="547" y="225"/>
                    </a:cubicBezTo>
                    <a:cubicBezTo>
                      <a:pt x="505" y="225"/>
                      <a:pt x="464" y="225"/>
                      <a:pt x="422" y="226"/>
                    </a:cubicBezTo>
                    <a:cubicBezTo>
                      <a:pt x="337" y="226"/>
                      <a:pt x="253" y="225"/>
                      <a:pt x="168" y="219"/>
                    </a:cubicBezTo>
                    <a:cubicBezTo>
                      <a:pt x="130" y="216"/>
                      <a:pt x="91" y="212"/>
                      <a:pt x="53" y="210"/>
                    </a:cubicBezTo>
                    <a:cubicBezTo>
                      <a:pt x="32" y="209"/>
                      <a:pt x="13" y="202"/>
                      <a:pt x="14" y="178"/>
                    </a:cubicBezTo>
                    <a:cubicBezTo>
                      <a:pt x="15" y="170"/>
                      <a:pt x="14" y="161"/>
                      <a:pt x="14" y="152"/>
                    </a:cubicBezTo>
                    <a:cubicBezTo>
                      <a:pt x="13" y="133"/>
                      <a:pt x="12" y="114"/>
                      <a:pt x="11" y="94"/>
                    </a:cubicBezTo>
                    <a:cubicBezTo>
                      <a:pt x="10" y="83"/>
                      <a:pt x="10" y="72"/>
                      <a:pt x="10" y="61"/>
                    </a:cubicBezTo>
                    <a:cubicBezTo>
                      <a:pt x="10" y="59"/>
                      <a:pt x="9" y="46"/>
                      <a:pt x="10" y="45"/>
                    </a:cubicBezTo>
                    <a:cubicBezTo>
                      <a:pt x="13" y="43"/>
                      <a:pt x="9" y="42"/>
                      <a:pt x="7" y="43"/>
                    </a:cubicBezTo>
                    <a:cubicBezTo>
                      <a:pt x="0" y="48"/>
                      <a:pt x="4" y="69"/>
                      <a:pt x="4" y="75"/>
                    </a:cubicBezTo>
                    <a:cubicBezTo>
                      <a:pt x="5" y="97"/>
                      <a:pt x="6" y="118"/>
                      <a:pt x="7" y="139"/>
                    </a:cubicBezTo>
                    <a:cubicBezTo>
                      <a:pt x="8" y="146"/>
                      <a:pt x="8" y="153"/>
                      <a:pt x="8" y="160"/>
                    </a:cubicBezTo>
                    <a:cubicBezTo>
                      <a:pt x="9" y="168"/>
                      <a:pt x="5" y="187"/>
                      <a:pt x="10" y="195"/>
                    </a:cubicBezTo>
                    <a:cubicBezTo>
                      <a:pt x="23" y="218"/>
                      <a:pt x="57" y="214"/>
                      <a:pt x="79" y="215"/>
                    </a:cubicBezTo>
                    <a:cubicBezTo>
                      <a:pt x="169" y="222"/>
                      <a:pt x="258" y="228"/>
                      <a:pt x="349" y="229"/>
                    </a:cubicBezTo>
                    <a:cubicBezTo>
                      <a:pt x="387" y="229"/>
                      <a:pt x="426" y="229"/>
                      <a:pt x="465" y="229"/>
                    </a:cubicBezTo>
                    <a:cubicBezTo>
                      <a:pt x="516" y="229"/>
                      <a:pt x="566" y="229"/>
                      <a:pt x="616" y="229"/>
                    </a:cubicBezTo>
                    <a:cubicBezTo>
                      <a:pt x="619" y="229"/>
                      <a:pt x="622" y="226"/>
                      <a:pt x="618" y="226"/>
                    </a:cubicBezTo>
                    <a:cubicBezTo>
                      <a:pt x="603" y="225"/>
                      <a:pt x="589" y="225"/>
                      <a:pt x="574" y="225"/>
                    </a:cubicBezTo>
                    <a:cubicBezTo>
                      <a:pt x="567" y="225"/>
                      <a:pt x="557" y="228"/>
                      <a:pt x="572" y="229"/>
                    </a:cubicBezTo>
                    <a:cubicBezTo>
                      <a:pt x="580" y="229"/>
                      <a:pt x="587" y="229"/>
                      <a:pt x="595" y="229"/>
                    </a:cubicBezTo>
                    <a:cubicBezTo>
                      <a:pt x="626" y="229"/>
                      <a:pt x="656" y="228"/>
                      <a:pt x="687" y="227"/>
                    </a:cubicBezTo>
                    <a:cubicBezTo>
                      <a:pt x="751" y="224"/>
                      <a:pt x="815" y="216"/>
                      <a:pt x="879" y="212"/>
                    </a:cubicBezTo>
                    <a:cubicBezTo>
                      <a:pt x="941" y="209"/>
                      <a:pt x="1003" y="209"/>
                      <a:pt x="1064" y="200"/>
                    </a:cubicBezTo>
                    <a:cubicBezTo>
                      <a:pt x="1106" y="193"/>
                      <a:pt x="1145" y="176"/>
                      <a:pt x="1172" y="143"/>
                    </a:cubicBezTo>
                    <a:cubicBezTo>
                      <a:pt x="1194" y="117"/>
                      <a:pt x="1209" y="80"/>
                      <a:pt x="1197" y="47"/>
                    </a:cubicBezTo>
                    <a:cubicBezTo>
                      <a:pt x="1183" y="9"/>
                      <a:pt x="1136" y="0"/>
                      <a:pt x="1101" y="1"/>
                    </a:cubicBezTo>
                    <a:cubicBezTo>
                      <a:pt x="1070" y="2"/>
                      <a:pt x="1040" y="11"/>
                      <a:pt x="1010" y="15"/>
                    </a:cubicBezTo>
                    <a:cubicBezTo>
                      <a:pt x="980" y="19"/>
                      <a:pt x="950" y="23"/>
                      <a:pt x="920" y="26"/>
                    </a:cubicBezTo>
                    <a:cubicBezTo>
                      <a:pt x="794" y="39"/>
                      <a:pt x="665" y="54"/>
                      <a:pt x="538" y="51"/>
                    </a:cubicBezTo>
                    <a:cubicBezTo>
                      <a:pt x="429" y="47"/>
                      <a:pt x="320" y="43"/>
                      <a:pt x="212" y="39"/>
                    </a:cubicBezTo>
                    <a:cubicBezTo>
                      <a:pt x="164" y="37"/>
                      <a:pt x="116" y="38"/>
                      <a:pt x="69" y="36"/>
                    </a:cubicBezTo>
                    <a:cubicBezTo>
                      <a:pt x="53" y="35"/>
                      <a:pt x="18" y="29"/>
                      <a:pt x="6" y="43"/>
                    </a:cubicBezTo>
                    <a:cubicBezTo>
                      <a:pt x="4" y="46"/>
                      <a:pt x="9" y="46"/>
                      <a:pt x="11" y="45"/>
                    </a:cubicBezTo>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grpSp>
            <p:nvGrpSpPr>
              <p:cNvPr id="19525" name="组合 440">
                <a:extLst>
                  <a:ext uri="{FF2B5EF4-FFF2-40B4-BE49-F238E27FC236}">
                    <a16:creationId xmlns:a16="http://schemas.microsoft.com/office/drawing/2014/main" id="{14655794-682A-EB07-9131-01887642377C}"/>
                  </a:ext>
                </a:extLst>
              </p:cNvPr>
              <p:cNvGrpSpPr>
                <a:grpSpLocks/>
              </p:cNvGrpSpPr>
              <p:nvPr/>
            </p:nvGrpSpPr>
            <p:grpSpPr bwMode="auto">
              <a:xfrm>
                <a:off x="2972472" y="1362075"/>
                <a:ext cx="1298822" cy="1552978"/>
                <a:chOff x="2105026" y="333375"/>
                <a:chExt cx="2185691" cy="2613390"/>
              </a:xfrm>
            </p:grpSpPr>
            <p:sp>
              <p:nvSpPr>
                <p:cNvPr id="19526" name="Freeform 15">
                  <a:extLst>
                    <a:ext uri="{FF2B5EF4-FFF2-40B4-BE49-F238E27FC236}">
                      <a16:creationId xmlns:a16="http://schemas.microsoft.com/office/drawing/2014/main" id="{C679F33A-854E-0321-048A-4C2D8F3F0B8D}"/>
                    </a:ext>
                  </a:extLst>
                </p:cNvPr>
                <p:cNvSpPr>
                  <a:spLocks/>
                </p:cNvSpPr>
                <p:nvPr/>
              </p:nvSpPr>
              <p:spPr bwMode="auto">
                <a:xfrm>
                  <a:off x="2843214" y="1827213"/>
                  <a:ext cx="350838" cy="296863"/>
                </a:xfrm>
                <a:custGeom>
                  <a:avLst/>
                  <a:gdLst>
                    <a:gd name="T0" fmla="*/ 2147483646 w 83"/>
                    <a:gd name="T1" fmla="*/ 2147483646 h 70"/>
                    <a:gd name="T2" fmla="*/ 2147483646 w 83"/>
                    <a:gd name="T3" fmla="*/ 2147483646 h 70"/>
                    <a:gd name="T4" fmla="*/ 2147483646 w 83"/>
                    <a:gd name="T5" fmla="*/ 2147483646 h 70"/>
                    <a:gd name="T6" fmla="*/ 2147483646 w 83"/>
                    <a:gd name="T7" fmla="*/ 2147483646 h 7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3" h="70">
                      <a:moveTo>
                        <a:pt x="83" y="41"/>
                      </a:moveTo>
                      <a:cubicBezTo>
                        <a:pt x="64" y="28"/>
                        <a:pt x="23" y="0"/>
                        <a:pt x="9" y="20"/>
                      </a:cubicBezTo>
                      <a:cubicBezTo>
                        <a:pt x="0" y="31"/>
                        <a:pt x="26" y="70"/>
                        <a:pt x="83" y="48"/>
                      </a:cubicBezTo>
                      <a:lnTo>
                        <a:pt x="83" y="41"/>
                      </a:lnTo>
                      <a:close/>
                    </a:path>
                  </a:pathLst>
                </a:custGeom>
                <a:solidFill>
                  <a:srgbClr val="BED34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527" name="Freeform 16">
                  <a:extLst>
                    <a:ext uri="{FF2B5EF4-FFF2-40B4-BE49-F238E27FC236}">
                      <a16:creationId xmlns:a16="http://schemas.microsoft.com/office/drawing/2014/main" id="{6DC2BCBB-6A0F-6EFF-3B9B-8B090D007098}"/>
                    </a:ext>
                  </a:extLst>
                </p:cNvPr>
                <p:cNvSpPr>
                  <a:spLocks/>
                </p:cNvSpPr>
                <p:nvPr/>
              </p:nvSpPr>
              <p:spPr bwMode="auto">
                <a:xfrm>
                  <a:off x="3228976" y="1830388"/>
                  <a:ext cx="376238" cy="315913"/>
                </a:xfrm>
                <a:custGeom>
                  <a:avLst/>
                  <a:gdLst>
                    <a:gd name="T0" fmla="*/ 0 w 89"/>
                    <a:gd name="T1" fmla="*/ 2147483646 h 74"/>
                    <a:gd name="T2" fmla="*/ 2147483646 w 89"/>
                    <a:gd name="T3" fmla="*/ 2147483646 h 74"/>
                    <a:gd name="T4" fmla="*/ 2147483646 w 89"/>
                    <a:gd name="T5" fmla="*/ 2147483646 h 74"/>
                    <a:gd name="T6" fmla="*/ 0 w 89"/>
                    <a:gd name="T7" fmla="*/ 2147483646 h 7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9" h="74">
                      <a:moveTo>
                        <a:pt x="0" y="50"/>
                      </a:moveTo>
                      <a:cubicBezTo>
                        <a:pt x="16" y="34"/>
                        <a:pt x="70" y="0"/>
                        <a:pt x="84" y="28"/>
                      </a:cubicBezTo>
                      <a:cubicBezTo>
                        <a:pt x="89" y="40"/>
                        <a:pt x="47" y="74"/>
                        <a:pt x="1" y="60"/>
                      </a:cubicBezTo>
                      <a:lnTo>
                        <a:pt x="0" y="50"/>
                      </a:lnTo>
                      <a:close/>
                    </a:path>
                  </a:pathLst>
                </a:custGeom>
                <a:solidFill>
                  <a:srgbClr val="BED34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528" name="Freeform 17">
                  <a:extLst>
                    <a:ext uri="{FF2B5EF4-FFF2-40B4-BE49-F238E27FC236}">
                      <a16:creationId xmlns:a16="http://schemas.microsoft.com/office/drawing/2014/main" id="{B2455540-C4F6-4505-5D85-0EEB4220782F}"/>
                    </a:ext>
                  </a:extLst>
                </p:cNvPr>
                <p:cNvSpPr>
                  <a:spLocks/>
                </p:cNvSpPr>
                <p:nvPr/>
              </p:nvSpPr>
              <p:spPr bwMode="auto">
                <a:xfrm>
                  <a:off x="3206751" y="1809750"/>
                  <a:ext cx="423863" cy="284163"/>
                </a:xfrm>
                <a:custGeom>
                  <a:avLst/>
                  <a:gdLst>
                    <a:gd name="T0" fmla="*/ 2147483646 w 100"/>
                    <a:gd name="T1" fmla="*/ 2147483646 h 67"/>
                    <a:gd name="T2" fmla="*/ 2147483646 w 100"/>
                    <a:gd name="T3" fmla="*/ 2147483646 h 67"/>
                    <a:gd name="T4" fmla="*/ 2147483646 w 100"/>
                    <a:gd name="T5" fmla="*/ 2147483646 h 67"/>
                    <a:gd name="T6" fmla="*/ 2147483646 w 100"/>
                    <a:gd name="T7" fmla="*/ 2147483646 h 67"/>
                    <a:gd name="T8" fmla="*/ 2147483646 w 100"/>
                    <a:gd name="T9" fmla="*/ 2147483646 h 67"/>
                    <a:gd name="T10" fmla="*/ 2147483646 w 100"/>
                    <a:gd name="T11" fmla="*/ 2147483646 h 67"/>
                    <a:gd name="T12" fmla="*/ 2147483646 w 100"/>
                    <a:gd name="T13" fmla="*/ 2147483646 h 67"/>
                    <a:gd name="T14" fmla="*/ 2147483646 w 100"/>
                    <a:gd name="T15" fmla="*/ 2147483646 h 67"/>
                    <a:gd name="T16" fmla="*/ 2147483646 w 100"/>
                    <a:gd name="T17" fmla="*/ 2147483646 h 6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0" h="67">
                      <a:moveTo>
                        <a:pt x="7" y="50"/>
                      </a:moveTo>
                      <a:cubicBezTo>
                        <a:pt x="21" y="35"/>
                        <a:pt x="57" y="10"/>
                        <a:pt x="78" y="20"/>
                      </a:cubicBezTo>
                      <a:cubicBezTo>
                        <a:pt x="89" y="25"/>
                        <a:pt x="84" y="38"/>
                        <a:pt x="78" y="45"/>
                      </a:cubicBezTo>
                      <a:cubicBezTo>
                        <a:pt x="62" y="64"/>
                        <a:pt x="30" y="65"/>
                        <a:pt x="7" y="59"/>
                      </a:cubicBezTo>
                      <a:cubicBezTo>
                        <a:pt x="6" y="59"/>
                        <a:pt x="1" y="61"/>
                        <a:pt x="3" y="61"/>
                      </a:cubicBezTo>
                      <a:cubicBezTo>
                        <a:pt x="25" y="67"/>
                        <a:pt x="47" y="66"/>
                        <a:pt x="68" y="55"/>
                      </a:cubicBezTo>
                      <a:cubicBezTo>
                        <a:pt x="79" y="50"/>
                        <a:pt x="100" y="34"/>
                        <a:pt x="87" y="21"/>
                      </a:cubicBezTo>
                      <a:cubicBezTo>
                        <a:pt x="66" y="0"/>
                        <a:pt x="16" y="35"/>
                        <a:pt x="1" y="50"/>
                      </a:cubicBezTo>
                      <a:cubicBezTo>
                        <a:pt x="0" y="51"/>
                        <a:pt x="6" y="51"/>
                        <a:pt x="7" y="50"/>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529" name="Freeform 18">
                  <a:extLst>
                    <a:ext uri="{FF2B5EF4-FFF2-40B4-BE49-F238E27FC236}">
                      <a16:creationId xmlns:a16="http://schemas.microsoft.com/office/drawing/2014/main" id="{86FED447-B9B2-1DE3-1E30-361025D8A29E}"/>
                    </a:ext>
                  </a:extLst>
                </p:cNvPr>
                <p:cNvSpPr>
                  <a:spLocks/>
                </p:cNvSpPr>
                <p:nvPr/>
              </p:nvSpPr>
              <p:spPr bwMode="auto">
                <a:xfrm>
                  <a:off x="3168649" y="1952990"/>
                  <a:ext cx="152256" cy="196485"/>
                </a:xfrm>
                <a:custGeom>
                  <a:avLst/>
                  <a:gdLst>
                    <a:gd name="T0" fmla="*/ 2147483646 w 18"/>
                    <a:gd name="T1" fmla="*/ 2147483646 h 112"/>
                    <a:gd name="T2" fmla="*/ 2147483646 w 18"/>
                    <a:gd name="T3" fmla="*/ 2147483646 h 112"/>
                    <a:gd name="T4" fmla="*/ 2147483646 w 18"/>
                    <a:gd name="T5" fmla="*/ 2147483646 h 112"/>
                    <a:gd name="T6" fmla="*/ 2147483646 w 18"/>
                    <a:gd name="T7" fmla="*/ 2147483646 h 112"/>
                    <a:gd name="T8" fmla="*/ 2147483646 w 18"/>
                    <a:gd name="T9" fmla="*/ 2147483646 h 1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112">
                      <a:moveTo>
                        <a:pt x="7" y="4"/>
                      </a:moveTo>
                      <a:cubicBezTo>
                        <a:pt x="0" y="38"/>
                        <a:pt x="6" y="75"/>
                        <a:pt x="11" y="109"/>
                      </a:cubicBezTo>
                      <a:cubicBezTo>
                        <a:pt x="12" y="112"/>
                        <a:pt x="18" y="110"/>
                        <a:pt x="17" y="107"/>
                      </a:cubicBezTo>
                      <a:cubicBezTo>
                        <a:pt x="11" y="74"/>
                        <a:pt x="6" y="37"/>
                        <a:pt x="13" y="3"/>
                      </a:cubicBezTo>
                      <a:cubicBezTo>
                        <a:pt x="13" y="0"/>
                        <a:pt x="7" y="1"/>
                        <a:pt x="7" y="4"/>
                      </a:cubicBezTo>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530" name="Freeform 19">
                  <a:extLst>
                    <a:ext uri="{FF2B5EF4-FFF2-40B4-BE49-F238E27FC236}">
                      <a16:creationId xmlns:a16="http://schemas.microsoft.com/office/drawing/2014/main" id="{709B829D-9742-8FC0-6EF7-ACA95F32CDD2}"/>
                    </a:ext>
                  </a:extLst>
                </p:cNvPr>
                <p:cNvSpPr>
                  <a:spLocks/>
                </p:cNvSpPr>
                <p:nvPr/>
              </p:nvSpPr>
              <p:spPr bwMode="auto">
                <a:xfrm>
                  <a:off x="2118266" y="604066"/>
                  <a:ext cx="2172451" cy="1264422"/>
                </a:xfrm>
                <a:custGeom>
                  <a:avLst/>
                  <a:gdLst>
                    <a:gd name="T0" fmla="*/ 2147483646 w 346"/>
                    <a:gd name="T1" fmla="*/ 2147483646 h 273"/>
                    <a:gd name="T2" fmla="*/ 2147483646 w 346"/>
                    <a:gd name="T3" fmla="*/ 2147483646 h 273"/>
                    <a:gd name="T4" fmla="*/ 2147483646 w 346"/>
                    <a:gd name="T5" fmla="*/ 2147483646 h 273"/>
                    <a:gd name="T6" fmla="*/ 2147483646 w 346"/>
                    <a:gd name="T7" fmla="*/ 2147483646 h 273"/>
                    <a:gd name="T8" fmla="*/ 2147483646 w 346"/>
                    <a:gd name="T9" fmla="*/ 2147483646 h 273"/>
                    <a:gd name="T10" fmla="*/ 2147483646 w 346"/>
                    <a:gd name="T11" fmla="*/ 2147483646 h 273"/>
                    <a:gd name="T12" fmla="*/ 2147483646 w 346"/>
                    <a:gd name="T13" fmla="*/ 2147483646 h 273"/>
                    <a:gd name="T14" fmla="*/ 2147483646 w 346"/>
                    <a:gd name="T15" fmla="*/ 2147483646 h 273"/>
                    <a:gd name="T16" fmla="*/ 2147483646 w 346"/>
                    <a:gd name="T17" fmla="*/ 2147483646 h 273"/>
                    <a:gd name="T18" fmla="*/ 2147483646 w 346"/>
                    <a:gd name="T19" fmla="*/ 2147483646 h 273"/>
                    <a:gd name="T20" fmla="*/ 2147483646 w 346"/>
                    <a:gd name="T21" fmla="*/ 2147483646 h 273"/>
                    <a:gd name="T22" fmla="*/ 2147483646 w 346"/>
                    <a:gd name="T23" fmla="*/ 2147483646 h 273"/>
                    <a:gd name="T24" fmla="*/ 2147483646 w 346"/>
                    <a:gd name="T25" fmla="*/ 2147483646 h 273"/>
                    <a:gd name="T26" fmla="*/ 2147483646 w 346"/>
                    <a:gd name="T27" fmla="*/ 2147483646 h 27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46" h="273">
                      <a:moveTo>
                        <a:pt x="106" y="70"/>
                      </a:moveTo>
                      <a:cubicBezTo>
                        <a:pt x="106" y="70"/>
                        <a:pt x="94" y="21"/>
                        <a:pt x="145" y="10"/>
                      </a:cubicBezTo>
                      <a:cubicBezTo>
                        <a:pt x="195" y="0"/>
                        <a:pt x="220" y="24"/>
                        <a:pt x="223" y="53"/>
                      </a:cubicBezTo>
                      <a:cubicBezTo>
                        <a:pt x="223" y="53"/>
                        <a:pt x="262" y="9"/>
                        <a:pt x="301" y="46"/>
                      </a:cubicBezTo>
                      <a:cubicBezTo>
                        <a:pt x="346" y="89"/>
                        <a:pt x="307" y="116"/>
                        <a:pt x="300" y="123"/>
                      </a:cubicBezTo>
                      <a:cubicBezTo>
                        <a:pt x="300" y="123"/>
                        <a:pt x="342" y="133"/>
                        <a:pt x="337" y="167"/>
                      </a:cubicBezTo>
                      <a:cubicBezTo>
                        <a:pt x="332" y="210"/>
                        <a:pt x="299" y="236"/>
                        <a:pt x="260" y="205"/>
                      </a:cubicBezTo>
                      <a:cubicBezTo>
                        <a:pt x="260" y="205"/>
                        <a:pt x="271" y="257"/>
                        <a:pt x="212" y="266"/>
                      </a:cubicBezTo>
                      <a:cubicBezTo>
                        <a:pt x="156" y="273"/>
                        <a:pt x="155" y="226"/>
                        <a:pt x="154" y="224"/>
                      </a:cubicBezTo>
                      <a:cubicBezTo>
                        <a:pt x="154" y="224"/>
                        <a:pt x="148" y="233"/>
                        <a:pt x="139" y="241"/>
                      </a:cubicBezTo>
                      <a:cubicBezTo>
                        <a:pt x="124" y="255"/>
                        <a:pt x="98" y="268"/>
                        <a:pt x="63" y="248"/>
                      </a:cubicBezTo>
                      <a:cubicBezTo>
                        <a:pt x="14" y="220"/>
                        <a:pt x="44" y="172"/>
                        <a:pt x="53" y="174"/>
                      </a:cubicBezTo>
                      <a:cubicBezTo>
                        <a:pt x="53" y="174"/>
                        <a:pt x="0" y="155"/>
                        <a:pt x="14" y="103"/>
                      </a:cubicBezTo>
                      <a:cubicBezTo>
                        <a:pt x="26" y="58"/>
                        <a:pt x="84" y="50"/>
                        <a:pt x="106" y="70"/>
                      </a:cubicBezTo>
                    </a:path>
                  </a:pathLst>
                </a:custGeom>
                <a:solidFill>
                  <a:srgbClr val="FCC03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531" name="Freeform 20">
                  <a:extLst>
                    <a:ext uri="{FF2B5EF4-FFF2-40B4-BE49-F238E27FC236}">
                      <a16:creationId xmlns:a16="http://schemas.microsoft.com/office/drawing/2014/main" id="{3870DC2D-37E7-4D8B-D93F-3ECBFABB2DEE}"/>
                    </a:ext>
                  </a:extLst>
                </p:cNvPr>
                <p:cNvSpPr>
                  <a:spLocks noEditPoints="1"/>
                </p:cNvSpPr>
                <p:nvPr/>
              </p:nvSpPr>
              <p:spPr bwMode="auto">
                <a:xfrm>
                  <a:off x="3838576" y="1231900"/>
                  <a:ext cx="187325" cy="403225"/>
                </a:xfrm>
                <a:custGeom>
                  <a:avLst/>
                  <a:gdLst>
                    <a:gd name="T0" fmla="*/ 0 w 44"/>
                    <a:gd name="T1" fmla="*/ 2147483646 h 95"/>
                    <a:gd name="T2" fmla="*/ 0 w 44"/>
                    <a:gd name="T3" fmla="*/ 2147483646 h 95"/>
                    <a:gd name="T4" fmla="*/ 0 w 44"/>
                    <a:gd name="T5" fmla="*/ 2147483646 h 95"/>
                    <a:gd name="T6" fmla="*/ 0 w 44"/>
                    <a:gd name="T7" fmla="*/ 2147483646 h 95"/>
                    <a:gd name="T8" fmla="*/ 2147483646 w 44"/>
                    <a:gd name="T9" fmla="*/ 2147483646 h 95"/>
                    <a:gd name="T10" fmla="*/ 0 w 44"/>
                    <a:gd name="T11" fmla="*/ 2147483646 h 95"/>
                    <a:gd name="T12" fmla="*/ 2147483646 w 44"/>
                    <a:gd name="T13" fmla="*/ 2147483646 h 95"/>
                    <a:gd name="T14" fmla="*/ 2147483646 w 44"/>
                    <a:gd name="T15" fmla="*/ 2147483646 h 95"/>
                    <a:gd name="T16" fmla="*/ 2147483646 w 44"/>
                    <a:gd name="T17" fmla="*/ 2147483646 h 95"/>
                    <a:gd name="T18" fmla="*/ 2147483646 w 44"/>
                    <a:gd name="T19" fmla="*/ 2147483646 h 95"/>
                    <a:gd name="T20" fmla="*/ 2147483646 w 44"/>
                    <a:gd name="T21" fmla="*/ 2147483646 h 95"/>
                    <a:gd name="T22" fmla="*/ 2147483646 w 44"/>
                    <a:gd name="T23" fmla="*/ 2147483646 h 95"/>
                    <a:gd name="T24" fmla="*/ 2147483646 w 44"/>
                    <a:gd name="T25" fmla="*/ 2147483646 h 95"/>
                    <a:gd name="T26" fmla="*/ 2147483646 w 44"/>
                    <a:gd name="T27" fmla="*/ 0 h 95"/>
                    <a:gd name="T28" fmla="*/ 2147483646 w 44"/>
                    <a:gd name="T29" fmla="*/ 0 h 95"/>
                    <a:gd name="T30" fmla="*/ 2147483646 w 44"/>
                    <a:gd name="T31" fmla="*/ 0 h 9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4" h="95">
                      <a:moveTo>
                        <a:pt x="0" y="95"/>
                      </a:moveTo>
                      <a:cubicBezTo>
                        <a:pt x="0" y="95"/>
                        <a:pt x="0" y="95"/>
                        <a:pt x="0" y="95"/>
                      </a:cubicBezTo>
                      <a:cubicBezTo>
                        <a:pt x="0" y="95"/>
                        <a:pt x="0" y="95"/>
                        <a:pt x="0" y="95"/>
                      </a:cubicBezTo>
                      <a:cubicBezTo>
                        <a:pt x="0" y="95"/>
                        <a:pt x="0" y="95"/>
                        <a:pt x="0" y="95"/>
                      </a:cubicBezTo>
                      <a:moveTo>
                        <a:pt x="44" y="46"/>
                      </a:moveTo>
                      <a:cubicBezTo>
                        <a:pt x="40" y="75"/>
                        <a:pt x="23" y="95"/>
                        <a:pt x="0" y="95"/>
                      </a:cubicBezTo>
                      <a:cubicBezTo>
                        <a:pt x="23" y="95"/>
                        <a:pt x="40" y="75"/>
                        <a:pt x="44" y="46"/>
                      </a:cubicBezTo>
                      <a:moveTo>
                        <a:pt x="44" y="45"/>
                      </a:moveTo>
                      <a:cubicBezTo>
                        <a:pt x="44" y="45"/>
                        <a:pt x="44" y="45"/>
                        <a:pt x="44" y="45"/>
                      </a:cubicBezTo>
                      <a:cubicBezTo>
                        <a:pt x="44" y="45"/>
                        <a:pt x="44" y="45"/>
                        <a:pt x="44" y="45"/>
                      </a:cubicBezTo>
                      <a:moveTo>
                        <a:pt x="44" y="45"/>
                      </a:moveTo>
                      <a:cubicBezTo>
                        <a:pt x="44" y="45"/>
                        <a:pt x="44" y="45"/>
                        <a:pt x="44" y="45"/>
                      </a:cubicBezTo>
                      <a:cubicBezTo>
                        <a:pt x="44" y="45"/>
                        <a:pt x="44" y="45"/>
                        <a:pt x="44" y="45"/>
                      </a:cubicBezTo>
                      <a:moveTo>
                        <a:pt x="7" y="0"/>
                      </a:moveTo>
                      <a:cubicBezTo>
                        <a:pt x="7" y="0"/>
                        <a:pt x="7" y="0"/>
                        <a:pt x="7" y="0"/>
                      </a:cubicBezTo>
                      <a:cubicBezTo>
                        <a:pt x="7" y="0"/>
                        <a:pt x="7" y="0"/>
                        <a:pt x="7" y="0"/>
                      </a:cubicBezTo>
                    </a:path>
                  </a:pathLst>
                </a:custGeom>
                <a:solidFill>
                  <a:srgbClr val="FEE9B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532" name="Freeform 21">
                  <a:extLst>
                    <a:ext uri="{FF2B5EF4-FFF2-40B4-BE49-F238E27FC236}">
                      <a16:creationId xmlns:a16="http://schemas.microsoft.com/office/drawing/2014/main" id="{AD5688DE-A473-5E4B-50A7-AAA3013F9805}"/>
                    </a:ext>
                  </a:extLst>
                </p:cNvPr>
                <p:cNvSpPr>
                  <a:spLocks/>
                </p:cNvSpPr>
                <p:nvPr/>
              </p:nvSpPr>
              <p:spPr bwMode="auto">
                <a:xfrm>
                  <a:off x="3825876" y="1027113"/>
                  <a:ext cx="203200" cy="608013"/>
                </a:xfrm>
                <a:custGeom>
                  <a:avLst/>
                  <a:gdLst>
                    <a:gd name="T0" fmla="*/ 2147483646 w 48"/>
                    <a:gd name="T1" fmla="*/ 0 h 143"/>
                    <a:gd name="T2" fmla="*/ 2147483646 w 48"/>
                    <a:gd name="T3" fmla="*/ 2147483646 h 143"/>
                    <a:gd name="T4" fmla="*/ 2147483646 w 48"/>
                    <a:gd name="T5" fmla="*/ 2147483646 h 143"/>
                    <a:gd name="T6" fmla="*/ 2147483646 w 48"/>
                    <a:gd name="T7" fmla="*/ 2147483646 h 143"/>
                    <a:gd name="T8" fmla="*/ 2147483646 w 48"/>
                    <a:gd name="T9" fmla="*/ 2147483646 h 143"/>
                    <a:gd name="T10" fmla="*/ 2147483646 w 48"/>
                    <a:gd name="T11" fmla="*/ 2147483646 h 143"/>
                    <a:gd name="T12" fmla="*/ 0 w 48"/>
                    <a:gd name="T13" fmla="*/ 2147483646 h 143"/>
                    <a:gd name="T14" fmla="*/ 2147483646 w 48"/>
                    <a:gd name="T15" fmla="*/ 2147483646 h 143"/>
                    <a:gd name="T16" fmla="*/ 2147483646 w 48"/>
                    <a:gd name="T17" fmla="*/ 2147483646 h 143"/>
                    <a:gd name="T18" fmla="*/ 2147483646 w 48"/>
                    <a:gd name="T19" fmla="*/ 2147483646 h 143"/>
                    <a:gd name="T20" fmla="*/ 2147483646 w 48"/>
                    <a:gd name="T21" fmla="*/ 2147483646 h 143"/>
                    <a:gd name="T22" fmla="*/ 2147483646 w 48"/>
                    <a:gd name="T23" fmla="*/ 2147483646 h 143"/>
                    <a:gd name="T24" fmla="*/ 2147483646 w 48"/>
                    <a:gd name="T25" fmla="*/ 2147483646 h 143"/>
                    <a:gd name="T26" fmla="*/ 2147483646 w 48"/>
                    <a:gd name="T27" fmla="*/ 2147483646 h 143"/>
                    <a:gd name="T28" fmla="*/ 2147483646 w 48"/>
                    <a:gd name="T29" fmla="*/ 2147483646 h 143"/>
                    <a:gd name="T30" fmla="*/ 2147483646 w 48"/>
                    <a:gd name="T31" fmla="*/ 2147483646 h 143"/>
                    <a:gd name="T32" fmla="*/ 2147483646 w 48"/>
                    <a:gd name="T33" fmla="*/ 2147483646 h 143"/>
                    <a:gd name="T34" fmla="*/ 2147483646 w 48"/>
                    <a:gd name="T35" fmla="*/ 2147483646 h 143"/>
                    <a:gd name="T36" fmla="*/ 2147483646 w 48"/>
                    <a:gd name="T37" fmla="*/ 2147483646 h 143"/>
                    <a:gd name="T38" fmla="*/ 2147483646 w 48"/>
                    <a:gd name="T39" fmla="*/ 2147483646 h 143"/>
                    <a:gd name="T40" fmla="*/ 2147483646 w 48"/>
                    <a:gd name="T41" fmla="*/ 2147483646 h 143"/>
                    <a:gd name="T42" fmla="*/ 2147483646 w 48"/>
                    <a:gd name="T43" fmla="*/ 2147483646 h 143"/>
                    <a:gd name="T44" fmla="*/ 2147483646 w 48"/>
                    <a:gd name="T45" fmla="*/ 0 h 14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48" h="143">
                      <a:moveTo>
                        <a:pt x="31" y="0"/>
                      </a:moveTo>
                      <a:cubicBezTo>
                        <a:pt x="29" y="3"/>
                        <a:pt x="27" y="6"/>
                        <a:pt x="24" y="9"/>
                      </a:cubicBezTo>
                      <a:cubicBezTo>
                        <a:pt x="25" y="22"/>
                        <a:pt x="19" y="34"/>
                        <a:pt x="7" y="45"/>
                      </a:cubicBezTo>
                      <a:cubicBezTo>
                        <a:pt x="1" y="49"/>
                        <a:pt x="8" y="48"/>
                        <a:pt x="14" y="50"/>
                      </a:cubicBezTo>
                      <a:cubicBezTo>
                        <a:pt x="20" y="53"/>
                        <a:pt x="26" y="57"/>
                        <a:pt x="30" y="62"/>
                      </a:cubicBezTo>
                      <a:cubicBezTo>
                        <a:pt x="44" y="76"/>
                        <a:pt x="44" y="96"/>
                        <a:pt x="36" y="113"/>
                      </a:cubicBezTo>
                      <a:cubicBezTo>
                        <a:pt x="27" y="131"/>
                        <a:pt x="14" y="141"/>
                        <a:pt x="0" y="143"/>
                      </a:cubicBezTo>
                      <a:cubicBezTo>
                        <a:pt x="1" y="143"/>
                        <a:pt x="2" y="143"/>
                        <a:pt x="3" y="143"/>
                      </a:cubicBezTo>
                      <a:cubicBezTo>
                        <a:pt x="3" y="143"/>
                        <a:pt x="3" y="143"/>
                        <a:pt x="3" y="143"/>
                      </a:cubicBezTo>
                      <a:cubicBezTo>
                        <a:pt x="3" y="143"/>
                        <a:pt x="3" y="143"/>
                        <a:pt x="3" y="143"/>
                      </a:cubicBezTo>
                      <a:cubicBezTo>
                        <a:pt x="26" y="143"/>
                        <a:pt x="43" y="123"/>
                        <a:pt x="47" y="94"/>
                      </a:cubicBezTo>
                      <a:cubicBezTo>
                        <a:pt x="47" y="94"/>
                        <a:pt x="47" y="94"/>
                        <a:pt x="47" y="93"/>
                      </a:cubicBezTo>
                      <a:cubicBezTo>
                        <a:pt x="47" y="93"/>
                        <a:pt x="47" y="93"/>
                        <a:pt x="47" y="93"/>
                      </a:cubicBezTo>
                      <a:cubicBezTo>
                        <a:pt x="47" y="93"/>
                        <a:pt x="47" y="93"/>
                        <a:pt x="47" y="93"/>
                      </a:cubicBezTo>
                      <a:cubicBezTo>
                        <a:pt x="47" y="93"/>
                        <a:pt x="47" y="93"/>
                        <a:pt x="47" y="93"/>
                      </a:cubicBezTo>
                      <a:cubicBezTo>
                        <a:pt x="47" y="93"/>
                        <a:pt x="47" y="92"/>
                        <a:pt x="47" y="92"/>
                      </a:cubicBezTo>
                      <a:cubicBezTo>
                        <a:pt x="48" y="91"/>
                        <a:pt x="48" y="89"/>
                        <a:pt x="48" y="87"/>
                      </a:cubicBezTo>
                      <a:cubicBezTo>
                        <a:pt x="48" y="57"/>
                        <a:pt x="10" y="48"/>
                        <a:pt x="10" y="48"/>
                      </a:cubicBezTo>
                      <a:cubicBezTo>
                        <a:pt x="10" y="48"/>
                        <a:pt x="10" y="48"/>
                        <a:pt x="10" y="48"/>
                      </a:cubicBezTo>
                      <a:cubicBezTo>
                        <a:pt x="10" y="48"/>
                        <a:pt x="10" y="48"/>
                        <a:pt x="10" y="48"/>
                      </a:cubicBezTo>
                      <a:cubicBezTo>
                        <a:pt x="10" y="48"/>
                        <a:pt x="10" y="48"/>
                        <a:pt x="10" y="48"/>
                      </a:cubicBezTo>
                      <a:cubicBezTo>
                        <a:pt x="10" y="48"/>
                        <a:pt x="10" y="48"/>
                        <a:pt x="10" y="48"/>
                      </a:cubicBezTo>
                      <a:cubicBezTo>
                        <a:pt x="15" y="43"/>
                        <a:pt x="39" y="26"/>
                        <a:pt x="31" y="0"/>
                      </a:cubicBezTo>
                    </a:path>
                  </a:pathLst>
                </a:custGeom>
                <a:solidFill>
                  <a:srgbClr val="FBB02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533" name="Freeform 22">
                  <a:extLst>
                    <a:ext uri="{FF2B5EF4-FFF2-40B4-BE49-F238E27FC236}">
                      <a16:creationId xmlns:a16="http://schemas.microsoft.com/office/drawing/2014/main" id="{96EE3CAF-821B-8C9A-5F1F-A145CB1BBD51}"/>
                    </a:ext>
                  </a:extLst>
                </p:cNvPr>
                <p:cNvSpPr>
                  <a:spLocks noEditPoints="1"/>
                </p:cNvSpPr>
                <p:nvPr/>
              </p:nvSpPr>
              <p:spPr bwMode="auto">
                <a:xfrm>
                  <a:off x="2800351" y="1660525"/>
                  <a:ext cx="449263" cy="128588"/>
                </a:xfrm>
                <a:custGeom>
                  <a:avLst/>
                  <a:gdLst>
                    <a:gd name="T0" fmla="*/ 2147483646 w 106"/>
                    <a:gd name="T1" fmla="*/ 2147483646 h 30"/>
                    <a:gd name="T2" fmla="*/ 0 w 106"/>
                    <a:gd name="T3" fmla="*/ 2147483646 h 30"/>
                    <a:gd name="T4" fmla="*/ 2147483646 w 106"/>
                    <a:gd name="T5" fmla="*/ 2147483646 h 30"/>
                    <a:gd name="T6" fmla="*/ 2147483646 w 106"/>
                    <a:gd name="T7" fmla="*/ 2147483646 h 30"/>
                    <a:gd name="T8" fmla="*/ 2147483646 w 106"/>
                    <a:gd name="T9" fmla="*/ 2147483646 h 30"/>
                    <a:gd name="T10" fmla="*/ 2147483646 w 106"/>
                    <a:gd name="T11" fmla="*/ 2147483646 h 30"/>
                    <a:gd name="T12" fmla="*/ 2147483646 w 106"/>
                    <a:gd name="T13" fmla="*/ 0 h 30"/>
                    <a:gd name="T14" fmla="*/ 2147483646 w 106"/>
                    <a:gd name="T15" fmla="*/ 0 h 30"/>
                    <a:gd name="T16" fmla="*/ 2147483646 w 106"/>
                    <a:gd name="T17" fmla="*/ 0 h 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6" h="30">
                      <a:moveTo>
                        <a:pt x="5" y="17"/>
                      </a:moveTo>
                      <a:cubicBezTo>
                        <a:pt x="3" y="17"/>
                        <a:pt x="2" y="18"/>
                        <a:pt x="0" y="18"/>
                      </a:cubicBezTo>
                      <a:cubicBezTo>
                        <a:pt x="6" y="23"/>
                        <a:pt x="13" y="26"/>
                        <a:pt x="20" y="29"/>
                      </a:cubicBezTo>
                      <a:cubicBezTo>
                        <a:pt x="22" y="29"/>
                        <a:pt x="25" y="30"/>
                        <a:pt x="27" y="30"/>
                      </a:cubicBezTo>
                      <a:cubicBezTo>
                        <a:pt x="23" y="28"/>
                        <a:pt x="19" y="26"/>
                        <a:pt x="15" y="24"/>
                      </a:cubicBezTo>
                      <a:cubicBezTo>
                        <a:pt x="11" y="22"/>
                        <a:pt x="8" y="19"/>
                        <a:pt x="5" y="17"/>
                      </a:cubicBezTo>
                      <a:moveTo>
                        <a:pt x="106" y="0"/>
                      </a:moveTo>
                      <a:cubicBezTo>
                        <a:pt x="106" y="0"/>
                        <a:pt x="106" y="0"/>
                        <a:pt x="106" y="0"/>
                      </a:cubicBezTo>
                      <a:cubicBezTo>
                        <a:pt x="106" y="0"/>
                        <a:pt x="106" y="0"/>
                        <a:pt x="106" y="0"/>
                      </a:cubicBezTo>
                    </a:path>
                  </a:pathLst>
                </a:custGeom>
                <a:solidFill>
                  <a:srgbClr val="FEE9B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534" name="Freeform 23">
                  <a:extLst>
                    <a:ext uri="{FF2B5EF4-FFF2-40B4-BE49-F238E27FC236}">
                      <a16:creationId xmlns:a16="http://schemas.microsoft.com/office/drawing/2014/main" id="{0B165665-F2DA-6FD1-19EB-195D3715B88B}"/>
                    </a:ext>
                  </a:extLst>
                </p:cNvPr>
                <p:cNvSpPr>
                  <a:spLocks noEditPoints="1"/>
                </p:cNvSpPr>
                <p:nvPr/>
              </p:nvSpPr>
              <p:spPr bwMode="auto">
                <a:xfrm>
                  <a:off x="2820989" y="1095375"/>
                  <a:ext cx="1169988" cy="739775"/>
                </a:xfrm>
                <a:custGeom>
                  <a:avLst/>
                  <a:gdLst>
                    <a:gd name="T0" fmla="*/ 2147483646 w 276"/>
                    <a:gd name="T1" fmla="*/ 2147483646 h 174"/>
                    <a:gd name="T2" fmla="*/ 2147483646 w 276"/>
                    <a:gd name="T3" fmla="*/ 2147483646 h 174"/>
                    <a:gd name="T4" fmla="*/ 2147483646 w 276"/>
                    <a:gd name="T5" fmla="*/ 2147483646 h 174"/>
                    <a:gd name="T6" fmla="*/ 2147483646 w 276"/>
                    <a:gd name="T7" fmla="*/ 2147483646 h 174"/>
                    <a:gd name="T8" fmla="*/ 2147483646 w 276"/>
                    <a:gd name="T9" fmla="*/ 2147483646 h 174"/>
                    <a:gd name="T10" fmla="*/ 2147483646 w 276"/>
                    <a:gd name="T11" fmla="*/ 2147483646 h 174"/>
                    <a:gd name="T12" fmla="*/ 2147483646 w 276"/>
                    <a:gd name="T13" fmla="*/ 2147483646 h 174"/>
                    <a:gd name="T14" fmla="*/ 2147483646 w 276"/>
                    <a:gd name="T15" fmla="*/ 2147483646 h 174"/>
                    <a:gd name="T16" fmla="*/ 2147483646 w 276"/>
                    <a:gd name="T17" fmla="*/ 2147483646 h 174"/>
                    <a:gd name="T18" fmla="*/ 2147483646 w 276"/>
                    <a:gd name="T19" fmla="*/ 2147483646 h 174"/>
                    <a:gd name="T20" fmla="*/ 2147483646 w 276"/>
                    <a:gd name="T21" fmla="*/ 2147483646 h 174"/>
                    <a:gd name="T22" fmla="*/ 2147483646 w 276"/>
                    <a:gd name="T23" fmla="*/ 0 h 174"/>
                    <a:gd name="T24" fmla="*/ 2147483646 w 276"/>
                    <a:gd name="T25" fmla="*/ 2147483646 h 174"/>
                    <a:gd name="T26" fmla="*/ 2147483646 w 276"/>
                    <a:gd name="T27" fmla="*/ 2147483646 h 174"/>
                    <a:gd name="T28" fmla="*/ 2147483646 w 276"/>
                    <a:gd name="T29" fmla="*/ 2147483646 h 174"/>
                    <a:gd name="T30" fmla="*/ 2147483646 w 276"/>
                    <a:gd name="T31" fmla="*/ 2147483646 h 174"/>
                    <a:gd name="T32" fmla="*/ 2147483646 w 276"/>
                    <a:gd name="T33" fmla="*/ 2147483646 h 174"/>
                    <a:gd name="T34" fmla="*/ 2147483646 w 276"/>
                    <a:gd name="T35" fmla="*/ 2147483646 h 174"/>
                    <a:gd name="T36" fmla="*/ 2147483646 w 276"/>
                    <a:gd name="T37" fmla="*/ 2147483646 h 174"/>
                    <a:gd name="T38" fmla="*/ 2147483646 w 276"/>
                    <a:gd name="T39" fmla="*/ 2147483646 h 174"/>
                    <a:gd name="T40" fmla="*/ 2147483646 w 276"/>
                    <a:gd name="T41" fmla="*/ 2147483646 h 174"/>
                    <a:gd name="T42" fmla="*/ 2147483646 w 276"/>
                    <a:gd name="T43" fmla="*/ 2147483646 h 174"/>
                    <a:gd name="T44" fmla="*/ 2147483646 w 276"/>
                    <a:gd name="T45" fmla="*/ 2147483646 h 174"/>
                    <a:gd name="T46" fmla="*/ 2147483646 w 276"/>
                    <a:gd name="T47" fmla="*/ 2147483646 h 174"/>
                    <a:gd name="T48" fmla="*/ 2147483646 w 276"/>
                    <a:gd name="T49" fmla="*/ 2147483646 h 174"/>
                    <a:gd name="T50" fmla="*/ 2147483646 w 276"/>
                    <a:gd name="T51" fmla="*/ 2147483646 h 174"/>
                    <a:gd name="T52" fmla="*/ 2147483646 w 276"/>
                    <a:gd name="T53" fmla="*/ 2147483646 h 174"/>
                    <a:gd name="T54" fmla="*/ 2147483646 w 276"/>
                    <a:gd name="T55" fmla="*/ 2147483646 h 174"/>
                    <a:gd name="T56" fmla="*/ 2147483646 w 276"/>
                    <a:gd name="T57" fmla="*/ 2147483646 h 174"/>
                    <a:gd name="T58" fmla="*/ 2147483646 w 276"/>
                    <a:gd name="T59" fmla="*/ 2147483646 h 174"/>
                    <a:gd name="T60" fmla="*/ 2147483646 w 276"/>
                    <a:gd name="T61" fmla="*/ 2147483646 h 174"/>
                    <a:gd name="T62" fmla="*/ 2147483646 w 276"/>
                    <a:gd name="T63" fmla="*/ 2147483646 h 17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76" h="174">
                      <a:moveTo>
                        <a:pt x="140" y="149"/>
                      </a:moveTo>
                      <a:cubicBezTo>
                        <a:pt x="150" y="149"/>
                        <a:pt x="159" y="145"/>
                        <a:pt x="167" y="139"/>
                      </a:cubicBezTo>
                      <a:cubicBezTo>
                        <a:pt x="170" y="137"/>
                        <a:pt x="173" y="132"/>
                        <a:pt x="177" y="132"/>
                      </a:cubicBezTo>
                      <a:cubicBezTo>
                        <a:pt x="178" y="132"/>
                        <a:pt x="178" y="132"/>
                        <a:pt x="178" y="132"/>
                      </a:cubicBezTo>
                      <a:cubicBezTo>
                        <a:pt x="180" y="133"/>
                        <a:pt x="181" y="133"/>
                        <a:pt x="181" y="134"/>
                      </a:cubicBezTo>
                      <a:cubicBezTo>
                        <a:pt x="183" y="137"/>
                        <a:pt x="182" y="142"/>
                        <a:pt x="181" y="145"/>
                      </a:cubicBezTo>
                      <a:cubicBezTo>
                        <a:pt x="176" y="158"/>
                        <a:pt x="160" y="163"/>
                        <a:pt x="148" y="165"/>
                      </a:cubicBezTo>
                      <a:cubicBezTo>
                        <a:pt x="145" y="165"/>
                        <a:pt x="142" y="165"/>
                        <a:pt x="138" y="165"/>
                      </a:cubicBezTo>
                      <a:cubicBezTo>
                        <a:pt x="130" y="165"/>
                        <a:pt x="122" y="164"/>
                        <a:pt x="117" y="158"/>
                      </a:cubicBezTo>
                      <a:cubicBezTo>
                        <a:pt x="113" y="155"/>
                        <a:pt x="110" y="149"/>
                        <a:pt x="112" y="144"/>
                      </a:cubicBezTo>
                      <a:cubicBezTo>
                        <a:pt x="119" y="144"/>
                        <a:pt x="126" y="147"/>
                        <a:pt x="133" y="148"/>
                      </a:cubicBezTo>
                      <a:cubicBezTo>
                        <a:pt x="135" y="148"/>
                        <a:pt x="138" y="149"/>
                        <a:pt x="140" y="149"/>
                      </a:cubicBezTo>
                      <a:moveTo>
                        <a:pt x="234" y="116"/>
                      </a:moveTo>
                      <a:cubicBezTo>
                        <a:pt x="229" y="116"/>
                        <a:pt x="224" y="115"/>
                        <a:pt x="221" y="111"/>
                      </a:cubicBezTo>
                      <a:cubicBezTo>
                        <a:pt x="226" y="105"/>
                        <a:pt x="232" y="102"/>
                        <a:pt x="238" y="97"/>
                      </a:cubicBezTo>
                      <a:cubicBezTo>
                        <a:pt x="247" y="88"/>
                        <a:pt x="250" y="76"/>
                        <a:pt x="251" y="64"/>
                      </a:cubicBezTo>
                      <a:cubicBezTo>
                        <a:pt x="251" y="60"/>
                        <a:pt x="248" y="54"/>
                        <a:pt x="252" y="51"/>
                      </a:cubicBezTo>
                      <a:cubicBezTo>
                        <a:pt x="253" y="50"/>
                        <a:pt x="254" y="50"/>
                        <a:pt x="255" y="50"/>
                      </a:cubicBezTo>
                      <a:cubicBezTo>
                        <a:pt x="255" y="50"/>
                        <a:pt x="255" y="50"/>
                        <a:pt x="255" y="50"/>
                      </a:cubicBezTo>
                      <a:cubicBezTo>
                        <a:pt x="259" y="50"/>
                        <a:pt x="262" y="54"/>
                        <a:pt x="264" y="57"/>
                      </a:cubicBezTo>
                      <a:cubicBezTo>
                        <a:pt x="271" y="68"/>
                        <a:pt x="266" y="84"/>
                        <a:pt x="260" y="95"/>
                      </a:cubicBezTo>
                      <a:cubicBezTo>
                        <a:pt x="255" y="103"/>
                        <a:pt x="247" y="115"/>
                        <a:pt x="236" y="116"/>
                      </a:cubicBezTo>
                      <a:cubicBezTo>
                        <a:pt x="235" y="116"/>
                        <a:pt x="234" y="116"/>
                        <a:pt x="234" y="116"/>
                      </a:cubicBezTo>
                      <a:moveTo>
                        <a:pt x="257" y="0"/>
                      </a:moveTo>
                      <a:cubicBezTo>
                        <a:pt x="204" y="74"/>
                        <a:pt x="132" y="110"/>
                        <a:pt x="34" y="141"/>
                      </a:cubicBezTo>
                      <a:cubicBezTo>
                        <a:pt x="35" y="141"/>
                        <a:pt x="36" y="141"/>
                        <a:pt x="38" y="141"/>
                      </a:cubicBezTo>
                      <a:cubicBezTo>
                        <a:pt x="39" y="141"/>
                        <a:pt x="40" y="141"/>
                        <a:pt x="41" y="141"/>
                      </a:cubicBezTo>
                      <a:cubicBezTo>
                        <a:pt x="43" y="141"/>
                        <a:pt x="47" y="140"/>
                        <a:pt x="50" y="140"/>
                      </a:cubicBezTo>
                      <a:cubicBezTo>
                        <a:pt x="51" y="140"/>
                        <a:pt x="53" y="140"/>
                        <a:pt x="54" y="141"/>
                      </a:cubicBezTo>
                      <a:cubicBezTo>
                        <a:pt x="55" y="142"/>
                        <a:pt x="56" y="143"/>
                        <a:pt x="56" y="145"/>
                      </a:cubicBezTo>
                      <a:cubicBezTo>
                        <a:pt x="55" y="148"/>
                        <a:pt x="52" y="152"/>
                        <a:pt x="49" y="154"/>
                      </a:cubicBezTo>
                      <a:cubicBezTo>
                        <a:pt x="45" y="157"/>
                        <a:pt x="40" y="158"/>
                        <a:pt x="34" y="158"/>
                      </a:cubicBezTo>
                      <a:cubicBezTo>
                        <a:pt x="26" y="158"/>
                        <a:pt x="18" y="155"/>
                        <a:pt x="11" y="152"/>
                      </a:cubicBezTo>
                      <a:cubicBezTo>
                        <a:pt x="9" y="151"/>
                        <a:pt x="8" y="150"/>
                        <a:pt x="6" y="149"/>
                      </a:cubicBezTo>
                      <a:cubicBezTo>
                        <a:pt x="4" y="149"/>
                        <a:pt x="2" y="150"/>
                        <a:pt x="0" y="150"/>
                      </a:cubicBezTo>
                      <a:cubicBezTo>
                        <a:pt x="3" y="152"/>
                        <a:pt x="6" y="155"/>
                        <a:pt x="10" y="157"/>
                      </a:cubicBezTo>
                      <a:cubicBezTo>
                        <a:pt x="14" y="159"/>
                        <a:pt x="18" y="161"/>
                        <a:pt x="22" y="163"/>
                      </a:cubicBezTo>
                      <a:cubicBezTo>
                        <a:pt x="24" y="163"/>
                        <a:pt x="26" y="163"/>
                        <a:pt x="28" y="163"/>
                      </a:cubicBezTo>
                      <a:cubicBezTo>
                        <a:pt x="45" y="163"/>
                        <a:pt x="60" y="158"/>
                        <a:pt x="72" y="152"/>
                      </a:cubicBezTo>
                      <a:cubicBezTo>
                        <a:pt x="76" y="149"/>
                        <a:pt x="80" y="145"/>
                        <a:pt x="84" y="140"/>
                      </a:cubicBezTo>
                      <a:cubicBezTo>
                        <a:pt x="86" y="137"/>
                        <a:pt x="88" y="133"/>
                        <a:pt x="91" y="132"/>
                      </a:cubicBezTo>
                      <a:cubicBezTo>
                        <a:pt x="92" y="132"/>
                        <a:pt x="93" y="132"/>
                        <a:pt x="93" y="132"/>
                      </a:cubicBezTo>
                      <a:cubicBezTo>
                        <a:pt x="94" y="132"/>
                        <a:pt x="94" y="132"/>
                        <a:pt x="95" y="133"/>
                      </a:cubicBezTo>
                      <a:cubicBezTo>
                        <a:pt x="95" y="134"/>
                        <a:pt x="96" y="136"/>
                        <a:pt x="96" y="137"/>
                      </a:cubicBezTo>
                      <a:cubicBezTo>
                        <a:pt x="99" y="135"/>
                        <a:pt x="101" y="133"/>
                        <a:pt x="101" y="133"/>
                      </a:cubicBezTo>
                      <a:cubicBezTo>
                        <a:pt x="101" y="133"/>
                        <a:pt x="101" y="133"/>
                        <a:pt x="101" y="133"/>
                      </a:cubicBezTo>
                      <a:cubicBezTo>
                        <a:pt x="101" y="133"/>
                        <a:pt x="101" y="133"/>
                        <a:pt x="101" y="133"/>
                      </a:cubicBezTo>
                      <a:cubicBezTo>
                        <a:pt x="101" y="133"/>
                        <a:pt x="101" y="133"/>
                        <a:pt x="101" y="133"/>
                      </a:cubicBezTo>
                      <a:cubicBezTo>
                        <a:pt x="102" y="135"/>
                        <a:pt x="103" y="168"/>
                        <a:pt x="135" y="174"/>
                      </a:cubicBezTo>
                      <a:cubicBezTo>
                        <a:pt x="136" y="174"/>
                        <a:pt x="137" y="174"/>
                        <a:pt x="139" y="174"/>
                      </a:cubicBezTo>
                      <a:cubicBezTo>
                        <a:pt x="142" y="174"/>
                        <a:pt x="146" y="174"/>
                        <a:pt x="150" y="173"/>
                      </a:cubicBezTo>
                      <a:cubicBezTo>
                        <a:pt x="180" y="168"/>
                        <a:pt x="201" y="145"/>
                        <a:pt x="195" y="115"/>
                      </a:cubicBezTo>
                      <a:cubicBezTo>
                        <a:pt x="194" y="114"/>
                        <a:pt x="197" y="113"/>
                        <a:pt x="199" y="113"/>
                      </a:cubicBezTo>
                      <a:cubicBezTo>
                        <a:pt x="200" y="113"/>
                        <a:pt x="200" y="113"/>
                        <a:pt x="200" y="113"/>
                      </a:cubicBezTo>
                      <a:cubicBezTo>
                        <a:pt x="203" y="115"/>
                        <a:pt x="205" y="116"/>
                        <a:pt x="207" y="118"/>
                      </a:cubicBezTo>
                      <a:cubicBezTo>
                        <a:pt x="207" y="115"/>
                        <a:pt x="207" y="114"/>
                        <a:pt x="207" y="114"/>
                      </a:cubicBezTo>
                      <a:cubicBezTo>
                        <a:pt x="207" y="114"/>
                        <a:pt x="207" y="114"/>
                        <a:pt x="207" y="114"/>
                      </a:cubicBezTo>
                      <a:cubicBezTo>
                        <a:pt x="207" y="114"/>
                        <a:pt x="207" y="114"/>
                        <a:pt x="207" y="114"/>
                      </a:cubicBezTo>
                      <a:cubicBezTo>
                        <a:pt x="212" y="118"/>
                        <a:pt x="217" y="121"/>
                        <a:pt x="222" y="123"/>
                      </a:cubicBezTo>
                      <a:cubicBezTo>
                        <a:pt x="225" y="124"/>
                        <a:pt x="229" y="124"/>
                        <a:pt x="232" y="124"/>
                      </a:cubicBezTo>
                      <a:cubicBezTo>
                        <a:pt x="245" y="124"/>
                        <a:pt x="258" y="118"/>
                        <a:pt x="265" y="103"/>
                      </a:cubicBezTo>
                      <a:cubicBezTo>
                        <a:pt x="270" y="90"/>
                        <a:pt x="276" y="73"/>
                        <a:pt x="270" y="60"/>
                      </a:cubicBezTo>
                      <a:cubicBezTo>
                        <a:pt x="264" y="46"/>
                        <a:pt x="250" y="37"/>
                        <a:pt x="235" y="33"/>
                      </a:cubicBezTo>
                      <a:cubicBezTo>
                        <a:pt x="235" y="33"/>
                        <a:pt x="234" y="32"/>
                        <a:pt x="235" y="32"/>
                      </a:cubicBezTo>
                      <a:cubicBezTo>
                        <a:pt x="245" y="23"/>
                        <a:pt x="254" y="12"/>
                        <a:pt x="257" y="0"/>
                      </a:cubicBezTo>
                    </a:path>
                  </a:pathLst>
                </a:custGeom>
                <a:solidFill>
                  <a:srgbClr val="FBB02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535" name="Freeform 24">
                  <a:extLst>
                    <a:ext uri="{FF2B5EF4-FFF2-40B4-BE49-F238E27FC236}">
                      <a16:creationId xmlns:a16="http://schemas.microsoft.com/office/drawing/2014/main" id="{6D65FF5E-6835-A311-8274-9B35B64B6A19}"/>
                    </a:ext>
                  </a:extLst>
                </p:cNvPr>
                <p:cNvSpPr>
                  <a:spLocks/>
                </p:cNvSpPr>
                <p:nvPr/>
              </p:nvSpPr>
              <p:spPr bwMode="auto">
                <a:xfrm>
                  <a:off x="3462339" y="1839913"/>
                  <a:ext cx="33338" cy="0"/>
                </a:xfrm>
                <a:custGeom>
                  <a:avLst/>
                  <a:gdLst>
                    <a:gd name="T0" fmla="*/ 2147483646 w 8"/>
                    <a:gd name="T1" fmla="*/ 0 w 8"/>
                    <a:gd name="T2" fmla="*/ 0 w 8"/>
                    <a:gd name="T3" fmla="*/ 2147483646 w 8"/>
                    <a:gd name="T4" fmla="*/ 0 60000 65536"/>
                    <a:gd name="T5" fmla="*/ 0 60000 65536"/>
                    <a:gd name="T6" fmla="*/ 0 60000 65536"/>
                    <a:gd name="T7" fmla="*/ 0 60000 65536"/>
                  </a:gdLst>
                  <a:ahLst/>
                  <a:cxnLst>
                    <a:cxn ang="T4">
                      <a:pos x="T0" y="0"/>
                    </a:cxn>
                    <a:cxn ang="T5">
                      <a:pos x="T1" y="0"/>
                    </a:cxn>
                    <a:cxn ang="T6">
                      <a:pos x="T2" y="0"/>
                    </a:cxn>
                    <a:cxn ang="T7">
                      <a:pos x="T3" y="0"/>
                    </a:cxn>
                  </a:cxnLst>
                  <a:rect l="0" t="0" r="r" b="b"/>
                  <a:pathLst>
                    <a:path w="8">
                      <a:moveTo>
                        <a:pt x="8" y="0"/>
                      </a:moveTo>
                      <a:cubicBezTo>
                        <a:pt x="5" y="0"/>
                        <a:pt x="2" y="0"/>
                        <a:pt x="0" y="0"/>
                      </a:cubicBezTo>
                      <a:cubicBezTo>
                        <a:pt x="0" y="0"/>
                        <a:pt x="0" y="0"/>
                        <a:pt x="0" y="0"/>
                      </a:cubicBezTo>
                      <a:cubicBezTo>
                        <a:pt x="2" y="0"/>
                        <a:pt x="5" y="0"/>
                        <a:pt x="8" y="0"/>
                      </a:cubicBezTo>
                    </a:path>
                  </a:pathLst>
                </a:custGeom>
                <a:solidFill>
                  <a:srgbClr val="FEE9B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536" name="Freeform 25">
                  <a:extLst>
                    <a:ext uri="{FF2B5EF4-FFF2-40B4-BE49-F238E27FC236}">
                      <a16:creationId xmlns:a16="http://schemas.microsoft.com/office/drawing/2014/main" id="{0E90CD42-14C3-4311-37C3-731955E1D67D}"/>
                    </a:ext>
                  </a:extLst>
                </p:cNvPr>
                <p:cNvSpPr>
                  <a:spLocks noEditPoints="1"/>
                </p:cNvSpPr>
                <p:nvPr/>
              </p:nvSpPr>
              <p:spPr bwMode="auto">
                <a:xfrm>
                  <a:off x="3178176" y="1601788"/>
                  <a:ext cx="525463" cy="238125"/>
                </a:xfrm>
                <a:custGeom>
                  <a:avLst/>
                  <a:gdLst>
                    <a:gd name="T0" fmla="*/ 2147483646 w 124"/>
                    <a:gd name="T1" fmla="*/ 2147483646 h 56"/>
                    <a:gd name="T2" fmla="*/ 0 w 124"/>
                    <a:gd name="T3" fmla="*/ 2147483646 h 56"/>
                    <a:gd name="T4" fmla="*/ 2147483646 w 124"/>
                    <a:gd name="T5" fmla="*/ 2147483646 h 56"/>
                    <a:gd name="T6" fmla="*/ 2147483646 w 124"/>
                    <a:gd name="T7" fmla="*/ 2147483646 h 56"/>
                    <a:gd name="T8" fmla="*/ 2147483646 w 124"/>
                    <a:gd name="T9" fmla="*/ 0 h 56"/>
                    <a:gd name="T10" fmla="*/ 2147483646 w 124"/>
                    <a:gd name="T11" fmla="*/ 2147483646 h 56"/>
                    <a:gd name="T12" fmla="*/ 2147483646 w 124"/>
                    <a:gd name="T13" fmla="*/ 2147483646 h 56"/>
                    <a:gd name="T14" fmla="*/ 2147483646 w 124"/>
                    <a:gd name="T15" fmla="*/ 2147483646 h 56"/>
                    <a:gd name="T16" fmla="*/ 2147483646 w 124"/>
                    <a:gd name="T17" fmla="*/ 2147483646 h 56"/>
                    <a:gd name="T18" fmla="*/ 2147483646 w 124"/>
                    <a:gd name="T19" fmla="*/ 2147483646 h 56"/>
                    <a:gd name="T20" fmla="*/ 2147483646 w 124"/>
                    <a:gd name="T21" fmla="*/ 2147483646 h 56"/>
                    <a:gd name="T22" fmla="*/ 2147483646 w 124"/>
                    <a:gd name="T23" fmla="*/ 2147483646 h 56"/>
                    <a:gd name="T24" fmla="*/ 2147483646 w 124"/>
                    <a:gd name="T25" fmla="*/ 0 h 5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24" h="56">
                      <a:moveTo>
                        <a:pt x="6" y="20"/>
                      </a:moveTo>
                      <a:cubicBezTo>
                        <a:pt x="4" y="22"/>
                        <a:pt x="2" y="24"/>
                        <a:pt x="0" y="26"/>
                      </a:cubicBezTo>
                      <a:cubicBezTo>
                        <a:pt x="3" y="25"/>
                        <a:pt x="4" y="23"/>
                        <a:pt x="6" y="22"/>
                      </a:cubicBezTo>
                      <a:cubicBezTo>
                        <a:pt x="6" y="21"/>
                        <a:pt x="6" y="21"/>
                        <a:pt x="6" y="20"/>
                      </a:cubicBezTo>
                      <a:moveTo>
                        <a:pt x="117" y="0"/>
                      </a:moveTo>
                      <a:cubicBezTo>
                        <a:pt x="117" y="2"/>
                        <a:pt x="117" y="4"/>
                        <a:pt x="117" y="6"/>
                      </a:cubicBezTo>
                      <a:cubicBezTo>
                        <a:pt x="116" y="30"/>
                        <a:pt x="101" y="49"/>
                        <a:pt x="77" y="55"/>
                      </a:cubicBezTo>
                      <a:cubicBezTo>
                        <a:pt x="74" y="55"/>
                        <a:pt x="70" y="56"/>
                        <a:pt x="67" y="56"/>
                      </a:cubicBezTo>
                      <a:cubicBezTo>
                        <a:pt x="69" y="56"/>
                        <a:pt x="72" y="56"/>
                        <a:pt x="75" y="56"/>
                      </a:cubicBezTo>
                      <a:cubicBezTo>
                        <a:pt x="75" y="56"/>
                        <a:pt x="75" y="56"/>
                        <a:pt x="75" y="56"/>
                      </a:cubicBezTo>
                      <a:cubicBezTo>
                        <a:pt x="118" y="50"/>
                        <a:pt x="124" y="20"/>
                        <a:pt x="124" y="4"/>
                      </a:cubicBezTo>
                      <a:cubicBezTo>
                        <a:pt x="124" y="4"/>
                        <a:pt x="124" y="4"/>
                        <a:pt x="124" y="4"/>
                      </a:cubicBezTo>
                      <a:cubicBezTo>
                        <a:pt x="122" y="3"/>
                        <a:pt x="119" y="1"/>
                        <a:pt x="117" y="0"/>
                      </a:cubicBezTo>
                    </a:path>
                  </a:pathLst>
                </a:custGeom>
                <a:solidFill>
                  <a:srgbClr val="FBB02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537" name="Freeform 26">
                  <a:extLst>
                    <a:ext uri="{FF2B5EF4-FFF2-40B4-BE49-F238E27FC236}">
                      <a16:creationId xmlns:a16="http://schemas.microsoft.com/office/drawing/2014/main" id="{F9A253E4-47AA-4A08-444F-905EF74E550B}"/>
                    </a:ext>
                  </a:extLst>
                </p:cNvPr>
                <p:cNvSpPr>
                  <a:spLocks/>
                </p:cNvSpPr>
                <p:nvPr/>
              </p:nvSpPr>
              <p:spPr bwMode="auto">
                <a:xfrm>
                  <a:off x="2770189" y="1741488"/>
                  <a:ext cx="17463" cy="7938"/>
                </a:xfrm>
                <a:custGeom>
                  <a:avLst/>
                  <a:gdLst>
                    <a:gd name="T0" fmla="*/ 2147483646 w 4"/>
                    <a:gd name="T1" fmla="*/ 0 h 2"/>
                    <a:gd name="T2" fmla="*/ 2147483646 w 4"/>
                    <a:gd name="T3" fmla="*/ 0 h 2"/>
                    <a:gd name="T4" fmla="*/ 2147483646 w 4"/>
                    <a:gd name="T5" fmla="*/ 2147483646 h 2"/>
                    <a:gd name="T6" fmla="*/ 2147483646 w 4"/>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 h="2">
                      <a:moveTo>
                        <a:pt x="1" y="0"/>
                      </a:moveTo>
                      <a:cubicBezTo>
                        <a:pt x="1" y="0"/>
                        <a:pt x="0" y="0"/>
                        <a:pt x="1" y="0"/>
                      </a:cubicBezTo>
                      <a:cubicBezTo>
                        <a:pt x="2" y="1"/>
                        <a:pt x="3" y="1"/>
                        <a:pt x="4" y="2"/>
                      </a:cubicBezTo>
                      <a:cubicBezTo>
                        <a:pt x="3" y="1"/>
                        <a:pt x="2" y="1"/>
                        <a:pt x="1" y="0"/>
                      </a:cubicBezTo>
                    </a:path>
                  </a:pathLst>
                </a:custGeom>
                <a:solidFill>
                  <a:srgbClr val="FEE9B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538" name="Freeform 27">
                  <a:extLst>
                    <a:ext uri="{FF2B5EF4-FFF2-40B4-BE49-F238E27FC236}">
                      <a16:creationId xmlns:a16="http://schemas.microsoft.com/office/drawing/2014/main" id="{98F4161B-D6FA-6EA1-F445-E74EC8887598}"/>
                    </a:ext>
                  </a:extLst>
                </p:cNvPr>
                <p:cNvSpPr>
                  <a:spLocks/>
                </p:cNvSpPr>
                <p:nvPr/>
              </p:nvSpPr>
              <p:spPr bwMode="auto">
                <a:xfrm>
                  <a:off x="2482851" y="622300"/>
                  <a:ext cx="1530350" cy="1233488"/>
                </a:xfrm>
                <a:custGeom>
                  <a:avLst/>
                  <a:gdLst>
                    <a:gd name="T0" fmla="*/ 2147483646 w 361"/>
                    <a:gd name="T1" fmla="*/ 2147483646 h 290"/>
                    <a:gd name="T2" fmla="*/ 2147483646 w 361"/>
                    <a:gd name="T3" fmla="*/ 2147483646 h 290"/>
                    <a:gd name="T4" fmla="*/ 2147483646 w 361"/>
                    <a:gd name="T5" fmla="*/ 2147483646 h 290"/>
                    <a:gd name="T6" fmla="*/ 2147483646 w 361"/>
                    <a:gd name="T7" fmla="*/ 2147483646 h 290"/>
                    <a:gd name="T8" fmla="*/ 2147483646 w 361"/>
                    <a:gd name="T9" fmla="*/ 2147483646 h 290"/>
                    <a:gd name="T10" fmla="*/ 2147483646 w 361"/>
                    <a:gd name="T11" fmla="*/ 2147483646 h 290"/>
                    <a:gd name="T12" fmla="*/ 2147483646 w 361"/>
                    <a:gd name="T13" fmla="*/ 2147483646 h 290"/>
                    <a:gd name="T14" fmla="*/ 2147483646 w 361"/>
                    <a:gd name="T15" fmla="*/ 2147483646 h 290"/>
                    <a:gd name="T16" fmla="*/ 2147483646 w 361"/>
                    <a:gd name="T17" fmla="*/ 2147483646 h 290"/>
                    <a:gd name="T18" fmla="*/ 2147483646 w 361"/>
                    <a:gd name="T19" fmla="*/ 2147483646 h 290"/>
                    <a:gd name="T20" fmla="*/ 2147483646 w 361"/>
                    <a:gd name="T21" fmla="*/ 2147483646 h 290"/>
                    <a:gd name="T22" fmla="*/ 2147483646 w 361"/>
                    <a:gd name="T23" fmla="*/ 2147483646 h 290"/>
                    <a:gd name="T24" fmla="*/ 2147483646 w 361"/>
                    <a:gd name="T25" fmla="*/ 2147483646 h 290"/>
                    <a:gd name="T26" fmla="*/ 2147483646 w 361"/>
                    <a:gd name="T27" fmla="*/ 2147483646 h 290"/>
                    <a:gd name="T28" fmla="*/ 2147483646 w 361"/>
                    <a:gd name="T29" fmla="*/ 2147483646 h 290"/>
                    <a:gd name="T30" fmla="*/ 2147483646 w 361"/>
                    <a:gd name="T31" fmla="*/ 2147483646 h 290"/>
                    <a:gd name="T32" fmla="*/ 2147483646 w 361"/>
                    <a:gd name="T33" fmla="*/ 2147483646 h 290"/>
                    <a:gd name="T34" fmla="*/ 2147483646 w 361"/>
                    <a:gd name="T35" fmla="*/ 2147483646 h 290"/>
                    <a:gd name="T36" fmla="*/ 2147483646 w 361"/>
                    <a:gd name="T37" fmla="*/ 2147483646 h 290"/>
                    <a:gd name="T38" fmla="*/ 2147483646 w 361"/>
                    <a:gd name="T39" fmla="*/ 2147483646 h 290"/>
                    <a:gd name="T40" fmla="*/ 2147483646 w 361"/>
                    <a:gd name="T41" fmla="*/ 2147483646 h 290"/>
                    <a:gd name="T42" fmla="*/ 2147483646 w 361"/>
                    <a:gd name="T43" fmla="*/ 2147483646 h 290"/>
                    <a:gd name="T44" fmla="*/ 2147483646 w 361"/>
                    <a:gd name="T45" fmla="*/ 2147483646 h 290"/>
                    <a:gd name="T46" fmla="*/ 2147483646 w 361"/>
                    <a:gd name="T47" fmla="*/ 2147483646 h 290"/>
                    <a:gd name="T48" fmla="*/ 2147483646 w 361"/>
                    <a:gd name="T49" fmla="*/ 2147483646 h 290"/>
                    <a:gd name="T50" fmla="*/ 2147483646 w 361"/>
                    <a:gd name="T51" fmla="*/ 2147483646 h 290"/>
                    <a:gd name="T52" fmla="*/ 2147483646 w 361"/>
                    <a:gd name="T53" fmla="*/ 2147483646 h 290"/>
                    <a:gd name="T54" fmla="*/ 2147483646 w 361"/>
                    <a:gd name="T55" fmla="*/ 2147483646 h 290"/>
                    <a:gd name="T56" fmla="*/ 2147483646 w 361"/>
                    <a:gd name="T57" fmla="*/ 2147483646 h 290"/>
                    <a:gd name="T58" fmla="*/ 2147483646 w 361"/>
                    <a:gd name="T59" fmla="*/ 2147483646 h 290"/>
                    <a:gd name="T60" fmla="*/ 2147483646 w 361"/>
                    <a:gd name="T61" fmla="*/ 2147483646 h 290"/>
                    <a:gd name="T62" fmla="*/ 2147483646 w 361"/>
                    <a:gd name="T63" fmla="*/ 2147483646 h 290"/>
                    <a:gd name="T64" fmla="*/ 2147483646 w 361"/>
                    <a:gd name="T65" fmla="*/ 2147483646 h 290"/>
                    <a:gd name="T66" fmla="*/ 2147483646 w 361"/>
                    <a:gd name="T67" fmla="*/ 2147483646 h 290"/>
                    <a:gd name="T68" fmla="*/ 2147483646 w 361"/>
                    <a:gd name="T69" fmla="*/ 2147483646 h 290"/>
                    <a:gd name="T70" fmla="*/ 2147483646 w 361"/>
                    <a:gd name="T71" fmla="*/ 2147483646 h 290"/>
                    <a:gd name="T72" fmla="*/ 2147483646 w 361"/>
                    <a:gd name="T73" fmla="*/ 2147483646 h 290"/>
                    <a:gd name="T74" fmla="*/ 2147483646 w 361"/>
                    <a:gd name="T75" fmla="*/ 2147483646 h 290"/>
                    <a:gd name="T76" fmla="*/ 2147483646 w 361"/>
                    <a:gd name="T77" fmla="*/ 2147483646 h 290"/>
                    <a:gd name="T78" fmla="*/ 2147483646 w 361"/>
                    <a:gd name="T79" fmla="*/ 2147483646 h 290"/>
                    <a:gd name="T80" fmla="*/ 2147483646 w 361"/>
                    <a:gd name="T81" fmla="*/ 2147483646 h 290"/>
                    <a:gd name="T82" fmla="*/ 2147483646 w 361"/>
                    <a:gd name="T83" fmla="*/ 2147483646 h 290"/>
                    <a:gd name="T84" fmla="*/ 2147483646 w 361"/>
                    <a:gd name="T85" fmla="*/ 2147483646 h 290"/>
                    <a:gd name="T86" fmla="*/ 2147483646 w 361"/>
                    <a:gd name="T87" fmla="*/ 2147483646 h 290"/>
                    <a:gd name="T88" fmla="*/ 2147483646 w 361"/>
                    <a:gd name="T89" fmla="*/ 2147483646 h 290"/>
                    <a:gd name="T90" fmla="*/ 2147483646 w 361"/>
                    <a:gd name="T91" fmla="*/ 2147483646 h 29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61" h="290">
                      <a:moveTo>
                        <a:pt x="126" y="89"/>
                      </a:moveTo>
                      <a:cubicBezTo>
                        <a:pt x="123" y="74"/>
                        <a:pt x="126" y="57"/>
                        <a:pt x="137" y="45"/>
                      </a:cubicBezTo>
                      <a:cubicBezTo>
                        <a:pt x="155" y="24"/>
                        <a:pt x="195" y="25"/>
                        <a:pt x="217" y="38"/>
                      </a:cubicBezTo>
                      <a:cubicBezTo>
                        <a:pt x="230" y="46"/>
                        <a:pt x="236" y="60"/>
                        <a:pt x="237" y="74"/>
                      </a:cubicBezTo>
                      <a:cubicBezTo>
                        <a:pt x="238" y="75"/>
                        <a:pt x="242" y="73"/>
                        <a:pt x="243" y="73"/>
                      </a:cubicBezTo>
                      <a:cubicBezTo>
                        <a:pt x="248" y="67"/>
                        <a:pt x="255" y="63"/>
                        <a:pt x="261" y="59"/>
                      </a:cubicBezTo>
                      <a:cubicBezTo>
                        <a:pt x="290" y="42"/>
                        <a:pt x="317" y="63"/>
                        <a:pt x="332" y="87"/>
                      </a:cubicBezTo>
                      <a:cubicBezTo>
                        <a:pt x="345" y="109"/>
                        <a:pt x="331" y="128"/>
                        <a:pt x="315" y="143"/>
                      </a:cubicBezTo>
                      <a:cubicBezTo>
                        <a:pt x="314" y="143"/>
                        <a:pt x="315" y="144"/>
                        <a:pt x="315" y="144"/>
                      </a:cubicBezTo>
                      <a:cubicBezTo>
                        <a:pt x="330" y="148"/>
                        <a:pt x="344" y="157"/>
                        <a:pt x="350" y="171"/>
                      </a:cubicBezTo>
                      <a:cubicBezTo>
                        <a:pt x="356" y="184"/>
                        <a:pt x="350" y="201"/>
                        <a:pt x="345" y="214"/>
                      </a:cubicBezTo>
                      <a:cubicBezTo>
                        <a:pt x="332" y="242"/>
                        <a:pt x="302" y="240"/>
                        <a:pt x="280" y="224"/>
                      </a:cubicBezTo>
                      <a:cubicBezTo>
                        <a:pt x="279" y="223"/>
                        <a:pt x="274" y="224"/>
                        <a:pt x="275" y="226"/>
                      </a:cubicBezTo>
                      <a:cubicBezTo>
                        <a:pt x="281" y="256"/>
                        <a:pt x="260" y="279"/>
                        <a:pt x="230" y="284"/>
                      </a:cubicBezTo>
                      <a:cubicBezTo>
                        <a:pt x="196" y="290"/>
                        <a:pt x="183" y="271"/>
                        <a:pt x="175" y="244"/>
                      </a:cubicBezTo>
                      <a:cubicBezTo>
                        <a:pt x="174" y="243"/>
                        <a:pt x="172" y="243"/>
                        <a:pt x="171" y="243"/>
                      </a:cubicBezTo>
                      <a:cubicBezTo>
                        <a:pt x="168" y="244"/>
                        <a:pt x="166" y="248"/>
                        <a:pt x="164" y="251"/>
                      </a:cubicBezTo>
                      <a:cubicBezTo>
                        <a:pt x="149" y="269"/>
                        <a:pt x="128" y="280"/>
                        <a:pt x="104" y="275"/>
                      </a:cubicBezTo>
                      <a:cubicBezTo>
                        <a:pt x="83" y="271"/>
                        <a:pt x="62" y="256"/>
                        <a:pt x="58" y="235"/>
                      </a:cubicBezTo>
                      <a:cubicBezTo>
                        <a:pt x="56" y="226"/>
                        <a:pt x="60" y="198"/>
                        <a:pt x="71" y="195"/>
                      </a:cubicBezTo>
                      <a:cubicBezTo>
                        <a:pt x="72" y="195"/>
                        <a:pt x="75" y="194"/>
                        <a:pt x="73" y="193"/>
                      </a:cubicBezTo>
                      <a:cubicBezTo>
                        <a:pt x="53" y="185"/>
                        <a:pt x="37" y="168"/>
                        <a:pt x="33" y="147"/>
                      </a:cubicBezTo>
                      <a:cubicBezTo>
                        <a:pt x="24" y="101"/>
                        <a:pt x="83" y="60"/>
                        <a:pt x="121" y="91"/>
                      </a:cubicBezTo>
                      <a:cubicBezTo>
                        <a:pt x="122" y="92"/>
                        <a:pt x="127" y="90"/>
                        <a:pt x="126" y="89"/>
                      </a:cubicBezTo>
                      <a:cubicBezTo>
                        <a:pt x="77" y="48"/>
                        <a:pt x="0" y="116"/>
                        <a:pt x="36" y="171"/>
                      </a:cubicBezTo>
                      <a:cubicBezTo>
                        <a:pt x="42" y="180"/>
                        <a:pt x="52" y="187"/>
                        <a:pt x="62" y="192"/>
                      </a:cubicBezTo>
                      <a:cubicBezTo>
                        <a:pt x="65" y="194"/>
                        <a:pt x="67" y="194"/>
                        <a:pt x="68" y="194"/>
                      </a:cubicBezTo>
                      <a:cubicBezTo>
                        <a:pt x="69" y="194"/>
                        <a:pt x="68" y="193"/>
                        <a:pt x="65" y="196"/>
                      </a:cubicBezTo>
                      <a:cubicBezTo>
                        <a:pt x="43" y="217"/>
                        <a:pt x="50" y="249"/>
                        <a:pt x="73" y="266"/>
                      </a:cubicBezTo>
                      <a:cubicBezTo>
                        <a:pt x="97" y="283"/>
                        <a:pt x="127" y="283"/>
                        <a:pt x="151" y="267"/>
                      </a:cubicBezTo>
                      <a:cubicBezTo>
                        <a:pt x="160" y="262"/>
                        <a:pt x="166" y="254"/>
                        <a:pt x="172" y="246"/>
                      </a:cubicBezTo>
                      <a:cubicBezTo>
                        <a:pt x="175" y="243"/>
                        <a:pt x="169" y="244"/>
                        <a:pt x="169" y="248"/>
                      </a:cubicBezTo>
                      <a:cubicBezTo>
                        <a:pt x="170" y="253"/>
                        <a:pt x="172" y="258"/>
                        <a:pt x="173" y="262"/>
                      </a:cubicBezTo>
                      <a:cubicBezTo>
                        <a:pt x="184" y="290"/>
                        <a:pt x="216" y="290"/>
                        <a:pt x="241" y="285"/>
                      </a:cubicBezTo>
                      <a:cubicBezTo>
                        <a:pt x="265" y="279"/>
                        <a:pt x="280" y="260"/>
                        <a:pt x="281" y="236"/>
                      </a:cubicBezTo>
                      <a:cubicBezTo>
                        <a:pt x="281" y="232"/>
                        <a:pt x="281" y="228"/>
                        <a:pt x="281" y="224"/>
                      </a:cubicBezTo>
                      <a:cubicBezTo>
                        <a:pt x="279" y="225"/>
                        <a:pt x="277" y="226"/>
                        <a:pt x="275" y="226"/>
                      </a:cubicBezTo>
                      <a:cubicBezTo>
                        <a:pt x="304" y="247"/>
                        <a:pt x="337" y="242"/>
                        <a:pt x="353" y="208"/>
                      </a:cubicBezTo>
                      <a:cubicBezTo>
                        <a:pt x="361" y="191"/>
                        <a:pt x="361" y="171"/>
                        <a:pt x="347" y="157"/>
                      </a:cubicBezTo>
                      <a:cubicBezTo>
                        <a:pt x="343" y="152"/>
                        <a:pt x="337" y="148"/>
                        <a:pt x="331" y="145"/>
                      </a:cubicBezTo>
                      <a:cubicBezTo>
                        <a:pt x="325" y="143"/>
                        <a:pt x="318" y="144"/>
                        <a:pt x="324" y="140"/>
                      </a:cubicBezTo>
                      <a:cubicBezTo>
                        <a:pt x="356" y="112"/>
                        <a:pt x="341" y="73"/>
                        <a:pt x="306" y="54"/>
                      </a:cubicBezTo>
                      <a:cubicBezTo>
                        <a:pt x="283" y="42"/>
                        <a:pt x="254" y="56"/>
                        <a:pt x="238" y="73"/>
                      </a:cubicBezTo>
                      <a:cubicBezTo>
                        <a:pt x="239" y="73"/>
                        <a:pt x="241" y="72"/>
                        <a:pt x="243" y="72"/>
                      </a:cubicBezTo>
                      <a:cubicBezTo>
                        <a:pt x="235" y="0"/>
                        <a:pt x="104" y="17"/>
                        <a:pt x="120" y="91"/>
                      </a:cubicBezTo>
                      <a:cubicBezTo>
                        <a:pt x="121" y="92"/>
                        <a:pt x="127" y="91"/>
                        <a:pt x="126" y="89"/>
                      </a:cubicBezTo>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539" name="Freeform 28">
                  <a:extLst>
                    <a:ext uri="{FF2B5EF4-FFF2-40B4-BE49-F238E27FC236}">
                      <a16:creationId xmlns:a16="http://schemas.microsoft.com/office/drawing/2014/main" id="{743A1EBB-83AE-B26F-BC4E-CDD406495F1C}"/>
                    </a:ext>
                  </a:extLst>
                </p:cNvPr>
                <p:cNvSpPr>
                  <a:spLocks/>
                </p:cNvSpPr>
                <p:nvPr/>
              </p:nvSpPr>
              <p:spPr bwMode="auto">
                <a:xfrm>
                  <a:off x="2751138" y="997298"/>
                  <a:ext cx="1008063" cy="655638"/>
                </a:xfrm>
                <a:custGeom>
                  <a:avLst/>
                  <a:gdLst>
                    <a:gd name="T0" fmla="*/ 2147483646 w 238"/>
                    <a:gd name="T1" fmla="*/ 2147483646 h 154"/>
                    <a:gd name="T2" fmla="*/ 2147483646 w 238"/>
                    <a:gd name="T3" fmla="*/ 2147483646 h 154"/>
                    <a:gd name="T4" fmla="*/ 2147483646 w 238"/>
                    <a:gd name="T5" fmla="*/ 2147483646 h 154"/>
                    <a:gd name="T6" fmla="*/ 2147483646 w 238"/>
                    <a:gd name="T7" fmla="*/ 2147483646 h 154"/>
                    <a:gd name="T8" fmla="*/ 2147483646 w 238"/>
                    <a:gd name="T9" fmla="*/ 2147483646 h 154"/>
                    <a:gd name="T10" fmla="*/ 2147483646 w 238"/>
                    <a:gd name="T11" fmla="*/ 2147483646 h 15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8" h="154">
                      <a:moveTo>
                        <a:pt x="105" y="3"/>
                      </a:moveTo>
                      <a:cubicBezTo>
                        <a:pt x="68" y="7"/>
                        <a:pt x="11" y="26"/>
                        <a:pt x="6" y="74"/>
                      </a:cubicBezTo>
                      <a:cubicBezTo>
                        <a:pt x="0" y="139"/>
                        <a:pt x="79" y="154"/>
                        <a:pt x="123" y="149"/>
                      </a:cubicBezTo>
                      <a:cubicBezTo>
                        <a:pt x="159" y="144"/>
                        <a:pt x="206" y="141"/>
                        <a:pt x="222" y="100"/>
                      </a:cubicBezTo>
                      <a:cubicBezTo>
                        <a:pt x="238" y="61"/>
                        <a:pt x="211" y="20"/>
                        <a:pt x="177" y="9"/>
                      </a:cubicBezTo>
                      <a:cubicBezTo>
                        <a:pt x="155" y="1"/>
                        <a:pt x="128" y="0"/>
                        <a:pt x="105"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540" name="Freeform 29">
                  <a:extLst>
                    <a:ext uri="{FF2B5EF4-FFF2-40B4-BE49-F238E27FC236}">
                      <a16:creationId xmlns:a16="http://schemas.microsoft.com/office/drawing/2014/main" id="{505BBF4B-6778-3A67-D007-92E609D35621}"/>
                    </a:ext>
                  </a:extLst>
                </p:cNvPr>
                <p:cNvSpPr>
                  <a:spLocks/>
                </p:cNvSpPr>
                <p:nvPr/>
              </p:nvSpPr>
              <p:spPr bwMode="auto">
                <a:xfrm>
                  <a:off x="2280836" y="864490"/>
                  <a:ext cx="1541865" cy="762699"/>
                </a:xfrm>
                <a:custGeom>
                  <a:avLst/>
                  <a:gdLst>
                    <a:gd name="T0" fmla="*/ 2147483646 w 240"/>
                    <a:gd name="T1" fmla="*/ 2147483646 h 157"/>
                    <a:gd name="T2" fmla="*/ 2147483646 w 240"/>
                    <a:gd name="T3" fmla="*/ 2147483646 h 157"/>
                    <a:gd name="T4" fmla="*/ 2147483646 w 240"/>
                    <a:gd name="T5" fmla="*/ 2147483646 h 157"/>
                    <a:gd name="T6" fmla="*/ 2147483646 w 240"/>
                    <a:gd name="T7" fmla="*/ 2147483646 h 157"/>
                    <a:gd name="T8" fmla="*/ 2147483646 w 240"/>
                    <a:gd name="T9" fmla="*/ 2147483646 h 157"/>
                    <a:gd name="T10" fmla="*/ 2147483646 w 240"/>
                    <a:gd name="T11" fmla="*/ 2147483646 h 157"/>
                    <a:gd name="T12" fmla="*/ 2147483646 w 240"/>
                    <a:gd name="T13" fmla="*/ 2147483646 h 157"/>
                    <a:gd name="T14" fmla="*/ 2147483646 w 240"/>
                    <a:gd name="T15" fmla="*/ 2147483646 h 157"/>
                    <a:gd name="T16" fmla="*/ 2147483646 w 240"/>
                    <a:gd name="T17" fmla="*/ 2147483646 h 157"/>
                    <a:gd name="T18" fmla="*/ 2147483646 w 240"/>
                    <a:gd name="T19" fmla="*/ 2147483646 h 157"/>
                    <a:gd name="T20" fmla="*/ 2147483646 w 240"/>
                    <a:gd name="T21" fmla="*/ 2147483646 h 157"/>
                    <a:gd name="T22" fmla="*/ 2147483646 w 240"/>
                    <a:gd name="T23" fmla="*/ 2147483646 h 15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40" h="157">
                      <a:moveTo>
                        <a:pt x="108" y="4"/>
                      </a:moveTo>
                      <a:cubicBezTo>
                        <a:pt x="63" y="10"/>
                        <a:pt x="9" y="31"/>
                        <a:pt x="5" y="82"/>
                      </a:cubicBezTo>
                      <a:cubicBezTo>
                        <a:pt x="2" y="135"/>
                        <a:pt x="64" y="155"/>
                        <a:pt x="106" y="156"/>
                      </a:cubicBezTo>
                      <a:cubicBezTo>
                        <a:pt x="150" y="157"/>
                        <a:pt x="208" y="146"/>
                        <a:pt x="228" y="102"/>
                      </a:cubicBezTo>
                      <a:cubicBezTo>
                        <a:pt x="240" y="74"/>
                        <a:pt x="226" y="42"/>
                        <a:pt x="205" y="23"/>
                      </a:cubicBezTo>
                      <a:cubicBezTo>
                        <a:pt x="180" y="0"/>
                        <a:pt x="140" y="1"/>
                        <a:pt x="108" y="4"/>
                      </a:cubicBezTo>
                      <a:cubicBezTo>
                        <a:pt x="107" y="4"/>
                        <a:pt x="102" y="7"/>
                        <a:pt x="106" y="6"/>
                      </a:cubicBezTo>
                      <a:cubicBezTo>
                        <a:pt x="159" y="1"/>
                        <a:pt x="225" y="16"/>
                        <a:pt x="226" y="81"/>
                      </a:cubicBezTo>
                      <a:cubicBezTo>
                        <a:pt x="228" y="142"/>
                        <a:pt x="148" y="156"/>
                        <a:pt x="102" y="153"/>
                      </a:cubicBezTo>
                      <a:cubicBezTo>
                        <a:pt x="64" y="151"/>
                        <a:pt x="21" y="134"/>
                        <a:pt x="12" y="94"/>
                      </a:cubicBezTo>
                      <a:cubicBezTo>
                        <a:pt x="0" y="39"/>
                        <a:pt x="63" y="12"/>
                        <a:pt x="107" y="6"/>
                      </a:cubicBezTo>
                      <a:cubicBezTo>
                        <a:pt x="109" y="6"/>
                        <a:pt x="112" y="3"/>
                        <a:pt x="108" y="4"/>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541" name="Freeform 30">
                  <a:extLst>
                    <a:ext uri="{FF2B5EF4-FFF2-40B4-BE49-F238E27FC236}">
                      <a16:creationId xmlns:a16="http://schemas.microsoft.com/office/drawing/2014/main" id="{7773A17F-2262-3461-6394-9A2A5CD9F056}"/>
                    </a:ext>
                  </a:extLst>
                </p:cNvPr>
                <p:cNvSpPr>
                  <a:spLocks/>
                </p:cNvSpPr>
                <p:nvPr/>
              </p:nvSpPr>
              <p:spPr bwMode="auto">
                <a:xfrm>
                  <a:off x="2906714" y="1052513"/>
                  <a:ext cx="771525" cy="136525"/>
                </a:xfrm>
                <a:custGeom>
                  <a:avLst/>
                  <a:gdLst>
                    <a:gd name="T0" fmla="*/ 2147483646 w 182"/>
                    <a:gd name="T1" fmla="*/ 2147483646 h 32"/>
                    <a:gd name="T2" fmla="*/ 2147483646 w 182"/>
                    <a:gd name="T3" fmla="*/ 2147483646 h 32"/>
                    <a:gd name="T4" fmla="*/ 2147483646 w 182"/>
                    <a:gd name="T5" fmla="*/ 2147483646 h 32"/>
                    <a:gd name="T6" fmla="*/ 2147483646 w 182"/>
                    <a:gd name="T7" fmla="*/ 2147483646 h 32"/>
                    <a:gd name="T8" fmla="*/ 2147483646 w 182"/>
                    <a:gd name="T9" fmla="*/ 2147483646 h 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2" h="32">
                      <a:moveTo>
                        <a:pt x="3" y="17"/>
                      </a:moveTo>
                      <a:cubicBezTo>
                        <a:pt x="60" y="32"/>
                        <a:pt x="126" y="28"/>
                        <a:pt x="179" y="2"/>
                      </a:cubicBezTo>
                      <a:cubicBezTo>
                        <a:pt x="182" y="1"/>
                        <a:pt x="177" y="0"/>
                        <a:pt x="175" y="1"/>
                      </a:cubicBezTo>
                      <a:cubicBezTo>
                        <a:pt x="125" y="26"/>
                        <a:pt x="61" y="28"/>
                        <a:pt x="7" y="14"/>
                      </a:cubicBezTo>
                      <a:cubicBezTo>
                        <a:pt x="5" y="13"/>
                        <a:pt x="0" y="16"/>
                        <a:pt x="3" y="17"/>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542" name="Freeform 31">
                  <a:extLst>
                    <a:ext uri="{FF2B5EF4-FFF2-40B4-BE49-F238E27FC236}">
                      <a16:creationId xmlns:a16="http://schemas.microsoft.com/office/drawing/2014/main" id="{0E2BE6D7-E2E8-1377-66F2-E795B3E73FE7}"/>
                    </a:ext>
                  </a:extLst>
                </p:cNvPr>
                <p:cNvSpPr>
                  <a:spLocks/>
                </p:cNvSpPr>
                <p:nvPr/>
              </p:nvSpPr>
              <p:spPr bwMode="auto">
                <a:xfrm>
                  <a:off x="2838451" y="1163638"/>
                  <a:ext cx="928688" cy="215900"/>
                </a:xfrm>
                <a:custGeom>
                  <a:avLst/>
                  <a:gdLst>
                    <a:gd name="T0" fmla="*/ 0 w 219"/>
                    <a:gd name="T1" fmla="*/ 2147483646 h 51"/>
                    <a:gd name="T2" fmla="*/ 2147483646 w 219"/>
                    <a:gd name="T3" fmla="*/ 2147483646 h 51"/>
                    <a:gd name="T4" fmla="*/ 2147483646 w 219"/>
                    <a:gd name="T5" fmla="*/ 2147483646 h 51"/>
                    <a:gd name="T6" fmla="*/ 2147483646 w 219"/>
                    <a:gd name="T7" fmla="*/ 2147483646 h 51"/>
                    <a:gd name="T8" fmla="*/ 0 w 219"/>
                    <a:gd name="T9" fmla="*/ 2147483646 h 5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9" h="51">
                      <a:moveTo>
                        <a:pt x="0" y="26"/>
                      </a:moveTo>
                      <a:cubicBezTo>
                        <a:pt x="70" y="51"/>
                        <a:pt x="155" y="44"/>
                        <a:pt x="216" y="1"/>
                      </a:cubicBezTo>
                      <a:cubicBezTo>
                        <a:pt x="219" y="0"/>
                        <a:pt x="213" y="0"/>
                        <a:pt x="212" y="1"/>
                      </a:cubicBezTo>
                      <a:cubicBezTo>
                        <a:pt x="153" y="42"/>
                        <a:pt x="72" y="48"/>
                        <a:pt x="6" y="24"/>
                      </a:cubicBezTo>
                      <a:cubicBezTo>
                        <a:pt x="4" y="23"/>
                        <a:pt x="0" y="26"/>
                        <a:pt x="0" y="26"/>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543" name="Freeform 32">
                  <a:extLst>
                    <a:ext uri="{FF2B5EF4-FFF2-40B4-BE49-F238E27FC236}">
                      <a16:creationId xmlns:a16="http://schemas.microsoft.com/office/drawing/2014/main" id="{6F227954-90BF-64B1-BC0B-C0BD9FDCF70A}"/>
                    </a:ext>
                  </a:extLst>
                </p:cNvPr>
                <p:cNvSpPr>
                  <a:spLocks/>
                </p:cNvSpPr>
                <p:nvPr/>
              </p:nvSpPr>
              <p:spPr bwMode="auto">
                <a:xfrm>
                  <a:off x="2863851" y="1316038"/>
                  <a:ext cx="928688" cy="233363"/>
                </a:xfrm>
                <a:custGeom>
                  <a:avLst/>
                  <a:gdLst>
                    <a:gd name="T0" fmla="*/ 2147483646 w 219"/>
                    <a:gd name="T1" fmla="*/ 2147483646 h 55"/>
                    <a:gd name="T2" fmla="*/ 2147483646 w 219"/>
                    <a:gd name="T3" fmla="*/ 2147483646 h 55"/>
                    <a:gd name="T4" fmla="*/ 2147483646 w 219"/>
                    <a:gd name="T5" fmla="*/ 2147483646 h 55"/>
                    <a:gd name="T6" fmla="*/ 2147483646 w 219"/>
                    <a:gd name="T7" fmla="*/ 2147483646 h 55"/>
                    <a:gd name="T8" fmla="*/ 2147483646 w 219"/>
                    <a:gd name="T9" fmla="*/ 2147483646 h 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9" h="55">
                      <a:moveTo>
                        <a:pt x="4" y="34"/>
                      </a:moveTo>
                      <a:cubicBezTo>
                        <a:pt x="74" y="55"/>
                        <a:pt x="156" y="45"/>
                        <a:pt x="216" y="5"/>
                      </a:cubicBezTo>
                      <a:cubicBezTo>
                        <a:pt x="219" y="2"/>
                        <a:pt x="215" y="0"/>
                        <a:pt x="212" y="2"/>
                      </a:cubicBezTo>
                      <a:cubicBezTo>
                        <a:pt x="154" y="41"/>
                        <a:pt x="74" y="50"/>
                        <a:pt x="7" y="30"/>
                      </a:cubicBezTo>
                      <a:cubicBezTo>
                        <a:pt x="5" y="29"/>
                        <a:pt x="0" y="33"/>
                        <a:pt x="4" y="34"/>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544" name="Freeform 33">
                  <a:extLst>
                    <a:ext uri="{FF2B5EF4-FFF2-40B4-BE49-F238E27FC236}">
                      <a16:creationId xmlns:a16="http://schemas.microsoft.com/office/drawing/2014/main" id="{944F6CC3-7BF6-97A6-8F4F-2FB2944989CC}"/>
                    </a:ext>
                  </a:extLst>
                </p:cNvPr>
                <p:cNvSpPr>
                  <a:spLocks/>
                </p:cNvSpPr>
                <p:nvPr/>
              </p:nvSpPr>
              <p:spPr bwMode="auto">
                <a:xfrm>
                  <a:off x="2947989" y="1019175"/>
                  <a:ext cx="230188" cy="595313"/>
                </a:xfrm>
                <a:custGeom>
                  <a:avLst/>
                  <a:gdLst>
                    <a:gd name="T0" fmla="*/ 2147483646 w 54"/>
                    <a:gd name="T1" fmla="*/ 2147483646 h 140"/>
                    <a:gd name="T2" fmla="*/ 2147483646 w 54"/>
                    <a:gd name="T3" fmla="*/ 2147483646 h 140"/>
                    <a:gd name="T4" fmla="*/ 2147483646 w 54"/>
                    <a:gd name="T5" fmla="*/ 2147483646 h 140"/>
                    <a:gd name="T6" fmla="*/ 2147483646 w 54"/>
                    <a:gd name="T7" fmla="*/ 2147483646 h 140"/>
                    <a:gd name="T8" fmla="*/ 2147483646 w 54"/>
                    <a:gd name="T9" fmla="*/ 2147483646 h 1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4" h="140">
                      <a:moveTo>
                        <a:pt x="27" y="3"/>
                      </a:moveTo>
                      <a:cubicBezTo>
                        <a:pt x="0" y="48"/>
                        <a:pt x="2" y="106"/>
                        <a:pt x="47" y="139"/>
                      </a:cubicBezTo>
                      <a:cubicBezTo>
                        <a:pt x="49" y="140"/>
                        <a:pt x="54" y="137"/>
                        <a:pt x="51" y="135"/>
                      </a:cubicBezTo>
                      <a:cubicBezTo>
                        <a:pt x="8" y="103"/>
                        <a:pt x="6" y="47"/>
                        <a:pt x="32" y="3"/>
                      </a:cubicBezTo>
                      <a:cubicBezTo>
                        <a:pt x="34" y="0"/>
                        <a:pt x="28" y="1"/>
                        <a:pt x="27" y="3"/>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545" name="Freeform 34">
                  <a:extLst>
                    <a:ext uri="{FF2B5EF4-FFF2-40B4-BE49-F238E27FC236}">
                      <a16:creationId xmlns:a16="http://schemas.microsoft.com/office/drawing/2014/main" id="{496E4649-353F-DBD2-F38C-51377818864F}"/>
                    </a:ext>
                  </a:extLst>
                </p:cNvPr>
                <p:cNvSpPr>
                  <a:spLocks/>
                </p:cNvSpPr>
                <p:nvPr/>
              </p:nvSpPr>
              <p:spPr bwMode="auto">
                <a:xfrm>
                  <a:off x="3181351" y="971550"/>
                  <a:ext cx="179388" cy="655638"/>
                </a:xfrm>
                <a:custGeom>
                  <a:avLst/>
                  <a:gdLst>
                    <a:gd name="T0" fmla="*/ 2147483646 w 42"/>
                    <a:gd name="T1" fmla="*/ 2147483646 h 154"/>
                    <a:gd name="T2" fmla="*/ 2147483646 w 42"/>
                    <a:gd name="T3" fmla="*/ 2147483646 h 154"/>
                    <a:gd name="T4" fmla="*/ 2147483646 w 42"/>
                    <a:gd name="T5" fmla="*/ 2147483646 h 154"/>
                    <a:gd name="T6" fmla="*/ 2147483646 w 42"/>
                    <a:gd name="T7" fmla="*/ 2147483646 h 154"/>
                    <a:gd name="T8" fmla="*/ 2147483646 w 42"/>
                    <a:gd name="T9" fmla="*/ 2147483646 h 15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2" h="154">
                      <a:moveTo>
                        <a:pt x="10" y="4"/>
                      </a:moveTo>
                      <a:cubicBezTo>
                        <a:pt x="0" y="52"/>
                        <a:pt x="0" y="114"/>
                        <a:pt x="35" y="152"/>
                      </a:cubicBezTo>
                      <a:cubicBezTo>
                        <a:pt x="36" y="154"/>
                        <a:pt x="42" y="152"/>
                        <a:pt x="40" y="149"/>
                      </a:cubicBezTo>
                      <a:cubicBezTo>
                        <a:pt x="6" y="112"/>
                        <a:pt x="6" y="50"/>
                        <a:pt x="16" y="3"/>
                      </a:cubicBezTo>
                      <a:cubicBezTo>
                        <a:pt x="16" y="0"/>
                        <a:pt x="10" y="1"/>
                        <a:pt x="10" y="4"/>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546" name="Freeform 35">
                  <a:extLst>
                    <a:ext uri="{FF2B5EF4-FFF2-40B4-BE49-F238E27FC236}">
                      <a16:creationId xmlns:a16="http://schemas.microsoft.com/office/drawing/2014/main" id="{9DC6793B-F7A3-3A25-C824-F7A1B15018AB}"/>
                    </a:ext>
                  </a:extLst>
                </p:cNvPr>
                <p:cNvSpPr>
                  <a:spLocks/>
                </p:cNvSpPr>
                <p:nvPr/>
              </p:nvSpPr>
              <p:spPr bwMode="auto">
                <a:xfrm>
                  <a:off x="3373439" y="971550"/>
                  <a:ext cx="142875" cy="620713"/>
                </a:xfrm>
                <a:custGeom>
                  <a:avLst/>
                  <a:gdLst>
                    <a:gd name="T0" fmla="*/ 2147483646 w 34"/>
                    <a:gd name="T1" fmla="*/ 2147483646 h 146"/>
                    <a:gd name="T2" fmla="*/ 2147483646 w 34"/>
                    <a:gd name="T3" fmla="*/ 2147483646 h 146"/>
                    <a:gd name="T4" fmla="*/ 2147483646 w 34"/>
                    <a:gd name="T5" fmla="*/ 2147483646 h 146"/>
                    <a:gd name="T6" fmla="*/ 2147483646 w 34"/>
                    <a:gd name="T7" fmla="*/ 2147483646 h 146"/>
                    <a:gd name="T8" fmla="*/ 2147483646 w 34"/>
                    <a:gd name="T9" fmla="*/ 2147483646 h 14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4" h="146">
                      <a:moveTo>
                        <a:pt x="9" y="3"/>
                      </a:moveTo>
                      <a:cubicBezTo>
                        <a:pt x="0" y="50"/>
                        <a:pt x="7" y="102"/>
                        <a:pt x="28" y="145"/>
                      </a:cubicBezTo>
                      <a:cubicBezTo>
                        <a:pt x="29" y="146"/>
                        <a:pt x="34" y="145"/>
                        <a:pt x="34" y="143"/>
                      </a:cubicBezTo>
                      <a:cubicBezTo>
                        <a:pt x="13" y="101"/>
                        <a:pt x="6" y="49"/>
                        <a:pt x="14" y="2"/>
                      </a:cubicBezTo>
                      <a:cubicBezTo>
                        <a:pt x="15" y="0"/>
                        <a:pt x="9" y="1"/>
                        <a:pt x="9" y="3"/>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547" name="Freeform 36">
                  <a:extLst>
                    <a:ext uri="{FF2B5EF4-FFF2-40B4-BE49-F238E27FC236}">
                      <a16:creationId xmlns:a16="http://schemas.microsoft.com/office/drawing/2014/main" id="{60B9F480-43B7-E876-5727-F0493904BE5C}"/>
                    </a:ext>
                  </a:extLst>
                </p:cNvPr>
                <p:cNvSpPr>
                  <a:spLocks/>
                </p:cNvSpPr>
                <p:nvPr/>
              </p:nvSpPr>
              <p:spPr bwMode="auto">
                <a:xfrm>
                  <a:off x="3546476" y="992188"/>
                  <a:ext cx="157163" cy="519113"/>
                </a:xfrm>
                <a:custGeom>
                  <a:avLst/>
                  <a:gdLst>
                    <a:gd name="T0" fmla="*/ 0 w 37"/>
                    <a:gd name="T1" fmla="*/ 2147483646 h 122"/>
                    <a:gd name="T2" fmla="*/ 2147483646 w 37"/>
                    <a:gd name="T3" fmla="*/ 2147483646 h 122"/>
                    <a:gd name="T4" fmla="*/ 2147483646 w 37"/>
                    <a:gd name="T5" fmla="*/ 2147483646 h 122"/>
                    <a:gd name="T6" fmla="*/ 2147483646 w 37"/>
                    <a:gd name="T7" fmla="*/ 2147483646 h 122"/>
                    <a:gd name="T8" fmla="*/ 0 w 37"/>
                    <a:gd name="T9" fmla="*/ 2147483646 h 1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7" h="122">
                      <a:moveTo>
                        <a:pt x="0" y="3"/>
                      </a:moveTo>
                      <a:cubicBezTo>
                        <a:pt x="1" y="40"/>
                        <a:pt x="3" y="92"/>
                        <a:pt x="29" y="120"/>
                      </a:cubicBezTo>
                      <a:cubicBezTo>
                        <a:pt x="31" y="122"/>
                        <a:pt x="37" y="119"/>
                        <a:pt x="35" y="117"/>
                      </a:cubicBezTo>
                      <a:cubicBezTo>
                        <a:pt x="9" y="90"/>
                        <a:pt x="7" y="38"/>
                        <a:pt x="6" y="3"/>
                      </a:cubicBezTo>
                      <a:cubicBezTo>
                        <a:pt x="6" y="0"/>
                        <a:pt x="0" y="1"/>
                        <a:pt x="0" y="3"/>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548" name="Freeform 37">
                  <a:extLst>
                    <a:ext uri="{FF2B5EF4-FFF2-40B4-BE49-F238E27FC236}">
                      <a16:creationId xmlns:a16="http://schemas.microsoft.com/office/drawing/2014/main" id="{D5333585-6EF8-01C8-D706-92D3F845DBD7}"/>
                    </a:ext>
                  </a:extLst>
                </p:cNvPr>
                <p:cNvSpPr>
                  <a:spLocks/>
                </p:cNvSpPr>
                <p:nvPr/>
              </p:nvSpPr>
              <p:spPr bwMode="auto">
                <a:xfrm>
                  <a:off x="2422526" y="2298303"/>
                  <a:ext cx="1603377" cy="648462"/>
                </a:xfrm>
                <a:custGeom>
                  <a:avLst/>
                  <a:gdLst>
                    <a:gd name="T0" fmla="*/ 0 w 609"/>
                    <a:gd name="T1" fmla="*/ 2147483646 h 356"/>
                    <a:gd name="T2" fmla="*/ 2147483646 w 609"/>
                    <a:gd name="T3" fmla="*/ 2147483646 h 356"/>
                    <a:gd name="T4" fmla="*/ 2147483646 w 609"/>
                    <a:gd name="T5" fmla="*/ 2147483646 h 356"/>
                    <a:gd name="T6" fmla="*/ 2147483646 w 609"/>
                    <a:gd name="T7" fmla="*/ 0 h 356"/>
                    <a:gd name="T8" fmla="*/ 0 w 609"/>
                    <a:gd name="T9" fmla="*/ 2147483646 h 3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9" h="356">
                      <a:moveTo>
                        <a:pt x="0" y="19"/>
                      </a:moveTo>
                      <a:lnTo>
                        <a:pt x="59" y="356"/>
                      </a:lnTo>
                      <a:lnTo>
                        <a:pt x="542" y="356"/>
                      </a:lnTo>
                      <a:lnTo>
                        <a:pt x="609" y="0"/>
                      </a:lnTo>
                      <a:lnTo>
                        <a:pt x="0" y="19"/>
                      </a:lnTo>
                      <a:close/>
                    </a:path>
                  </a:pathLst>
                </a:custGeom>
                <a:solidFill>
                  <a:srgbClr val="E0A8E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549" name="Freeform 38">
                  <a:extLst>
                    <a:ext uri="{FF2B5EF4-FFF2-40B4-BE49-F238E27FC236}">
                      <a16:creationId xmlns:a16="http://schemas.microsoft.com/office/drawing/2014/main" id="{416CD771-5857-2D93-830D-2C0F1FFFFC1E}"/>
                    </a:ext>
                  </a:extLst>
                </p:cNvPr>
                <p:cNvSpPr>
                  <a:spLocks/>
                </p:cNvSpPr>
                <p:nvPr/>
              </p:nvSpPr>
              <p:spPr bwMode="auto">
                <a:xfrm>
                  <a:off x="2863851" y="2303463"/>
                  <a:ext cx="966788" cy="565150"/>
                </a:xfrm>
                <a:custGeom>
                  <a:avLst/>
                  <a:gdLst>
                    <a:gd name="T0" fmla="*/ 0 w 609"/>
                    <a:gd name="T1" fmla="*/ 2147483646 h 356"/>
                    <a:gd name="T2" fmla="*/ 2147483646 w 609"/>
                    <a:gd name="T3" fmla="*/ 2147483646 h 356"/>
                    <a:gd name="T4" fmla="*/ 2147483646 w 609"/>
                    <a:gd name="T5" fmla="*/ 2147483646 h 356"/>
                    <a:gd name="T6" fmla="*/ 2147483646 w 609"/>
                    <a:gd name="T7" fmla="*/ 0 h 356"/>
                    <a:gd name="T8" fmla="*/ 0 w 609"/>
                    <a:gd name="T9" fmla="*/ 2147483646 h 3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9" h="356">
                      <a:moveTo>
                        <a:pt x="0" y="19"/>
                      </a:moveTo>
                      <a:lnTo>
                        <a:pt x="59" y="356"/>
                      </a:lnTo>
                      <a:lnTo>
                        <a:pt x="542" y="356"/>
                      </a:lnTo>
                      <a:lnTo>
                        <a:pt x="609" y="0"/>
                      </a:lnTo>
                      <a:lnTo>
                        <a:pt x="0" y="1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550" name="Freeform 39">
                  <a:extLst>
                    <a:ext uri="{FF2B5EF4-FFF2-40B4-BE49-F238E27FC236}">
                      <a16:creationId xmlns:a16="http://schemas.microsoft.com/office/drawing/2014/main" id="{02B71C83-F1C7-4DB1-3058-D99AFE2D9A4F}"/>
                    </a:ext>
                  </a:extLst>
                </p:cNvPr>
                <p:cNvSpPr>
                  <a:spLocks/>
                </p:cNvSpPr>
                <p:nvPr/>
              </p:nvSpPr>
              <p:spPr bwMode="auto">
                <a:xfrm>
                  <a:off x="2944814" y="2303463"/>
                  <a:ext cx="885825" cy="565150"/>
                </a:xfrm>
                <a:custGeom>
                  <a:avLst/>
                  <a:gdLst>
                    <a:gd name="T0" fmla="*/ 2147483646 w 209"/>
                    <a:gd name="T1" fmla="*/ 0 h 133"/>
                    <a:gd name="T2" fmla="*/ 2147483646 w 209"/>
                    <a:gd name="T3" fmla="*/ 2147483646 h 133"/>
                    <a:gd name="T4" fmla="*/ 0 w 209"/>
                    <a:gd name="T5" fmla="*/ 2147483646 h 133"/>
                    <a:gd name="T6" fmla="*/ 2147483646 w 209"/>
                    <a:gd name="T7" fmla="*/ 2147483646 h 133"/>
                    <a:gd name="T8" fmla="*/ 2147483646 w 209"/>
                    <a:gd name="T9" fmla="*/ 2147483646 h 133"/>
                    <a:gd name="T10" fmla="*/ 2147483646 w 209"/>
                    <a:gd name="T11" fmla="*/ 0 h 13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9" h="133">
                      <a:moveTo>
                        <a:pt x="209" y="0"/>
                      </a:moveTo>
                      <a:cubicBezTo>
                        <a:pt x="188" y="1"/>
                        <a:pt x="188" y="1"/>
                        <a:pt x="188" y="1"/>
                      </a:cubicBezTo>
                      <a:cubicBezTo>
                        <a:pt x="132" y="47"/>
                        <a:pt x="68" y="93"/>
                        <a:pt x="0" y="114"/>
                      </a:cubicBezTo>
                      <a:cubicBezTo>
                        <a:pt x="3" y="133"/>
                        <a:pt x="3" y="133"/>
                        <a:pt x="3" y="133"/>
                      </a:cubicBezTo>
                      <a:cubicBezTo>
                        <a:pt x="184" y="133"/>
                        <a:pt x="184" y="133"/>
                        <a:pt x="184" y="133"/>
                      </a:cubicBezTo>
                      <a:cubicBezTo>
                        <a:pt x="209" y="0"/>
                        <a:pt x="209" y="0"/>
                        <a:pt x="209" y="0"/>
                      </a:cubicBezTo>
                    </a:path>
                  </a:pathLst>
                </a:custGeom>
                <a:solidFill>
                  <a:srgbClr val="D794D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551" name="Freeform 40">
                  <a:extLst>
                    <a:ext uri="{FF2B5EF4-FFF2-40B4-BE49-F238E27FC236}">
                      <a16:creationId xmlns:a16="http://schemas.microsoft.com/office/drawing/2014/main" id="{791A630D-4B1D-67AF-697A-6E74DBE70538}"/>
                    </a:ext>
                  </a:extLst>
                </p:cNvPr>
                <p:cNvSpPr>
                  <a:spLocks/>
                </p:cNvSpPr>
                <p:nvPr/>
              </p:nvSpPr>
              <p:spPr bwMode="auto">
                <a:xfrm>
                  <a:off x="2795589" y="2268538"/>
                  <a:ext cx="996950" cy="582613"/>
                </a:xfrm>
                <a:custGeom>
                  <a:avLst/>
                  <a:gdLst>
                    <a:gd name="T0" fmla="*/ 0 w 235"/>
                    <a:gd name="T1" fmla="*/ 2147483646 h 137"/>
                    <a:gd name="T2" fmla="*/ 2147483646 w 235"/>
                    <a:gd name="T3" fmla="*/ 2147483646 h 137"/>
                    <a:gd name="T4" fmla="*/ 2147483646 w 235"/>
                    <a:gd name="T5" fmla="*/ 2147483646 h 137"/>
                    <a:gd name="T6" fmla="*/ 2147483646 w 235"/>
                    <a:gd name="T7" fmla="*/ 2147483646 h 137"/>
                    <a:gd name="T8" fmla="*/ 2147483646 w 235"/>
                    <a:gd name="T9" fmla="*/ 2147483646 h 137"/>
                    <a:gd name="T10" fmla="*/ 2147483646 w 235"/>
                    <a:gd name="T11" fmla="*/ 2147483646 h 137"/>
                    <a:gd name="T12" fmla="*/ 2147483646 w 235"/>
                    <a:gd name="T13" fmla="*/ 2147483646 h 137"/>
                    <a:gd name="T14" fmla="*/ 2147483646 w 235"/>
                    <a:gd name="T15" fmla="*/ 2147483646 h 137"/>
                    <a:gd name="T16" fmla="*/ 2147483646 w 235"/>
                    <a:gd name="T17" fmla="*/ 2147483646 h 137"/>
                    <a:gd name="T18" fmla="*/ 2147483646 w 235"/>
                    <a:gd name="T19" fmla="*/ 2147483646 h 137"/>
                    <a:gd name="T20" fmla="*/ 2147483646 w 235"/>
                    <a:gd name="T21" fmla="*/ 2147483646 h 137"/>
                    <a:gd name="T22" fmla="*/ 2147483646 w 235"/>
                    <a:gd name="T23" fmla="*/ 2147483646 h 137"/>
                    <a:gd name="T24" fmla="*/ 2147483646 w 235"/>
                    <a:gd name="T25" fmla="*/ 2147483646 h 137"/>
                    <a:gd name="T26" fmla="*/ 2147483646 w 235"/>
                    <a:gd name="T27" fmla="*/ 2147483646 h 137"/>
                    <a:gd name="T28" fmla="*/ 2147483646 w 235"/>
                    <a:gd name="T29" fmla="*/ 2147483646 h 137"/>
                    <a:gd name="T30" fmla="*/ 2147483646 w 235"/>
                    <a:gd name="T31" fmla="*/ 2147483646 h 137"/>
                    <a:gd name="T32" fmla="*/ 2147483646 w 235"/>
                    <a:gd name="T33" fmla="*/ 2147483646 h 137"/>
                    <a:gd name="T34" fmla="*/ 0 w 235"/>
                    <a:gd name="T35" fmla="*/ 2147483646 h 13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35" h="137">
                      <a:moveTo>
                        <a:pt x="0" y="9"/>
                      </a:moveTo>
                      <a:cubicBezTo>
                        <a:pt x="8" y="52"/>
                        <a:pt x="15" y="94"/>
                        <a:pt x="23" y="136"/>
                      </a:cubicBezTo>
                      <a:cubicBezTo>
                        <a:pt x="23" y="137"/>
                        <a:pt x="24" y="137"/>
                        <a:pt x="25" y="137"/>
                      </a:cubicBezTo>
                      <a:cubicBezTo>
                        <a:pt x="85" y="137"/>
                        <a:pt x="145" y="137"/>
                        <a:pt x="206" y="137"/>
                      </a:cubicBezTo>
                      <a:cubicBezTo>
                        <a:pt x="207" y="137"/>
                        <a:pt x="210" y="136"/>
                        <a:pt x="210" y="135"/>
                      </a:cubicBezTo>
                      <a:cubicBezTo>
                        <a:pt x="218" y="91"/>
                        <a:pt x="226" y="46"/>
                        <a:pt x="235" y="2"/>
                      </a:cubicBezTo>
                      <a:cubicBezTo>
                        <a:pt x="235" y="0"/>
                        <a:pt x="229" y="1"/>
                        <a:pt x="229" y="3"/>
                      </a:cubicBezTo>
                      <a:cubicBezTo>
                        <a:pt x="221" y="43"/>
                        <a:pt x="214" y="83"/>
                        <a:pt x="207" y="123"/>
                      </a:cubicBezTo>
                      <a:cubicBezTo>
                        <a:pt x="206" y="126"/>
                        <a:pt x="205" y="129"/>
                        <a:pt x="205" y="132"/>
                      </a:cubicBezTo>
                      <a:cubicBezTo>
                        <a:pt x="204" y="137"/>
                        <a:pt x="204" y="134"/>
                        <a:pt x="208" y="134"/>
                      </a:cubicBezTo>
                      <a:cubicBezTo>
                        <a:pt x="203" y="134"/>
                        <a:pt x="198" y="134"/>
                        <a:pt x="193" y="134"/>
                      </a:cubicBezTo>
                      <a:cubicBezTo>
                        <a:pt x="169" y="134"/>
                        <a:pt x="145" y="134"/>
                        <a:pt x="122" y="134"/>
                      </a:cubicBezTo>
                      <a:cubicBezTo>
                        <a:pt x="98" y="134"/>
                        <a:pt x="74" y="134"/>
                        <a:pt x="50" y="134"/>
                      </a:cubicBezTo>
                      <a:cubicBezTo>
                        <a:pt x="43" y="134"/>
                        <a:pt x="36" y="134"/>
                        <a:pt x="30" y="134"/>
                      </a:cubicBezTo>
                      <a:cubicBezTo>
                        <a:pt x="26" y="134"/>
                        <a:pt x="28" y="134"/>
                        <a:pt x="29" y="134"/>
                      </a:cubicBezTo>
                      <a:cubicBezTo>
                        <a:pt x="28" y="132"/>
                        <a:pt x="28" y="130"/>
                        <a:pt x="27" y="127"/>
                      </a:cubicBezTo>
                      <a:cubicBezTo>
                        <a:pt x="20" y="88"/>
                        <a:pt x="13" y="48"/>
                        <a:pt x="6" y="8"/>
                      </a:cubicBezTo>
                      <a:cubicBezTo>
                        <a:pt x="6" y="6"/>
                        <a:pt x="0" y="8"/>
                        <a:pt x="0" y="9"/>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552" name="Freeform 41">
                  <a:extLst>
                    <a:ext uri="{FF2B5EF4-FFF2-40B4-BE49-F238E27FC236}">
                      <a16:creationId xmlns:a16="http://schemas.microsoft.com/office/drawing/2014/main" id="{D32644EB-6874-F1B0-7E06-42903F8E0425}"/>
                    </a:ext>
                  </a:extLst>
                </p:cNvPr>
                <p:cNvSpPr>
                  <a:spLocks/>
                </p:cNvSpPr>
                <p:nvPr/>
              </p:nvSpPr>
              <p:spPr bwMode="auto">
                <a:xfrm>
                  <a:off x="2503490" y="2124076"/>
                  <a:ext cx="1436688" cy="276225"/>
                </a:xfrm>
                <a:custGeom>
                  <a:avLst/>
                  <a:gdLst>
                    <a:gd name="T0" fmla="*/ 0 w 282"/>
                    <a:gd name="T1" fmla="*/ 2147483646 h 81"/>
                    <a:gd name="T2" fmla="*/ 2147483646 w 282"/>
                    <a:gd name="T3" fmla="*/ 0 h 81"/>
                    <a:gd name="T4" fmla="*/ 2147483646 w 282"/>
                    <a:gd name="T5" fmla="*/ 2147483646 h 81"/>
                    <a:gd name="T6" fmla="*/ 2147483646 w 282"/>
                    <a:gd name="T7" fmla="*/ 2147483646 h 81"/>
                    <a:gd name="T8" fmla="*/ 0 w 282"/>
                    <a:gd name="T9" fmla="*/ 2147483646 h 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2" h="81">
                      <a:moveTo>
                        <a:pt x="0" y="15"/>
                      </a:moveTo>
                      <a:cubicBezTo>
                        <a:pt x="0" y="15"/>
                        <a:pt x="121" y="44"/>
                        <a:pt x="282" y="0"/>
                      </a:cubicBezTo>
                      <a:cubicBezTo>
                        <a:pt x="278" y="54"/>
                        <a:pt x="278" y="54"/>
                        <a:pt x="278" y="54"/>
                      </a:cubicBezTo>
                      <a:cubicBezTo>
                        <a:pt x="278" y="54"/>
                        <a:pt x="110" y="81"/>
                        <a:pt x="6" y="60"/>
                      </a:cubicBezTo>
                      <a:cubicBezTo>
                        <a:pt x="6" y="60"/>
                        <a:pt x="0" y="38"/>
                        <a:pt x="0" y="15"/>
                      </a:cubicBezTo>
                      <a:close/>
                    </a:path>
                  </a:pathLst>
                </a:custGeom>
                <a:solidFill>
                  <a:srgbClr val="B591D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553" name="Freeform 42">
                  <a:extLst>
                    <a:ext uri="{FF2B5EF4-FFF2-40B4-BE49-F238E27FC236}">
                      <a16:creationId xmlns:a16="http://schemas.microsoft.com/office/drawing/2014/main" id="{E31EEDBA-F252-8DAA-ACDB-38EA1A8F90DC}"/>
                    </a:ext>
                  </a:extLst>
                </p:cNvPr>
                <p:cNvSpPr>
                  <a:spLocks/>
                </p:cNvSpPr>
                <p:nvPr/>
              </p:nvSpPr>
              <p:spPr bwMode="auto">
                <a:xfrm>
                  <a:off x="2690814" y="2108564"/>
                  <a:ext cx="1220788" cy="336551"/>
                </a:xfrm>
                <a:custGeom>
                  <a:avLst/>
                  <a:gdLst>
                    <a:gd name="T0" fmla="*/ 2147483646 w 288"/>
                    <a:gd name="T1" fmla="*/ 2147483646 h 79"/>
                    <a:gd name="T2" fmla="*/ 2147483646 w 288"/>
                    <a:gd name="T3" fmla="*/ 2147483646 h 79"/>
                    <a:gd name="T4" fmla="*/ 2147483646 w 288"/>
                    <a:gd name="T5" fmla="*/ 2147483646 h 79"/>
                    <a:gd name="T6" fmla="*/ 2147483646 w 288"/>
                    <a:gd name="T7" fmla="*/ 2147483646 h 79"/>
                    <a:gd name="T8" fmla="*/ 2147483646 w 288"/>
                    <a:gd name="T9" fmla="*/ 2147483646 h 79"/>
                    <a:gd name="T10" fmla="*/ 2147483646 w 288"/>
                    <a:gd name="T11" fmla="*/ 2147483646 h 79"/>
                    <a:gd name="T12" fmla="*/ 2147483646 w 288"/>
                    <a:gd name="T13" fmla="*/ 2147483646 h 79"/>
                    <a:gd name="T14" fmla="*/ 2147483646 w 288"/>
                    <a:gd name="T15" fmla="*/ 2147483646 h 79"/>
                    <a:gd name="T16" fmla="*/ 2147483646 w 288"/>
                    <a:gd name="T17" fmla="*/ 2147483646 h 79"/>
                    <a:gd name="T18" fmla="*/ 2147483646 w 288"/>
                    <a:gd name="T19" fmla="*/ 2147483646 h 79"/>
                    <a:gd name="T20" fmla="*/ 2147483646 w 288"/>
                    <a:gd name="T21" fmla="*/ 2147483646 h 79"/>
                    <a:gd name="T22" fmla="*/ 2147483646 w 288"/>
                    <a:gd name="T23" fmla="*/ 2147483646 h 79"/>
                    <a:gd name="T24" fmla="*/ 2147483646 w 288"/>
                    <a:gd name="T25" fmla="*/ 2147483646 h 79"/>
                    <a:gd name="T26" fmla="*/ 2147483646 w 288"/>
                    <a:gd name="T27" fmla="*/ 2147483646 h 79"/>
                    <a:gd name="T28" fmla="*/ 2147483646 w 288"/>
                    <a:gd name="T29" fmla="*/ 2147483646 h 79"/>
                    <a:gd name="T30" fmla="*/ 2147483646 w 288"/>
                    <a:gd name="T31" fmla="*/ 2147483646 h 79"/>
                    <a:gd name="T32" fmla="*/ 2147483646 w 288"/>
                    <a:gd name="T33" fmla="*/ 2147483646 h 79"/>
                    <a:gd name="T34" fmla="*/ 2147483646 w 288"/>
                    <a:gd name="T35" fmla="*/ 0 h 79"/>
                    <a:gd name="T36" fmla="*/ 2147483646 w 288"/>
                    <a:gd name="T37" fmla="*/ 0 h 79"/>
                    <a:gd name="T38" fmla="*/ 2147483646 w 288"/>
                    <a:gd name="T39" fmla="*/ 2147483646 h 79"/>
                    <a:gd name="T40" fmla="*/ 2147483646 w 288"/>
                    <a:gd name="T41" fmla="*/ 2147483646 h 7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8" h="79">
                      <a:moveTo>
                        <a:pt x="1" y="17"/>
                      </a:moveTo>
                      <a:cubicBezTo>
                        <a:pt x="38" y="26"/>
                        <a:pt x="78" y="27"/>
                        <a:pt x="116" y="27"/>
                      </a:cubicBezTo>
                      <a:cubicBezTo>
                        <a:pt x="153" y="26"/>
                        <a:pt x="190" y="22"/>
                        <a:pt x="226" y="16"/>
                      </a:cubicBezTo>
                      <a:cubicBezTo>
                        <a:pt x="232" y="15"/>
                        <a:pt x="282" y="5"/>
                        <a:pt x="282" y="3"/>
                      </a:cubicBezTo>
                      <a:cubicBezTo>
                        <a:pt x="282" y="14"/>
                        <a:pt x="281" y="24"/>
                        <a:pt x="280" y="35"/>
                      </a:cubicBezTo>
                      <a:cubicBezTo>
                        <a:pt x="280" y="39"/>
                        <a:pt x="280" y="44"/>
                        <a:pt x="279" y="48"/>
                      </a:cubicBezTo>
                      <a:cubicBezTo>
                        <a:pt x="279" y="54"/>
                        <a:pt x="277" y="55"/>
                        <a:pt x="282" y="55"/>
                      </a:cubicBezTo>
                      <a:cubicBezTo>
                        <a:pt x="277" y="55"/>
                        <a:pt x="272" y="56"/>
                        <a:pt x="267" y="57"/>
                      </a:cubicBezTo>
                      <a:cubicBezTo>
                        <a:pt x="240" y="60"/>
                        <a:pt x="213" y="63"/>
                        <a:pt x="186" y="65"/>
                      </a:cubicBezTo>
                      <a:cubicBezTo>
                        <a:pt x="149" y="68"/>
                        <a:pt x="112" y="69"/>
                        <a:pt x="76" y="67"/>
                      </a:cubicBezTo>
                      <a:cubicBezTo>
                        <a:pt x="56" y="67"/>
                        <a:pt x="37" y="65"/>
                        <a:pt x="17" y="61"/>
                      </a:cubicBezTo>
                      <a:cubicBezTo>
                        <a:pt x="6" y="59"/>
                        <a:pt x="7" y="24"/>
                        <a:pt x="7" y="15"/>
                      </a:cubicBezTo>
                      <a:cubicBezTo>
                        <a:pt x="7" y="14"/>
                        <a:pt x="1" y="15"/>
                        <a:pt x="1" y="17"/>
                      </a:cubicBezTo>
                      <a:cubicBezTo>
                        <a:pt x="1" y="32"/>
                        <a:pt x="3" y="47"/>
                        <a:pt x="7" y="62"/>
                      </a:cubicBezTo>
                      <a:cubicBezTo>
                        <a:pt x="8" y="63"/>
                        <a:pt x="8" y="63"/>
                        <a:pt x="8" y="63"/>
                      </a:cubicBezTo>
                      <a:cubicBezTo>
                        <a:pt x="96" y="79"/>
                        <a:pt x="192" y="70"/>
                        <a:pt x="281" y="56"/>
                      </a:cubicBezTo>
                      <a:cubicBezTo>
                        <a:pt x="282" y="56"/>
                        <a:pt x="284" y="56"/>
                        <a:pt x="284" y="55"/>
                      </a:cubicBezTo>
                      <a:cubicBezTo>
                        <a:pt x="286" y="37"/>
                        <a:pt x="287" y="18"/>
                        <a:pt x="288" y="0"/>
                      </a:cubicBezTo>
                      <a:cubicBezTo>
                        <a:pt x="288" y="0"/>
                        <a:pt x="285" y="0"/>
                        <a:pt x="285" y="0"/>
                      </a:cubicBezTo>
                      <a:cubicBezTo>
                        <a:pt x="198" y="24"/>
                        <a:pt x="96" y="37"/>
                        <a:pt x="6" y="15"/>
                      </a:cubicBezTo>
                      <a:cubicBezTo>
                        <a:pt x="5" y="15"/>
                        <a:pt x="0" y="17"/>
                        <a:pt x="1" y="17"/>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554" name="Freeform 43">
                  <a:extLst>
                    <a:ext uri="{FF2B5EF4-FFF2-40B4-BE49-F238E27FC236}">
                      <a16:creationId xmlns:a16="http://schemas.microsoft.com/office/drawing/2014/main" id="{88535072-D277-9651-8030-C5250128FC5E}"/>
                    </a:ext>
                  </a:extLst>
                </p:cNvPr>
                <p:cNvSpPr>
                  <a:spLocks/>
                </p:cNvSpPr>
                <p:nvPr/>
              </p:nvSpPr>
              <p:spPr bwMode="auto">
                <a:xfrm>
                  <a:off x="2785782" y="1843088"/>
                  <a:ext cx="451132" cy="217488"/>
                </a:xfrm>
                <a:custGeom>
                  <a:avLst/>
                  <a:gdLst>
                    <a:gd name="T0" fmla="*/ 2147483646 w 84"/>
                    <a:gd name="T1" fmla="*/ 2147483646 h 51"/>
                    <a:gd name="T2" fmla="*/ 2147483646 w 84"/>
                    <a:gd name="T3" fmla="*/ 2147483646 h 51"/>
                    <a:gd name="T4" fmla="*/ 2147483646 w 84"/>
                    <a:gd name="T5" fmla="*/ 2147483646 h 51"/>
                    <a:gd name="T6" fmla="*/ 2147483646 w 84"/>
                    <a:gd name="T7" fmla="*/ 2147483646 h 51"/>
                    <a:gd name="T8" fmla="*/ 2147483646 w 84"/>
                    <a:gd name="T9" fmla="*/ 2147483646 h 51"/>
                    <a:gd name="T10" fmla="*/ 2147483646 w 84"/>
                    <a:gd name="T11" fmla="*/ 2147483646 h 51"/>
                    <a:gd name="T12" fmla="*/ 2147483646 w 84"/>
                    <a:gd name="T13" fmla="*/ 2147483646 h 51"/>
                    <a:gd name="T14" fmla="*/ 2147483646 w 84"/>
                    <a:gd name="T15" fmla="*/ 2147483646 h 51"/>
                    <a:gd name="T16" fmla="*/ 2147483646 w 84"/>
                    <a:gd name="T17" fmla="*/ 2147483646 h 51"/>
                    <a:gd name="T18" fmla="*/ 2147483646 w 84"/>
                    <a:gd name="T19" fmla="*/ 2147483646 h 5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4" h="51">
                      <a:moveTo>
                        <a:pt x="78" y="28"/>
                      </a:moveTo>
                      <a:cubicBezTo>
                        <a:pt x="63" y="18"/>
                        <a:pt x="44" y="3"/>
                        <a:pt x="25" y="2"/>
                      </a:cubicBezTo>
                      <a:cubicBezTo>
                        <a:pt x="17" y="2"/>
                        <a:pt x="2" y="4"/>
                        <a:pt x="1" y="15"/>
                      </a:cubicBezTo>
                      <a:cubicBezTo>
                        <a:pt x="0" y="28"/>
                        <a:pt x="13" y="38"/>
                        <a:pt x="24" y="43"/>
                      </a:cubicBezTo>
                      <a:cubicBezTo>
                        <a:pt x="42" y="51"/>
                        <a:pt x="63" y="46"/>
                        <a:pt x="80" y="40"/>
                      </a:cubicBezTo>
                      <a:cubicBezTo>
                        <a:pt x="84" y="38"/>
                        <a:pt x="81" y="38"/>
                        <a:pt x="78" y="38"/>
                      </a:cubicBezTo>
                      <a:cubicBezTo>
                        <a:pt x="56" y="47"/>
                        <a:pt x="16" y="49"/>
                        <a:pt x="7" y="19"/>
                      </a:cubicBezTo>
                      <a:cubicBezTo>
                        <a:pt x="1" y="0"/>
                        <a:pt x="30" y="6"/>
                        <a:pt x="40" y="10"/>
                      </a:cubicBezTo>
                      <a:cubicBezTo>
                        <a:pt x="51" y="15"/>
                        <a:pt x="62" y="23"/>
                        <a:pt x="73" y="30"/>
                      </a:cubicBezTo>
                      <a:cubicBezTo>
                        <a:pt x="74" y="31"/>
                        <a:pt x="79" y="28"/>
                        <a:pt x="78" y="28"/>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555" name="Freeform 44">
                  <a:extLst>
                    <a:ext uri="{FF2B5EF4-FFF2-40B4-BE49-F238E27FC236}">
                      <a16:creationId xmlns:a16="http://schemas.microsoft.com/office/drawing/2014/main" id="{4BC6D198-7E81-8F60-B643-210761FF0B54}"/>
                    </a:ext>
                  </a:extLst>
                </p:cNvPr>
                <p:cNvSpPr>
                  <a:spLocks/>
                </p:cNvSpPr>
                <p:nvPr/>
              </p:nvSpPr>
              <p:spPr bwMode="auto">
                <a:xfrm>
                  <a:off x="3096850" y="2497245"/>
                  <a:ext cx="331789" cy="327025"/>
                </a:xfrm>
                <a:custGeom>
                  <a:avLst/>
                  <a:gdLst>
                    <a:gd name="T0" fmla="*/ 2147483646 w 78"/>
                    <a:gd name="T1" fmla="*/ 2147483646 h 77"/>
                    <a:gd name="T2" fmla="*/ 2147483646 w 78"/>
                    <a:gd name="T3" fmla="*/ 2147483646 h 77"/>
                    <a:gd name="T4" fmla="*/ 2147483646 w 78"/>
                    <a:gd name="T5" fmla="*/ 2147483646 h 77"/>
                    <a:gd name="T6" fmla="*/ 2147483646 w 78"/>
                    <a:gd name="T7" fmla="*/ 2147483646 h 77"/>
                    <a:gd name="T8" fmla="*/ 2147483646 w 78"/>
                    <a:gd name="T9" fmla="*/ 2147483646 h 7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8" h="77">
                      <a:moveTo>
                        <a:pt x="36" y="30"/>
                      </a:moveTo>
                      <a:cubicBezTo>
                        <a:pt x="36" y="30"/>
                        <a:pt x="49" y="0"/>
                        <a:pt x="64" y="16"/>
                      </a:cubicBezTo>
                      <a:cubicBezTo>
                        <a:pt x="78" y="31"/>
                        <a:pt x="47" y="50"/>
                        <a:pt x="33" y="77"/>
                      </a:cubicBezTo>
                      <a:cubicBezTo>
                        <a:pt x="33" y="77"/>
                        <a:pt x="0" y="39"/>
                        <a:pt x="5" y="23"/>
                      </a:cubicBezTo>
                      <a:cubicBezTo>
                        <a:pt x="11" y="6"/>
                        <a:pt x="29" y="7"/>
                        <a:pt x="36" y="3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556" name="Freeform 45">
                  <a:extLst>
                    <a:ext uri="{FF2B5EF4-FFF2-40B4-BE49-F238E27FC236}">
                      <a16:creationId xmlns:a16="http://schemas.microsoft.com/office/drawing/2014/main" id="{7CE9DABB-648B-A417-FB2D-3A8C2D5B7D36}"/>
                    </a:ext>
                  </a:extLst>
                </p:cNvPr>
                <p:cNvSpPr>
                  <a:spLocks/>
                </p:cNvSpPr>
                <p:nvPr/>
              </p:nvSpPr>
              <p:spPr bwMode="auto">
                <a:xfrm>
                  <a:off x="2498726" y="1903413"/>
                  <a:ext cx="238125" cy="204788"/>
                </a:xfrm>
                <a:custGeom>
                  <a:avLst/>
                  <a:gdLst>
                    <a:gd name="T0" fmla="*/ 2147483646 w 56"/>
                    <a:gd name="T1" fmla="*/ 2147483646 h 48"/>
                    <a:gd name="T2" fmla="*/ 2147483646 w 56"/>
                    <a:gd name="T3" fmla="*/ 2147483646 h 48"/>
                    <a:gd name="T4" fmla="*/ 2147483646 w 56"/>
                    <a:gd name="T5" fmla="*/ 2147483646 h 48"/>
                    <a:gd name="T6" fmla="*/ 2147483646 w 56"/>
                    <a:gd name="T7" fmla="*/ 2147483646 h 48"/>
                    <a:gd name="T8" fmla="*/ 2147483646 w 56"/>
                    <a:gd name="T9" fmla="*/ 2147483646 h 48"/>
                    <a:gd name="T10" fmla="*/ 2147483646 w 56"/>
                    <a:gd name="T11" fmla="*/ 2147483646 h 48"/>
                    <a:gd name="T12" fmla="*/ 2147483646 w 56"/>
                    <a:gd name="T13" fmla="*/ 2147483646 h 48"/>
                    <a:gd name="T14" fmla="*/ 2147483646 w 56"/>
                    <a:gd name="T15" fmla="*/ 2147483646 h 48"/>
                    <a:gd name="T16" fmla="*/ 2147483646 w 56"/>
                    <a:gd name="T17" fmla="*/ 2147483646 h 48"/>
                    <a:gd name="T18" fmla="*/ 2147483646 w 56"/>
                    <a:gd name="T19" fmla="*/ 2147483646 h 48"/>
                    <a:gd name="T20" fmla="*/ 2147483646 w 56"/>
                    <a:gd name="T21" fmla="*/ 2147483646 h 48"/>
                    <a:gd name="T22" fmla="*/ 2147483646 w 56"/>
                    <a:gd name="T23" fmla="*/ 2147483646 h 48"/>
                    <a:gd name="T24" fmla="*/ 2147483646 w 56"/>
                    <a:gd name="T25" fmla="*/ 2147483646 h 48"/>
                    <a:gd name="T26" fmla="*/ 2147483646 w 56"/>
                    <a:gd name="T27" fmla="*/ 2147483646 h 48"/>
                    <a:gd name="T28" fmla="*/ 2147483646 w 56"/>
                    <a:gd name="T29" fmla="*/ 2147483646 h 48"/>
                    <a:gd name="T30" fmla="*/ 2147483646 w 56"/>
                    <a:gd name="T31" fmla="*/ 2147483646 h 48"/>
                    <a:gd name="T32" fmla="*/ 2147483646 w 56"/>
                    <a:gd name="T33" fmla="*/ 2147483646 h 48"/>
                    <a:gd name="T34" fmla="*/ 2147483646 w 56"/>
                    <a:gd name="T35" fmla="*/ 2147483646 h 4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56" h="48">
                      <a:moveTo>
                        <a:pt x="32" y="46"/>
                      </a:moveTo>
                      <a:cubicBezTo>
                        <a:pt x="26" y="45"/>
                        <a:pt x="21" y="43"/>
                        <a:pt x="16" y="39"/>
                      </a:cubicBezTo>
                      <a:cubicBezTo>
                        <a:pt x="5" y="31"/>
                        <a:pt x="9" y="14"/>
                        <a:pt x="18" y="6"/>
                      </a:cubicBezTo>
                      <a:cubicBezTo>
                        <a:pt x="24" y="0"/>
                        <a:pt x="33" y="5"/>
                        <a:pt x="38" y="9"/>
                      </a:cubicBezTo>
                      <a:cubicBezTo>
                        <a:pt x="42" y="14"/>
                        <a:pt x="44" y="20"/>
                        <a:pt x="41" y="26"/>
                      </a:cubicBezTo>
                      <a:cubicBezTo>
                        <a:pt x="39" y="31"/>
                        <a:pt x="35" y="35"/>
                        <a:pt x="30" y="33"/>
                      </a:cubicBezTo>
                      <a:cubicBezTo>
                        <a:pt x="28" y="31"/>
                        <a:pt x="26" y="29"/>
                        <a:pt x="24" y="26"/>
                      </a:cubicBezTo>
                      <a:cubicBezTo>
                        <a:pt x="23" y="23"/>
                        <a:pt x="23" y="21"/>
                        <a:pt x="24" y="18"/>
                      </a:cubicBezTo>
                      <a:cubicBezTo>
                        <a:pt x="26" y="14"/>
                        <a:pt x="29" y="15"/>
                        <a:pt x="31" y="18"/>
                      </a:cubicBezTo>
                      <a:cubicBezTo>
                        <a:pt x="33" y="20"/>
                        <a:pt x="29" y="24"/>
                        <a:pt x="33" y="24"/>
                      </a:cubicBezTo>
                      <a:cubicBezTo>
                        <a:pt x="32" y="24"/>
                        <a:pt x="26" y="26"/>
                        <a:pt x="29" y="27"/>
                      </a:cubicBezTo>
                      <a:cubicBezTo>
                        <a:pt x="38" y="27"/>
                        <a:pt x="41" y="15"/>
                        <a:pt x="32" y="12"/>
                      </a:cubicBezTo>
                      <a:cubicBezTo>
                        <a:pt x="25" y="10"/>
                        <a:pt x="16" y="18"/>
                        <a:pt x="18" y="25"/>
                      </a:cubicBezTo>
                      <a:cubicBezTo>
                        <a:pt x="22" y="47"/>
                        <a:pt x="56" y="32"/>
                        <a:pt x="46" y="12"/>
                      </a:cubicBezTo>
                      <a:cubicBezTo>
                        <a:pt x="42" y="4"/>
                        <a:pt x="33" y="0"/>
                        <a:pt x="25" y="1"/>
                      </a:cubicBezTo>
                      <a:cubicBezTo>
                        <a:pt x="13" y="3"/>
                        <a:pt x="6" y="12"/>
                        <a:pt x="4" y="23"/>
                      </a:cubicBezTo>
                      <a:cubicBezTo>
                        <a:pt x="0" y="37"/>
                        <a:pt x="15" y="46"/>
                        <a:pt x="27" y="48"/>
                      </a:cubicBezTo>
                      <a:cubicBezTo>
                        <a:pt x="29" y="48"/>
                        <a:pt x="34" y="46"/>
                        <a:pt x="32" y="46"/>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557" name="Freeform 46">
                  <a:extLst>
                    <a:ext uri="{FF2B5EF4-FFF2-40B4-BE49-F238E27FC236}">
                      <a16:creationId xmlns:a16="http://schemas.microsoft.com/office/drawing/2014/main" id="{6A86C77C-FE17-A520-F2C6-4B7FA3DE7474}"/>
                    </a:ext>
                  </a:extLst>
                </p:cNvPr>
                <p:cNvSpPr>
                  <a:spLocks/>
                </p:cNvSpPr>
                <p:nvPr/>
              </p:nvSpPr>
              <p:spPr bwMode="auto">
                <a:xfrm>
                  <a:off x="3724276" y="1724025"/>
                  <a:ext cx="195263" cy="192088"/>
                </a:xfrm>
                <a:custGeom>
                  <a:avLst/>
                  <a:gdLst>
                    <a:gd name="T0" fmla="*/ 2147483646 w 46"/>
                    <a:gd name="T1" fmla="*/ 2147483646 h 45"/>
                    <a:gd name="T2" fmla="*/ 2147483646 w 46"/>
                    <a:gd name="T3" fmla="*/ 2147483646 h 45"/>
                    <a:gd name="T4" fmla="*/ 2147483646 w 46"/>
                    <a:gd name="T5" fmla="*/ 2147483646 h 45"/>
                    <a:gd name="T6" fmla="*/ 2147483646 w 46"/>
                    <a:gd name="T7" fmla="*/ 2147483646 h 45"/>
                    <a:gd name="T8" fmla="*/ 2147483646 w 46"/>
                    <a:gd name="T9" fmla="*/ 2147483646 h 45"/>
                    <a:gd name="T10" fmla="*/ 2147483646 w 46"/>
                    <a:gd name="T11" fmla="*/ 2147483646 h 45"/>
                    <a:gd name="T12" fmla="*/ 2147483646 w 46"/>
                    <a:gd name="T13" fmla="*/ 2147483646 h 45"/>
                    <a:gd name="T14" fmla="*/ 2147483646 w 46"/>
                    <a:gd name="T15" fmla="*/ 2147483646 h 45"/>
                    <a:gd name="T16" fmla="*/ 2147483646 w 46"/>
                    <a:gd name="T17" fmla="*/ 2147483646 h 45"/>
                    <a:gd name="T18" fmla="*/ 2147483646 w 46"/>
                    <a:gd name="T19" fmla="*/ 2147483646 h 45"/>
                    <a:gd name="T20" fmla="*/ 2147483646 w 46"/>
                    <a:gd name="T21" fmla="*/ 2147483646 h 45"/>
                    <a:gd name="T22" fmla="*/ 2147483646 w 46"/>
                    <a:gd name="T23" fmla="*/ 2147483646 h 45"/>
                    <a:gd name="T24" fmla="*/ 2147483646 w 46"/>
                    <a:gd name="T25" fmla="*/ 2147483646 h 45"/>
                    <a:gd name="T26" fmla="*/ 2147483646 w 46"/>
                    <a:gd name="T27" fmla="*/ 2147483646 h 45"/>
                    <a:gd name="T28" fmla="*/ 2147483646 w 46"/>
                    <a:gd name="T29" fmla="*/ 2147483646 h 45"/>
                    <a:gd name="T30" fmla="*/ 2147483646 w 46"/>
                    <a:gd name="T31" fmla="*/ 2147483646 h 45"/>
                    <a:gd name="T32" fmla="*/ 2147483646 w 46"/>
                    <a:gd name="T33" fmla="*/ 2147483646 h 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6" h="45">
                      <a:moveTo>
                        <a:pt x="19" y="4"/>
                      </a:moveTo>
                      <a:cubicBezTo>
                        <a:pt x="24" y="7"/>
                        <a:pt x="28" y="10"/>
                        <a:pt x="31" y="14"/>
                      </a:cubicBezTo>
                      <a:cubicBezTo>
                        <a:pt x="37" y="23"/>
                        <a:pt x="35" y="38"/>
                        <a:pt x="23" y="40"/>
                      </a:cubicBezTo>
                      <a:cubicBezTo>
                        <a:pt x="15" y="42"/>
                        <a:pt x="6" y="33"/>
                        <a:pt x="6" y="25"/>
                      </a:cubicBezTo>
                      <a:cubicBezTo>
                        <a:pt x="7" y="17"/>
                        <a:pt x="16" y="16"/>
                        <a:pt x="21" y="21"/>
                      </a:cubicBezTo>
                      <a:cubicBezTo>
                        <a:pt x="23" y="23"/>
                        <a:pt x="24" y="25"/>
                        <a:pt x="23" y="28"/>
                      </a:cubicBezTo>
                      <a:cubicBezTo>
                        <a:pt x="23" y="30"/>
                        <a:pt x="21" y="31"/>
                        <a:pt x="19" y="30"/>
                      </a:cubicBezTo>
                      <a:cubicBezTo>
                        <a:pt x="16" y="29"/>
                        <a:pt x="19" y="26"/>
                        <a:pt x="16" y="26"/>
                      </a:cubicBezTo>
                      <a:cubicBezTo>
                        <a:pt x="18" y="26"/>
                        <a:pt x="23" y="23"/>
                        <a:pt x="20" y="22"/>
                      </a:cubicBezTo>
                      <a:cubicBezTo>
                        <a:pt x="14" y="21"/>
                        <a:pt x="8" y="29"/>
                        <a:pt x="13" y="33"/>
                      </a:cubicBezTo>
                      <a:cubicBezTo>
                        <a:pt x="19" y="37"/>
                        <a:pt x="27" y="33"/>
                        <a:pt x="29" y="27"/>
                      </a:cubicBezTo>
                      <a:cubicBezTo>
                        <a:pt x="32" y="19"/>
                        <a:pt x="20" y="13"/>
                        <a:pt x="14" y="14"/>
                      </a:cubicBezTo>
                      <a:cubicBezTo>
                        <a:pt x="6" y="14"/>
                        <a:pt x="0" y="22"/>
                        <a:pt x="1" y="29"/>
                      </a:cubicBezTo>
                      <a:cubicBezTo>
                        <a:pt x="2" y="36"/>
                        <a:pt x="9" y="41"/>
                        <a:pt x="15" y="43"/>
                      </a:cubicBezTo>
                      <a:cubicBezTo>
                        <a:pt x="23" y="45"/>
                        <a:pt x="31" y="42"/>
                        <a:pt x="36" y="35"/>
                      </a:cubicBezTo>
                      <a:cubicBezTo>
                        <a:pt x="46" y="22"/>
                        <a:pt x="37" y="8"/>
                        <a:pt x="24" y="1"/>
                      </a:cubicBezTo>
                      <a:cubicBezTo>
                        <a:pt x="22" y="0"/>
                        <a:pt x="17" y="3"/>
                        <a:pt x="19" y="4"/>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558" name="Freeform 47">
                  <a:extLst>
                    <a:ext uri="{FF2B5EF4-FFF2-40B4-BE49-F238E27FC236}">
                      <a16:creationId xmlns:a16="http://schemas.microsoft.com/office/drawing/2014/main" id="{BC0D54E7-FF08-931D-7970-29C9D0A39E4E}"/>
                    </a:ext>
                  </a:extLst>
                </p:cNvPr>
                <p:cNvSpPr>
                  <a:spLocks/>
                </p:cNvSpPr>
                <p:nvPr/>
              </p:nvSpPr>
              <p:spPr bwMode="auto">
                <a:xfrm>
                  <a:off x="2295526" y="548054"/>
                  <a:ext cx="446088" cy="425451"/>
                </a:xfrm>
                <a:custGeom>
                  <a:avLst/>
                  <a:gdLst>
                    <a:gd name="T0" fmla="*/ 2147483646 w 105"/>
                    <a:gd name="T1" fmla="*/ 2147483646 h 100"/>
                    <a:gd name="T2" fmla="*/ 2147483646 w 105"/>
                    <a:gd name="T3" fmla="*/ 2147483646 h 100"/>
                    <a:gd name="T4" fmla="*/ 2147483646 w 105"/>
                    <a:gd name="T5" fmla="*/ 2147483646 h 100"/>
                    <a:gd name="T6" fmla="*/ 2147483646 w 105"/>
                    <a:gd name="T7" fmla="*/ 2147483646 h 1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5" h="100">
                      <a:moveTo>
                        <a:pt x="60" y="7"/>
                      </a:moveTo>
                      <a:cubicBezTo>
                        <a:pt x="85" y="14"/>
                        <a:pt x="105" y="45"/>
                        <a:pt x="85" y="72"/>
                      </a:cubicBezTo>
                      <a:cubicBezTo>
                        <a:pt x="65" y="100"/>
                        <a:pt x="11" y="93"/>
                        <a:pt x="6" y="55"/>
                      </a:cubicBezTo>
                      <a:cubicBezTo>
                        <a:pt x="0" y="17"/>
                        <a:pt x="34" y="0"/>
                        <a:pt x="60" y="7"/>
                      </a:cubicBezTo>
                      <a:close/>
                    </a:path>
                  </a:pathLst>
                </a:custGeom>
                <a:solidFill>
                  <a:srgbClr val="FFCFF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559" name="Freeform 48">
                  <a:extLst>
                    <a:ext uri="{FF2B5EF4-FFF2-40B4-BE49-F238E27FC236}">
                      <a16:creationId xmlns:a16="http://schemas.microsoft.com/office/drawing/2014/main" id="{1B45DFC1-85CF-E0C3-93F7-4CE03D3AA8BA}"/>
                    </a:ext>
                  </a:extLst>
                </p:cNvPr>
                <p:cNvSpPr>
                  <a:spLocks/>
                </p:cNvSpPr>
                <p:nvPr/>
              </p:nvSpPr>
              <p:spPr bwMode="auto">
                <a:xfrm>
                  <a:off x="2257426" y="439738"/>
                  <a:ext cx="484188" cy="400050"/>
                </a:xfrm>
                <a:custGeom>
                  <a:avLst/>
                  <a:gdLst>
                    <a:gd name="T0" fmla="*/ 2147483646 w 114"/>
                    <a:gd name="T1" fmla="*/ 2147483646 h 94"/>
                    <a:gd name="T2" fmla="*/ 2147483646 w 114"/>
                    <a:gd name="T3" fmla="*/ 2147483646 h 94"/>
                    <a:gd name="T4" fmla="*/ 2147483646 w 114"/>
                    <a:gd name="T5" fmla="*/ 2147483646 h 94"/>
                    <a:gd name="T6" fmla="*/ 2147483646 w 114"/>
                    <a:gd name="T7" fmla="*/ 2147483646 h 94"/>
                    <a:gd name="T8" fmla="*/ 2147483646 w 114"/>
                    <a:gd name="T9" fmla="*/ 2147483646 h 94"/>
                    <a:gd name="T10" fmla="*/ 2147483646 w 114"/>
                    <a:gd name="T11" fmla="*/ 2147483646 h 94"/>
                    <a:gd name="T12" fmla="*/ 2147483646 w 114"/>
                    <a:gd name="T13" fmla="*/ 2147483646 h 94"/>
                    <a:gd name="T14" fmla="*/ 2147483646 w 114"/>
                    <a:gd name="T15" fmla="*/ 2147483646 h 94"/>
                    <a:gd name="T16" fmla="*/ 2147483646 w 114"/>
                    <a:gd name="T17" fmla="*/ 2147483646 h 94"/>
                    <a:gd name="T18" fmla="*/ 2147483646 w 114"/>
                    <a:gd name="T19" fmla="*/ 2147483646 h 94"/>
                    <a:gd name="T20" fmla="*/ 2147483646 w 114"/>
                    <a:gd name="T21" fmla="*/ 2147483646 h 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14" h="94">
                      <a:moveTo>
                        <a:pt x="64" y="8"/>
                      </a:moveTo>
                      <a:cubicBezTo>
                        <a:pt x="87" y="15"/>
                        <a:pt x="101" y="36"/>
                        <a:pt x="95" y="59"/>
                      </a:cubicBezTo>
                      <a:cubicBezTo>
                        <a:pt x="90" y="84"/>
                        <a:pt x="62" y="91"/>
                        <a:pt x="40" y="84"/>
                      </a:cubicBezTo>
                      <a:cubicBezTo>
                        <a:pt x="22" y="77"/>
                        <a:pt x="14" y="59"/>
                        <a:pt x="15" y="41"/>
                      </a:cubicBezTo>
                      <a:cubicBezTo>
                        <a:pt x="16" y="16"/>
                        <a:pt x="42" y="3"/>
                        <a:pt x="65" y="8"/>
                      </a:cubicBezTo>
                      <a:cubicBezTo>
                        <a:pt x="67" y="8"/>
                        <a:pt x="72" y="6"/>
                        <a:pt x="69" y="5"/>
                      </a:cubicBezTo>
                      <a:cubicBezTo>
                        <a:pt x="49" y="0"/>
                        <a:pt x="27" y="7"/>
                        <a:pt x="15" y="24"/>
                      </a:cubicBezTo>
                      <a:cubicBezTo>
                        <a:pt x="0" y="47"/>
                        <a:pt x="13" y="76"/>
                        <a:pt x="36" y="86"/>
                      </a:cubicBezTo>
                      <a:cubicBezTo>
                        <a:pt x="52" y="94"/>
                        <a:pt x="77" y="90"/>
                        <a:pt x="90" y="77"/>
                      </a:cubicBezTo>
                      <a:cubicBezTo>
                        <a:pt x="114" y="51"/>
                        <a:pt x="100" y="15"/>
                        <a:pt x="69" y="5"/>
                      </a:cubicBezTo>
                      <a:cubicBezTo>
                        <a:pt x="68" y="5"/>
                        <a:pt x="62" y="7"/>
                        <a:pt x="64" y="8"/>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560" name="Freeform 49">
                  <a:extLst>
                    <a:ext uri="{FF2B5EF4-FFF2-40B4-BE49-F238E27FC236}">
                      <a16:creationId xmlns:a16="http://schemas.microsoft.com/office/drawing/2014/main" id="{A3E8B4E1-D393-A05D-F2A3-0FBBB5FF9A0F}"/>
                    </a:ext>
                  </a:extLst>
                </p:cNvPr>
                <p:cNvSpPr>
                  <a:spLocks/>
                </p:cNvSpPr>
                <p:nvPr/>
              </p:nvSpPr>
              <p:spPr bwMode="auto">
                <a:xfrm>
                  <a:off x="2355851" y="627063"/>
                  <a:ext cx="66675" cy="33338"/>
                </a:xfrm>
                <a:custGeom>
                  <a:avLst/>
                  <a:gdLst>
                    <a:gd name="T0" fmla="*/ 0 w 16"/>
                    <a:gd name="T1" fmla="*/ 2147483646 h 8"/>
                    <a:gd name="T2" fmla="*/ 2147483646 w 16"/>
                    <a:gd name="T3" fmla="*/ 2147483646 h 8"/>
                    <a:gd name="T4" fmla="*/ 2147483646 w 16"/>
                    <a:gd name="T5" fmla="*/ 2147483646 h 8"/>
                    <a:gd name="T6" fmla="*/ 2147483646 w 16"/>
                    <a:gd name="T7" fmla="*/ 0 h 8"/>
                    <a:gd name="T8" fmla="*/ 0 w 16"/>
                    <a:gd name="T9" fmla="*/ 2147483646 h 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 h="8">
                      <a:moveTo>
                        <a:pt x="0" y="3"/>
                      </a:moveTo>
                      <a:cubicBezTo>
                        <a:pt x="0" y="5"/>
                        <a:pt x="3" y="7"/>
                        <a:pt x="7" y="8"/>
                      </a:cubicBezTo>
                      <a:cubicBezTo>
                        <a:pt x="12" y="8"/>
                        <a:pt x="15" y="7"/>
                        <a:pt x="15" y="5"/>
                      </a:cubicBezTo>
                      <a:cubicBezTo>
                        <a:pt x="16" y="3"/>
                        <a:pt x="13" y="1"/>
                        <a:pt x="8" y="0"/>
                      </a:cubicBezTo>
                      <a:cubicBezTo>
                        <a:pt x="4" y="0"/>
                        <a:pt x="1" y="1"/>
                        <a:pt x="0"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561" name="Freeform 50">
                  <a:extLst>
                    <a:ext uri="{FF2B5EF4-FFF2-40B4-BE49-F238E27FC236}">
                      <a16:creationId xmlns:a16="http://schemas.microsoft.com/office/drawing/2014/main" id="{C936DE3D-51B2-651B-404C-CDE2AD618F7F}"/>
                    </a:ext>
                  </a:extLst>
                </p:cNvPr>
                <p:cNvSpPr>
                  <a:spLocks/>
                </p:cNvSpPr>
                <p:nvPr/>
              </p:nvSpPr>
              <p:spPr bwMode="auto">
                <a:xfrm>
                  <a:off x="2574926" y="657225"/>
                  <a:ext cx="68263" cy="38100"/>
                </a:xfrm>
                <a:custGeom>
                  <a:avLst/>
                  <a:gdLst>
                    <a:gd name="T0" fmla="*/ 0 w 16"/>
                    <a:gd name="T1" fmla="*/ 2147483646 h 9"/>
                    <a:gd name="T2" fmla="*/ 2147483646 w 16"/>
                    <a:gd name="T3" fmla="*/ 2147483646 h 9"/>
                    <a:gd name="T4" fmla="*/ 2147483646 w 16"/>
                    <a:gd name="T5" fmla="*/ 2147483646 h 9"/>
                    <a:gd name="T6" fmla="*/ 2147483646 w 16"/>
                    <a:gd name="T7" fmla="*/ 2147483646 h 9"/>
                    <a:gd name="T8" fmla="*/ 0 w 16"/>
                    <a:gd name="T9" fmla="*/ 2147483646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 h="9">
                      <a:moveTo>
                        <a:pt x="0" y="3"/>
                      </a:moveTo>
                      <a:cubicBezTo>
                        <a:pt x="0" y="5"/>
                        <a:pt x="3" y="8"/>
                        <a:pt x="7" y="8"/>
                      </a:cubicBezTo>
                      <a:cubicBezTo>
                        <a:pt x="12" y="9"/>
                        <a:pt x="15" y="7"/>
                        <a:pt x="15" y="5"/>
                      </a:cubicBezTo>
                      <a:cubicBezTo>
                        <a:pt x="16" y="3"/>
                        <a:pt x="13" y="1"/>
                        <a:pt x="8" y="1"/>
                      </a:cubicBezTo>
                      <a:cubicBezTo>
                        <a:pt x="4" y="0"/>
                        <a:pt x="1" y="1"/>
                        <a:pt x="0"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562" name="Freeform 51">
                  <a:extLst>
                    <a:ext uri="{FF2B5EF4-FFF2-40B4-BE49-F238E27FC236}">
                      <a16:creationId xmlns:a16="http://schemas.microsoft.com/office/drawing/2014/main" id="{E47026D5-DBB0-80A7-E1B6-673193FEE2F8}"/>
                    </a:ext>
                  </a:extLst>
                </p:cNvPr>
                <p:cNvSpPr>
                  <a:spLocks/>
                </p:cNvSpPr>
                <p:nvPr/>
              </p:nvSpPr>
              <p:spPr bwMode="auto">
                <a:xfrm>
                  <a:off x="2363789" y="635000"/>
                  <a:ext cx="258763" cy="161925"/>
                </a:xfrm>
                <a:custGeom>
                  <a:avLst/>
                  <a:gdLst>
                    <a:gd name="T0" fmla="*/ 2147483646 w 61"/>
                    <a:gd name="T1" fmla="*/ 2147483646 h 38"/>
                    <a:gd name="T2" fmla="*/ 2147483646 w 61"/>
                    <a:gd name="T3" fmla="*/ 2147483646 h 38"/>
                    <a:gd name="T4" fmla="*/ 2147483646 w 61"/>
                    <a:gd name="T5" fmla="*/ 2147483646 h 38"/>
                    <a:gd name="T6" fmla="*/ 2147483646 w 61"/>
                    <a:gd name="T7" fmla="*/ 2147483646 h 38"/>
                    <a:gd name="T8" fmla="*/ 2147483646 w 61"/>
                    <a:gd name="T9" fmla="*/ 2147483646 h 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1" h="38">
                      <a:moveTo>
                        <a:pt x="54" y="11"/>
                      </a:moveTo>
                      <a:cubicBezTo>
                        <a:pt x="52" y="34"/>
                        <a:pt x="7" y="26"/>
                        <a:pt x="9" y="3"/>
                      </a:cubicBezTo>
                      <a:cubicBezTo>
                        <a:pt x="9" y="0"/>
                        <a:pt x="3" y="1"/>
                        <a:pt x="3" y="4"/>
                      </a:cubicBezTo>
                      <a:cubicBezTo>
                        <a:pt x="0" y="33"/>
                        <a:pt x="57" y="38"/>
                        <a:pt x="60" y="10"/>
                      </a:cubicBezTo>
                      <a:cubicBezTo>
                        <a:pt x="61" y="7"/>
                        <a:pt x="55" y="8"/>
                        <a:pt x="54" y="11"/>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563" name="Freeform 52">
                  <a:extLst>
                    <a:ext uri="{FF2B5EF4-FFF2-40B4-BE49-F238E27FC236}">
                      <a16:creationId xmlns:a16="http://schemas.microsoft.com/office/drawing/2014/main" id="{7176FC21-6769-6670-F92D-28051AA7C7E4}"/>
                    </a:ext>
                  </a:extLst>
                </p:cNvPr>
                <p:cNvSpPr>
                  <a:spLocks/>
                </p:cNvSpPr>
                <p:nvPr/>
              </p:nvSpPr>
              <p:spPr bwMode="auto">
                <a:xfrm>
                  <a:off x="2584451" y="601663"/>
                  <a:ext cx="46038" cy="33338"/>
                </a:xfrm>
                <a:custGeom>
                  <a:avLst/>
                  <a:gdLst>
                    <a:gd name="T0" fmla="*/ 2147483646 w 11"/>
                    <a:gd name="T1" fmla="*/ 2147483646 h 8"/>
                    <a:gd name="T2" fmla="*/ 2147483646 w 11"/>
                    <a:gd name="T3" fmla="*/ 2147483646 h 8"/>
                    <a:gd name="T4" fmla="*/ 2147483646 w 11"/>
                    <a:gd name="T5" fmla="*/ 2147483646 h 8"/>
                    <a:gd name="T6" fmla="*/ 0 60000 65536"/>
                    <a:gd name="T7" fmla="*/ 0 60000 65536"/>
                    <a:gd name="T8" fmla="*/ 0 60000 65536"/>
                  </a:gdLst>
                  <a:ahLst/>
                  <a:cxnLst>
                    <a:cxn ang="T6">
                      <a:pos x="T0" y="T1"/>
                    </a:cxn>
                    <a:cxn ang="T7">
                      <a:pos x="T2" y="T3"/>
                    </a:cxn>
                    <a:cxn ang="T8">
                      <a:pos x="T4" y="T5"/>
                    </a:cxn>
                  </a:cxnLst>
                  <a:rect l="0" t="0" r="r" b="b"/>
                  <a:pathLst>
                    <a:path w="11" h="8">
                      <a:moveTo>
                        <a:pt x="5" y="1"/>
                      </a:moveTo>
                      <a:cubicBezTo>
                        <a:pt x="9" y="0"/>
                        <a:pt x="11" y="7"/>
                        <a:pt x="5" y="8"/>
                      </a:cubicBezTo>
                      <a:cubicBezTo>
                        <a:pt x="2" y="8"/>
                        <a:pt x="0" y="2"/>
                        <a:pt x="5" y="1"/>
                      </a:cubicBezTo>
                      <a:close/>
                    </a:path>
                  </a:pathLst>
                </a:custGeom>
                <a:solidFill>
                  <a:srgbClr val="6E270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564" name="Freeform 53">
                  <a:extLst>
                    <a:ext uri="{FF2B5EF4-FFF2-40B4-BE49-F238E27FC236}">
                      <a16:creationId xmlns:a16="http://schemas.microsoft.com/office/drawing/2014/main" id="{FA805480-E267-382C-D07C-3BF22A778C4D}"/>
                    </a:ext>
                  </a:extLst>
                </p:cNvPr>
                <p:cNvSpPr>
                  <a:spLocks/>
                </p:cNvSpPr>
                <p:nvPr/>
              </p:nvSpPr>
              <p:spPr bwMode="auto">
                <a:xfrm>
                  <a:off x="2393951" y="581025"/>
                  <a:ext cx="41275" cy="33338"/>
                </a:xfrm>
                <a:custGeom>
                  <a:avLst/>
                  <a:gdLst>
                    <a:gd name="T0" fmla="*/ 2147483646 w 10"/>
                    <a:gd name="T1" fmla="*/ 2147483646 h 8"/>
                    <a:gd name="T2" fmla="*/ 2147483646 w 10"/>
                    <a:gd name="T3" fmla="*/ 2147483646 h 8"/>
                    <a:gd name="T4" fmla="*/ 2147483646 w 10"/>
                    <a:gd name="T5" fmla="*/ 2147483646 h 8"/>
                    <a:gd name="T6" fmla="*/ 0 60000 65536"/>
                    <a:gd name="T7" fmla="*/ 0 60000 65536"/>
                    <a:gd name="T8" fmla="*/ 0 60000 65536"/>
                  </a:gdLst>
                  <a:ahLst/>
                  <a:cxnLst>
                    <a:cxn ang="T6">
                      <a:pos x="T0" y="T1"/>
                    </a:cxn>
                    <a:cxn ang="T7">
                      <a:pos x="T2" y="T3"/>
                    </a:cxn>
                    <a:cxn ang="T8">
                      <a:pos x="T4" y="T5"/>
                    </a:cxn>
                  </a:cxnLst>
                  <a:rect l="0" t="0" r="r" b="b"/>
                  <a:pathLst>
                    <a:path w="10" h="8">
                      <a:moveTo>
                        <a:pt x="4" y="1"/>
                      </a:moveTo>
                      <a:cubicBezTo>
                        <a:pt x="9" y="0"/>
                        <a:pt x="10" y="7"/>
                        <a:pt x="5" y="7"/>
                      </a:cubicBezTo>
                      <a:cubicBezTo>
                        <a:pt x="1" y="8"/>
                        <a:pt x="0" y="2"/>
                        <a:pt x="4" y="1"/>
                      </a:cubicBezTo>
                      <a:close/>
                    </a:path>
                  </a:pathLst>
                </a:custGeom>
                <a:solidFill>
                  <a:srgbClr val="6E270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565" name="Freeform 54">
                  <a:extLst>
                    <a:ext uri="{FF2B5EF4-FFF2-40B4-BE49-F238E27FC236}">
                      <a16:creationId xmlns:a16="http://schemas.microsoft.com/office/drawing/2014/main" id="{167E3601-5425-E76C-8465-1DC5CB6CEF6E}"/>
                    </a:ext>
                  </a:extLst>
                </p:cNvPr>
                <p:cNvSpPr>
                  <a:spLocks/>
                </p:cNvSpPr>
                <p:nvPr/>
              </p:nvSpPr>
              <p:spPr bwMode="auto">
                <a:xfrm>
                  <a:off x="2295526" y="831850"/>
                  <a:ext cx="76200" cy="114300"/>
                </a:xfrm>
                <a:custGeom>
                  <a:avLst/>
                  <a:gdLst>
                    <a:gd name="T0" fmla="*/ 2147483646 w 18"/>
                    <a:gd name="T1" fmla="*/ 2147483646 h 27"/>
                    <a:gd name="T2" fmla="*/ 2147483646 w 18"/>
                    <a:gd name="T3" fmla="*/ 2147483646 h 27"/>
                    <a:gd name="T4" fmla="*/ 2147483646 w 18"/>
                    <a:gd name="T5" fmla="*/ 2147483646 h 27"/>
                    <a:gd name="T6" fmla="*/ 2147483646 w 18"/>
                    <a:gd name="T7" fmla="*/ 2147483646 h 27"/>
                    <a:gd name="T8" fmla="*/ 2147483646 w 18"/>
                    <a:gd name="T9" fmla="*/ 2147483646 h 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27">
                      <a:moveTo>
                        <a:pt x="11" y="2"/>
                      </a:moveTo>
                      <a:cubicBezTo>
                        <a:pt x="8" y="10"/>
                        <a:pt x="5" y="17"/>
                        <a:pt x="1" y="24"/>
                      </a:cubicBezTo>
                      <a:cubicBezTo>
                        <a:pt x="0" y="27"/>
                        <a:pt x="6" y="26"/>
                        <a:pt x="7" y="25"/>
                      </a:cubicBezTo>
                      <a:cubicBezTo>
                        <a:pt x="10" y="17"/>
                        <a:pt x="13" y="10"/>
                        <a:pt x="17" y="3"/>
                      </a:cubicBezTo>
                      <a:cubicBezTo>
                        <a:pt x="18" y="0"/>
                        <a:pt x="12" y="1"/>
                        <a:pt x="11" y="2"/>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566" name="Freeform 55">
                  <a:extLst>
                    <a:ext uri="{FF2B5EF4-FFF2-40B4-BE49-F238E27FC236}">
                      <a16:creationId xmlns:a16="http://schemas.microsoft.com/office/drawing/2014/main" id="{5A442B97-EB54-EF35-DBB4-1BD84868C4A6}"/>
                    </a:ext>
                  </a:extLst>
                </p:cNvPr>
                <p:cNvSpPr>
                  <a:spLocks/>
                </p:cNvSpPr>
                <p:nvPr/>
              </p:nvSpPr>
              <p:spPr bwMode="auto">
                <a:xfrm>
                  <a:off x="2201864" y="754063"/>
                  <a:ext cx="119063" cy="47625"/>
                </a:xfrm>
                <a:custGeom>
                  <a:avLst/>
                  <a:gdLst>
                    <a:gd name="T0" fmla="*/ 2147483646 w 28"/>
                    <a:gd name="T1" fmla="*/ 2147483646 h 11"/>
                    <a:gd name="T2" fmla="*/ 2147483646 w 28"/>
                    <a:gd name="T3" fmla="*/ 2147483646 h 11"/>
                    <a:gd name="T4" fmla="*/ 2147483646 w 28"/>
                    <a:gd name="T5" fmla="*/ 2147483646 h 11"/>
                    <a:gd name="T6" fmla="*/ 2147483646 w 28"/>
                    <a:gd name="T7" fmla="*/ 2147483646 h 11"/>
                    <a:gd name="T8" fmla="*/ 2147483646 w 28"/>
                    <a:gd name="T9" fmla="*/ 2147483646 h 11"/>
                    <a:gd name="T10" fmla="*/ 2147483646 w 28"/>
                    <a:gd name="T11" fmla="*/ 0 h 11"/>
                    <a:gd name="T12" fmla="*/ 2147483646 w 28"/>
                    <a:gd name="T13" fmla="*/ 2147483646 h 1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8" h="11">
                      <a:moveTo>
                        <a:pt x="22" y="1"/>
                      </a:moveTo>
                      <a:cubicBezTo>
                        <a:pt x="15" y="3"/>
                        <a:pt x="8" y="6"/>
                        <a:pt x="2" y="9"/>
                      </a:cubicBezTo>
                      <a:cubicBezTo>
                        <a:pt x="1" y="10"/>
                        <a:pt x="0" y="11"/>
                        <a:pt x="1" y="11"/>
                      </a:cubicBezTo>
                      <a:cubicBezTo>
                        <a:pt x="2" y="11"/>
                        <a:pt x="4" y="11"/>
                        <a:pt x="5" y="10"/>
                      </a:cubicBezTo>
                      <a:cubicBezTo>
                        <a:pt x="12" y="7"/>
                        <a:pt x="19" y="4"/>
                        <a:pt x="26" y="1"/>
                      </a:cubicBezTo>
                      <a:cubicBezTo>
                        <a:pt x="26" y="1"/>
                        <a:pt x="28" y="0"/>
                        <a:pt x="26" y="0"/>
                      </a:cubicBezTo>
                      <a:cubicBezTo>
                        <a:pt x="25" y="0"/>
                        <a:pt x="24" y="0"/>
                        <a:pt x="22" y="1"/>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567" name="Freeform 56">
                  <a:extLst>
                    <a:ext uri="{FF2B5EF4-FFF2-40B4-BE49-F238E27FC236}">
                      <a16:creationId xmlns:a16="http://schemas.microsoft.com/office/drawing/2014/main" id="{21FAB595-A97E-DEC2-2013-176CF15CF861}"/>
                    </a:ext>
                  </a:extLst>
                </p:cNvPr>
                <p:cNvSpPr>
                  <a:spLocks/>
                </p:cNvSpPr>
                <p:nvPr/>
              </p:nvSpPr>
              <p:spPr bwMode="auto">
                <a:xfrm>
                  <a:off x="2503489" y="857250"/>
                  <a:ext cx="42863" cy="119063"/>
                </a:xfrm>
                <a:custGeom>
                  <a:avLst/>
                  <a:gdLst>
                    <a:gd name="T0" fmla="*/ 2147483646 w 10"/>
                    <a:gd name="T1" fmla="*/ 2147483646 h 28"/>
                    <a:gd name="T2" fmla="*/ 2147483646 w 10"/>
                    <a:gd name="T3" fmla="*/ 2147483646 h 28"/>
                    <a:gd name="T4" fmla="*/ 2147483646 w 10"/>
                    <a:gd name="T5" fmla="*/ 2147483646 h 28"/>
                    <a:gd name="T6" fmla="*/ 2147483646 w 10"/>
                    <a:gd name="T7" fmla="*/ 2147483646 h 28"/>
                    <a:gd name="T8" fmla="*/ 2147483646 w 10"/>
                    <a:gd name="T9" fmla="*/ 2147483646 h 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 h="28">
                      <a:moveTo>
                        <a:pt x="1" y="4"/>
                      </a:moveTo>
                      <a:cubicBezTo>
                        <a:pt x="2" y="11"/>
                        <a:pt x="3" y="18"/>
                        <a:pt x="4" y="25"/>
                      </a:cubicBezTo>
                      <a:cubicBezTo>
                        <a:pt x="4" y="28"/>
                        <a:pt x="10" y="26"/>
                        <a:pt x="10" y="24"/>
                      </a:cubicBezTo>
                      <a:cubicBezTo>
                        <a:pt x="9" y="17"/>
                        <a:pt x="8" y="10"/>
                        <a:pt x="7" y="3"/>
                      </a:cubicBezTo>
                      <a:cubicBezTo>
                        <a:pt x="6" y="0"/>
                        <a:pt x="0" y="2"/>
                        <a:pt x="1" y="4"/>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568" name="Freeform 57">
                  <a:extLst>
                    <a:ext uri="{FF2B5EF4-FFF2-40B4-BE49-F238E27FC236}">
                      <a16:creationId xmlns:a16="http://schemas.microsoft.com/office/drawing/2014/main" id="{672088BD-E67A-0C33-4425-1456095E4348}"/>
                    </a:ext>
                  </a:extLst>
                </p:cNvPr>
                <p:cNvSpPr>
                  <a:spLocks/>
                </p:cNvSpPr>
                <p:nvPr/>
              </p:nvSpPr>
              <p:spPr bwMode="auto">
                <a:xfrm>
                  <a:off x="2635251" y="801688"/>
                  <a:ext cx="93663" cy="96838"/>
                </a:xfrm>
                <a:custGeom>
                  <a:avLst/>
                  <a:gdLst>
                    <a:gd name="T0" fmla="*/ 2147483646 w 22"/>
                    <a:gd name="T1" fmla="*/ 2147483646 h 23"/>
                    <a:gd name="T2" fmla="*/ 2147483646 w 22"/>
                    <a:gd name="T3" fmla="*/ 2147483646 h 23"/>
                    <a:gd name="T4" fmla="*/ 2147483646 w 22"/>
                    <a:gd name="T5" fmla="*/ 2147483646 h 23"/>
                    <a:gd name="T6" fmla="*/ 2147483646 w 22"/>
                    <a:gd name="T7" fmla="*/ 2147483646 h 23"/>
                    <a:gd name="T8" fmla="*/ 2147483646 w 22"/>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 h="23">
                      <a:moveTo>
                        <a:pt x="1" y="3"/>
                      </a:moveTo>
                      <a:cubicBezTo>
                        <a:pt x="6" y="9"/>
                        <a:pt x="11" y="16"/>
                        <a:pt x="15" y="22"/>
                      </a:cubicBezTo>
                      <a:cubicBezTo>
                        <a:pt x="16" y="23"/>
                        <a:pt x="22" y="21"/>
                        <a:pt x="21" y="19"/>
                      </a:cubicBezTo>
                      <a:cubicBezTo>
                        <a:pt x="16" y="13"/>
                        <a:pt x="11" y="7"/>
                        <a:pt x="7" y="1"/>
                      </a:cubicBezTo>
                      <a:cubicBezTo>
                        <a:pt x="6" y="0"/>
                        <a:pt x="0" y="2"/>
                        <a:pt x="1" y="3"/>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569" name="Freeform 58">
                  <a:extLst>
                    <a:ext uri="{FF2B5EF4-FFF2-40B4-BE49-F238E27FC236}">
                      <a16:creationId xmlns:a16="http://schemas.microsoft.com/office/drawing/2014/main" id="{79FA6838-22F5-4B16-9F00-A6CCCBA95262}"/>
                    </a:ext>
                  </a:extLst>
                </p:cNvPr>
                <p:cNvSpPr>
                  <a:spLocks/>
                </p:cNvSpPr>
                <p:nvPr/>
              </p:nvSpPr>
              <p:spPr bwMode="auto">
                <a:xfrm>
                  <a:off x="2105026" y="631825"/>
                  <a:ext cx="169863" cy="28575"/>
                </a:xfrm>
                <a:custGeom>
                  <a:avLst/>
                  <a:gdLst>
                    <a:gd name="T0" fmla="*/ 2147483646 w 40"/>
                    <a:gd name="T1" fmla="*/ 0 h 7"/>
                    <a:gd name="T2" fmla="*/ 2147483646 w 40"/>
                    <a:gd name="T3" fmla="*/ 2147483646 h 7"/>
                    <a:gd name="T4" fmla="*/ 2147483646 w 40"/>
                    <a:gd name="T5" fmla="*/ 2147483646 h 7"/>
                    <a:gd name="T6" fmla="*/ 2147483646 w 40"/>
                    <a:gd name="T7" fmla="*/ 2147483646 h 7"/>
                    <a:gd name="T8" fmla="*/ 2147483646 w 40"/>
                    <a:gd name="T9" fmla="*/ 0 h 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 h="7">
                      <a:moveTo>
                        <a:pt x="36" y="0"/>
                      </a:moveTo>
                      <a:cubicBezTo>
                        <a:pt x="26" y="1"/>
                        <a:pt x="15" y="2"/>
                        <a:pt x="5" y="3"/>
                      </a:cubicBezTo>
                      <a:cubicBezTo>
                        <a:pt x="2" y="3"/>
                        <a:pt x="0" y="7"/>
                        <a:pt x="4" y="7"/>
                      </a:cubicBezTo>
                      <a:cubicBezTo>
                        <a:pt x="15" y="6"/>
                        <a:pt x="25" y="5"/>
                        <a:pt x="36" y="4"/>
                      </a:cubicBezTo>
                      <a:cubicBezTo>
                        <a:pt x="39" y="4"/>
                        <a:pt x="40" y="0"/>
                        <a:pt x="36" y="0"/>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570" name="Freeform 59">
                  <a:extLst>
                    <a:ext uri="{FF2B5EF4-FFF2-40B4-BE49-F238E27FC236}">
                      <a16:creationId xmlns:a16="http://schemas.microsoft.com/office/drawing/2014/main" id="{B6DA4222-0099-7A74-9FEF-7B7351DC4C4D}"/>
                    </a:ext>
                  </a:extLst>
                </p:cNvPr>
                <p:cNvSpPr>
                  <a:spLocks/>
                </p:cNvSpPr>
                <p:nvPr/>
              </p:nvSpPr>
              <p:spPr bwMode="auto">
                <a:xfrm>
                  <a:off x="2236789" y="414338"/>
                  <a:ext cx="114300" cy="80963"/>
                </a:xfrm>
                <a:custGeom>
                  <a:avLst/>
                  <a:gdLst>
                    <a:gd name="T0" fmla="*/ 2147483646 w 27"/>
                    <a:gd name="T1" fmla="*/ 2147483646 h 19"/>
                    <a:gd name="T2" fmla="*/ 2147483646 w 27"/>
                    <a:gd name="T3" fmla="*/ 2147483646 h 19"/>
                    <a:gd name="T4" fmla="*/ 2147483646 w 27"/>
                    <a:gd name="T5" fmla="*/ 2147483646 h 19"/>
                    <a:gd name="T6" fmla="*/ 2147483646 w 27"/>
                    <a:gd name="T7" fmla="*/ 2147483646 h 19"/>
                    <a:gd name="T8" fmla="*/ 2147483646 w 27"/>
                    <a:gd name="T9" fmla="*/ 2147483646 h 1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 h="19">
                      <a:moveTo>
                        <a:pt x="26" y="15"/>
                      </a:moveTo>
                      <a:cubicBezTo>
                        <a:pt x="19" y="11"/>
                        <a:pt x="13" y="6"/>
                        <a:pt x="7" y="1"/>
                      </a:cubicBezTo>
                      <a:cubicBezTo>
                        <a:pt x="5" y="0"/>
                        <a:pt x="0" y="3"/>
                        <a:pt x="1" y="4"/>
                      </a:cubicBezTo>
                      <a:cubicBezTo>
                        <a:pt x="8" y="8"/>
                        <a:pt x="14" y="13"/>
                        <a:pt x="20" y="17"/>
                      </a:cubicBezTo>
                      <a:cubicBezTo>
                        <a:pt x="22" y="19"/>
                        <a:pt x="27" y="16"/>
                        <a:pt x="26" y="15"/>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571" name="Freeform 60">
                  <a:extLst>
                    <a:ext uri="{FF2B5EF4-FFF2-40B4-BE49-F238E27FC236}">
                      <a16:creationId xmlns:a16="http://schemas.microsoft.com/office/drawing/2014/main" id="{331E184E-81B8-3D9B-EEC7-8CE06184BF9D}"/>
                    </a:ext>
                  </a:extLst>
                </p:cNvPr>
                <p:cNvSpPr>
                  <a:spLocks/>
                </p:cNvSpPr>
                <p:nvPr/>
              </p:nvSpPr>
              <p:spPr bwMode="auto">
                <a:xfrm>
                  <a:off x="2444751" y="333375"/>
                  <a:ext cx="28575" cy="101600"/>
                </a:xfrm>
                <a:custGeom>
                  <a:avLst/>
                  <a:gdLst>
                    <a:gd name="T0" fmla="*/ 2147483646 w 7"/>
                    <a:gd name="T1" fmla="*/ 2147483646 h 24"/>
                    <a:gd name="T2" fmla="*/ 2147483646 w 7"/>
                    <a:gd name="T3" fmla="*/ 2147483646 h 24"/>
                    <a:gd name="T4" fmla="*/ 0 w 7"/>
                    <a:gd name="T5" fmla="*/ 2147483646 h 24"/>
                    <a:gd name="T6" fmla="*/ 2147483646 w 7"/>
                    <a:gd name="T7" fmla="*/ 2147483646 h 24"/>
                    <a:gd name="T8" fmla="*/ 2147483646 w 7"/>
                    <a:gd name="T9" fmla="*/ 2147483646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24">
                      <a:moveTo>
                        <a:pt x="7" y="20"/>
                      </a:moveTo>
                      <a:cubicBezTo>
                        <a:pt x="6" y="15"/>
                        <a:pt x="6" y="9"/>
                        <a:pt x="6" y="3"/>
                      </a:cubicBezTo>
                      <a:cubicBezTo>
                        <a:pt x="6" y="0"/>
                        <a:pt x="0" y="1"/>
                        <a:pt x="0" y="3"/>
                      </a:cubicBezTo>
                      <a:cubicBezTo>
                        <a:pt x="0" y="9"/>
                        <a:pt x="1" y="15"/>
                        <a:pt x="1" y="21"/>
                      </a:cubicBezTo>
                      <a:cubicBezTo>
                        <a:pt x="1" y="24"/>
                        <a:pt x="7" y="23"/>
                        <a:pt x="7" y="20"/>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572" name="Freeform 61">
                  <a:extLst>
                    <a:ext uri="{FF2B5EF4-FFF2-40B4-BE49-F238E27FC236}">
                      <a16:creationId xmlns:a16="http://schemas.microsoft.com/office/drawing/2014/main" id="{9D0C7FB7-2F87-E2B6-7BEC-1FAC6D3435B0}"/>
                    </a:ext>
                  </a:extLst>
                </p:cNvPr>
                <p:cNvSpPr>
                  <a:spLocks/>
                </p:cNvSpPr>
                <p:nvPr/>
              </p:nvSpPr>
              <p:spPr bwMode="auto">
                <a:xfrm>
                  <a:off x="2574926" y="338138"/>
                  <a:ext cx="85725" cy="119063"/>
                </a:xfrm>
                <a:custGeom>
                  <a:avLst/>
                  <a:gdLst>
                    <a:gd name="T0" fmla="*/ 2147483646 w 20"/>
                    <a:gd name="T1" fmla="*/ 2147483646 h 28"/>
                    <a:gd name="T2" fmla="*/ 2147483646 w 20"/>
                    <a:gd name="T3" fmla="*/ 2147483646 h 28"/>
                    <a:gd name="T4" fmla="*/ 2147483646 w 20"/>
                    <a:gd name="T5" fmla="*/ 2147483646 h 28"/>
                    <a:gd name="T6" fmla="*/ 0 w 20"/>
                    <a:gd name="T7" fmla="*/ 2147483646 h 28"/>
                    <a:gd name="T8" fmla="*/ 2147483646 w 20"/>
                    <a:gd name="T9" fmla="*/ 2147483646 h 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 h="28">
                      <a:moveTo>
                        <a:pt x="6" y="25"/>
                      </a:moveTo>
                      <a:cubicBezTo>
                        <a:pt x="10" y="17"/>
                        <a:pt x="15" y="9"/>
                        <a:pt x="19" y="1"/>
                      </a:cubicBezTo>
                      <a:cubicBezTo>
                        <a:pt x="20" y="0"/>
                        <a:pt x="14" y="0"/>
                        <a:pt x="14" y="2"/>
                      </a:cubicBezTo>
                      <a:cubicBezTo>
                        <a:pt x="9" y="10"/>
                        <a:pt x="5" y="18"/>
                        <a:pt x="0" y="26"/>
                      </a:cubicBezTo>
                      <a:cubicBezTo>
                        <a:pt x="0" y="28"/>
                        <a:pt x="5" y="27"/>
                        <a:pt x="6" y="25"/>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573" name="Freeform 62">
                  <a:extLst>
                    <a:ext uri="{FF2B5EF4-FFF2-40B4-BE49-F238E27FC236}">
                      <a16:creationId xmlns:a16="http://schemas.microsoft.com/office/drawing/2014/main" id="{E5707D39-4FF4-9B3C-00A1-6C99F0EEE0D6}"/>
                    </a:ext>
                  </a:extLst>
                </p:cNvPr>
                <p:cNvSpPr>
                  <a:spLocks/>
                </p:cNvSpPr>
                <p:nvPr/>
              </p:nvSpPr>
              <p:spPr bwMode="auto">
                <a:xfrm>
                  <a:off x="2673351" y="465138"/>
                  <a:ext cx="144463" cy="76200"/>
                </a:xfrm>
                <a:custGeom>
                  <a:avLst/>
                  <a:gdLst>
                    <a:gd name="T0" fmla="*/ 2147483646 w 34"/>
                    <a:gd name="T1" fmla="*/ 2147483646 h 18"/>
                    <a:gd name="T2" fmla="*/ 2147483646 w 34"/>
                    <a:gd name="T3" fmla="*/ 2147483646 h 18"/>
                    <a:gd name="T4" fmla="*/ 2147483646 w 34"/>
                    <a:gd name="T5" fmla="*/ 2147483646 h 18"/>
                    <a:gd name="T6" fmla="*/ 2147483646 w 34"/>
                    <a:gd name="T7" fmla="*/ 2147483646 h 18"/>
                    <a:gd name="T8" fmla="*/ 2147483646 w 34"/>
                    <a:gd name="T9" fmla="*/ 2147483646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4" h="18">
                      <a:moveTo>
                        <a:pt x="7" y="17"/>
                      </a:moveTo>
                      <a:cubicBezTo>
                        <a:pt x="15" y="12"/>
                        <a:pt x="23" y="8"/>
                        <a:pt x="31" y="3"/>
                      </a:cubicBezTo>
                      <a:cubicBezTo>
                        <a:pt x="34" y="1"/>
                        <a:pt x="29" y="0"/>
                        <a:pt x="27" y="1"/>
                      </a:cubicBezTo>
                      <a:cubicBezTo>
                        <a:pt x="19" y="5"/>
                        <a:pt x="11" y="10"/>
                        <a:pt x="3" y="14"/>
                      </a:cubicBezTo>
                      <a:cubicBezTo>
                        <a:pt x="0" y="16"/>
                        <a:pt x="5" y="18"/>
                        <a:pt x="7" y="17"/>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574" name="Freeform 63">
                  <a:extLst>
                    <a:ext uri="{FF2B5EF4-FFF2-40B4-BE49-F238E27FC236}">
                      <a16:creationId xmlns:a16="http://schemas.microsoft.com/office/drawing/2014/main" id="{4C68691A-43FF-96D4-6BB9-7D07507F4442}"/>
                    </a:ext>
                  </a:extLst>
                </p:cNvPr>
                <p:cNvSpPr>
                  <a:spLocks/>
                </p:cNvSpPr>
                <p:nvPr/>
              </p:nvSpPr>
              <p:spPr bwMode="auto">
                <a:xfrm>
                  <a:off x="2716214" y="690563"/>
                  <a:ext cx="122238" cy="47625"/>
                </a:xfrm>
                <a:custGeom>
                  <a:avLst/>
                  <a:gdLst>
                    <a:gd name="T0" fmla="*/ 2147483646 w 29"/>
                    <a:gd name="T1" fmla="*/ 2147483646 h 11"/>
                    <a:gd name="T2" fmla="*/ 2147483646 w 29"/>
                    <a:gd name="T3" fmla="*/ 2147483646 h 11"/>
                    <a:gd name="T4" fmla="*/ 2147483646 w 29"/>
                    <a:gd name="T5" fmla="*/ 2147483646 h 11"/>
                    <a:gd name="T6" fmla="*/ 2147483646 w 29"/>
                    <a:gd name="T7" fmla="*/ 2147483646 h 11"/>
                    <a:gd name="T8" fmla="*/ 2147483646 w 29"/>
                    <a:gd name="T9" fmla="*/ 0 h 11"/>
                    <a:gd name="T10" fmla="*/ 2147483646 w 29"/>
                    <a:gd name="T11" fmla="*/ 2147483646 h 11"/>
                    <a:gd name="T12" fmla="*/ 2147483646 w 29"/>
                    <a:gd name="T13" fmla="*/ 2147483646 h 1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9" h="11">
                      <a:moveTo>
                        <a:pt x="1" y="2"/>
                      </a:moveTo>
                      <a:cubicBezTo>
                        <a:pt x="8" y="5"/>
                        <a:pt x="15" y="8"/>
                        <a:pt x="22" y="10"/>
                      </a:cubicBezTo>
                      <a:cubicBezTo>
                        <a:pt x="23" y="11"/>
                        <a:pt x="25" y="10"/>
                        <a:pt x="26" y="10"/>
                      </a:cubicBezTo>
                      <a:cubicBezTo>
                        <a:pt x="26" y="10"/>
                        <a:pt x="29" y="9"/>
                        <a:pt x="28" y="8"/>
                      </a:cubicBezTo>
                      <a:cubicBezTo>
                        <a:pt x="20" y="6"/>
                        <a:pt x="13" y="3"/>
                        <a:pt x="6" y="0"/>
                      </a:cubicBezTo>
                      <a:cubicBezTo>
                        <a:pt x="5" y="0"/>
                        <a:pt x="3" y="0"/>
                        <a:pt x="2" y="1"/>
                      </a:cubicBezTo>
                      <a:cubicBezTo>
                        <a:pt x="2" y="1"/>
                        <a:pt x="0" y="2"/>
                        <a:pt x="1" y="2"/>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575" name="Freeform 64">
                  <a:extLst>
                    <a:ext uri="{FF2B5EF4-FFF2-40B4-BE49-F238E27FC236}">
                      <a16:creationId xmlns:a16="http://schemas.microsoft.com/office/drawing/2014/main" id="{B72B25E7-57CD-938C-2AAE-4E67266A1E5F}"/>
                    </a:ext>
                  </a:extLst>
                </p:cNvPr>
                <p:cNvSpPr>
                  <a:spLocks/>
                </p:cNvSpPr>
                <p:nvPr/>
              </p:nvSpPr>
              <p:spPr bwMode="auto">
                <a:xfrm>
                  <a:off x="2665414" y="1019175"/>
                  <a:ext cx="198438" cy="284163"/>
                </a:xfrm>
                <a:custGeom>
                  <a:avLst/>
                  <a:gdLst>
                    <a:gd name="T0" fmla="*/ 2147483646 w 47"/>
                    <a:gd name="T1" fmla="*/ 0 h 67"/>
                    <a:gd name="T2" fmla="*/ 2147483646 w 47"/>
                    <a:gd name="T3" fmla="*/ 0 h 67"/>
                    <a:gd name="T4" fmla="*/ 2147483646 w 47"/>
                    <a:gd name="T5" fmla="*/ 2147483646 h 67"/>
                    <a:gd name="T6" fmla="*/ 2147483646 w 47"/>
                    <a:gd name="T7" fmla="*/ 2147483646 h 67"/>
                    <a:gd name="T8" fmla="*/ 2147483646 w 47"/>
                    <a:gd name="T9" fmla="*/ 2147483646 h 67"/>
                    <a:gd name="T10" fmla="*/ 2147483646 w 47"/>
                    <a:gd name="T11" fmla="*/ 2147483646 h 67"/>
                    <a:gd name="T12" fmla="*/ 2147483646 w 47"/>
                    <a:gd name="T13" fmla="*/ 2147483646 h 67"/>
                    <a:gd name="T14" fmla="*/ 2147483646 w 47"/>
                    <a:gd name="T15" fmla="*/ 2147483646 h 67"/>
                    <a:gd name="T16" fmla="*/ 2147483646 w 47"/>
                    <a:gd name="T17" fmla="*/ 2147483646 h 67"/>
                    <a:gd name="T18" fmla="*/ 2147483646 w 47"/>
                    <a:gd name="T19" fmla="*/ 2147483646 h 67"/>
                    <a:gd name="T20" fmla="*/ 2147483646 w 47"/>
                    <a:gd name="T21" fmla="*/ 0 h 6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7" h="67">
                      <a:moveTo>
                        <a:pt x="36" y="0"/>
                      </a:moveTo>
                      <a:cubicBezTo>
                        <a:pt x="34" y="0"/>
                        <a:pt x="33" y="0"/>
                        <a:pt x="32" y="0"/>
                      </a:cubicBezTo>
                      <a:cubicBezTo>
                        <a:pt x="22" y="2"/>
                        <a:pt x="14" y="14"/>
                        <a:pt x="9" y="23"/>
                      </a:cubicBezTo>
                      <a:cubicBezTo>
                        <a:pt x="4" y="33"/>
                        <a:pt x="0" y="50"/>
                        <a:pt x="7" y="60"/>
                      </a:cubicBezTo>
                      <a:cubicBezTo>
                        <a:pt x="9" y="63"/>
                        <a:pt x="12" y="67"/>
                        <a:pt x="16" y="67"/>
                      </a:cubicBezTo>
                      <a:cubicBezTo>
                        <a:pt x="16" y="67"/>
                        <a:pt x="16" y="67"/>
                        <a:pt x="16" y="67"/>
                      </a:cubicBezTo>
                      <a:cubicBezTo>
                        <a:pt x="17" y="67"/>
                        <a:pt x="18" y="67"/>
                        <a:pt x="19" y="66"/>
                      </a:cubicBezTo>
                      <a:cubicBezTo>
                        <a:pt x="23" y="63"/>
                        <a:pt x="20" y="57"/>
                        <a:pt x="20" y="53"/>
                      </a:cubicBezTo>
                      <a:cubicBezTo>
                        <a:pt x="19" y="40"/>
                        <a:pt x="23" y="29"/>
                        <a:pt x="32" y="20"/>
                      </a:cubicBezTo>
                      <a:cubicBezTo>
                        <a:pt x="37" y="15"/>
                        <a:pt x="43" y="11"/>
                        <a:pt x="47" y="5"/>
                      </a:cubicBezTo>
                      <a:cubicBezTo>
                        <a:pt x="45" y="1"/>
                        <a:pt x="40" y="0"/>
                        <a:pt x="36" y="0"/>
                      </a:cubicBezTo>
                    </a:path>
                  </a:pathLst>
                </a:custGeom>
                <a:solidFill>
                  <a:srgbClr val="FEE9B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576" name="Freeform 65">
                  <a:extLst>
                    <a:ext uri="{FF2B5EF4-FFF2-40B4-BE49-F238E27FC236}">
                      <a16:creationId xmlns:a16="http://schemas.microsoft.com/office/drawing/2014/main" id="{735837BB-265B-3AB8-1406-6D5257F84C6D}"/>
                    </a:ext>
                  </a:extLst>
                </p:cNvPr>
                <p:cNvSpPr>
                  <a:spLocks/>
                </p:cNvSpPr>
                <p:nvPr/>
              </p:nvSpPr>
              <p:spPr bwMode="auto">
                <a:xfrm>
                  <a:off x="2767014" y="1579563"/>
                  <a:ext cx="198438" cy="149225"/>
                </a:xfrm>
                <a:custGeom>
                  <a:avLst/>
                  <a:gdLst>
                    <a:gd name="T0" fmla="*/ 2147483646 w 47"/>
                    <a:gd name="T1" fmla="*/ 0 h 35"/>
                    <a:gd name="T2" fmla="*/ 2147483646 w 47"/>
                    <a:gd name="T3" fmla="*/ 2147483646 h 35"/>
                    <a:gd name="T4" fmla="*/ 2147483646 w 47"/>
                    <a:gd name="T5" fmla="*/ 2147483646 h 35"/>
                    <a:gd name="T6" fmla="*/ 2147483646 w 47"/>
                    <a:gd name="T7" fmla="*/ 2147483646 h 35"/>
                    <a:gd name="T8" fmla="*/ 2147483646 w 47"/>
                    <a:gd name="T9" fmla="*/ 2147483646 h 35"/>
                    <a:gd name="T10" fmla="*/ 2147483646 w 47"/>
                    <a:gd name="T11" fmla="*/ 2147483646 h 35"/>
                    <a:gd name="T12" fmla="*/ 2147483646 w 47"/>
                    <a:gd name="T13" fmla="*/ 0 h 3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7" h="35">
                      <a:moveTo>
                        <a:pt x="5" y="0"/>
                      </a:moveTo>
                      <a:cubicBezTo>
                        <a:pt x="1" y="4"/>
                        <a:pt x="0" y="10"/>
                        <a:pt x="1" y="15"/>
                      </a:cubicBezTo>
                      <a:cubicBezTo>
                        <a:pt x="3" y="24"/>
                        <a:pt x="11" y="30"/>
                        <a:pt x="19" y="35"/>
                      </a:cubicBezTo>
                      <a:cubicBezTo>
                        <a:pt x="21" y="35"/>
                        <a:pt x="22" y="34"/>
                        <a:pt x="22" y="34"/>
                      </a:cubicBezTo>
                      <a:cubicBezTo>
                        <a:pt x="31" y="32"/>
                        <a:pt x="39" y="29"/>
                        <a:pt x="47" y="27"/>
                      </a:cubicBezTo>
                      <a:cubicBezTo>
                        <a:pt x="37" y="26"/>
                        <a:pt x="28" y="23"/>
                        <a:pt x="21" y="16"/>
                      </a:cubicBezTo>
                      <a:cubicBezTo>
                        <a:pt x="15" y="11"/>
                        <a:pt x="11" y="4"/>
                        <a:pt x="5" y="0"/>
                      </a:cubicBezTo>
                    </a:path>
                  </a:pathLst>
                </a:custGeom>
                <a:solidFill>
                  <a:srgbClr val="FEE9B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577" name="Freeform 66">
                  <a:extLst>
                    <a:ext uri="{FF2B5EF4-FFF2-40B4-BE49-F238E27FC236}">
                      <a16:creationId xmlns:a16="http://schemas.microsoft.com/office/drawing/2014/main" id="{B7F05718-B062-119E-C059-53193D44C407}"/>
                    </a:ext>
                  </a:extLst>
                </p:cNvPr>
                <p:cNvSpPr>
                  <a:spLocks/>
                </p:cNvSpPr>
                <p:nvPr/>
              </p:nvSpPr>
              <p:spPr bwMode="auto">
                <a:xfrm>
                  <a:off x="2846389" y="1690688"/>
                  <a:ext cx="212725" cy="76200"/>
                </a:xfrm>
                <a:custGeom>
                  <a:avLst/>
                  <a:gdLst>
                    <a:gd name="T0" fmla="*/ 2147483646 w 50"/>
                    <a:gd name="T1" fmla="*/ 0 h 18"/>
                    <a:gd name="T2" fmla="*/ 2147483646 w 50"/>
                    <a:gd name="T3" fmla="*/ 2147483646 h 18"/>
                    <a:gd name="T4" fmla="*/ 2147483646 w 50"/>
                    <a:gd name="T5" fmla="*/ 2147483646 h 18"/>
                    <a:gd name="T6" fmla="*/ 2147483646 w 50"/>
                    <a:gd name="T7" fmla="*/ 2147483646 h 18"/>
                    <a:gd name="T8" fmla="*/ 2147483646 w 50"/>
                    <a:gd name="T9" fmla="*/ 2147483646 h 18"/>
                    <a:gd name="T10" fmla="*/ 0 w 50"/>
                    <a:gd name="T11" fmla="*/ 2147483646 h 18"/>
                    <a:gd name="T12" fmla="*/ 2147483646 w 50"/>
                    <a:gd name="T13" fmla="*/ 2147483646 h 18"/>
                    <a:gd name="T14" fmla="*/ 2147483646 w 50"/>
                    <a:gd name="T15" fmla="*/ 2147483646 h 18"/>
                    <a:gd name="T16" fmla="*/ 2147483646 w 50"/>
                    <a:gd name="T17" fmla="*/ 2147483646 h 18"/>
                    <a:gd name="T18" fmla="*/ 2147483646 w 50"/>
                    <a:gd name="T19" fmla="*/ 2147483646 h 18"/>
                    <a:gd name="T20" fmla="*/ 2147483646 w 50"/>
                    <a:gd name="T21" fmla="*/ 2147483646 h 18"/>
                    <a:gd name="T22" fmla="*/ 2147483646 w 50"/>
                    <a:gd name="T23" fmla="*/ 0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0" h="18">
                      <a:moveTo>
                        <a:pt x="44" y="0"/>
                      </a:moveTo>
                      <a:cubicBezTo>
                        <a:pt x="41" y="0"/>
                        <a:pt x="37" y="1"/>
                        <a:pt x="35" y="1"/>
                      </a:cubicBezTo>
                      <a:cubicBezTo>
                        <a:pt x="34" y="1"/>
                        <a:pt x="33" y="1"/>
                        <a:pt x="32" y="1"/>
                      </a:cubicBezTo>
                      <a:cubicBezTo>
                        <a:pt x="30" y="1"/>
                        <a:pt x="29" y="1"/>
                        <a:pt x="28" y="1"/>
                      </a:cubicBezTo>
                      <a:cubicBezTo>
                        <a:pt x="20" y="3"/>
                        <a:pt x="12" y="6"/>
                        <a:pt x="3" y="8"/>
                      </a:cubicBezTo>
                      <a:cubicBezTo>
                        <a:pt x="3" y="8"/>
                        <a:pt x="2" y="9"/>
                        <a:pt x="0" y="9"/>
                      </a:cubicBezTo>
                      <a:cubicBezTo>
                        <a:pt x="2" y="10"/>
                        <a:pt x="3" y="11"/>
                        <a:pt x="5" y="12"/>
                      </a:cubicBezTo>
                      <a:cubicBezTo>
                        <a:pt x="12" y="15"/>
                        <a:pt x="20" y="18"/>
                        <a:pt x="28" y="18"/>
                      </a:cubicBezTo>
                      <a:cubicBezTo>
                        <a:pt x="34" y="18"/>
                        <a:pt x="39" y="17"/>
                        <a:pt x="43" y="14"/>
                      </a:cubicBezTo>
                      <a:cubicBezTo>
                        <a:pt x="46" y="12"/>
                        <a:pt x="49" y="8"/>
                        <a:pt x="50" y="5"/>
                      </a:cubicBezTo>
                      <a:cubicBezTo>
                        <a:pt x="50" y="3"/>
                        <a:pt x="49" y="2"/>
                        <a:pt x="48" y="1"/>
                      </a:cubicBezTo>
                      <a:cubicBezTo>
                        <a:pt x="47" y="0"/>
                        <a:pt x="45" y="0"/>
                        <a:pt x="44" y="0"/>
                      </a:cubicBezTo>
                    </a:path>
                  </a:pathLst>
                </a:custGeom>
                <a:solidFill>
                  <a:srgbClr val="FEE3B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578" name="Freeform 67">
                  <a:extLst>
                    <a:ext uri="{FF2B5EF4-FFF2-40B4-BE49-F238E27FC236}">
                      <a16:creationId xmlns:a16="http://schemas.microsoft.com/office/drawing/2014/main" id="{48428C5E-63C5-B630-62F3-57528CF5DC29}"/>
                    </a:ext>
                  </a:extLst>
                </p:cNvPr>
                <p:cNvSpPr>
                  <a:spLocks/>
                </p:cNvSpPr>
                <p:nvPr/>
              </p:nvSpPr>
              <p:spPr bwMode="auto">
                <a:xfrm>
                  <a:off x="3287714" y="1655763"/>
                  <a:ext cx="309563" cy="141288"/>
                </a:xfrm>
                <a:custGeom>
                  <a:avLst/>
                  <a:gdLst>
                    <a:gd name="T0" fmla="*/ 2147483646 w 73"/>
                    <a:gd name="T1" fmla="*/ 0 h 33"/>
                    <a:gd name="T2" fmla="*/ 2147483646 w 73"/>
                    <a:gd name="T3" fmla="*/ 2147483646 h 33"/>
                    <a:gd name="T4" fmla="*/ 2147483646 w 73"/>
                    <a:gd name="T5" fmla="*/ 2147483646 h 33"/>
                    <a:gd name="T6" fmla="*/ 2147483646 w 73"/>
                    <a:gd name="T7" fmla="*/ 2147483646 h 33"/>
                    <a:gd name="T8" fmla="*/ 2147483646 w 73"/>
                    <a:gd name="T9" fmla="*/ 2147483646 h 33"/>
                    <a:gd name="T10" fmla="*/ 2147483646 w 73"/>
                    <a:gd name="T11" fmla="*/ 2147483646 h 33"/>
                    <a:gd name="T12" fmla="*/ 2147483646 w 73"/>
                    <a:gd name="T13" fmla="*/ 2147483646 h 33"/>
                    <a:gd name="T14" fmla="*/ 2147483646 w 73"/>
                    <a:gd name="T15" fmla="*/ 2147483646 h 33"/>
                    <a:gd name="T16" fmla="*/ 2147483646 w 73"/>
                    <a:gd name="T17" fmla="*/ 2147483646 h 33"/>
                    <a:gd name="T18" fmla="*/ 2147483646 w 73"/>
                    <a:gd name="T19" fmla="*/ 2147483646 h 33"/>
                    <a:gd name="T20" fmla="*/ 2147483646 w 73"/>
                    <a:gd name="T21" fmla="*/ 0 h 33"/>
                    <a:gd name="T22" fmla="*/ 2147483646 w 73"/>
                    <a:gd name="T23" fmla="*/ 0 h 3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3" h="33">
                      <a:moveTo>
                        <a:pt x="67" y="0"/>
                      </a:moveTo>
                      <a:cubicBezTo>
                        <a:pt x="63" y="0"/>
                        <a:pt x="60" y="5"/>
                        <a:pt x="57" y="7"/>
                      </a:cubicBezTo>
                      <a:cubicBezTo>
                        <a:pt x="49" y="13"/>
                        <a:pt x="40" y="17"/>
                        <a:pt x="30" y="17"/>
                      </a:cubicBezTo>
                      <a:cubicBezTo>
                        <a:pt x="28" y="17"/>
                        <a:pt x="25" y="16"/>
                        <a:pt x="23" y="16"/>
                      </a:cubicBezTo>
                      <a:cubicBezTo>
                        <a:pt x="16" y="15"/>
                        <a:pt x="9" y="12"/>
                        <a:pt x="2" y="12"/>
                      </a:cubicBezTo>
                      <a:cubicBezTo>
                        <a:pt x="0" y="17"/>
                        <a:pt x="3" y="23"/>
                        <a:pt x="7" y="26"/>
                      </a:cubicBezTo>
                      <a:cubicBezTo>
                        <a:pt x="12" y="32"/>
                        <a:pt x="20" y="33"/>
                        <a:pt x="28" y="33"/>
                      </a:cubicBezTo>
                      <a:cubicBezTo>
                        <a:pt x="32" y="33"/>
                        <a:pt x="35" y="33"/>
                        <a:pt x="38" y="33"/>
                      </a:cubicBezTo>
                      <a:cubicBezTo>
                        <a:pt x="50" y="31"/>
                        <a:pt x="66" y="26"/>
                        <a:pt x="71" y="13"/>
                      </a:cubicBezTo>
                      <a:cubicBezTo>
                        <a:pt x="72" y="10"/>
                        <a:pt x="73" y="5"/>
                        <a:pt x="71" y="2"/>
                      </a:cubicBezTo>
                      <a:cubicBezTo>
                        <a:pt x="71" y="1"/>
                        <a:pt x="70" y="1"/>
                        <a:pt x="68" y="0"/>
                      </a:cubicBezTo>
                      <a:cubicBezTo>
                        <a:pt x="68" y="0"/>
                        <a:pt x="68" y="0"/>
                        <a:pt x="67" y="0"/>
                      </a:cubicBezTo>
                    </a:path>
                  </a:pathLst>
                </a:custGeom>
                <a:solidFill>
                  <a:srgbClr val="FEE3B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579" name="Freeform 68">
                  <a:extLst>
                    <a:ext uri="{FF2B5EF4-FFF2-40B4-BE49-F238E27FC236}">
                      <a16:creationId xmlns:a16="http://schemas.microsoft.com/office/drawing/2014/main" id="{C269CDBC-046A-80AB-8BF1-022A4A6FB935}"/>
                    </a:ext>
                  </a:extLst>
                </p:cNvPr>
                <p:cNvSpPr>
                  <a:spLocks/>
                </p:cNvSpPr>
                <p:nvPr/>
              </p:nvSpPr>
              <p:spPr bwMode="auto">
                <a:xfrm>
                  <a:off x="3759201" y="1308100"/>
                  <a:ext cx="211138" cy="280988"/>
                </a:xfrm>
                <a:custGeom>
                  <a:avLst/>
                  <a:gdLst>
                    <a:gd name="T0" fmla="*/ 2147483646 w 50"/>
                    <a:gd name="T1" fmla="*/ 0 h 66"/>
                    <a:gd name="T2" fmla="*/ 2147483646 w 50"/>
                    <a:gd name="T3" fmla="*/ 2147483646 h 66"/>
                    <a:gd name="T4" fmla="*/ 2147483646 w 50"/>
                    <a:gd name="T5" fmla="*/ 2147483646 h 66"/>
                    <a:gd name="T6" fmla="*/ 2147483646 w 50"/>
                    <a:gd name="T7" fmla="*/ 2147483646 h 66"/>
                    <a:gd name="T8" fmla="*/ 0 w 50"/>
                    <a:gd name="T9" fmla="*/ 2147483646 h 66"/>
                    <a:gd name="T10" fmla="*/ 2147483646 w 50"/>
                    <a:gd name="T11" fmla="*/ 2147483646 h 66"/>
                    <a:gd name="T12" fmla="*/ 2147483646 w 50"/>
                    <a:gd name="T13" fmla="*/ 2147483646 h 66"/>
                    <a:gd name="T14" fmla="*/ 2147483646 w 50"/>
                    <a:gd name="T15" fmla="*/ 2147483646 h 66"/>
                    <a:gd name="T16" fmla="*/ 2147483646 w 50"/>
                    <a:gd name="T17" fmla="*/ 2147483646 h 66"/>
                    <a:gd name="T18" fmla="*/ 2147483646 w 50"/>
                    <a:gd name="T19" fmla="*/ 0 h 66"/>
                    <a:gd name="T20" fmla="*/ 2147483646 w 50"/>
                    <a:gd name="T21" fmla="*/ 0 h 6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0" h="66">
                      <a:moveTo>
                        <a:pt x="34" y="0"/>
                      </a:moveTo>
                      <a:cubicBezTo>
                        <a:pt x="33" y="0"/>
                        <a:pt x="32" y="0"/>
                        <a:pt x="31" y="1"/>
                      </a:cubicBezTo>
                      <a:cubicBezTo>
                        <a:pt x="27" y="4"/>
                        <a:pt x="30" y="10"/>
                        <a:pt x="30" y="14"/>
                      </a:cubicBezTo>
                      <a:cubicBezTo>
                        <a:pt x="29" y="26"/>
                        <a:pt x="26" y="38"/>
                        <a:pt x="17" y="47"/>
                      </a:cubicBezTo>
                      <a:cubicBezTo>
                        <a:pt x="11" y="52"/>
                        <a:pt x="5" y="55"/>
                        <a:pt x="0" y="61"/>
                      </a:cubicBezTo>
                      <a:cubicBezTo>
                        <a:pt x="3" y="65"/>
                        <a:pt x="8" y="66"/>
                        <a:pt x="13" y="66"/>
                      </a:cubicBezTo>
                      <a:cubicBezTo>
                        <a:pt x="13" y="66"/>
                        <a:pt x="14" y="66"/>
                        <a:pt x="15" y="66"/>
                      </a:cubicBezTo>
                      <a:cubicBezTo>
                        <a:pt x="26" y="65"/>
                        <a:pt x="34" y="53"/>
                        <a:pt x="39" y="45"/>
                      </a:cubicBezTo>
                      <a:cubicBezTo>
                        <a:pt x="45" y="34"/>
                        <a:pt x="50" y="18"/>
                        <a:pt x="43" y="7"/>
                      </a:cubicBezTo>
                      <a:cubicBezTo>
                        <a:pt x="41" y="4"/>
                        <a:pt x="38" y="0"/>
                        <a:pt x="34" y="0"/>
                      </a:cubicBezTo>
                      <a:cubicBezTo>
                        <a:pt x="34" y="0"/>
                        <a:pt x="34" y="0"/>
                        <a:pt x="34" y="0"/>
                      </a:cubicBezTo>
                    </a:path>
                  </a:pathLst>
                </a:custGeom>
                <a:solidFill>
                  <a:srgbClr val="FEE3B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580" name="Freeform 69">
                  <a:extLst>
                    <a:ext uri="{FF2B5EF4-FFF2-40B4-BE49-F238E27FC236}">
                      <a16:creationId xmlns:a16="http://schemas.microsoft.com/office/drawing/2014/main" id="{3AE5004A-80FC-A347-7867-296C6DAAEE82}"/>
                    </a:ext>
                  </a:extLst>
                </p:cNvPr>
                <p:cNvSpPr>
                  <a:spLocks/>
                </p:cNvSpPr>
                <p:nvPr/>
              </p:nvSpPr>
              <p:spPr bwMode="auto">
                <a:xfrm>
                  <a:off x="3089276" y="784225"/>
                  <a:ext cx="309563" cy="141288"/>
                </a:xfrm>
                <a:custGeom>
                  <a:avLst/>
                  <a:gdLst>
                    <a:gd name="T0" fmla="*/ 2147483646 w 73"/>
                    <a:gd name="T1" fmla="*/ 0 h 33"/>
                    <a:gd name="T2" fmla="*/ 2147483646 w 73"/>
                    <a:gd name="T3" fmla="*/ 2147483646 h 33"/>
                    <a:gd name="T4" fmla="*/ 2147483646 w 73"/>
                    <a:gd name="T5" fmla="*/ 2147483646 h 33"/>
                    <a:gd name="T6" fmla="*/ 2147483646 w 73"/>
                    <a:gd name="T7" fmla="*/ 2147483646 h 33"/>
                    <a:gd name="T8" fmla="*/ 2147483646 w 73"/>
                    <a:gd name="T9" fmla="*/ 2147483646 h 33"/>
                    <a:gd name="T10" fmla="*/ 2147483646 w 73"/>
                    <a:gd name="T11" fmla="*/ 2147483646 h 33"/>
                    <a:gd name="T12" fmla="*/ 2147483646 w 73"/>
                    <a:gd name="T13" fmla="*/ 2147483646 h 33"/>
                    <a:gd name="T14" fmla="*/ 2147483646 w 73"/>
                    <a:gd name="T15" fmla="*/ 2147483646 h 33"/>
                    <a:gd name="T16" fmla="*/ 2147483646 w 73"/>
                    <a:gd name="T17" fmla="*/ 2147483646 h 33"/>
                    <a:gd name="T18" fmla="*/ 2147483646 w 73"/>
                    <a:gd name="T19" fmla="*/ 2147483646 h 33"/>
                    <a:gd name="T20" fmla="*/ 2147483646 w 73"/>
                    <a:gd name="T21" fmla="*/ 2147483646 h 33"/>
                    <a:gd name="T22" fmla="*/ 2147483646 w 73"/>
                    <a:gd name="T23" fmla="*/ 0 h 3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3" h="33">
                      <a:moveTo>
                        <a:pt x="44" y="0"/>
                      </a:moveTo>
                      <a:cubicBezTo>
                        <a:pt x="41" y="0"/>
                        <a:pt x="38" y="0"/>
                        <a:pt x="36" y="1"/>
                      </a:cubicBezTo>
                      <a:cubicBezTo>
                        <a:pt x="24" y="2"/>
                        <a:pt x="8" y="7"/>
                        <a:pt x="3" y="19"/>
                      </a:cubicBezTo>
                      <a:cubicBezTo>
                        <a:pt x="1" y="22"/>
                        <a:pt x="0" y="28"/>
                        <a:pt x="2" y="31"/>
                      </a:cubicBezTo>
                      <a:cubicBezTo>
                        <a:pt x="3" y="32"/>
                        <a:pt x="3" y="32"/>
                        <a:pt x="5" y="33"/>
                      </a:cubicBezTo>
                      <a:cubicBezTo>
                        <a:pt x="5" y="33"/>
                        <a:pt x="6" y="33"/>
                        <a:pt x="6" y="33"/>
                      </a:cubicBezTo>
                      <a:cubicBezTo>
                        <a:pt x="10" y="33"/>
                        <a:pt x="14" y="28"/>
                        <a:pt x="16" y="26"/>
                      </a:cubicBezTo>
                      <a:cubicBezTo>
                        <a:pt x="24" y="20"/>
                        <a:pt x="33" y="17"/>
                        <a:pt x="43" y="17"/>
                      </a:cubicBezTo>
                      <a:cubicBezTo>
                        <a:pt x="45" y="17"/>
                        <a:pt x="48" y="17"/>
                        <a:pt x="50" y="18"/>
                      </a:cubicBezTo>
                      <a:cubicBezTo>
                        <a:pt x="57" y="19"/>
                        <a:pt x="64" y="22"/>
                        <a:pt x="72" y="22"/>
                      </a:cubicBezTo>
                      <a:cubicBezTo>
                        <a:pt x="73" y="17"/>
                        <a:pt x="70" y="11"/>
                        <a:pt x="67" y="7"/>
                      </a:cubicBezTo>
                      <a:cubicBezTo>
                        <a:pt x="61" y="2"/>
                        <a:pt x="53" y="0"/>
                        <a:pt x="44" y="0"/>
                      </a:cubicBezTo>
                    </a:path>
                  </a:pathLst>
                </a:custGeom>
                <a:solidFill>
                  <a:srgbClr val="FEE9B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581" name="Freeform 70">
                  <a:extLst>
                    <a:ext uri="{FF2B5EF4-FFF2-40B4-BE49-F238E27FC236}">
                      <a16:creationId xmlns:a16="http://schemas.microsoft.com/office/drawing/2014/main" id="{E9EE7012-F9C6-C156-A20A-A6DE252D2690}"/>
                    </a:ext>
                  </a:extLst>
                </p:cNvPr>
                <p:cNvSpPr>
                  <a:spLocks/>
                </p:cNvSpPr>
                <p:nvPr/>
              </p:nvSpPr>
              <p:spPr bwMode="auto">
                <a:xfrm>
                  <a:off x="3630614" y="890588"/>
                  <a:ext cx="258763" cy="242888"/>
                </a:xfrm>
                <a:custGeom>
                  <a:avLst/>
                  <a:gdLst>
                    <a:gd name="T0" fmla="*/ 2147483646 w 61"/>
                    <a:gd name="T1" fmla="*/ 0 h 57"/>
                    <a:gd name="T2" fmla="*/ 2147483646 w 61"/>
                    <a:gd name="T3" fmla="*/ 2147483646 h 57"/>
                    <a:gd name="T4" fmla="*/ 2147483646 w 61"/>
                    <a:gd name="T5" fmla="*/ 2147483646 h 57"/>
                    <a:gd name="T6" fmla="*/ 2147483646 w 61"/>
                    <a:gd name="T7" fmla="*/ 2147483646 h 57"/>
                    <a:gd name="T8" fmla="*/ 2147483646 w 61"/>
                    <a:gd name="T9" fmla="*/ 2147483646 h 57"/>
                    <a:gd name="T10" fmla="*/ 2147483646 w 61"/>
                    <a:gd name="T11" fmla="*/ 2147483646 h 57"/>
                    <a:gd name="T12" fmla="*/ 2147483646 w 61"/>
                    <a:gd name="T13" fmla="*/ 2147483646 h 57"/>
                    <a:gd name="T14" fmla="*/ 2147483646 w 61"/>
                    <a:gd name="T15" fmla="*/ 2147483646 h 57"/>
                    <a:gd name="T16" fmla="*/ 2147483646 w 61"/>
                    <a:gd name="T17" fmla="*/ 2147483646 h 57"/>
                    <a:gd name="T18" fmla="*/ 2147483646 w 61"/>
                    <a:gd name="T19" fmla="*/ 0 h 5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1" h="57">
                      <a:moveTo>
                        <a:pt x="16" y="0"/>
                      </a:moveTo>
                      <a:cubicBezTo>
                        <a:pt x="14" y="0"/>
                        <a:pt x="12" y="0"/>
                        <a:pt x="10" y="1"/>
                      </a:cubicBezTo>
                      <a:cubicBezTo>
                        <a:pt x="7" y="2"/>
                        <a:pt x="2" y="4"/>
                        <a:pt x="1" y="7"/>
                      </a:cubicBezTo>
                      <a:cubicBezTo>
                        <a:pt x="0" y="8"/>
                        <a:pt x="0" y="9"/>
                        <a:pt x="1" y="11"/>
                      </a:cubicBezTo>
                      <a:cubicBezTo>
                        <a:pt x="2" y="15"/>
                        <a:pt x="9" y="15"/>
                        <a:pt x="13" y="16"/>
                      </a:cubicBezTo>
                      <a:cubicBezTo>
                        <a:pt x="25" y="19"/>
                        <a:pt x="35" y="26"/>
                        <a:pt x="41" y="37"/>
                      </a:cubicBezTo>
                      <a:cubicBezTo>
                        <a:pt x="44" y="44"/>
                        <a:pt x="46" y="51"/>
                        <a:pt x="50" y="57"/>
                      </a:cubicBezTo>
                      <a:cubicBezTo>
                        <a:pt x="55" y="55"/>
                        <a:pt x="58" y="49"/>
                        <a:pt x="59" y="44"/>
                      </a:cubicBezTo>
                      <a:cubicBezTo>
                        <a:pt x="61" y="33"/>
                        <a:pt x="52" y="23"/>
                        <a:pt x="45" y="15"/>
                      </a:cubicBezTo>
                      <a:cubicBezTo>
                        <a:pt x="38" y="8"/>
                        <a:pt x="27" y="0"/>
                        <a:pt x="16" y="0"/>
                      </a:cubicBezTo>
                    </a:path>
                  </a:pathLst>
                </a:custGeom>
                <a:solidFill>
                  <a:srgbClr val="FEE9B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grpSp>
        </p:grpSp>
        <p:sp>
          <p:nvSpPr>
            <p:cNvPr id="19522" name="Text Box 32">
              <a:extLst>
                <a:ext uri="{FF2B5EF4-FFF2-40B4-BE49-F238E27FC236}">
                  <a16:creationId xmlns:a16="http://schemas.microsoft.com/office/drawing/2014/main" id="{73086206-FF4D-74FD-44CA-F2CC1BB4F290}"/>
                </a:ext>
              </a:extLst>
            </p:cNvPr>
            <p:cNvSpPr txBox="1">
              <a:spLocks noChangeArrowheads="1"/>
            </p:cNvSpPr>
            <p:nvPr/>
          </p:nvSpPr>
          <p:spPr bwMode="auto">
            <a:xfrm>
              <a:off x="6680638" y="1716165"/>
              <a:ext cx="5648145" cy="364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50000"/>
                </a:lnSpc>
                <a:spcBef>
                  <a:spcPct val="0"/>
                </a:spcBef>
                <a:spcAft>
                  <a:spcPct val="0"/>
                </a:spcAft>
                <a:buClrTx/>
                <a:buSzTx/>
                <a:buFont typeface="Arial" panose="020B0604020202020204" pitchFamily="34" charset="0"/>
                <a:buNone/>
                <a:tabLst/>
                <a:defRPr/>
              </a:pPr>
              <a:r>
                <a:rPr kumimoji="0" lang="en-US" altLang="en-US" sz="3600" b="1" i="0" u="none" strike="noStrike" kern="1200" cap="none" spc="0" normalizeH="0" baseline="0" noProof="0" dirty="0" err="1">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a:t>Xem</a:t>
              </a:r>
              <a:r>
                <a:rPr kumimoji="0" lang="en-US" altLang="en-US" sz="3600" b="1"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a:t> </a:t>
              </a:r>
              <a:r>
                <a:rPr kumimoji="0" lang="en-US" altLang="en-US" sz="3600" b="1" i="0" u="none" strike="noStrike" kern="1200" cap="none" spc="0" normalizeH="0" baseline="0" noProof="0" dirty="0" err="1">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a:t>lại</a:t>
              </a:r>
              <a:r>
                <a:rPr kumimoji="0" lang="en-US" altLang="en-US" sz="3600" b="1"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a:t> </a:t>
              </a:r>
              <a:r>
                <a:rPr kumimoji="0" lang="en-US" altLang="en-US" sz="3600" b="1" i="0" u="none" strike="noStrike" kern="1200" cap="none" spc="0" normalizeH="0" baseline="0" noProof="0" dirty="0" err="1">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a:t>bài</a:t>
              </a:r>
              <a:r>
                <a:rPr kumimoji="0" lang="en-US" altLang="en-US" sz="3600" b="1"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a:t>, </a:t>
              </a:r>
              <a:r>
                <a:rPr kumimoji="0" lang="en-US" altLang="en-US" sz="3600" b="1" i="0" u="none" strike="noStrike" kern="1200" cap="none" spc="0" normalizeH="0" baseline="0" noProof="0" dirty="0" err="1">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a:t>học</a:t>
              </a:r>
              <a:r>
                <a:rPr kumimoji="0" lang="en-US" altLang="en-US" sz="3600" b="1"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a:t> </a:t>
              </a:r>
              <a:r>
                <a:rPr kumimoji="0" lang="en-US" altLang="en-US" sz="3600" b="1" i="0" u="none" strike="noStrike" kern="1200" cap="none" spc="0" normalizeH="0" baseline="0" noProof="0" dirty="0" err="1">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a:t>quy</a:t>
              </a:r>
              <a:r>
                <a:rPr kumimoji="0" lang="en-US" altLang="en-US" sz="3600" b="1"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a:t> </a:t>
              </a:r>
              <a:r>
                <a:rPr kumimoji="0" lang="en-US" altLang="en-US" sz="3600" b="1" i="0" u="none" strike="noStrike" kern="1200" cap="none" spc="0" normalizeH="0" baseline="0" noProof="0" dirty="0" err="1">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a:t>tắc</a:t>
              </a:r>
              <a:r>
                <a:rPr kumimoji="0" lang="en-US" altLang="en-US" sz="3600" b="1"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a:t> </a:t>
              </a:r>
              <a:r>
                <a:rPr kumimoji="0" lang="en-US" altLang="en-US" sz="3600" b="1" i="0" u="none" strike="noStrike" kern="1200" cap="none" spc="0" normalizeH="0" baseline="0" noProof="0" dirty="0" err="1">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a:t>và</a:t>
              </a:r>
              <a:r>
                <a:rPr kumimoji="0" lang="en-US" altLang="en-US" sz="3600" b="1"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a:t> </a:t>
              </a:r>
              <a:r>
                <a:rPr kumimoji="0" lang="en-US" altLang="en-US" sz="3600" b="1" i="0" u="none" strike="noStrike" kern="1200" cap="none" spc="0" normalizeH="0" baseline="0" noProof="0" dirty="0" err="1">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a:t>công</a:t>
              </a:r>
              <a:r>
                <a:rPr kumimoji="0" lang="en-US" altLang="en-US" sz="3600" b="1"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a:t> </a:t>
              </a:r>
              <a:r>
                <a:rPr kumimoji="0" lang="en-US" altLang="en-US" sz="3600" b="1" i="0" u="none" strike="noStrike" kern="1200" cap="none" spc="0" normalizeH="0" baseline="0" noProof="0" dirty="0" err="1">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a:t>thức</a:t>
              </a:r>
              <a:endParaRPr kumimoji="0" lang="vi-VN" altLang="en-US" sz="3600" b="1"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endParaRPr>
            </a:p>
          </p:txBody>
        </p:sp>
      </p:grpSp>
      <p:grpSp>
        <p:nvGrpSpPr>
          <p:cNvPr id="5" name="Group 4">
            <a:extLst>
              <a:ext uri="{FF2B5EF4-FFF2-40B4-BE49-F238E27FC236}">
                <a16:creationId xmlns:a16="http://schemas.microsoft.com/office/drawing/2014/main" id="{C39709CF-F0E4-5887-3B9C-904C427A9A22}"/>
              </a:ext>
            </a:extLst>
          </p:cNvPr>
          <p:cNvGrpSpPr>
            <a:grpSpLocks/>
          </p:cNvGrpSpPr>
          <p:nvPr/>
        </p:nvGrpSpPr>
        <p:grpSpPr bwMode="auto">
          <a:xfrm>
            <a:off x="1371600" y="2966886"/>
            <a:ext cx="10523373" cy="2271712"/>
            <a:chOff x="2605584" y="3925500"/>
            <a:chExt cx="5432721" cy="1211173"/>
          </a:xfrm>
        </p:grpSpPr>
        <p:grpSp>
          <p:nvGrpSpPr>
            <p:cNvPr id="19460" name="组合 377">
              <a:extLst>
                <a:ext uri="{FF2B5EF4-FFF2-40B4-BE49-F238E27FC236}">
                  <a16:creationId xmlns:a16="http://schemas.microsoft.com/office/drawing/2014/main" id="{CA0E0CCA-AAE4-3937-0178-4F37F9B1FFBE}"/>
                </a:ext>
              </a:extLst>
            </p:cNvPr>
            <p:cNvGrpSpPr>
              <a:grpSpLocks/>
            </p:cNvGrpSpPr>
            <p:nvPr/>
          </p:nvGrpSpPr>
          <p:grpSpPr bwMode="auto">
            <a:xfrm>
              <a:off x="2605584" y="3925500"/>
              <a:ext cx="5432721" cy="1211173"/>
              <a:chOff x="2972472" y="1362075"/>
              <a:chExt cx="7028170" cy="1566863"/>
            </a:xfrm>
          </p:grpSpPr>
          <p:sp>
            <p:nvSpPr>
              <p:cNvPr id="19462" name="Freeform 5">
                <a:extLst>
                  <a:ext uri="{FF2B5EF4-FFF2-40B4-BE49-F238E27FC236}">
                    <a16:creationId xmlns:a16="http://schemas.microsoft.com/office/drawing/2014/main" id="{43773BB5-B9CB-DE98-F1AE-78D399156DAE}"/>
                  </a:ext>
                </a:extLst>
              </p:cNvPr>
              <p:cNvSpPr>
                <a:spLocks/>
              </p:cNvSpPr>
              <p:nvPr/>
            </p:nvSpPr>
            <p:spPr bwMode="auto">
              <a:xfrm>
                <a:off x="3605213" y="1920875"/>
                <a:ext cx="6395429" cy="995363"/>
              </a:xfrm>
              <a:custGeom>
                <a:avLst/>
                <a:gdLst>
                  <a:gd name="T0" fmla="*/ 2147483646 w 1226"/>
                  <a:gd name="T1" fmla="*/ 2147483646 h 234"/>
                  <a:gd name="T2" fmla="*/ 2147483646 w 1226"/>
                  <a:gd name="T3" fmla="*/ 2147483646 h 234"/>
                  <a:gd name="T4" fmla="*/ 2147483646 w 1226"/>
                  <a:gd name="T5" fmla="*/ 2147483646 h 234"/>
                  <a:gd name="T6" fmla="*/ 2147483646 w 1226"/>
                  <a:gd name="T7" fmla="*/ 2147483646 h 234"/>
                  <a:gd name="T8" fmla="*/ 2147483646 w 1226"/>
                  <a:gd name="T9" fmla="*/ 2147483646 h 234"/>
                  <a:gd name="T10" fmla="*/ 2147483646 w 1226"/>
                  <a:gd name="T11" fmla="*/ 2147483646 h 234"/>
                  <a:gd name="T12" fmla="*/ 2147483646 w 1226"/>
                  <a:gd name="T13" fmla="*/ 2147483646 h 234"/>
                  <a:gd name="T14" fmla="*/ 2147483646 w 1226"/>
                  <a:gd name="T15" fmla="*/ 2147483646 h 234"/>
                  <a:gd name="T16" fmla="*/ 2147483646 w 1226"/>
                  <a:gd name="T17" fmla="*/ 2147483646 h 234"/>
                  <a:gd name="T18" fmla="*/ 2147483646 w 1226"/>
                  <a:gd name="T19" fmla="*/ 2147483646 h 234"/>
                  <a:gd name="T20" fmla="*/ 2147483646 w 1226"/>
                  <a:gd name="T21" fmla="*/ 2147483646 h 234"/>
                  <a:gd name="T22" fmla="*/ 2147483646 w 1226"/>
                  <a:gd name="T23" fmla="*/ 2147483646 h 234"/>
                  <a:gd name="T24" fmla="*/ 2147483646 w 1226"/>
                  <a:gd name="T25" fmla="*/ 2147483646 h 234"/>
                  <a:gd name="T26" fmla="*/ 2147483646 w 1226"/>
                  <a:gd name="T27" fmla="*/ 2147483646 h 234"/>
                  <a:gd name="T28" fmla="*/ 2147483646 w 1226"/>
                  <a:gd name="T29" fmla="*/ 2147483646 h 234"/>
                  <a:gd name="T30" fmla="*/ 2147483646 w 1226"/>
                  <a:gd name="T31" fmla="*/ 2147483646 h 234"/>
                  <a:gd name="T32" fmla="*/ 2147483646 w 1226"/>
                  <a:gd name="T33" fmla="*/ 2147483646 h 234"/>
                  <a:gd name="T34" fmla="*/ 2147483646 w 1226"/>
                  <a:gd name="T35" fmla="*/ 2147483646 h 234"/>
                  <a:gd name="T36" fmla="*/ 2147483646 w 1226"/>
                  <a:gd name="T37" fmla="*/ 2147483646 h 234"/>
                  <a:gd name="T38" fmla="*/ 2147483646 w 1226"/>
                  <a:gd name="T39" fmla="*/ 2147483646 h 23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226" h="234">
                    <a:moveTo>
                      <a:pt x="4" y="50"/>
                    </a:moveTo>
                    <a:cubicBezTo>
                      <a:pt x="9" y="42"/>
                      <a:pt x="42" y="43"/>
                      <a:pt x="61" y="44"/>
                    </a:cubicBezTo>
                    <a:cubicBezTo>
                      <a:pt x="66" y="44"/>
                      <a:pt x="71" y="44"/>
                      <a:pt x="73" y="44"/>
                    </a:cubicBezTo>
                    <a:cubicBezTo>
                      <a:pt x="191" y="44"/>
                      <a:pt x="309" y="52"/>
                      <a:pt x="427" y="55"/>
                    </a:cubicBezTo>
                    <a:cubicBezTo>
                      <a:pt x="461" y="56"/>
                      <a:pt x="496" y="57"/>
                      <a:pt x="530" y="58"/>
                    </a:cubicBezTo>
                    <a:cubicBezTo>
                      <a:pt x="643" y="63"/>
                      <a:pt x="979" y="30"/>
                      <a:pt x="1036" y="18"/>
                    </a:cubicBezTo>
                    <a:cubicBezTo>
                      <a:pt x="1075" y="10"/>
                      <a:pt x="1125" y="0"/>
                      <a:pt x="1161" y="22"/>
                    </a:cubicBezTo>
                    <a:cubicBezTo>
                      <a:pt x="1226" y="61"/>
                      <a:pt x="1184" y="144"/>
                      <a:pt x="1135" y="177"/>
                    </a:cubicBezTo>
                    <a:cubicBezTo>
                      <a:pt x="1101" y="199"/>
                      <a:pt x="1060" y="205"/>
                      <a:pt x="1021" y="209"/>
                    </a:cubicBezTo>
                    <a:cubicBezTo>
                      <a:pt x="970" y="213"/>
                      <a:pt x="919" y="214"/>
                      <a:pt x="868" y="217"/>
                    </a:cubicBezTo>
                    <a:cubicBezTo>
                      <a:pt x="809" y="220"/>
                      <a:pt x="750" y="228"/>
                      <a:pt x="691" y="231"/>
                    </a:cubicBezTo>
                    <a:cubicBezTo>
                      <a:pt x="645" y="233"/>
                      <a:pt x="600" y="233"/>
                      <a:pt x="554" y="233"/>
                    </a:cubicBezTo>
                    <a:cubicBezTo>
                      <a:pt x="574" y="233"/>
                      <a:pt x="593" y="233"/>
                      <a:pt x="613" y="234"/>
                    </a:cubicBezTo>
                    <a:cubicBezTo>
                      <a:pt x="562" y="233"/>
                      <a:pt x="510" y="233"/>
                      <a:pt x="459" y="233"/>
                    </a:cubicBezTo>
                    <a:cubicBezTo>
                      <a:pt x="411" y="233"/>
                      <a:pt x="362" y="234"/>
                      <a:pt x="314" y="233"/>
                    </a:cubicBezTo>
                    <a:cubicBezTo>
                      <a:pt x="259" y="232"/>
                      <a:pt x="203" y="230"/>
                      <a:pt x="148" y="226"/>
                    </a:cubicBezTo>
                    <a:cubicBezTo>
                      <a:pt x="121" y="223"/>
                      <a:pt x="95" y="221"/>
                      <a:pt x="68" y="219"/>
                    </a:cubicBezTo>
                    <a:cubicBezTo>
                      <a:pt x="49" y="217"/>
                      <a:pt x="23" y="220"/>
                      <a:pt x="10" y="203"/>
                    </a:cubicBezTo>
                    <a:cubicBezTo>
                      <a:pt x="4" y="196"/>
                      <a:pt x="9" y="186"/>
                      <a:pt x="7" y="166"/>
                    </a:cubicBezTo>
                    <a:cubicBezTo>
                      <a:pt x="7" y="152"/>
                      <a:pt x="0" y="51"/>
                      <a:pt x="4" y="5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19463" name="Freeform 6">
                <a:extLst>
                  <a:ext uri="{FF2B5EF4-FFF2-40B4-BE49-F238E27FC236}">
                    <a16:creationId xmlns:a16="http://schemas.microsoft.com/office/drawing/2014/main" id="{2889ECE6-0B11-86EA-E93C-8D2C5B28D8A0}"/>
                  </a:ext>
                </a:extLst>
              </p:cNvPr>
              <p:cNvSpPr>
                <a:spLocks/>
              </p:cNvSpPr>
              <p:nvPr/>
            </p:nvSpPr>
            <p:spPr bwMode="auto">
              <a:xfrm>
                <a:off x="3589339" y="1946275"/>
                <a:ext cx="6395428" cy="982663"/>
              </a:xfrm>
              <a:custGeom>
                <a:avLst/>
                <a:gdLst>
                  <a:gd name="T0" fmla="*/ 2147483646 w 1209"/>
                  <a:gd name="T1" fmla="*/ 2147483646 h 231"/>
                  <a:gd name="T2" fmla="*/ 2147483646 w 1209"/>
                  <a:gd name="T3" fmla="*/ 2147483646 h 231"/>
                  <a:gd name="T4" fmla="*/ 2147483646 w 1209"/>
                  <a:gd name="T5" fmla="*/ 2147483646 h 231"/>
                  <a:gd name="T6" fmla="*/ 2147483646 w 1209"/>
                  <a:gd name="T7" fmla="*/ 2147483646 h 231"/>
                  <a:gd name="T8" fmla="*/ 2147483646 w 1209"/>
                  <a:gd name="T9" fmla="*/ 2147483646 h 231"/>
                  <a:gd name="T10" fmla="*/ 2147483646 w 1209"/>
                  <a:gd name="T11" fmla="*/ 2147483646 h 231"/>
                  <a:gd name="T12" fmla="*/ 2147483646 w 1209"/>
                  <a:gd name="T13" fmla="*/ 2147483646 h 231"/>
                  <a:gd name="T14" fmla="*/ 2147483646 w 1209"/>
                  <a:gd name="T15" fmla="*/ 2147483646 h 231"/>
                  <a:gd name="T16" fmla="*/ 2147483646 w 1209"/>
                  <a:gd name="T17" fmla="*/ 2147483646 h 231"/>
                  <a:gd name="T18" fmla="*/ 2147483646 w 1209"/>
                  <a:gd name="T19" fmla="*/ 2147483646 h 231"/>
                  <a:gd name="T20" fmla="*/ 2147483646 w 1209"/>
                  <a:gd name="T21" fmla="*/ 2147483646 h 231"/>
                  <a:gd name="T22" fmla="*/ 2147483646 w 1209"/>
                  <a:gd name="T23" fmla="*/ 2147483646 h 231"/>
                  <a:gd name="T24" fmla="*/ 2147483646 w 1209"/>
                  <a:gd name="T25" fmla="*/ 2147483646 h 231"/>
                  <a:gd name="T26" fmla="*/ 2147483646 w 1209"/>
                  <a:gd name="T27" fmla="*/ 2147483646 h 231"/>
                  <a:gd name="T28" fmla="*/ 2147483646 w 1209"/>
                  <a:gd name="T29" fmla="*/ 2147483646 h 231"/>
                  <a:gd name="T30" fmla="*/ 2147483646 w 1209"/>
                  <a:gd name="T31" fmla="*/ 2147483646 h 231"/>
                  <a:gd name="T32" fmla="*/ 2147483646 w 1209"/>
                  <a:gd name="T33" fmla="*/ 2147483646 h 231"/>
                  <a:gd name="T34" fmla="*/ 2147483646 w 1209"/>
                  <a:gd name="T35" fmla="*/ 2147483646 h 231"/>
                  <a:gd name="T36" fmla="*/ 2147483646 w 1209"/>
                  <a:gd name="T37" fmla="*/ 2147483646 h 231"/>
                  <a:gd name="T38" fmla="*/ 2147483646 w 1209"/>
                  <a:gd name="T39" fmla="*/ 2147483646 h 231"/>
                  <a:gd name="T40" fmla="*/ 2147483646 w 1209"/>
                  <a:gd name="T41" fmla="*/ 2147483646 h 231"/>
                  <a:gd name="T42" fmla="*/ 2147483646 w 1209"/>
                  <a:gd name="T43" fmla="*/ 2147483646 h 231"/>
                  <a:gd name="T44" fmla="*/ 2147483646 w 1209"/>
                  <a:gd name="T45" fmla="*/ 2147483646 h 231"/>
                  <a:gd name="T46" fmla="*/ 2147483646 w 1209"/>
                  <a:gd name="T47" fmla="*/ 2147483646 h 231"/>
                  <a:gd name="T48" fmla="*/ 2147483646 w 1209"/>
                  <a:gd name="T49" fmla="*/ 2147483646 h 231"/>
                  <a:gd name="T50" fmla="*/ 2147483646 w 1209"/>
                  <a:gd name="T51" fmla="*/ 2147483646 h 231"/>
                  <a:gd name="T52" fmla="*/ 2147483646 w 1209"/>
                  <a:gd name="T53" fmla="*/ 2147483646 h 231"/>
                  <a:gd name="T54" fmla="*/ 2147483646 w 1209"/>
                  <a:gd name="T55" fmla="*/ 2147483646 h 231"/>
                  <a:gd name="T56" fmla="*/ 2147483646 w 1209"/>
                  <a:gd name="T57" fmla="*/ 2147483646 h 231"/>
                  <a:gd name="T58" fmla="*/ 2147483646 w 1209"/>
                  <a:gd name="T59" fmla="*/ 2147483646 h 231"/>
                  <a:gd name="T60" fmla="*/ 2147483646 w 1209"/>
                  <a:gd name="T61" fmla="*/ 2147483646 h 231"/>
                  <a:gd name="T62" fmla="*/ 2147483646 w 1209"/>
                  <a:gd name="T63" fmla="*/ 2147483646 h 231"/>
                  <a:gd name="T64" fmla="*/ 2147483646 w 1209"/>
                  <a:gd name="T65" fmla="*/ 2147483646 h 231"/>
                  <a:gd name="T66" fmla="*/ 2147483646 w 1209"/>
                  <a:gd name="T67" fmla="*/ 2147483646 h 231"/>
                  <a:gd name="T68" fmla="*/ 2147483646 w 1209"/>
                  <a:gd name="T69" fmla="*/ 2147483646 h 231"/>
                  <a:gd name="T70" fmla="*/ 2147483646 w 1209"/>
                  <a:gd name="T71" fmla="*/ 2147483646 h 231"/>
                  <a:gd name="T72" fmla="*/ 2147483646 w 1209"/>
                  <a:gd name="T73" fmla="*/ 2147483646 h 231"/>
                  <a:gd name="T74" fmla="*/ 2147483646 w 1209"/>
                  <a:gd name="T75" fmla="*/ 2147483646 h 231"/>
                  <a:gd name="T76" fmla="*/ 2147483646 w 1209"/>
                  <a:gd name="T77" fmla="*/ 2147483646 h 231"/>
                  <a:gd name="T78" fmla="*/ 2147483646 w 1209"/>
                  <a:gd name="T79" fmla="*/ 2147483646 h 231"/>
                  <a:gd name="T80" fmla="*/ 2147483646 w 1209"/>
                  <a:gd name="T81" fmla="*/ 2147483646 h 231"/>
                  <a:gd name="T82" fmla="*/ 2147483646 w 1209"/>
                  <a:gd name="T83" fmla="*/ 2147483646 h 231"/>
                  <a:gd name="T84" fmla="*/ 2147483646 w 1209"/>
                  <a:gd name="T85" fmla="*/ 2147483646 h 231"/>
                  <a:gd name="T86" fmla="*/ 2147483646 w 1209"/>
                  <a:gd name="T87" fmla="*/ 2147483646 h 231"/>
                  <a:gd name="T88" fmla="*/ 2147483646 w 1209"/>
                  <a:gd name="T89" fmla="*/ 2147483646 h 231"/>
                  <a:gd name="T90" fmla="*/ 2147483646 w 1209"/>
                  <a:gd name="T91" fmla="*/ 2147483646 h 231"/>
                  <a:gd name="T92" fmla="*/ 2147483646 w 1209"/>
                  <a:gd name="T93" fmla="*/ 2147483646 h 231"/>
                  <a:gd name="T94" fmla="*/ 2147483646 w 1209"/>
                  <a:gd name="T95" fmla="*/ 2147483646 h 231"/>
                  <a:gd name="T96" fmla="*/ 2147483646 w 1209"/>
                  <a:gd name="T97" fmla="*/ 2147483646 h 231"/>
                  <a:gd name="T98" fmla="*/ 2147483646 w 1209"/>
                  <a:gd name="T99" fmla="*/ 2147483646 h 231"/>
                  <a:gd name="T100" fmla="*/ 2147483646 w 1209"/>
                  <a:gd name="T101" fmla="*/ 2147483646 h 231"/>
                  <a:gd name="T102" fmla="*/ 2147483646 w 1209"/>
                  <a:gd name="T103" fmla="*/ 2147483646 h 23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209" h="231">
                    <a:moveTo>
                      <a:pt x="11" y="45"/>
                    </a:moveTo>
                    <a:cubicBezTo>
                      <a:pt x="20" y="33"/>
                      <a:pt x="54" y="39"/>
                      <a:pt x="66" y="40"/>
                    </a:cubicBezTo>
                    <a:cubicBezTo>
                      <a:pt x="93" y="41"/>
                      <a:pt x="120" y="40"/>
                      <a:pt x="146" y="41"/>
                    </a:cubicBezTo>
                    <a:cubicBezTo>
                      <a:pt x="212" y="42"/>
                      <a:pt x="278" y="45"/>
                      <a:pt x="343" y="48"/>
                    </a:cubicBezTo>
                    <a:cubicBezTo>
                      <a:pt x="436" y="52"/>
                      <a:pt x="530" y="57"/>
                      <a:pt x="623" y="53"/>
                    </a:cubicBezTo>
                    <a:cubicBezTo>
                      <a:pt x="703" y="49"/>
                      <a:pt x="784" y="43"/>
                      <a:pt x="864" y="35"/>
                    </a:cubicBezTo>
                    <a:cubicBezTo>
                      <a:pt x="921" y="30"/>
                      <a:pt x="980" y="25"/>
                      <a:pt x="1036" y="15"/>
                    </a:cubicBezTo>
                    <a:cubicBezTo>
                      <a:pt x="1069" y="8"/>
                      <a:pt x="1102" y="1"/>
                      <a:pt x="1135" y="7"/>
                    </a:cubicBezTo>
                    <a:cubicBezTo>
                      <a:pt x="1169" y="13"/>
                      <a:pt x="1195" y="39"/>
                      <a:pt x="1196" y="74"/>
                    </a:cubicBezTo>
                    <a:cubicBezTo>
                      <a:pt x="1196" y="102"/>
                      <a:pt x="1179" y="129"/>
                      <a:pt x="1161" y="149"/>
                    </a:cubicBezTo>
                    <a:cubicBezTo>
                      <a:pt x="1135" y="179"/>
                      <a:pt x="1096" y="191"/>
                      <a:pt x="1058" y="197"/>
                    </a:cubicBezTo>
                    <a:cubicBezTo>
                      <a:pt x="979" y="210"/>
                      <a:pt x="898" y="206"/>
                      <a:pt x="818" y="213"/>
                    </a:cubicBezTo>
                    <a:cubicBezTo>
                      <a:pt x="732" y="220"/>
                      <a:pt x="646" y="226"/>
                      <a:pt x="559" y="225"/>
                    </a:cubicBezTo>
                    <a:cubicBezTo>
                      <a:pt x="556" y="225"/>
                      <a:pt x="553" y="228"/>
                      <a:pt x="557" y="228"/>
                    </a:cubicBezTo>
                    <a:cubicBezTo>
                      <a:pt x="567" y="229"/>
                      <a:pt x="576" y="229"/>
                      <a:pt x="586" y="229"/>
                    </a:cubicBezTo>
                    <a:cubicBezTo>
                      <a:pt x="591" y="229"/>
                      <a:pt x="596" y="229"/>
                      <a:pt x="601" y="229"/>
                    </a:cubicBezTo>
                    <a:cubicBezTo>
                      <a:pt x="606" y="231"/>
                      <a:pt x="610" y="230"/>
                      <a:pt x="610" y="226"/>
                    </a:cubicBezTo>
                    <a:cubicBezTo>
                      <a:pt x="589" y="225"/>
                      <a:pt x="568" y="225"/>
                      <a:pt x="547" y="225"/>
                    </a:cubicBezTo>
                    <a:cubicBezTo>
                      <a:pt x="505" y="225"/>
                      <a:pt x="464" y="225"/>
                      <a:pt x="422" y="226"/>
                    </a:cubicBezTo>
                    <a:cubicBezTo>
                      <a:pt x="337" y="226"/>
                      <a:pt x="253" y="225"/>
                      <a:pt x="168" y="219"/>
                    </a:cubicBezTo>
                    <a:cubicBezTo>
                      <a:pt x="130" y="216"/>
                      <a:pt x="91" y="212"/>
                      <a:pt x="53" y="210"/>
                    </a:cubicBezTo>
                    <a:cubicBezTo>
                      <a:pt x="32" y="209"/>
                      <a:pt x="13" y="202"/>
                      <a:pt x="14" y="178"/>
                    </a:cubicBezTo>
                    <a:cubicBezTo>
                      <a:pt x="15" y="170"/>
                      <a:pt x="14" y="161"/>
                      <a:pt x="14" y="152"/>
                    </a:cubicBezTo>
                    <a:cubicBezTo>
                      <a:pt x="13" y="133"/>
                      <a:pt x="12" y="114"/>
                      <a:pt x="11" y="94"/>
                    </a:cubicBezTo>
                    <a:cubicBezTo>
                      <a:pt x="10" y="83"/>
                      <a:pt x="10" y="72"/>
                      <a:pt x="10" y="61"/>
                    </a:cubicBezTo>
                    <a:cubicBezTo>
                      <a:pt x="10" y="59"/>
                      <a:pt x="9" y="46"/>
                      <a:pt x="10" y="45"/>
                    </a:cubicBezTo>
                    <a:cubicBezTo>
                      <a:pt x="13" y="43"/>
                      <a:pt x="9" y="42"/>
                      <a:pt x="7" y="43"/>
                    </a:cubicBezTo>
                    <a:cubicBezTo>
                      <a:pt x="0" y="48"/>
                      <a:pt x="4" y="69"/>
                      <a:pt x="4" y="75"/>
                    </a:cubicBezTo>
                    <a:cubicBezTo>
                      <a:pt x="5" y="97"/>
                      <a:pt x="6" y="118"/>
                      <a:pt x="7" y="139"/>
                    </a:cubicBezTo>
                    <a:cubicBezTo>
                      <a:pt x="8" y="146"/>
                      <a:pt x="8" y="153"/>
                      <a:pt x="8" y="160"/>
                    </a:cubicBezTo>
                    <a:cubicBezTo>
                      <a:pt x="9" y="168"/>
                      <a:pt x="5" y="187"/>
                      <a:pt x="10" y="195"/>
                    </a:cubicBezTo>
                    <a:cubicBezTo>
                      <a:pt x="23" y="218"/>
                      <a:pt x="57" y="214"/>
                      <a:pt x="79" y="215"/>
                    </a:cubicBezTo>
                    <a:cubicBezTo>
                      <a:pt x="169" y="222"/>
                      <a:pt x="258" y="228"/>
                      <a:pt x="349" y="229"/>
                    </a:cubicBezTo>
                    <a:cubicBezTo>
                      <a:pt x="387" y="229"/>
                      <a:pt x="426" y="229"/>
                      <a:pt x="465" y="229"/>
                    </a:cubicBezTo>
                    <a:cubicBezTo>
                      <a:pt x="516" y="229"/>
                      <a:pt x="566" y="229"/>
                      <a:pt x="616" y="229"/>
                    </a:cubicBezTo>
                    <a:cubicBezTo>
                      <a:pt x="619" y="229"/>
                      <a:pt x="622" y="226"/>
                      <a:pt x="618" y="226"/>
                    </a:cubicBezTo>
                    <a:cubicBezTo>
                      <a:pt x="603" y="225"/>
                      <a:pt x="589" y="225"/>
                      <a:pt x="574" y="225"/>
                    </a:cubicBezTo>
                    <a:cubicBezTo>
                      <a:pt x="567" y="225"/>
                      <a:pt x="557" y="228"/>
                      <a:pt x="572" y="229"/>
                    </a:cubicBezTo>
                    <a:cubicBezTo>
                      <a:pt x="580" y="229"/>
                      <a:pt x="587" y="229"/>
                      <a:pt x="595" y="229"/>
                    </a:cubicBezTo>
                    <a:cubicBezTo>
                      <a:pt x="626" y="229"/>
                      <a:pt x="656" y="228"/>
                      <a:pt x="687" y="227"/>
                    </a:cubicBezTo>
                    <a:cubicBezTo>
                      <a:pt x="751" y="224"/>
                      <a:pt x="815" y="216"/>
                      <a:pt x="879" y="212"/>
                    </a:cubicBezTo>
                    <a:cubicBezTo>
                      <a:pt x="941" y="209"/>
                      <a:pt x="1003" y="209"/>
                      <a:pt x="1064" y="200"/>
                    </a:cubicBezTo>
                    <a:cubicBezTo>
                      <a:pt x="1106" y="193"/>
                      <a:pt x="1145" y="176"/>
                      <a:pt x="1172" y="143"/>
                    </a:cubicBezTo>
                    <a:cubicBezTo>
                      <a:pt x="1194" y="117"/>
                      <a:pt x="1209" y="80"/>
                      <a:pt x="1197" y="47"/>
                    </a:cubicBezTo>
                    <a:cubicBezTo>
                      <a:pt x="1183" y="9"/>
                      <a:pt x="1136" y="0"/>
                      <a:pt x="1101" y="1"/>
                    </a:cubicBezTo>
                    <a:cubicBezTo>
                      <a:pt x="1070" y="2"/>
                      <a:pt x="1040" y="11"/>
                      <a:pt x="1010" y="15"/>
                    </a:cubicBezTo>
                    <a:cubicBezTo>
                      <a:pt x="980" y="19"/>
                      <a:pt x="950" y="23"/>
                      <a:pt x="920" y="26"/>
                    </a:cubicBezTo>
                    <a:cubicBezTo>
                      <a:pt x="794" y="39"/>
                      <a:pt x="665" y="54"/>
                      <a:pt x="538" y="51"/>
                    </a:cubicBezTo>
                    <a:cubicBezTo>
                      <a:pt x="429" y="47"/>
                      <a:pt x="320" y="43"/>
                      <a:pt x="212" y="39"/>
                    </a:cubicBezTo>
                    <a:cubicBezTo>
                      <a:pt x="164" y="37"/>
                      <a:pt x="116" y="38"/>
                      <a:pt x="69" y="36"/>
                    </a:cubicBezTo>
                    <a:cubicBezTo>
                      <a:pt x="53" y="35"/>
                      <a:pt x="18" y="29"/>
                      <a:pt x="6" y="43"/>
                    </a:cubicBezTo>
                    <a:cubicBezTo>
                      <a:pt x="4" y="46"/>
                      <a:pt x="9" y="46"/>
                      <a:pt x="11" y="45"/>
                    </a:cubicBezTo>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grpSp>
            <p:nvGrpSpPr>
              <p:cNvPr id="19464" name="组合 380">
                <a:extLst>
                  <a:ext uri="{FF2B5EF4-FFF2-40B4-BE49-F238E27FC236}">
                    <a16:creationId xmlns:a16="http://schemas.microsoft.com/office/drawing/2014/main" id="{6815398C-8994-F8B6-AD0D-72BAA7AB0FEB}"/>
                  </a:ext>
                </a:extLst>
              </p:cNvPr>
              <p:cNvGrpSpPr>
                <a:grpSpLocks/>
              </p:cNvGrpSpPr>
              <p:nvPr/>
            </p:nvGrpSpPr>
            <p:grpSpPr bwMode="auto">
              <a:xfrm>
                <a:off x="2972472" y="1362075"/>
                <a:ext cx="1164099" cy="1506537"/>
                <a:chOff x="2105026" y="333375"/>
                <a:chExt cx="1958975" cy="2535238"/>
              </a:xfrm>
            </p:grpSpPr>
            <p:sp>
              <p:nvSpPr>
                <p:cNvPr id="19465" name="Freeform 15">
                  <a:extLst>
                    <a:ext uri="{FF2B5EF4-FFF2-40B4-BE49-F238E27FC236}">
                      <a16:creationId xmlns:a16="http://schemas.microsoft.com/office/drawing/2014/main" id="{75600D02-FC1B-AAE6-4FDF-8FF46E1864F5}"/>
                    </a:ext>
                  </a:extLst>
                </p:cNvPr>
                <p:cNvSpPr>
                  <a:spLocks/>
                </p:cNvSpPr>
                <p:nvPr/>
              </p:nvSpPr>
              <p:spPr bwMode="auto">
                <a:xfrm>
                  <a:off x="2843214" y="1827213"/>
                  <a:ext cx="350838" cy="296863"/>
                </a:xfrm>
                <a:custGeom>
                  <a:avLst/>
                  <a:gdLst>
                    <a:gd name="T0" fmla="*/ 2147483646 w 83"/>
                    <a:gd name="T1" fmla="*/ 2147483646 h 70"/>
                    <a:gd name="T2" fmla="*/ 2147483646 w 83"/>
                    <a:gd name="T3" fmla="*/ 2147483646 h 70"/>
                    <a:gd name="T4" fmla="*/ 2147483646 w 83"/>
                    <a:gd name="T5" fmla="*/ 2147483646 h 70"/>
                    <a:gd name="T6" fmla="*/ 2147483646 w 83"/>
                    <a:gd name="T7" fmla="*/ 2147483646 h 7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3" h="70">
                      <a:moveTo>
                        <a:pt x="83" y="41"/>
                      </a:moveTo>
                      <a:cubicBezTo>
                        <a:pt x="64" y="28"/>
                        <a:pt x="23" y="0"/>
                        <a:pt x="9" y="20"/>
                      </a:cubicBezTo>
                      <a:cubicBezTo>
                        <a:pt x="0" y="31"/>
                        <a:pt x="26" y="70"/>
                        <a:pt x="83" y="48"/>
                      </a:cubicBezTo>
                      <a:lnTo>
                        <a:pt x="83" y="41"/>
                      </a:lnTo>
                      <a:close/>
                    </a:path>
                  </a:pathLst>
                </a:custGeom>
                <a:solidFill>
                  <a:srgbClr val="BED34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466" name="Freeform 16">
                  <a:extLst>
                    <a:ext uri="{FF2B5EF4-FFF2-40B4-BE49-F238E27FC236}">
                      <a16:creationId xmlns:a16="http://schemas.microsoft.com/office/drawing/2014/main" id="{5712FD9E-37D6-A09A-ED58-77C13607ABA1}"/>
                    </a:ext>
                  </a:extLst>
                </p:cNvPr>
                <p:cNvSpPr>
                  <a:spLocks/>
                </p:cNvSpPr>
                <p:nvPr/>
              </p:nvSpPr>
              <p:spPr bwMode="auto">
                <a:xfrm>
                  <a:off x="3228976" y="1830388"/>
                  <a:ext cx="376238" cy="315913"/>
                </a:xfrm>
                <a:custGeom>
                  <a:avLst/>
                  <a:gdLst>
                    <a:gd name="T0" fmla="*/ 0 w 89"/>
                    <a:gd name="T1" fmla="*/ 2147483646 h 74"/>
                    <a:gd name="T2" fmla="*/ 2147483646 w 89"/>
                    <a:gd name="T3" fmla="*/ 2147483646 h 74"/>
                    <a:gd name="T4" fmla="*/ 2147483646 w 89"/>
                    <a:gd name="T5" fmla="*/ 2147483646 h 74"/>
                    <a:gd name="T6" fmla="*/ 0 w 89"/>
                    <a:gd name="T7" fmla="*/ 2147483646 h 7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9" h="74">
                      <a:moveTo>
                        <a:pt x="0" y="50"/>
                      </a:moveTo>
                      <a:cubicBezTo>
                        <a:pt x="16" y="34"/>
                        <a:pt x="70" y="0"/>
                        <a:pt x="84" y="28"/>
                      </a:cubicBezTo>
                      <a:cubicBezTo>
                        <a:pt x="89" y="40"/>
                        <a:pt x="47" y="74"/>
                        <a:pt x="1" y="60"/>
                      </a:cubicBezTo>
                      <a:lnTo>
                        <a:pt x="0" y="50"/>
                      </a:lnTo>
                      <a:close/>
                    </a:path>
                  </a:pathLst>
                </a:custGeom>
                <a:solidFill>
                  <a:srgbClr val="BED34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467" name="Freeform 17">
                  <a:extLst>
                    <a:ext uri="{FF2B5EF4-FFF2-40B4-BE49-F238E27FC236}">
                      <a16:creationId xmlns:a16="http://schemas.microsoft.com/office/drawing/2014/main" id="{6A8F22B4-8344-F06E-2643-ADF5B1E09D5C}"/>
                    </a:ext>
                  </a:extLst>
                </p:cNvPr>
                <p:cNvSpPr>
                  <a:spLocks/>
                </p:cNvSpPr>
                <p:nvPr/>
              </p:nvSpPr>
              <p:spPr bwMode="auto">
                <a:xfrm>
                  <a:off x="3206751" y="1809750"/>
                  <a:ext cx="423863" cy="284163"/>
                </a:xfrm>
                <a:custGeom>
                  <a:avLst/>
                  <a:gdLst>
                    <a:gd name="T0" fmla="*/ 2147483646 w 100"/>
                    <a:gd name="T1" fmla="*/ 2147483646 h 67"/>
                    <a:gd name="T2" fmla="*/ 2147483646 w 100"/>
                    <a:gd name="T3" fmla="*/ 2147483646 h 67"/>
                    <a:gd name="T4" fmla="*/ 2147483646 w 100"/>
                    <a:gd name="T5" fmla="*/ 2147483646 h 67"/>
                    <a:gd name="T6" fmla="*/ 2147483646 w 100"/>
                    <a:gd name="T7" fmla="*/ 2147483646 h 67"/>
                    <a:gd name="T8" fmla="*/ 2147483646 w 100"/>
                    <a:gd name="T9" fmla="*/ 2147483646 h 67"/>
                    <a:gd name="T10" fmla="*/ 2147483646 w 100"/>
                    <a:gd name="T11" fmla="*/ 2147483646 h 67"/>
                    <a:gd name="T12" fmla="*/ 2147483646 w 100"/>
                    <a:gd name="T13" fmla="*/ 2147483646 h 67"/>
                    <a:gd name="T14" fmla="*/ 2147483646 w 100"/>
                    <a:gd name="T15" fmla="*/ 2147483646 h 67"/>
                    <a:gd name="T16" fmla="*/ 2147483646 w 100"/>
                    <a:gd name="T17" fmla="*/ 2147483646 h 6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0" h="67">
                      <a:moveTo>
                        <a:pt x="7" y="50"/>
                      </a:moveTo>
                      <a:cubicBezTo>
                        <a:pt x="21" y="35"/>
                        <a:pt x="57" y="10"/>
                        <a:pt x="78" y="20"/>
                      </a:cubicBezTo>
                      <a:cubicBezTo>
                        <a:pt x="89" y="25"/>
                        <a:pt x="84" y="38"/>
                        <a:pt x="78" y="45"/>
                      </a:cubicBezTo>
                      <a:cubicBezTo>
                        <a:pt x="62" y="64"/>
                        <a:pt x="30" y="65"/>
                        <a:pt x="7" y="59"/>
                      </a:cubicBezTo>
                      <a:cubicBezTo>
                        <a:pt x="6" y="59"/>
                        <a:pt x="1" y="61"/>
                        <a:pt x="3" y="61"/>
                      </a:cubicBezTo>
                      <a:cubicBezTo>
                        <a:pt x="25" y="67"/>
                        <a:pt x="47" y="66"/>
                        <a:pt x="68" y="55"/>
                      </a:cubicBezTo>
                      <a:cubicBezTo>
                        <a:pt x="79" y="50"/>
                        <a:pt x="100" y="34"/>
                        <a:pt x="87" y="21"/>
                      </a:cubicBezTo>
                      <a:cubicBezTo>
                        <a:pt x="66" y="0"/>
                        <a:pt x="16" y="35"/>
                        <a:pt x="1" y="50"/>
                      </a:cubicBezTo>
                      <a:cubicBezTo>
                        <a:pt x="0" y="51"/>
                        <a:pt x="6" y="51"/>
                        <a:pt x="7" y="50"/>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468" name="Freeform 18">
                  <a:extLst>
                    <a:ext uri="{FF2B5EF4-FFF2-40B4-BE49-F238E27FC236}">
                      <a16:creationId xmlns:a16="http://schemas.microsoft.com/office/drawing/2014/main" id="{98A92969-C52A-F07E-3481-8837DEDFFCE0}"/>
                    </a:ext>
                  </a:extLst>
                </p:cNvPr>
                <p:cNvSpPr>
                  <a:spLocks/>
                </p:cNvSpPr>
                <p:nvPr/>
              </p:nvSpPr>
              <p:spPr bwMode="auto">
                <a:xfrm>
                  <a:off x="3168651" y="1673225"/>
                  <a:ext cx="76200" cy="476250"/>
                </a:xfrm>
                <a:custGeom>
                  <a:avLst/>
                  <a:gdLst>
                    <a:gd name="T0" fmla="*/ 2147483646 w 18"/>
                    <a:gd name="T1" fmla="*/ 2147483646 h 112"/>
                    <a:gd name="T2" fmla="*/ 2147483646 w 18"/>
                    <a:gd name="T3" fmla="*/ 2147483646 h 112"/>
                    <a:gd name="T4" fmla="*/ 2147483646 w 18"/>
                    <a:gd name="T5" fmla="*/ 2147483646 h 112"/>
                    <a:gd name="T6" fmla="*/ 2147483646 w 18"/>
                    <a:gd name="T7" fmla="*/ 2147483646 h 112"/>
                    <a:gd name="T8" fmla="*/ 2147483646 w 18"/>
                    <a:gd name="T9" fmla="*/ 2147483646 h 1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112">
                      <a:moveTo>
                        <a:pt x="7" y="4"/>
                      </a:moveTo>
                      <a:cubicBezTo>
                        <a:pt x="0" y="38"/>
                        <a:pt x="6" y="75"/>
                        <a:pt x="11" y="109"/>
                      </a:cubicBezTo>
                      <a:cubicBezTo>
                        <a:pt x="12" y="112"/>
                        <a:pt x="18" y="110"/>
                        <a:pt x="17" y="107"/>
                      </a:cubicBezTo>
                      <a:cubicBezTo>
                        <a:pt x="11" y="74"/>
                        <a:pt x="6" y="37"/>
                        <a:pt x="13" y="3"/>
                      </a:cubicBezTo>
                      <a:cubicBezTo>
                        <a:pt x="13" y="0"/>
                        <a:pt x="7" y="1"/>
                        <a:pt x="7" y="4"/>
                      </a:cubicBezTo>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469" name="Freeform 19">
                  <a:extLst>
                    <a:ext uri="{FF2B5EF4-FFF2-40B4-BE49-F238E27FC236}">
                      <a16:creationId xmlns:a16="http://schemas.microsoft.com/office/drawing/2014/main" id="{C56B4031-A0C3-80BA-7229-E0F4911F496E}"/>
                    </a:ext>
                  </a:extLst>
                </p:cNvPr>
                <p:cNvSpPr>
                  <a:spLocks/>
                </p:cNvSpPr>
                <p:nvPr/>
              </p:nvSpPr>
              <p:spPr bwMode="auto">
                <a:xfrm>
                  <a:off x="2597151" y="708025"/>
                  <a:ext cx="1466850" cy="1160463"/>
                </a:xfrm>
                <a:custGeom>
                  <a:avLst/>
                  <a:gdLst>
                    <a:gd name="T0" fmla="*/ 2147483646 w 346"/>
                    <a:gd name="T1" fmla="*/ 2147483646 h 273"/>
                    <a:gd name="T2" fmla="*/ 2147483646 w 346"/>
                    <a:gd name="T3" fmla="*/ 2147483646 h 273"/>
                    <a:gd name="T4" fmla="*/ 2147483646 w 346"/>
                    <a:gd name="T5" fmla="*/ 2147483646 h 273"/>
                    <a:gd name="T6" fmla="*/ 2147483646 w 346"/>
                    <a:gd name="T7" fmla="*/ 2147483646 h 273"/>
                    <a:gd name="T8" fmla="*/ 2147483646 w 346"/>
                    <a:gd name="T9" fmla="*/ 2147483646 h 273"/>
                    <a:gd name="T10" fmla="*/ 2147483646 w 346"/>
                    <a:gd name="T11" fmla="*/ 2147483646 h 273"/>
                    <a:gd name="T12" fmla="*/ 2147483646 w 346"/>
                    <a:gd name="T13" fmla="*/ 2147483646 h 273"/>
                    <a:gd name="T14" fmla="*/ 2147483646 w 346"/>
                    <a:gd name="T15" fmla="*/ 2147483646 h 273"/>
                    <a:gd name="T16" fmla="*/ 2147483646 w 346"/>
                    <a:gd name="T17" fmla="*/ 2147483646 h 273"/>
                    <a:gd name="T18" fmla="*/ 2147483646 w 346"/>
                    <a:gd name="T19" fmla="*/ 2147483646 h 273"/>
                    <a:gd name="T20" fmla="*/ 2147483646 w 346"/>
                    <a:gd name="T21" fmla="*/ 2147483646 h 273"/>
                    <a:gd name="T22" fmla="*/ 2147483646 w 346"/>
                    <a:gd name="T23" fmla="*/ 2147483646 h 273"/>
                    <a:gd name="T24" fmla="*/ 2147483646 w 346"/>
                    <a:gd name="T25" fmla="*/ 2147483646 h 273"/>
                    <a:gd name="T26" fmla="*/ 2147483646 w 346"/>
                    <a:gd name="T27" fmla="*/ 2147483646 h 27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46" h="273">
                      <a:moveTo>
                        <a:pt x="106" y="70"/>
                      </a:moveTo>
                      <a:cubicBezTo>
                        <a:pt x="106" y="70"/>
                        <a:pt x="94" y="21"/>
                        <a:pt x="145" y="10"/>
                      </a:cubicBezTo>
                      <a:cubicBezTo>
                        <a:pt x="195" y="0"/>
                        <a:pt x="220" y="24"/>
                        <a:pt x="223" y="53"/>
                      </a:cubicBezTo>
                      <a:cubicBezTo>
                        <a:pt x="223" y="53"/>
                        <a:pt x="262" y="9"/>
                        <a:pt x="301" y="46"/>
                      </a:cubicBezTo>
                      <a:cubicBezTo>
                        <a:pt x="346" y="89"/>
                        <a:pt x="307" y="116"/>
                        <a:pt x="300" y="123"/>
                      </a:cubicBezTo>
                      <a:cubicBezTo>
                        <a:pt x="300" y="123"/>
                        <a:pt x="342" y="133"/>
                        <a:pt x="337" y="167"/>
                      </a:cubicBezTo>
                      <a:cubicBezTo>
                        <a:pt x="332" y="210"/>
                        <a:pt x="299" y="236"/>
                        <a:pt x="260" y="205"/>
                      </a:cubicBezTo>
                      <a:cubicBezTo>
                        <a:pt x="260" y="205"/>
                        <a:pt x="271" y="257"/>
                        <a:pt x="212" y="266"/>
                      </a:cubicBezTo>
                      <a:cubicBezTo>
                        <a:pt x="156" y="273"/>
                        <a:pt x="155" y="226"/>
                        <a:pt x="154" y="224"/>
                      </a:cubicBezTo>
                      <a:cubicBezTo>
                        <a:pt x="154" y="224"/>
                        <a:pt x="148" y="233"/>
                        <a:pt x="139" y="241"/>
                      </a:cubicBezTo>
                      <a:cubicBezTo>
                        <a:pt x="124" y="255"/>
                        <a:pt x="98" y="268"/>
                        <a:pt x="63" y="248"/>
                      </a:cubicBezTo>
                      <a:cubicBezTo>
                        <a:pt x="14" y="220"/>
                        <a:pt x="44" y="172"/>
                        <a:pt x="53" y="174"/>
                      </a:cubicBezTo>
                      <a:cubicBezTo>
                        <a:pt x="53" y="174"/>
                        <a:pt x="0" y="155"/>
                        <a:pt x="14" y="103"/>
                      </a:cubicBezTo>
                      <a:cubicBezTo>
                        <a:pt x="26" y="58"/>
                        <a:pt x="84" y="50"/>
                        <a:pt x="106" y="70"/>
                      </a:cubicBezTo>
                    </a:path>
                  </a:pathLst>
                </a:custGeom>
                <a:solidFill>
                  <a:srgbClr val="FCC03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470" name="Freeform 20">
                  <a:extLst>
                    <a:ext uri="{FF2B5EF4-FFF2-40B4-BE49-F238E27FC236}">
                      <a16:creationId xmlns:a16="http://schemas.microsoft.com/office/drawing/2014/main" id="{63E18AAD-0B18-C004-BE98-DE54057C4C1B}"/>
                    </a:ext>
                  </a:extLst>
                </p:cNvPr>
                <p:cNvSpPr>
                  <a:spLocks noEditPoints="1"/>
                </p:cNvSpPr>
                <p:nvPr/>
              </p:nvSpPr>
              <p:spPr bwMode="auto">
                <a:xfrm>
                  <a:off x="3838576" y="1231900"/>
                  <a:ext cx="187325" cy="403225"/>
                </a:xfrm>
                <a:custGeom>
                  <a:avLst/>
                  <a:gdLst>
                    <a:gd name="T0" fmla="*/ 0 w 44"/>
                    <a:gd name="T1" fmla="*/ 2147483646 h 95"/>
                    <a:gd name="T2" fmla="*/ 0 w 44"/>
                    <a:gd name="T3" fmla="*/ 2147483646 h 95"/>
                    <a:gd name="T4" fmla="*/ 0 w 44"/>
                    <a:gd name="T5" fmla="*/ 2147483646 h 95"/>
                    <a:gd name="T6" fmla="*/ 0 w 44"/>
                    <a:gd name="T7" fmla="*/ 2147483646 h 95"/>
                    <a:gd name="T8" fmla="*/ 2147483646 w 44"/>
                    <a:gd name="T9" fmla="*/ 2147483646 h 95"/>
                    <a:gd name="T10" fmla="*/ 0 w 44"/>
                    <a:gd name="T11" fmla="*/ 2147483646 h 95"/>
                    <a:gd name="T12" fmla="*/ 2147483646 w 44"/>
                    <a:gd name="T13" fmla="*/ 2147483646 h 95"/>
                    <a:gd name="T14" fmla="*/ 2147483646 w 44"/>
                    <a:gd name="T15" fmla="*/ 2147483646 h 95"/>
                    <a:gd name="T16" fmla="*/ 2147483646 w 44"/>
                    <a:gd name="T17" fmla="*/ 2147483646 h 95"/>
                    <a:gd name="T18" fmla="*/ 2147483646 w 44"/>
                    <a:gd name="T19" fmla="*/ 2147483646 h 95"/>
                    <a:gd name="T20" fmla="*/ 2147483646 w 44"/>
                    <a:gd name="T21" fmla="*/ 2147483646 h 95"/>
                    <a:gd name="T22" fmla="*/ 2147483646 w 44"/>
                    <a:gd name="T23" fmla="*/ 2147483646 h 95"/>
                    <a:gd name="T24" fmla="*/ 2147483646 w 44"/>
                    <a:gd name="T25" fmla="*/ 2147483646 h 95"/>
                    <a:gd name="T26" fmla="*/ 2147483646 w 44"/>
                    <a:gd name="T27" fmla="*/ 0 h 95"/>
                    <a:gd name="T28" fmla="*/ 2147483646 w 44"/>
                    <a:gd name="T29" fmla="*/ 0 h 95"/>
                    <a:gd name="T30" fmla="*/ 2147483646 w 44"/>
                    <a:gd name="T31" fmla="*/ 0 h 9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4" h="95">
                      <a:moveTo>
                        <a:pt x="0" y="95"/>
                      </a:moveTo>
                      <a:cubicBezTo>
                        <a:pt x="0" y="95"/>
                        <a:pt x="0" y="95"/>
                        <a:pt x="0" y="95"/>
                      </a:cubicBezTo>
                      <a:cubicBezTo>
                        <a:pt x="0" y="95"/>
                        <a:pt x="0" y="95"/>
                        <a:pt x="0" y="95"/>
                      </a:cubicBezTo>
                      <a:cubicBezTo>
                        <a:pt x="0" y="95"/>
                        <a:pt x="0" y="95"/>
                        <a:pt x="0" y="95"/>
                      </a:cubicBezTo>
                      <a:moveTo>
                        <a:pt x="44" y="46"/>
                      </a:moveTo>
                      <a:cubicBezTo>
                        <a:pt x="40" y="75"/>
                        <a:pt x="23" y="95"/>
                        <a:pt x="0" y="95"/>
                      </a:cubicBezTo>
                      <a:cubicBezTo>
                        <a:pt x="23" y="95"/>
                        <a:pt x="40" y="75"/>
                        <a:pt x="44" y="46"/>
                      </a:cubicBezTo>
                      <a:moveTo>
                        <a:pt x="44" y="45"/>
                      </a:moveTo>
                      <a:cubicBezTo>
                        <a:pt x="44" y="45"/>
                        <a:pt x="44" y="45"/>
                        <a:pt x="44" y="45"/>
                      </a:cubicBezTo>
                      <a:cubicBezTo>
                        <a:pt x="44" y="45"/>
                        <a:pt x="44" y="45"/>
                        <a:pt x="44" y="45"/>
                      </a:cubicBezTo>
                      <a:moveTo>
                        <a:pt x="44" y="45"/>
                      </a:moveTo>
                      <a:cubicBezTo>
                        <a:pt x="44" y="45"/>
                        <a:pt x="44" y="45"/>
                        <a:pt x="44" y="45"/>
                      </a:cubicBezTo>
                      <a:cubicBezTo>
                        <a:pt x="44" y="45"/>
                        <a:pt x="44" y="45"/>
                        <a:pt x="44" y="45"/>
                      </a:cubicBezTo>
                      <a:moveTo>
                        <a:pt x="7" y="0"/>
                      </a:moveTo>
                      <a:cubicBezTo>
                        <a:pt x="7" y="0"/>
                        <a:pt x="7" y="0"/>
                        <a:pt x="7" y="0"/>
                      </a:cubicBezTo>
                      <a:cubicBezTo>
                        <a:pt x="7" y="0"/>
                        <a:pt x="7" y="0"/>
                        <a:pt x="7" y="0"/>
                      </a:cubicBezTo>
                    </a:path>
                  </a:pathLst>
                </a:custGeom>
                <a:solidFill>
                  <a:srgbClr val="FEE9B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471" name="Freeform 21">
                  <a:extLst>
                    <a:ext uri="{FF2B5EF4-FFF2-40B4-BE49-F238E27FC236}">
                      <a16:creationId xmlns:a16="http://schemas.microsoft.com/office/drawing/2014/main" id="{7A4EF1E2-E47C-0C06-55A1-9AA77097A852}"/>
                    </a:ext>
                  </a:extLst>
                </p:cNvPr>
                <p:cNvSpPr>
                  <a:spLocks/>
                </p:cNvSpPr>
                <p:nvPr/>
              </p:nvSpPr>
              <p:spPr bwMode="auto">
                <a:xfrm>
                  <a:off x="3825876" y="1027113"/>
                  <a:ext cx="203200" cy="608013"/>
                </a:xfrm>
                <a:custGeom>
                  <a:avLst/>
                  <a:gdLst>
                    <a:gd name="T0" fmla="*/ 2147483646 w 48"/>
                    <a:gd name="T1" fmla="*/ 0 h 143"/>
                    <a:gd name="T2" fmla="*/ 2147483646 w 48"/>
                    <a:gd name="T3" fmla="*/ 2147483646 h 143"/>
                    <a:gd name="T4" fmla="*/ 2147483646 w 48"/>
                    <a:gd name="T5" fmla="*/ 2147483646 h 143"/>
                    <a:gd name="T6" fmla="*/ 2147483646 w 48"/>
                    <a:gd name="T7" fmla="*/ 2147483646 h 143"/>
                    <a:gd name="T8" fmla="*/ 2147483646 w 48"/>
                    <a:gd name="T9" fmla="*/ 2147483646 h 143"/>
                    <a:gd name="T10" fmla="*/ 2147483646 w 48"/>
                    <a:gd name="T11" fmla="*/ 2147483646 h 143"/>
                    <a:gd name="T12" fmla="*/ 0 w 48"/>
                    <a:gd name="T13" fmla="*/ 2147483646 h 143"/>
                    <a:gd name="T14" fmla="*/ 2147483646 w 48"/>
                    <a:gd name="T15" fmla="*/ 2147483646 h 143"/>
                    <a:gd name="T16" fmla="*/ 2147483646 w 48"/>
                    <a:gd name="T17" fmla="*/ 2147483646 h 143"/>
                    <a:gd name="T18" fmla="*/ 2147483646 w 48"/>
                    <a:gd name="T19" fmla="*/ 2147483646 h 143"/>
                    <a:gd name="T20" fmla="*/ 2147483646 w 48"/>
                    <a:gd name="T21" fmla="*/ 2147483646 h 143"/>
                    <a:gd name="T22" fmla="*/ 2147483646 w 48"/>
                    <a:gd name="T23" fmla="*/ 2147483646 h 143"/>
                    <a:gd name="T24" fmla="*/ 2147483646 w 48"/>
                    <a:gd name="T25" fmla="*/ 2147483646 h 143"/>
                    <a:gd name="T26" fmla="*/ 2147483646 w 48"/>
                    <a:gd name="T27" fmla="*/ 2147483646 h 143"/>
                    <a:gd name="T28" fmla="*/ 2147483646 w 48"/>
                    <a:gd name="T29" fmla="*/ 2147483646 h 143"/>
                    <a:gd name="T30" fmla="*/ 2147483646 w 48"/>
                    <a:gd name="T31" fmla="*/ 2147483646 h 143"/>
                    <a:gd name="T32" fmla="*/ 2147483646 w 48"/>
                    <a:gd name="T33" fmla="*/ 2147483646 h 143"/>
                    <a:gd name="T34" fmla="*/ 2147483646 w 48"/>
                    <a:gd name="T35" fmla="*/ 2147483646 h 143"/>
                    <a:gd name="T36" fmla="*/ 2147483646 w 48"/>
                    <a:gd name="T37" fmla="*/ 2147483646 h 143"/>
                    <a:gd name="T38" fmla="*/ 2147483646 w 48"/>
                    <a:gd name="T39" fmla="*/ 2147483646 h 143"/>
                    <a:gd name="T40" fmla="*/ 2147483646 w 48"/>
                    <a:gd name="T41" fmla="*/ 2147483646 h 143"/>
                    <a:gd name="T42" fmla="*/ 2147483646 w 48"/>
                    <a:gd name="T43" fmla="*/ 2147483646 h 143"/>
                    <a:gd name="T44" fmla="*/ 2147483646 w 48"/>
                    <a:gd name="T45" fmla="*/ 0 h 14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48" h="143">
                      <a:moveTo>
                        <a:pt x="31" y="0"/>
                      </a:moveTo>
                      <a:cubicBezTo>
                        <a:pt x="29" y="3"/>
                        <a:pt x="27" y="6"/>
                        <a:pt x="24" y="9"/>
                      </a:cubicBezTo>
                      <a:cubicBezTo>
                        <a:pt x="25" y="22"/>
                        <a:pt x="19" y="34"/>
                        <a:pt x="7" y="45"/>
                      </a:cubicBezTo>
                      <a:cubicBezTo>
                        <a:pt x="1" y="49"/>
                        <a:pt x="8" y="48"/>
                        <a:pt x="14" y="50"/>
                      </a:cubicBezTo>
                      <a:cubicBezTo>
                        <a:pt x="20" y="53"/>
                        <a:pt x="26" y="57"/>
                        <a:pt x="30" y="62"/>
                      </a:cubicBezTo>
                      <a:cubicBezTo>
                        <a:pt x="44" y="76"/>
                        <a:pt x="44" y="96"/>
                        <a:pt x="36" y="113"/>
                      </a:cubicBezTo>
                      <a:cubicBezTo>
                        <a:pt x="27" y="131"/>
                        <a:pt x="14" y="141"/>
                        <a:pt x="0" y="143"/>
                      </a:cubicBezTo>
                      <a:cubicBezTo>
                        <a:pt x="1" y="143"/>
                        <a:pt x="2" y="143"/>
                        <a:pt x="3" y="143"/>
                      </a:cubicBezTo>
                      <a:cubicBezTo>
                        <a:pt x="3" y="143"/>
                        <a:pt x="3" y="143"/>
                        <a:pt x="3" y="143"/>
                      </a:cubicBezTo>
                      <a:cubicBezTo>
                        <a:pt x="3" y="143"/>
                        <a:pt x="3" y="143"/>
                        <a:pt x="3" y="143"/>
                      </a:cubicBezTo>
                      <a:cubicBezTo>
                        <a:pt x="26" y="143"/>
                        <a:pt x="43" y="123"/>
                        <a:pt x="47" y="94"/>
                      </a:cubicBezTo>
                      <a:cubicBezTo>
                        <a:pt x="47" y="94"/>
                        <a:pt x="47" y="94"/>
                        <a:pt x="47" y="93"/>
                      </a:cubicBezTo>
                      <a:cubicBezTo>
                        <a:pt x="47" y="93"/>
                        <a:pt x="47" y="93"/>
                        <a:pt x="47" y="93"/>
                      </a:cubicBezTo>
                      <a:cubicBezTo>
                        <a:pt x="47" y="93"/>
                        <a:pt x="47" y="93"/>
                        <a:pt x="47" y="93"/>
                      </a:cubicBezTo>
                      <a:cubicBezTo>
                        <a:pt x="47" y="93"/>
                        <a:pt x="47" y="93"/>
                        <a:pt x="47" y="93"/>
                      </a:cubicBezTo>
                      <a:cubicBezTo>
                        <a:pt x="47" y="93"/>
                        <a:pt x="47" y="92"/>
                        <a:pt x="47" y="92"/>
                      </a:cubicBezTo>
                      <a:cubicBezTo>
                        <a:pt x="48" y="91"/>
                        <a:pt x="48" y="89"/>
                        <a:pt x="48" y="87"/>
                      </a:cubicBezTo>
                      <a:cubicBezTo>
                        <a:pt x="48" y="57"/>
                        <a:pt x="10" y="48"/>
                        <a:pt x="10" y="48"/>
                      </a:cubicBezTo>
                      <a:cubicBezTo>
                        <a:pt x="10" y="48"/>
                        <a:pt x="10" y="48"/>
                        <a:pt x="10" y="48"/>
                      </a:cubicBezTo>
                      <a:cubicBezTo>
                        <a:pt x="10" y="48"/>
                        <a:pt x="10" y="48"/>
                        <a:pt x="10" y="48"/>
                      </a:cubicBezTo>
                      <a:cubicBezTo>
                        <a:pt x="10" y="48"/>
                        <a:pt x="10" y="48"/>
                        <a:pt x="10" y="48"/>
                      </a:cubicBezTo>
                      <a:cubicBezTo>
                        <a:pt x="10" y="48"/>
                        <a:pt x="10" y="48"/>
                        <a:pt x="10" y="48"/>
                      </a:cubicBezTo>
                      <a:cubicBezTo>
                        <a:pt x="15" y="43"/>
                        <a:pt x="39" y="26"/>
                        <a:pt x="31" y="0"/>
                      </a:cubicBezTo>
                    </a:path>
                  </a:pathLst>
                </a:custGeom>
                <a:solidFill>
                  <a:srgbClr val="FBB02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472" name="Freeform 22">
                  <a:extLst>
                    <a:ext uri="{FF2B5EF4-FFF2-40B4-BE49-F238E27FC236}">
                      <a16:creationId xmlns:a16="http://schemas.microsoft.com/office/drawing/2014/main" id="{F6D0D22B-03AF-CBD6-0FBD-2C0C80ADC0B4}"/>
                    </a:ext>
                  </a:extLst>
                </p:cNvPr>
                <p:cNvSpPr>
                  <a:spLocks noEditPoints="1"/>
                </p:cNvSpPr>
                <p:nvPr/>
              </p:nvSpPr>
              <p:spPr bwMode="auto">
                <a:xfrm>
                  <a:off x="2800351" y="1660525"/>
                  <a:ext cx="449263" cy="128588"/>
                </a:xfrm>
                <a:custGeom>
                  <a:avLst/>
                  <a:gdLst>
                    <a:gd name="T0" fmla="*/ 2147483646 w 106"/>
                    <a:gd name="T1" fmla="*/ 2147483646 h 30"/>
                    <a:gd name="T2" fmla="*/ 0 w 106"/>
                    <a:gd name="T3" fmla="*/ 2147483646 h 30"/>
                    <a:gd name="T4" fmla="*/ 2147483646 w 106"/>
                    <a:gd name="T5" fmla="*/ 2147483646 h 30"/>
                    <a:gd name="T6" fmla="*/ 2147483646 w 106"/>
                    <a:gd name="T7" fmla="*/ 2147483646 h 30"/>
                    <a:gd name="T8" fmla="*/ 2147483646 w 106"/>
                    <a:gd name="T9" fmla="*/ 2147483646 h 30"/>
                    <a:gd name="T10" fmla="*/ 2147483646 w 106"/>
                    <a:gd name="T11" fmla="*/ 2147483646 h 30"/>
                    <a:gd name="T12" fmla="*/ 2147483646 w 106"/>
                    <a:gd name="T13" fmla="*/ 0 h 30"/>
                    <a:gd name="T14" fmla="*/ 2147483646 w 106"/>
                    <a:gd name="T15" fmla="*/ 0 h 30"/>
                    <a:gd name="T16" fmla="*/ 2147483646 w 106"/>
                    <a:gd name="T17" fmla="*/ 0 h 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6" h="30">
                      <a:moveTo>
                        <a:pt x="5" y="17"/>
                      </a:moveTo>
                      <a:cubicBezTo>
                        <a:pt x="3" y="17"/>
                        <a:pt x="2" y="18"/>
                        <a:pt x="0" y="18"/>
                      </a:cubicBezTo>
                      <a:cubicBezTo>
                        <a:pt x="6" y="23"/>
                        <a:pt x="13" y="26"/>
                        <a:pt x="20" y="29"/>
                      </a:cubicBezTo>
                      <a:cubicBezTo>
                        <a:pt x="22" y="29"/>
                        <a:pt x="25" y="30"/>
                        <a:pt x="27" y="30"/>
                      </a:cubicBezTo>
                      <a:cubicBezTo>
                        <a:pt x="23" y="28"/>
                        <a:pt x="19" y="26"/>
                        <a:pt x="15" y="24"/>
                      </a:cubicBezTo>
                      <a:cubicBezTo>
                        <a:pt x="11" y="22"/>
                        <a:pt x="8" y="19"/>
                        <a:pt x="5" y="17"/>
                      </a:cubicBezTo>
                      <a:moveTo>
                        <a:pt x="106" y="0"/>
                      </a:moveTo>
                      <a:cubicBezTo>
                        <a:pt x="106" y="0"/>
                        <a:pt x="106" y="0"/>
                        <a:pt x="106" y="0"/>
                      </a:cubicBezTo>
                      <a:cubicBezTo>
                        <a:pt x="106" y="0"/>
                        <a:pt x="106" y="0"/>
                        <a:pt x="106" y="0"/>
                      </a:cubicBezTo>
                    </a:path>
                  </a:pathLst>
                </a:custGeom>
                <a:solidFill>
                  <a:srgbClr val="FEE9B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473" name="Freeform 23">
                  <a:extLst>
                    <a:ext uri="{FF2B5EF4-FFF2-40B4-BE49-F238E27FC236}">
                      <a16:creationId xmlns:a16="http://schemas.microsoft.com/office/drawing/2014/main" id="{DBFB31C4-CF0C-40B0-E2ED-91BC3C08DA8C}"/>
                    </a:ext>
                  </a:extLst>
                </p:cNvPr>
                <p:cNvSpPr>
                  <a:spLocks noEditPoints="1"/>
                </p:cNvSpPr>
                <p:nvPr/>
              </p:nvSpPr>
              <p:spPr bwMode="auto">
                <a:xfrm>
                  <a:off x="2820989" y="1095375"/>
                  <a:ext cx="1169988" cy="739775"/>
                </a:xfrm>
                <a:custGeom>
                  <a:avLst/>
                  <a:gdLst>
                    <a:gd name="T0" fmla="*/ 2147483646 w 276"/>
                    <a:gd name="T1" fmla="*/ 2147483646 h 174"/>
                    <a:gd name="T2" fmla="*/ 2147483646 w 276"/>
                    <a:gd name="T3" fmla="*/ 2147483646 h 174"/>
                    <a:gd name="T4" fmla="*/ 2147483646 w 276"/>
                    <a:gd name="T5" fmla="*/ 2147483646 h 174"/>
                    <a:gd name="T6" fmla="*/ 2147483646 w 276"/>
                    <a:gd name="T7" fmla="*/ 2147483646 h 174"/>
                    <a:gd name="T8" fmla="*/ 2147483646 w 276"/>
                    <a:gd name="T9" fmla="*/ 2147483646 h 174"/>
                    <a:gd name="T10" fmla="*/ 2147483646 w 276"/>
                    <a:gd name="T11" fmla="*/ 2147483646 h 174"/>
                    <a:gd name="T12" fmla="*/ 2147483646 w 276"/>
                    <a:gd name="T13" fmla="*/ 2147483646 h 174"/>
                    <a:gd name="T14" fmla="*/ 2147483646 w 276"/>
                    <a:gd name="T15" fmla="*/ 2147483646 h 174"/>
                    <a:gd name="T16" fmla="*/ 2147483646 w 276"/>
                    <a:gd name="T17" fmla="*/ 2147483646 h 174"/>
                    <a:gd name="T18" fmla="*/ 2147483646 w 276"/>
                    <a:gd name="T19" fmla="*/ 2147483646 h 174"/>
                    <a:gd name="T20" fmla="*/ 2147483646 w 276"/>
                    <a:gd name="T21" fmla="*/ 2147483646 h 174"/>
                    <a:gd name="T22" fmla="*/ 2147483646 w 276"/>
                    <a:gd name="T23" fmla="*/ 0 h 174"/>
                    <a:gd name="T24" fmla="*/ 2147483646 w 276"/>
                    <a:gd name="T25" fmla="*/ 2147483646 h 174"/>
                    <a:gd name="T26" fmla="*/ 2147483646 w 276"/>
                    <a:gd name="T27" fmla="*/ 2147483646 h 174"/>
                    <a:gd name="T28" fmla="*/ 2147483646 w 276"/>
                    <a:gd name="T29" fmla="*/ 2147483646 h 174"/>
                    <a:gd name="T30" fmla="*/ 2147483646 w 276"/>
                    <a:gd name="T31" fmla="*/ 2147483646 h 174"/>
                    <a:gd name="T32" fmla="*/ 2147483646 w 276"/>
                    <a:gd name="T33" fmla="*/ 2147483646 h 174"/>
                    <a:gd name="T34" fmla="*/ 2147483646 w 276"/>
                    <a:gd name="T35" fmla="*/ 2147483646 h 174"/>
                    <a:gd name="T36" fmla="*/ 2147483646 w 276"/>
                    <a:gd name="T37" fmla="*/ 2147483646 h 174"/>
                    <a:gd name="T38" fmla="*/ 2147483646 w 276"/>
                    <a:gd name="T39" fmla="*/ 2147483646 h 174"/>
                    <a:gd name="T40" fmla="*/ 2147483646 w 276"/>
                    <a:gd name="T41" fmla="*/ 2147483646 h 174"/>
                    <a:gd name="T42" fmla="*/ 2147483646 w 276"/>
                    <a:gd name="T43" fmla="*/ 2147483646 h 174"/>
                    <a:gd name="T44" fmla="*/ 2147483646 w 276"/>
                    <a:gd name="T45" fmla="*/ 2147483646 h 174"/>
                    <a:gd name="T46" fmla="*/ 2147483646 w 276"/>
                    <a:gd name="T47" fmla="*/ 2147483646 h 174"/>
                    <a:gd name="T48" fmla="*/ 2147483646 w 276"/>
                    <a:gd name="T49" fmla="*/ 2147483646 h 174"/>
                    <a:gd name="T50" fmla="*/ 2147483646 w 276"/>
                    <a:gd name="T51" fmla="*/ 2147483646 h 174"/>
                    <a:gd name="T52" fmla="*/ 2147483646 w 276"/>
                    <a:gd name="T53" fmla="*/ 2147483646 h 174"/>
                    <a:gd name="T54" fmla="*/ 2147483646 w 276"/>
                    <a:gd name="T55" fmla="*/ 2147483646 h 174"/>
                    <a:gd name="T56" fmla="*/ 2147483646 w 276"/>
                    <a:gd name="T57" fmla="*/ 2147483646 h 174"/>
                    <a:gd name="T58" fmla="*/ 2147483646 w 276"/>
                    <a:gd name="T59" fmla="*/ 2147483646 h 174"/>
                    <a:gd name="T60" fmla="*/ 2147483646 w 276"/>
                    <a:gd name="T61" fmla="*/ 2147483646 h 174"/>
                    <a:gd name="T62" fmla="*/ 2147483646 w 276"/>
                    <a:gd name="T63" fmla="*/ 2147483646 h 17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76" h="174">
                      <a:moveTo>
                        <a:pt x="140" y="149"/>
                      </a:moveTo>
                      <a:cubicBezTo>
                        <a:pt x="150" y="149"/>
                        <a:pt x="159" y="145"/>
                        <a:pt x="167" y="139"/>
                      </a:cubicBezTo>
                      <a:cubicBezTo>
                        <a:pt x="170" y="137"/>
                        <a:pt x="173" y="132"/>
                        <a:pt x="177" y="132"/>
                      </a:cubicBezTo>
                      <a:cubicBezTo>
                        <a:pt x="178" y="132"/>
                        <a:pt x="178" y="132"/>
                        <a:pt x="178" y="132"/>
                      </a:cubicBezTo>
                      <a:cubicBezTo>
                        <a:pt x="180" y="133"/>
                        <a:pt x="181" y="133"/>
                        <a:pt x="181" y="134"/>
                      </a:cubicBezTo>
                      <a:cubicBezTo>
                        <a:pt x="183" y="137"/>
                        <a:pt x="182" y="142"/>
                        <a:pt x="181" y="145"/>
                      </a:cubicBezTo>
                      <a:cubicBezTo>
                        <a:pt x="176" y="158"/>
                        <a:pt x="160" y="163"/>
                        <a:pt x="148" y="165"/>
                      </a:cubicBezTo>
                      <a:cubicBezTo>
                        <a:pt x="145" y="165"/>
                        <a:pt x="142" y="165"/>
                        <a:pt x="138" y="165"/>
                      </a:cubicBezTo>
                      <a:cubicBezTo>
                        <a:pt x="130" y="165"/>
                        <a:pt x="122" y="164"/>
                        <a:pt x="117" y="158"/>
                      </a:cubicBezTo>
                      <a:cubicBezTo>
                        <a:pt x="113" y="155"/>
                        <a:pt x="110" y="149"/>
                        <a:pt x="112" y="144"/>
                      </a:cubicBezTo>
                      <a:cubicBezTo>
                        <a:pt x="119" y="144"/>
                        <a:pt x="126" y="147"/>
                        <a:pt x="133" y="148"/>
                      </a:cubicBezTo>
                      <a:cubicBezTo>
                        <a:pt x="135" y="148"/>
                        <a:pt x="138" y="149"/>
                        <a:pt x="140" y="149"/>
                      </a:cubicBezTo>
                      <a:moveTo>
                        <a:pt x="234" y="116"/>
                      </a:moveTo>
                      <a:cubicBezTo>
                        <a:pt x="229" y="116"/>
                        <a:pt x="224" y="115"/>
                        <a:pt x="221" y="111"/>
                      </a:cubicBezTo>
                      <a:cubicBezTo>
                        <a:pt x="226" y="105"/>
                        <a:pt x="232" y="102"/>
                        <a:pt x="238" y="97"/>
                      </a:cubicBezTo>
                      <a:cubicBezTo>
                        <a:pt x="247" y="88"/>
                        <a:pt x="250" y="76"/>
                        <a:pt x="251" y="64"/>
                      </a:cubicBezTo>
                      <a:cubicBezTo>
                        <a:pt x="251" y="60"/>
                        <a:pt x="248" y="54"/>
                        <a:pt x="252" y="51"/>
                      </a:cubicBezTo>
                      <a:cubicBezTo>
                        <a:pt x="253" y="50"/>
                        <a:pt x="254" y="50"/>
                        <a:pt x="255" y="50"/>
                      </a:cubicBezTo>
                      <a:cubicBezTo>
                        <a:pt x="255" y="50"/>
                        <a:pt x="255" y="50"/>
                        <a:pt x="255" y="50"/>
                      </a:cubicBezTo>
                      <a:cubicBezTo>
                        <a:pt x="259" y="50"/>
                        <a:pt x="262" y="54"/>
                        <a:pt x="264" y="57"/>
                      </a:cubicBezTo>
                      <a:cubicBezTo>
                        <a:pt x="271" y="68"/>
                        <a:pt x="266" y="84"/>
                        <a:pt x="260" y="95"/>
                      </a:cubicBezTo>
                      <a:cubicBezTo>
                        <a:pt x="255" y="103"/>
                        <a:pt x="247" y="115"/>
                        <a:pt x="236" y="116"/>
                      </a:cubicBezTo>
                      <a:cubicBezTo>
                        <a:pt x="235" y="116"/>
                        <a:pt x="234" y="116"/>
                        <a:pt x="234" y="116"/>
                      </a:cubicBezTo>
                      <a:moveTo>
                        <a:pt x="257" y="0"/>
                      </a:moveTo>
                      <a:cubicBezTo>
                        <a:pt x="204" y="74"/>
                        <a:pt x="132" y="110"/>
                        <a:pt x="34" y="141"/>
                      </a:cubicBezTo>
                      <a:cubicBezTo>
                        <a:pt x="35" y="141"/>
                        <a:pt x="36" y="141"/>
                        <a:pt x="38" y="141"/>
                      </a:cubicBezTo>
                      <a:cubicBezTo>
                        <a:pt x="39" y="141"/>
                        <a:pt x="40" y="141"/>
                        <a:pt x="41" y="141"/>
                      </a:cubicBezTo>
                      <a:cubicBezTo>
                        <a:pt x="43" y="141"/>
                        <a:pt x="47" y="140"/>
                        <a:pt x="50" y="140"/>
                      </a:cubicBezTo>
                      <a:cubicBezTo>
                        <a:pt x="51" y="140"/>
                        <a:pt x="53" y="140"/>
                        <a:pt x="54" y="141"/>
                      </a:cubicBezTo>
                      <a:cubicBezTo>
                        <a:pt x="55" y="142"/>
                        <a:pt x="56" y="143"/>
                        <a:pt x="56" y="145"/>
                      </a:cubicBezTo>
                      <a:cubicBezTo>
                        <a:pt x="55" y="148"/>
                        <a:pt x="52" y="152"/>
                        <a:pt x="49" y="154"/>
                      </a:cubicBezTo>
                      <a:cubicBezTo>
                        <a:pt x="45" y="157"/>
                        <a:pt x="40" y="158"/>
                        <a:pt x="34" y="158"/>
                      </a:cubicBezTo>
                      <a:cubicBezTo>
                        <a:pt x="26" y="158"/>
                        <a:pt x="18" y="155"/>
                        <a:pt x="11" y="152"/>
                      </a:cubicBezTo>
                      <a:cubicBezTo>
                        <a:pt x="9" y="151"/>
                        <a:pt x="8" y="150"/>
                        <a:pt x="6" y="149"/>
                      </a:cubicBezTo>
                      <a:cubicBezTo>
                        <a:pt x="4" y="149"/>
                        <a:pt x="2" y="150"/>
                        <a:pt x="0" y="150"/>
                      </a:cubicBezTo>
                      <a:cubicBezTo>
                        <a:pt x="3" y="152"/>
                        <a:pt x="6" y="155"/>
                        <a:pt x="10" y="157"/>
                      </a:cubicBezTo>
                      <a:cubicBezTo>
                        <a:pt x="14" y="159"/>
                        <a:pt x="18" y="161"/>
                        <a:pt x="22" y="163"/>
                      </a:cubicBezTo>
                      <a:cubicBezTo>
                        <a:pt x="24" y="163"/>
                        <a:pt x="26" y="163"/>
                        <a:pt x="28" y="163"/>
                      </a:cubicBezTo>
                      <a:cubicBezTo>
                        <a:pt x="45" y="163"/>
                        <a:pt x="60" y="158"/>
                        <a:pt x="72" y="152"/>
                      </a:cubicBezTo>
                      <a:cubicBezTo>
                        <a:pt x="76" y="149"/>
                        <a:pt x="80" y="145"/>
                        <a:pt x="84" y="140"/>
                      </a:cubicBezTo>
                      <a:cubicBezTo>
                        <a:pt x="86" y="137"/>
                        <a:pt x="88" y="133"/>
                        <a:pt x="91" y="132"/>
                      </a:cubicBezTo>
                      <a:cubicBezTo>
                        <a:pt x="92" y="132"/>
                        <a:pt x="93" y="132"/>
                        <a:pt x="93" y="132"/>
                      </a:cubicBezTo>
                      <a:cubicBezTo>
                        <a:pt x="94" y="132"/>
                        <a:pt x="94" y="132"/>
                        <a:pt x="95" y="133"/>
                      </a:cubicBezTo>
                      <a:cubicBezTo>
                        <a:pt x="95" y="134"/>
                        <a:pt x="96" y="136"/>
                        <a:pt x="96" y="137"/>
                      </a:cubicBezTo>
                      <a:cubicBezTo>
                        <a:pt x="99" y="135"/>
                        <a:pt x="101" y="133"/>
                        <a:pt x="101" y="133"/>
                      </a:cubicBezTo>
                      <a:cubicBezTo>
                        <a:pt x="101" y="133"/>
                        <a:pt x="101" y="133"/>
                        <a:pt x="101" y="133"/>
                      </a:cubicBezTo>
                      <a:cubicBezTo>
                        <a:pt x="101" y="133"/>
                        <a:pt x="101" y="133"/>
                        <a:pt x="101" y="133"/>
                      </a:cubicBezTo>
                      <a:cubicBezTo>
                        <a:pt x="101" y="133"/>
                        <a:pt x="101" y="133"/>
                        <a:pt x="101" y="133"/>
                      </a:cubicBezTo>
                      <a:cubicBezTo>
                        <a:pt x="102" y="135"/>
                        <a:pt x="103" y="168"/>
                        <a:pt x="135" y="174"/>
                      </a:cubicBezTo>
                      <a:cubicBezTo>
                        <a:pt x="136" y="174"/>
                        <a:pt x="137" y="174"/>
                        <a:pt x="139" y="174"/>
                      </a:cubicBezTo>
                      <a:cubicBezTo>
                        <a:pt x="142" y="174"/>
                        <a:pt x="146" y="174"/>
                        <a:pt x="150" y="173"/>
                      </a:cubicBezTo>
                      <a:cubicBezTo>
                        <a:pt x="180" y="168"/>
                        <a:pt x="201" y="145"/>
                        <a:pt x="195" y="115"/>
                      </a:cubicBezTo>
                      <a:cubicBezTo>
                        <a:pt x="194" y="114"/>
                        <a:pt x="197" y="113"/>
                        <a:pt x="199" y="113"/>
                      </a:cubicBezTo>
                      <a:cubicBezTo>
                        <a:pt x="200" y="113"/>
                        <a:pt x="200" y="113"/>
                        <a:pt x="200" y="113"/>
                      </a:cubicBezTo>
                      <a:cubicBezTo>
                        <a:pt x="203" y="115"/>
                        <a:pt x="205" y="116"/>
                        <a:pt x="207" y="118"/>
                      </a:cubicBezTo>
                      <a:cubicBezTo>
                        <a:pt x="207" y="115"/>
                        <a:pt x="207" y="114"/>
                        <a:pt x="207" y="114"/>
                      </a:cubicBezTo>
                      <a:cubicBezTo>
                        <a:pt x="207" y="114"/>
                        <a:pt x="207" y="114"/>
                        <a:pt x="207" y="114"/>
                      </a:cubicBezTo>
                      <a:cubicBezTo>
                        <a:pt x="207" y="114"/>
                        <a:pt x="207" y="114"/>
                        <a:pt x="207" y="114"/>
                      </a:cubicBezTo>
                      <a:cubicBezTo>
                        <a:pt x="212" y="118"/>
                        <a:pt x="217" y="121"/>
                        <a:pt x="222" y="123"/>
                      </a:cubicBezTo>
                      <a:cubicBezTo>
                        <a:pt x="225" y="124"/>
                        <a:pt x="229" y="124"/>
                        <a:pt x="232" y="124"/>
                      </a:cubicBezTo>
                      <a:cubicBezTo>
                        <a:pt x="245" y="124"/>
                        <a:pt x="258" y="118"/>
                        <a:pt x="265" y="103"/>
                      </a:cubicBezTo>
                      <a:cubicBezTo>
                        <a:pt x="270" y="90"/>
                        <a:pt x="276" y="73"/>
                        <a:pt x="270" y="60"/>
                      </a:cubicBezTo>
                      <a:cubicBezTo>
                        <a:pt x="264" y="46"/>
                        <a:pt x="250" y="37"/>
                        <a:pt x="235" y="33"/>
                      </a:cubicBezTo>
                      <a:cubicBezTo>
                        <a:pt x="235" y="33"/>
                        <a:pt x="234" y="32"/>
                        <a:pt x="235" y="32"/>
                      </a:cubicBezTo>
                      <a:cubicBezTo>
                        <a:pt x="245" y="23"/>
                        <a:pt x="254" y="12"/>
                        <a:pt x="257" y="0"/>
                      </a:cubicBezTo>
                    </a:path>
                  </a:pathLst>
                </a:custGeom>
                <a:solidFill>
                  <a:srgbClr val="FBB02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474" name="Freeform 24">
                  <a:extLst>
                    <a:ext uri="{FF2B5EF4-FFF2-40B4-BE49-F238E27FC236}">
                      <a16:creationId xmlns:a16="http://schemas.microsoft.com/office/drawing/2014/main" id="{2B958489-F840-75A5-E698-8FE1465F8F00}"/>
                    </a:ext>
                  </a:extLst>
                </p:cNvPr>
                <p:cNvSpPr>
                  <a:spLocks/>
                </p:cNvSpPr>
                <p:nvPr/>
              </p:nvSpPr>
              <p:spPr bwMode="auto">
                <a:xfrm>
                  <a:off x="3462339" y="1839913"/>
                  <a:ext cx="33338" cy="0"/>
                </a:xfrm>
                <a:custGeom>
                  <a:avLst/>
                  <a:gdLst>
                    <a:gd name="T0" fmla="*/ 2147483646 w 8"/>
                    <a:gd name="T1" fmla="*/ 0 w 8"/>
                    <a:gd name="T2" fmla="*/ 0 w 8"/>
                    <a:gd name="T3" fmla="*/ 2147483646 w 8"/>
                    <a:gd name="T4" fmla="*/ 0 60000 65536"/>
                    <a:gd name="T5" fmla="*/ 0 60000 65536"/>
                    <a:gd name="T6" fmla="*/ 0 60000 65536"/>
                    <a:gd name="T7" fmla="*/ 0 60000 65536"/>
                  </a:gdLst>
                  <a:ahLst/>
                  <a:cxnLst>
                    <a:cxn ang="T4">
                      <a:pos x="T0" y="0"/>
                    </a:cxn>
                    <a:cxn ang="T5">
                      <a:pos x="T1" y="0"/>
                    </a:cxn>
                    <a:cxn ang="T6">
                      <a:pos x="T2" y="0"/>
                    </a:cxn>
                    <a:cxn ang="T7">
                      <a:pos x="T3" y="0"/>
                    </a:cxn>
                  </a:cxnLst>
                  <a:rect l="0" t="0" r="r" b="b"/>
                  <a:pathLst>
                    <a:path w="8">
                      <a:moveTo>
                        <a:pt x="8" y="0"/>
                      </a:moveTo>
                      <a:cubicBezTo>
                        <a:pt x="5" y="0"/>
                        <a:pt x="2" y="0"/>
                        <a:pt x="0" y="0"/>
                      </a:cubicBezTo>
                      <a:cubicBezTo>
                        <a:pt x="0" y="0"/>
                        <a:pt x="0" y="0"/>
                        <a:pt x="0" y="0"/>
                      </a:cubicBezTo>
                      <a:cubicBezTo>
                        <a:pt x="2" y="0"/>
                        <a:pt x="5" y="0"/>
                        <a:pt x="8" y="0"/>
                      </a:cubicBezTo>
                    </a:path>
                  </a:pathLst>
                </a:custGeom>
                <a:solidFill>
                  <a:srgbClr val="FEE9B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475" name="Freeform 25">
                  <a:extLst>
                    <a:ext uri="{FF2B5EF4-FFF2-40B4-BE49-F238E27FC236}">
                      <a16:creationId xmlns:a16="http://schemas.microsoft.com/office/drawing/2014/main" id="{B1238081-CAB2-8EDE-4508-A6256F0B9306}"/>
                    </a:ext>
                  </a:extLst>
                </p:cNvPr>
                <p:cNvSpPr>
                  <a:spLocks noEditPoints="1"/>
                </p:cNvSpPr>
                <p:nvPr/>
              </p:nvSpPr>
              <p:spPr bwMode="auto">
                <a:xfrm>
                  <a:off x="3178176" y="1601788"/>
                  <a:ext cx="525463" cy="238125"/>
                </a:xfrm>
                <a:custGeom>
                  <a:avLst/>
                  <a:gdLst>
                    <a:gd name="T0" fmla="*/ 2147483646 w 124"/>
                    <a:gd name="T1" fmla="*/ 2147483646 h 56"/>
                    <a:gd name="T2" fmla="*/ 0 w 124"/>
                    <a:gd name="T3" fmla="*/ 2147483646 h 56"/>
                    <a:gd name="T4" fmla="*/ 2147483646 w 124"/>
                    <a:gd name="T5" fmla="*/ 2147483646 h 56"/>
                    <a:gd name="T6" fmla="*/ 2147483646 w 124"/>
                    <a:gd name="T7" fmla="*/ 2147483646 h 56"/>
                    <a:gd name="T8" fmla="*/ 2147483646 w 124"/>
                    <a:gd name="T9" fmla="*/ 0 h 56"/>
                    <a:gd name="T10" fmla="*/ 2147483646 w 124"/>
                    <a:gd name="T11" fmla="*/ 2147483646 h 56"/>
                    <a:gd name="T12" fmla="*/ 2147483646 w 124"/>
                    <a:gd name="T13" fmla="*/ 2147483646 h 56"/>
                    <a:gd name="T14" fmla="*/ 2147483646 w 124"/>
                    <a:gd name="T15" fmla="*/ 2147483646 h 56"/>
                    <a:gd name="T16" fmla="*/ 2147483646 w 124"/>
                    <a:gd name="T17" fmla="*/ 2147483646 h 56"/>
                    <a:gd name="T18" fmla="*/ 2147483646 w 124"/>
                    <a:gd name="T19" fmla="*/ 2147483646 h 56"/>
                    <a:gd name="T20" fmla="*/ 2147483646 w 124"/>
                    <a:gd name="T21" fmla="*/ 2147483646 h 56"/>
                    <a:gd name="T22" fmla="*/ 2147483646 w 124"/>
                    <a:gd name="T23" fmla="*/ 2147483646 h 56"/>
                    <a:gd name="T24" fmla="*/ 2147483646 w 124"/>
                    <a:gd name="T25" fmla="*/ 0 h 5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24" h="56">
                      <a:moveTo>
                        <a:pt x="6" y="20"/>
                      </a:moveTo>
                      <a:cubicBezTo>
                        <a:pt x="4" y="22"/>
                        <a:pt x="2" y="24"/>
                        <a:pt x="0" y="26"/>
                      </a:cubicBezTo>
                      <a:cubicBezTo>
                        <a:pt x="3" y="25"/>
                        <a:pt x="4" y="23"/>
                        <a:pt x="6" y="22"/>
                      </a:cubicBezTo>
                      <a:cubicBezTo>
                        <a:pt x="6" y="21"/>
                        <a:pt x="6" y="21"/>
                        <a:pt x="6" y="20"/>
                      </a:cubicBezTo>
                      <a:moveTo>
                        <a:pt x="117" y="0"/>
                      </a:moveTo>
                      <a:cubicBezTo>
                        <a:pt x="117" y="2"/>
                        <a:pt x="117" y="4"/>
                        <a:pt x="117" y="6"/>
                      </a:cubicBezTo>
                      <a:cubicBezTo>
                        <a:pt x="116" y="30"/>
                        <a:pt x="101" y="49"/>
                        <a:pt x="77" y="55"/>
                      </a:cubicBezTo>
                      <a:cubicBezTo>
                        <a:pt x="74" y="55"/>
                        <a:pt x="70" y="56"/>
                        <a:pt x="67" y="56"/>
                      </a:cubicBezTo>
                      <a:cubicBezTo>
                        <a:pt x="69" y="56"/>
                        <a:pt x="72" y="56"/>
                        <a:pt x="75" y="56"/>
                      </a:cubicBezTo>
                      <a:cubicBezTo>
                        <a:pt x="75" y="56"/>
                        <a:pt x="75" y="56"/>
                        <a:pt x="75" y="56"/>
                      </a:cubicBezTo>
                      <a:cubicBezTo>
                        <a:pt x="118" y="50"/>
                        <a:pt x="124" y="20"/>
                        <a:pt x="124" y="4"/>
                      </a:cubicBezTo>
                      <a:cubicBezTo>
                        <a:pt x="124" y="4"/>
                        <a:pt x="124" y="4"/>
                        <a:pt x="124" y="4"/>
                      </a:cubicBezTo>
                      <a:cubicBezTo>
                        <a:pt x="122" y="3"/>
                        <a:pt x="119" y="1"/>
                        <a:pt x="117" y="0"/>
                      </a:cubicBezTo>
                    </a:path>
                  </a:pathLst>
                </a:custGeom>
                <a:solidFill>
                  <a:srgbClr val="FBB02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476" name="Freeform 26">
                  <a:extLst>
                    <a:ext uri="{FF2B5EF4-FFF2-40B4-BE49-F238E27FC236}">
                      <a16:creationId xmlns:a16="http://schemas.microsoft.com/office/drawing/2014/main" id="{E540E62E-618F-28E5-B4BD-D0713DCC58A6}"/>
                    </a:ext>
                  </a:extLst>
                </p:cNvPr>
                <p:cNvSpPr>
                  <a:spLocks/>
                </p:cNvSpPr>
                <p:nvPr/>
              </p:nvSpPr>
              <p:spPr bwMode="auto">
                <a:xfrm>
                  <a:off x="2770189" y="1741488"/>
                  <a:ext cx="17463" cy="7938"/>
                </a:xfrm>
                <a:custGeom>
                  <a:avLst/>
                  <a:gdLst>
                    <a:gd name="T0" fmla="*/ 2147483646 w 4"/>
                    <a:gd name="T1" fmla="*/ 0 h 2"/>
                    <a:gd name="T2" fmla="*/ 2147483646 w 4"/>
                    <a:gd name="T3" fmla="*/ 0 h 2"/>
                    <a:gd name="T4" fmla="*/ 2147483646 w 4"/>
                    <a:gd name="T5" fmla="*/ 2147483646 h 2"/>
                    <a:gd name="T6" fmla="*/ 2147483646 w 4"/>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 h="2">
                      <a:moveTo>
                        <a:pt x="1" y="0"/>
                      </a:moveTo>
                      <a:cubicBezTo>
                        <a:pt x="1" y="0"/>
                        <a:pt x="0" y="0"/>
                        <a:pt x="1" y="0"/>
                      </a:cubicBezTo>
                      <a:cubicBezTo>
                        <a:pt x="2" y="1"/>
                        <a:pt x="3" y="1"/>
                        <a:pt x="4" y="2"/>
                      </a:cubicBezTo>
                      <a:cubicBezTo>
                        <a:pt x="3" y="1"/>
                        <a:pt x="2" y="1"/>
                        <a:pt x="1" y="0"/>
                      </a:cubicBezTo>
                    </a:path>
                  </a:pathLst>
                </a:custGeom>
                <a:solidFill>
                  <a:srgbClr val="FEE9B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477" name="Freeform 27">
                  <a:extLst>
                    <a:ext uri="{FF2B5EF4-FFF2-40B4-BE49-F238E27FC236}">
                      <a16:creationId xmlns:a16="http://schemas.microsoft.com/office/drawing/2014/main" id="{38ADB1DE-5BFC-41A0-B277-9B4639A3E397}"/>
                    </a:ext>
                  </a:extLst>
                </p:cNvPr>
                <p:cNvSpPr>
                  <a:spLocks/>
                </p:cNvSpPr>
                <p:nvPr/>
              </p:nvSpPr>
              <p:spPr bwMode="auto">
                <a:xfrm>
                  <a:off x="2482851" y="622300"/>
                  <a:ext cx="1530350" cy="1233488"/>
                </a:xfrm>
                <a:custGeom>
                  <a:avLst/>
                  <a:gdLst>
                    <a:gd name="T0" fmla="*/ 2147483646 w 361"/>
                    <a:gd name="T1" fmla="*/ 2147483646 h 290"/>
                    <a:gd name="T2" fmla="*/ 2147483646 w 361"/>
                    <a:gd name="T3" fmla="*/ 2147483646 h 290"/>
                    <a:gd name="T4" fmla="*/ 2147483646 w 361"/>
                    <a:gd name="T5" fmla="*/ 2147483646 h 290"/>
                    <a:gd name="T6" fmla="*/ 2147483646 w 361"/>
                    <a:gd name="T7" fmla="*/ 2147483646 h 290"/>
                    <a:gd name="T8" fmla="*/ 2147483646 w 361"/>
                    <a:gd name="T9" fmla="*/ 2147483646 h 290"/>
                    <a:gd name="T10" fmla="*/ 2147483646 w 361"/>
                    <a:gd name="T11" fmla="*/ 2147483646 h 290"/>
                    <a:gd name="T12" fmla="*/ 2147483646 w 361"/>
                    <a:gd name="T13" fmla="*/ 2147483646 h 290"/>
                    <a:gd name="T14" fmla="*/ 2147483646 w 361"/>
                    <a:gd name="T15" fmla="*/ 2147483646 h 290"/>
                    <a:gd name="T16" fmla="*/ 2147483646 w 361"/>
                    <a:gd name="T17" fmla="*/ 2147483646 h 290"/>
                    <a:gd name="T18" fmla="*/ 2147483646 w 361"/>
                    <a:gd name="T19" fmla="*/ 2147483646 h 290"/>
                    <a:gd name="T20" fmla="*/ 2147483646 w 361"/>
                    <a:gd name="T21" fmla="*/ 2147483646 h 290"/>
                    <a:gd name="T22" fmla="*/ 2147483646 w 361"/>
                    <a:gd name="T23" fmla="*/ 2147483646 h 290"/>
                    <a:gd name="T24" fmla="*/ 2147483646 w 361"/>
                    <a:gd name="T25" fmla="*/ 2147483646 h 290"/>
                    <a:gd name="T26" fmla="*/ 2147483646 w 361"/>
                    <a:gd name="T27" fmla="*/ 2147483646 h 290"/>
                    <a:gd name="T28" fmla="*/ 2147483646 w 361"/>
                    <a:gd name="T29" fmla="*/ 2147483646 h 290"/>
                    <a:gd name="T30" fmla="*/ 2147483646 w 361"/>
                    <a:gd name="T31" fmla="*/ 2147483646 h 290"/>
                    <a:gd name="T32" fmla="*/ 2147483646 w 361"/>
                    <a:gd name="T33" fmla="*/ 2147483646 h 290"/>
                    <a:gd name="T34" fmla="*/ 2147483646 w 361"/>
                    <a:gd name="T35" fmla="*/ 2147483646 h 290"/>
                    <a:gd name="T36" fmla="*/ 2147483646 w 361"/>
                    <a:gd name="T37" fmla="*/ 2147483646 h 290"/>
                    <a:gd name="T38" fmla="*/ 2147483646 w 361"/>
                    <a:gd name="T39" fmla="*/ 2147483646 h 290"/>
                    <a:gd name="T40" fmla="*/ 2147483646 w 361"/>
                    <a:gd name="T41" fmla="*/ 2147483646 h 290"/>
                    <a:gd name="T42" fmla="*/ 2147483646 w 361"/>
                    <a:gd name="T43" fmla="*/ 2147483646 h 290"/>
                    <a:gd name="T44" fmla="*/ 2147483646 w 361"/>
                    <a:gd name="T45" fmla="*/ 2147483646 h 290"/>
                    <a:gd name="T46" fmla="*/ 2147483646 w 361"/>
                    <a:gd name="T47" fmla="*/ 2147483646 h 290"/>
                    <a:gd name="T48" fmla="*/ 2147483646 w 361"/>
                    <a:gd name="T49" fmla="*/ 2147483646 h 290"/>
                    <a:gd name="T50" fmla="*/ 2147483646 w 361"/>
                    <a:gd name="T51" fmla="*/ 2147483646 h 290"/>
                    <a:gd name="T52" fmla="*/ 2147483646 w 361"/>
                    <a:gd name="T53" fmla="*/ 2147483646 h 290"/>
                    <a:gd name="T54" fmla="*/ 2147483646 w 361"/>
                    <a:gd name="T55" fmla="*/ 2147483646 h 290"/>
                    <a:gd name="T56" fmla="*/ 2147483646 w 361"/>
                    <a:gd name="T57" fmla="*/ 2147483646 h 290"/>
                    <a:gd name="T58" fmla="*/ 2147483646 w 361"/>
                    <a:gd name="T59" fmla="*/ 2147483646 h 290"/>
                    <a:gd name="T60" fmla="*/ 2147483646 w 361"/>
                    <a:gd name="T61" fmla="*/ 2147483646 h 290"/>
                    <a:gd name="T62" fmla="*/ 2147483646 w 361"/>
                    <a:gd name="T63" fmla="*/ 2147483646 h 290"/>
                    <a:gd name="T64" fmla="*/ 2147483646 w 361"/>
                    <a:gd name="T65" fmla="*/ 2147483646 h 290"/>
                    <a:gd name="T66" fmla="*/ 2147483646 w 361"/>
                    <a:gd name="T67" fmla="*/ 2147483646 h 290"/>
                    <a:gd name="T68" fmla="*/ 2147483646 w 361"/>
                    <a:gd name="T69" fmla="*/ 2147483646 h 290"/>
                    <a:gd name="T70" fmla="*/ 2147483646 w 361"/>
                    <a:gd name="T71" fmla="*/ 2147483646 h 290"/>
                    <a:gd name="T72" fmla="*/ 2147483646 w 361"/>
                    <a:gd name="T73" fmla="*/ 2147483646 h 290"/>
                    <a:gd name="T74" fmla="*/ 2147483646 w 361"/>
                    <a:gd name="T75" fmla="*/ 2147483646 h 290"/>
                    <a:gd name="T76" fmla="*/ 2147483646 w 361"/>
                    <a:gd name="T77" fmla="*/ 2147483646 h 290"/>
                    <a:gd name="T78" fmla="*/ 2147483646 w 361"/>
                    <a:gd name="T79" fmla="*/ 2147483646 h 290"/>
                    <a:gd name="T80" fmla="*/ 2147483646 w 361"/>
                    <a:gd name="T81" fmla="*/ 2147483646 h 290"/>
                    <a:gd name="T82" fmla="*/ 2147483646 w 361"/>
                    <a:gd name="T83" fmla="*/ 2147483646 h 290"/>
                    <a:gd name="T84" fmla="*/ 2147483646 w 361"/>
                    <a:gd name="T85" fmla="*/ 2147483646 h 290"/>
                    <a:gd name="T86" fmla="*/ 2147483646 w 361"/>
                    <a:gd name="T87" fmla="*/ 2147483646 h 290"/>
                    <a:gd name="T88" fmla="*/ 2147483646 w 361"/>
                    <a:gd name="T89" fmla="*/ 2147483646 h 290"/>
                    <a:gd name="T90" fmla="*/ 2147483646 w 361"/>
                    <a:gd name="T91" fmla="*/ 2147483646 h 29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61" h="290">
                      <a:moveTo>
                        <a:pt x="126" y="89"/>
                      </a:moveTo>
                      <a:cubicBezTo>
                        <a:pt x="123" y="74"/>
                        <a:pt x="126" y="57"/>
                        <a:pt x="137" y="45"/>
                      </a:cubicBezTo>
                      <a:cubicBezTo>
                        <a:pt x="155" y="24"/>
                        <a:pt x="195" y="25"/>
                        <a:pt x="217" y="38"/>
                      </a:cubicBezTo>
                      <a:cubicBezTo>
                        <a:pt x="230" y="46"/>
                        <a:pt x="236" y="60"/>
                        <a:pt x="237" y="74"/>
                      </a:cubicBezTo>
                      <a:cubicBezTo>
                        <a:pt x="238" y="75"/>
                        <a:pt x="242" y="73"/>
                        <a:pt x="243" y="73"/>
                      </a:cubicBezTo>
                      <a:cubicBezTo>
                        <a:pt x="248" y="67"/>
                        <a:pt x="255" y="63"/>
                        <a:pt x="261" y="59"/>
                      </a:cubicBezTo>
                      <a:cubicBezTo>
                        <a:pt x="290" y="42"/>
                        <a:pt x="317" y="63"/>
                        <a:pt x="332" y="87"/>
                      </a:cubicBezTo>
                      <a:cubicBezTo>
                        <a:pt x="345" y="109"/>
                        <a:pt x="331" y="128"/>
                        <a:pt x="315" y="143"/>
                      </a:cubicBezTo>
                      <a:cubicBezTo>
                        <a:pt x="314" y="143"/>
                        <a:pt x="315" y="144"/>
                        <a:pt x="315" y="144"/>
                      </a:cubicBezTo>
                      <a:cubicBezTo>
                        <a:pt x="330" y="148"/>
                        <a:pt x="344" y="157"/>
                        <a:pt x="350" y="171"/>
                      </a:cubicBezTo>
                      <a:cubicBezTo>
                        <a:pt x="356" y="184"/>
                        <a:pt x="350" y="201"/>
                        <a:pt x="345" y="214"/>
                      </a:cubicBezTo>
                      <a:cubicBezTo>
                        <a:pt x="332" y="242"/>
                        <a:pt x="302" y="240"/>
                        <a:pt x="280" y="224"/>
                      </a:cubicBezTo>
                      <a:cubicBezTo>
                        <a:pt x="279" y="223"/>
                        <a:pt x="274" y="224"/>
                        <a:pt x="275" y="226"/>
                      </a:cubicBezTo>
                      <a:cubicBezTo>
                        <a:pt x="281" y="256"/>
                        <a:pt x="260" y="279"/>
                        <a:pt x="230" y="284"/>
                      </a:cubicBezTo>
                      <a:cubicBezTo>
                        <a:pt x="196" y="290"/>
                        <a:pt x="183" y="271"/>
                        <a:pt x="175" y="244"/>
                      </a:cubicBezTo>
                      <a:cubicBezTo>
                        <a:pt x="174" y="243"/>
                        <a:pt x="172" y="243"/>
                        <a:pt x="171" y="243"/>
                      </a:cubicBezTo>
                      <a:cubicBezTo>
                        <a:pt x="168" y="244"/>
                        <a:pt x="166" y="248"/>
                        <a:pt x="164" y="251"/>
                      </a:cubicBezTo>
                      <a:cubicBezTo>
                        <a:pt x="149" y="269"/>
                        <a:pt x="128" y="280"/>
                        <a:pt x="104" y="275"/>
                      </a:cubicBezTo>
                      <a:cubicBezTo>
                        <a:pt x="83" y="271"/>
                        <a:pt x="62" y="256"/>
                        <a:pt x="58" y="235"/>
                      </a:cubicBezTo>
                      <a:cubicBezTo>
                        <a:pt x="56" y="226"/>
                        <a:pt x="60" y="198"/>
                        <a:pt x="71" y="195"/>
                      </a:cubicBezTo>
                      <a:cubicBezTo>
                        <a:pt x="72" y="195"/>
                        <a:pt x="75" y="194"/>
                        <a:pt x="73" y="193"/>
                      </a:cubicBezTo>
                      <a:cubicBezTo>
                        <a:pt x="53" y="185"/>
                        <a:pt x="37" y="168"/>
                        <a:pt x="33" y="147"/>
                      </a:cubicBezTo>
                      <a:cubicBezTo>
                        <a:pt x="24" y="101"/>
                        <a:pt x="83" y="60"/>
                        <a:pt x="121" y="91"/>
                      </a:cubicBezTo>
                      <a:cubicBezTo>
                        <a:pt x="122" y="92"/>
                        <a:pt x="127" y="90"/>
                        <a:pt x="126" y="89"/>
                      </a:cubicBezTo>
                      <a:cubicBezTo>
                        <a:pt x="77" y="48"/>
                        <a:pt x="0" y="116"/>
                        <a:pt x="36" y="171"/>
                      </a:cubicBezTo>
                      <a:cubicBezTo>
                        <a:pt x="42" y="180"/>
                        <a:pt x="52" y="187"/>
                        <a:pt x="62" y="192"/>
                      </a:cubicBezTo>
                      <a:cubicBezTo>
                        <a:pt x="65" y="194"/>
                        <a:pt x="67" y="194"/>
                        <a:pt x="68" y="194"/>
                      </a:cubicBezTo>
                      <a:cubicBezTo>
                        <a:pt x="69" y="194"/>
                        <a:pt x="68" y="193"/>
                        <a:pt x="65" y="196"/>
                      </a:cubicBezTo>
                      <a:cubicBezTo>
                        <a:pt x="43" y="217"/>
                        <a:pt x="50" y="249"/>
                        <a:pt x="73" y="266"/>
                      </a:cubicBezTo>
                      <a:cubicBezTo>
                        <a:pt x="97" y="283"/>
                        <a:pt x="127" y="283"/>
                        <a:pt x="151" y="267"/>
                      </a:cubicBezTo>
                      <a:cubicBezTo>
                        <a:pt x="160" y="262"/>
                        <a:pt x="166" y="254"/>
                        <a:pt x="172" y="246"/>
                      </a:cubicBezTo>
                      <a:cubicBezTo>
                        <a:pt x="175" y="243"/>
                        <a:pt x="169" y="244"/>
                        <a:pt x="169" y="248"/>
                      </a:cubicBezTo>
                      <a:cubicBezTo>
                        <a:pt x="170" y="253"/>
                        <a:pt x="172" y="258"/>
                        <a:pt x="173" y="262"/>
                      </a:cubicBezTo>
                      <a:cubicBezTo>
                        <a:pt x="184" y="290"/>
                        <a:pt x="216" y="290"/>
                        <a:pt x="241" y="285"/>
                      </a:cubicBezTo>
                      <a:cubicBezTo>
                        <a:pt x="265" y="279"/>
                        <a:pt x="280" y="260"/>
                        <a:pt x="281" y="236"/>
                      </a:cubicBezTo>
                      <a:cubicBezTo>
                        <a:pt x="281" y="232"/>
                        <a:pt x="281" y="228"/>
                        <a:pt x="281" y="224"/>
                      </a:cubicBezTo>
                      <a:cubicBezTo>
                        <a:pt x="279" y="225"/>
                        <a:pt x="277" y="226"/>
                        <a:pt x="275" y="226"/>
                      </a:cubicBezTo>
                      <a:cubicBezTo>
                        <a:pt x="304" y="247"/>
                        <a:pt x="337" y="242"/>
                        <a:pt x="353" y="208"/>
                      </a:cubicBezTo>
                      <a:cubicBezTo>
                        <a:pt x="361" y="191"/>
                        <a:pt x="361" y="171"/>
                        <a:pt x="347" y="157"/>
                      </a:cubicBezTo>
                      <a:cubicBezTo>
                        <a:pt x="343" y="152"/>
                        <a:pt x="337" y="148"/>
                        <a:pt x="331" y="145"/>
                      </a:cubicBezTo>
                      <a:cubicBezTo>
                        <a:pt x="325" y="143"/>
                        <a:pt x="318" y="144"/>
                        <a:pt x="324" y="140"/>
                      </a:cubicBezTo>
                      <a:cubicBezTo>
                        <a:pt x="356" y="112"/>
                        <a:pt x="341" y="73"/>
                        <a:pt x="306" y="54"/>
                      </a:cubicBezTo>
                      <a:cubicBezTo>
                        <a:pt x="283" y="42"/>
                        <a:pt x="254" y="56"/>
                        <a:pt x="238" y="73"/>
                      </a:cubicBezTo>
                      <a:cubicBezTo>
                        <a:pt x="239" y="73"/>
                        <a:pt x="241" y="72"/>
                        <a:pt x="243" y="72"/>
                      </a:cubicBezTo>
                      <a:cubicBezTo>
                        <a:pt x="235" y="0"/>
                        <a:pt x="104" y="17"/>
                        <a:pt x="120" y="91"/>
                      </a:cubicBezTo>
                      <a:cubicBezTo>
                        <a:pt x="121" y="92"/>
                        <a:pt x="127" y="91"/>
                        <a:pt x="126" y="89"/>
                      </a:cubicBezTo>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478" name="Freeform 28">
                  <a:extLst>
                    <a:ext uri="{FF2B5EF4-FFF2-40B4-BE49-F238E27FC236}">
                      <a16:creationId xmlns:a16="http://schemas.microsoft.com/office/drawing/2014/main" id="{D3307233-EE37-8775-0AA5-53A40377D987}"/>
                    </a:ext>
                  </a:extLst>
                </p:cNvPr>
                <p:cNvSpPr>
                  <a:spLocks/>
                </p:cNvSpPr>
                <p:nvPr/>
              </p:nvSpPr>
              <p:spPr bwMode="auto">
                <a:xfrm>
                  <a:off x="2843214" y="1004888"/>
                  <a:ext cx="1008063" cy="655638"/>
                </a:xfrm>
                <a:custGeom>
                  <a:avLst/>
                  <a:gdLst>
                    <a:gd name="T0" fmla="*/ 2147483646 w 238"/>
                    <a:gd name="T1" fmla="*/ 2147483646 h 154"/>
                    <a:gd name="T2" fmla="*/ 2147483646 w 238"/>
                    <a:gd name="T3" fmla="*/ 2147483646 h 154"/>
                    <a:gd name="T4" fmla="*/ 2147483646 w 238"/>
                    <a:gd name="T5" fmla="*/ 2147483646 h 154"/>
                    <a:gd name="T6" fmla="*/ 2147483646 w 238"/>
                    <a:gd name="T7" fmla="*/ 2147483646 h 154"/>
                    <a:gd name="T8" fmla="*/ 2147483646 w 238"/>
                    <a:gd name="T9" fmla="*/ 2147483646 h 154"/>
                    <a:gd name="T10" fmla="*/ 2147483646 w 238"/>
                    <a:gd name="T11" fmla="*/ 2147483646 h 15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8" h="154">
                      <a:moveTo>
                        <a:pt x="105" y="3"/>
                      </a:moveTo>
                      <a:cubicBezTo>
                        <a:pt x="68" y="7"/>
                        <a:pt x="11" y="26"/>
                        <a:pt x="6" y="74"/>
                      </a:cubicBezTo>
                      <a:cubicBezTo>
                        <a:pt x="0" y="139"/>
                        <a:pt x="79" y="154"/>
                        <a:pt x="123" y="149"/>
                      </a:cubicBezTo>
                      <a:cubicBezTo>
                        <a:pt x="159" y="144"/>
                        <a:pt x="206" y="141"/>
                        <a:pt x="222" y="100"/>
                      </a:cubicBezTo>
                      <a:cubicBezTo>
                        <a:pt x="238" y="61"/>
                        <a:pt x="211" y="20"/>
                        <a:pt x="177" y="9"/>
                      </a:cubicBezTo>
                      <a:cubicBezTo>
                        <a:pt x="155" y="1"/>
                        <a:pt x="128" y="0"/>
                        <a:pt x="105"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479" name="Freeform 29">
                  <a:extLst>
                    <a:ext uri="{FF2B5EF4-FFF2-40B4-BE49-F238E27FC236}">
                      <a16:creationId xmlns:a16="http://schemas.microsoft.com/office/drawing/2014/main" id="{530F8FDF-AF7A-8BF9-745D-4841035B3EDD}"/>
                    </a:ext>
                  </a:extLst>
                </p:cNvPr>
                <p:cNvSpPr>
                  <a:spLocks/>
                </p:cNvSpPr>
                <p:nvPr/>
              </p:nvSpPr>
              <p:spPr bwMode="auto">
                <a:xfrm>
                  <a:off x="2805114" y="958850"/>
                  <a:ext cx="1017588" cy="668338"/>
                </a:xfrm>
                <a:custGeom>
                  <a:avLst/>
                  <a:gdLst>
                    <a:gd name="T0" fmla="*/ 2147483646 w 240"/>
                    <a:gd name="T1" fmla="*/ 2147483646 h 157"/>
                    <a:gd name="T2" fmla="*/ 2147483646 w 240"/>
                    <a:gd name="T3" fmla="*/ 2147483646 h 157"/>
                    <a:gd name="T4" fmla="*/ 2147483646 w 240"/>
                    <a:gd name="T5" fmla="*/ 2147483646 h 157"/>
                    <a:gd name="T6" fmla="*/ 2147483646 w 240"/>
                    <a:gd name="T7" fmla="*/ 2147483646 h 157"/>
                    <a:gd name="T8" fmla="*/ 2147483646 w 240"/>
                    <a:gd name="T9" fmla="*/ 2147483646 h 157"/>
                    <a:gd name="T10" fmla="*/ 2147483646 w 240"/>
                    <a:gd name="T11" fmla="*/ 2147483646 h 157"/>
                    <a:gd name="T12" fmla="*/ 2147483646 w 240"/>
                    <a:gd name="T13" fmla="*/ 2147483646 h 157"/>
                    <a:gd name="T14" fmla="*/ 2147483646 w 240"/>
                    <a:gd name="T15" fmla="*/ 2147483646 h 157"/>
                    <a:gd name="T16" fmla="*/ 2147483646 w 240"/>
                    <a:gd name="T17" fmla="*/ 2147483646 h 157"/>
                    <a:gd name="T18" fmla="*/ 2147483646 w 240"/>
                    <a:gd name="T19" fmla="*/ 2147483646 h 157"/>
                    <a:gd name="T20" fmla="*/ 2147483646 w 240"/>
                    <a:gd name="T21" fmla="*/ 2147483646 h 157"/>
                    <a:gd name="T22" fmla="*/ 2147483646 w 240"/>
                    <a:gd name="T23" fmla="*/ 2147483646 h 15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40" h="157">
                      <a:moveTo>
                        <a:pt x="108" y="4"/>
                      </a:moveTo>
                      <a:cubicBezTo>
                        <a:pt x="63" y="10"/>
                        <a:pt x="9" y="31"/>
                        <a:pt x="5" y="82"/>
                      </a:cubicBezTo>
                      <a:cubicBezTo>
                        <a:pt x="2" y="135"/>
                        <a:pt x="64" y="155"/>
                        <a:pt x="106" y="156"/>
                      </a:cubicBezTo>
                      <a:cubicBezTo>
                        <a:pt x="150" y="157"/>
                        <a:pt x="208" y="146"/>
                        <a:pt x="228" y="102"/>
                      </a:cubicBezTo>
                      <a:cubicBezTo>
                        <a:pt x="240" y="74"/>
                        <a:pt x="226" y="42"/>
                        <a:pt x="205" y="23"/>
                      </a:cubicBezTo>
                      <a:cubicBezTo>
                        <a:pt x="180" y="0"/>
                        <a:pt x="140" y="1"/>
                        <a:pt x="108" y="4"/>
                      </a:cubicBezTo>
                      <a:cubicBezTo>
                        <a:pt x="107" y="4"/>
                        <a:pt x="102" y="7"/>
                        <a:pt x="106" y="6"/>
                      </a:cubicBezTo>
                      <a:cubicBezTo>
                        <a:pt x="159" y="1"/>
                        <a:pt x="225" y="16"/>
                        <a:pt x="226" y="81"/>
                      </a:cubicBezTo>
                      <a:cubicBezTo>
                        <a:pt x="228" y="142"/>
                        <a:pt x="148" y="156"/>
                        <a:pt x="102" y="153"/>
                      </a:cubicBezTo>
                      <a:cubicBezTo>
                        <a:pt x="64" y="151"/>
                        <a:pt x="21" y="134"/>
                        <a:pt x="12" y="94"/>
                      </a:cubicBezTo>
                      <a:cubicBezTo>
                        <a:pt x="0" y="39"/>
                        <a:pt x="63" y="12"/>
                        <a:pt x="107" y="6"/>
                      </a:cubicBezTo>
                      <a:cubicBezTo>
                        <a:pt x="109" y="6"/>
                        <a:pt x="112" y="3"/>
                        <a:pt x="108" y="4"/>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480" name="Freeform 30">
                  <a:extLst>
                    <a:ext uri="{FF2B5EF4-FFF2-40B4-BE49-F238E27FC236}">
                      <a16:creationId xmlns:a16="http://schemas.microsoft.com/office/drawing/2014/main" id="{0D7F4EF1-191B-9163-2169-34BDA2E1BEBA}"/>
                    </a:ext>
                  </a:extLst>
                </p:cNvPr>
                <p:cNvSpPr>
                  <a:spLocks/>
                </p:cNvSpPr>
                <p:nvPr/>
              </p:nvSpPr>
              <p:spPr bwMode="auto">
                <a:xfrm>
                  <a:off x="2906714" y="1052513"/>
                  <a:ext cx="771525" cy="136525"/>
                </a:xfrm>
                <a:custGeom>
                  <a:avLst/>
                  <a:gdLst>
                    <a:gd name="T0" fmla="*/ 2147483646 w 182"/>
                    <a:gd name="T1" fmla="*/ 2147483646 h 32"/>
                    <a:gd name="T2" fmla="*/ 2147483646 w 182"/>
                    <a:gd name="T3" fmla="*/ 2147483646 h 32"/>
                    <a:gd name="T4" fmla="*/ 2147483646 w 182"/>
                    <a:gd name="T5" fmla="*/ 2147483646 h 32"/>
                    <a:gd name="T6" fmla="*/ 2147483646 w 182"/>
                    <a:gd name="T7" fmla="*/ 2147483646 h 32"/>
                    <a:gd name="T8" fmla="*/ 2147483646 w 182"/>
                    <a:gd name="T9" fmla="*/ 2147483646 h 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2" h="32">
                      <a:moveTo>
                        <a:pt x="3" y="17"/>
                      </a:moveTo>
                      <a:cubicBezTo>
                        <a:pt x="60" y="32"/>
                        <a:pt x="126" y="28"/>
                        <a:pt x="179" y="2"/>
                      </a:cubicBezTo>
                      <a:cubicBezTo>
                        <a:pt x="182" y="1"/>
                        <a:pt x="177" y="0"/>
                        <a:pt x="175" y="1"/>
                      </a:cubicBezTo>
                      <a:cubicBezTo>
                        <a:pt x="125" y="26"/>
                        <a:pt x="61" y="28"/>
                        <a:pt x="7" y="14"/>
                      </a:cubicBezTo>
                      <a:cubicBezTo>
                        <a:pt x="5" y="13"/>
                        <a:pt x="0" y="16"/>
                        <a:pt x="3" y="17"/>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481" name="Freeform 31">
                  <a:extLst>
                    <a:ext uri="{FF2B5EF4-FFF2-40B4-BE49-F238E27FC236}">
                      <a16:creationId xmlns:a16="http://schemas.microsoft.com/office/drawing/2014/main" id="{149709C8-8DC6-B9E5-E93A-752158F78057}"/>
                    </a:ext>
                  </a:extLst>
                </p:cNvPr>
                <p:cNvSpPr>
                  <a:spLocks/>
                </p:cNvSpPr>
                <p:nvPr/>
              </p:nvSpPr>
              <p:spPr bwMode="auto">
                <a:xfrm>
                  <a:off x="2838451" y="1163638"/>
                  <a:ext cx="928688" cy="215900"/>
                </a:xfrm>
                <a:custGeom>
                  <a:avLst/>
                  <a:gdLst>
                    <a:gd name="T0" fmla="*/ 0 w 219"/>
                    <a:gd name="T1" fmla="*/ 2147483646 h 51"/>
                    <a:gd name="T2" fmla="*/ 2147483646 w 219"/>
                    <a:gd name="T3" fmla="*/ 2147483646 h 51"/>
                    <a:gd name="T4" fmla="*/ 2147483646 w 219"/>
                    <a:gd name="T5" fmla="*/ 2147483646 h 51"/>
                    <a:gd name="T6" fmla="*/ 2147483646 w 219"/>
                    <a:gd name="T7" fmla="*/ 2147483646 h 51"/>
                    <a:gd name="T8" fmla="*/ 0 w 219"/>
                    <a:gd name="T9" fmla="*/ 2147483646 h 5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9" h="51">
                      <a:moveTo>
                        <a:pt x="0" y="26"/>
                      </a:moveTo>
                      <a:cubicBezTo>
                        <a:pt x="70" y="51"/>
                        <a:pt x="155" y="44"/>
                        <a:pt x="216" y="1"/>
                      </a:cubicBezTo>
                      <a:cubicBezTo>
                        <a:pt x="219" y="0"/>
                        <a:pt x="213" y="0"/>
                        <a:pt x="212" y="1"/>
                      </a:cubicBezTo>
                      <a:cubicBezTo>
                        <a:pt x="153" y="42"/>
                        <a:pt x="72" y="48"/>
                        <a:pt x="6" y="24"/>
                      </a:cubicBezTo>
                      <a:cubicBezTo>
                        <a:pt x="4" y="23"/>
                        <a:pt x="0" y="26"/>
                        <a:pt x="0" y="26"/>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482" name="Freeform 32">
                  <a:extLst>
                    <a:ext uri="{FF2B5EF4-FFF2-40B4-BE49-F238E27FC236}">
                      <a16:creationId xmlns:a16="http://schemas.microsoft.com/office/drawing/2014/main" id="{319E5D76-AC0D-CD60-DFBC-65F94F9AC3C2}"/>
                    </a:ext>
                  </a:extLst>
                </p:cNvPr>
                <p:cNvSpPr>
                  <a:spLocks/>
                </p:cNvSpPr>
                <p:nvPr/>
              </p:nvSpPr>
              <p:spPr bwMode="auto">
                <a:xfrm>
                  <a:off x="2863851" y="1316038"/>
                  <a:ext cx="928688" cy="233363"/>
                </a:xfrm>
                <a:custGeom>
                  <a:avLst/>
                  <a:gdLst>
                    <a:gd name="T0" fmla="*/ 2147483646 w 219"/>
                    <a:gd name="T1" fmla="*/ 2147483646 h 55"/>
                    <a:gd name="T2" fmla="*/ 2147483646 w 219"/>
                    <a:gd name="T3" fmla="*/ 2147483646 h 55"/>
                    <a:gd name="T4" fmla="*/ 2147483646 w 219"/>
                    <a:gd name="T5" fmla="*/ 2147483646 h 55"/>
                    <a:gd name="T6" fmla="*/ 2147483646 w 219"/>
                    <a:gd name="T7" fmla="*/ 2147483646 h 55"/>
                    <a:gd name="T8" fmla="*/ 2147483646 w 219"/>
                    <a:gd name="T9" fmla="*/ 2147483646 h 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9" h="55">
                      <a:moveTo>
                        <a:pt x="4" y="34"/>
                      </a:moveTo>
                      <a:cubicBezTo>
                        <a:pt x="74" y="55"/>
                        <a:pt x="156" y="45"/>
                        <a:pt x="216" y="5"/>
                      </a:cubicBezTo>
                      <a:cubicBezTo>
                        <a:pt x="219" y="2"/>
                        <a:pt x="215" y="0"/>
                        <a:pt x="212" y="2"/>
                      </a:cubicBezTo>
                      <a:cubicBezTo>
                        <a:pt x="154" y="41"/>
                        <a:pt x="74" y="50"/>
                        <a:pt x="7" y="30"/>
                      </a:cubicBezTo>
                      <a:cubicBezTo>
                        <a:pt x="5" y="29"/>
                        <a:pt x="0" y="33"/>
                        <a:pt x="4" y="34"/>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483" name="Freeform 33">
                  <a:extLst>
                    <a:ext uri="{FF2B5EF4-FFF2-40B4-BE49-F238E27FC236}">
                      <a16:creationId xmlns:a16="http://schemas.microsoft.com/office/drawing/2014/main" id="{EB925F4D-8922-B2DD-AA8C-9E94B1FEDD37}"/>
                    </a:ext>
                  </a:extLst>
                </p:cNvPr>
                <p:cNvSpPr>
                  <a:spLocks/>
                </p:cNvSpPr>
                <p:nvPr/>
              </p:nvSpPr>
              <p:spPr bwMode="auto">
                <a:xfrm>
                  <a:off x="2947989" y="1019175"/>
                  <a:ext cx="230188" cy="595313"/>
                </a:xfrm>
                <a:custGeom>
                  <a:avLst/>
                  <a:gdLst>
                    <a:gd name="T0" fmla="*/ 2147483646 w 54"/>
                    <a:gd name="T1" fmla="*/ 2147483646 h 140"/>
                    <a:gd name="T2" fmla="*/ 2147483646 w 54"/>
                    <a:gd name="T3" fmla="*/ 2147483646 h 140"/>
                    <a:gd name="T4" fmla="*/ 2147483646 w 54"/>
                    <a:gd name="T5" fmla="*/ 2147483646 h 140"/>
                    <a:gd name="T6" fmla="*/ 2147483646 w 54"/>
                    <a:gd name="T7" fmla="*/ 2147483646 h 140"/>
                    <a:gd name="T8" fmla="*/ 2147483646 w 54"/>
                    <a:gd name="T9" fmla="*/ 2147483646 h 1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4" h="140">
                      <a:moveTo>
                        <a:pt x="27" y="3"/>
                      </a:moveTo>
                      <a:cubicBezTo>
                        <a:pt x="0" y="48"/>
                        <a:pt x="2" y="106"/>
                        <a:pt x="47" y="139"/>
                      </a:cubicBezTo>
                      <a:cubicBezTo>
                        <a:pt x="49" y="140"/>
                        <a:pt x="54" y="137"/>
                        <a:pt x="51" y="135"/>
                      </a:cubicBezTo>
                      <a:cubicBezTo>
                        <a:pt x="8" y="103"/>
                        <a:pt x="6" y="47"/>
                        <a:pt x="32" y="3"/>
                      </a:cubicBezTo>
                      <a:cubicBezTo>
                        <a:pt x="34" y="0"/>
                        <a:pt x="28" y="1"/>
                        <a:pt x="27" y="3"/>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484" name="Freeform 34">
                  <a:extLst>
                    <a:ext uri="{FF2B5EF4-FFF2-40B4-BE49-F238E27FC236}">
                      <a16:creationId xmlns:a16="http://schemas.microsoft.com/office/drawing/2014/main" id="{4731BF85-BC9C-15CA-0562-B5F9CEC2688A}"/>
                    </a:ext>
                  </a:extLst>
                </p:cNvPr>
                <p:cNvSpPr>
                  <a:spLocks/>
                </p:cNvSpPr>
                <p:nvPr/>
              </p:nvSpPr>
              <p:spPr bwMode="auto">
                <a:xfrm>
                  <a:off x="3181351" y="971550"/>
                  <a:ext cx="179388" cy="655638"/>
                </a:xfrm>
                <a:custGeom>
                  <a:avLst/>
                  <a:gdLst>
                    <a:gd name="T0" fmla="*/ 2147483646 w 42"/>
                    <a:gd name="T1" fmla="*/ 2147483646 h 154"/>
                    <a:gd name="T2" fmla="*/ 2147483646 w 42"/>
                    <a:gd name="T3" fmla="*/ 2147483646 h 154"/>
                    <a:gd name="T4" fmla="*/ 2147483646 w 42"/>
                    <a:gd name="T5" fmla="*/ 2147483646 h 154"/>
                    <a:gd name="T6" fmla="*/ 2147483646 w 42"/>
                    <a:gd name="T7" fmla="*/ 2147483646 h 154"/>
                    <a:gd name="T8" fmla="*/ 2147483646 w 42"/>
                    <a:gd name="T9" fmla="*/ 2147483646 h 15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2" h="154">
                      <a:moveTo>
                        <a:pt x="10" y="4"/>
                      </a:moveTo>
                      <a:cubicBezTo>
                        <a:pt x="0" y="52"/>
                        <a:pt x="0" y="114"/>
                        <a:pt x="35" y="152"/>
                      </a:cubicBezTo>
                      <a:cubicBezTo>
                        <a:pt x="36" y="154"/>
                        <a:pt x="42" y="152"/>
                        <a:pt x="40" y="149"/>
                      </a:cubicBezTo>
                      <a:cubicBezTo>
                        <a:pt x="6" y="112"/>
                        <a:pt x="6" y="50"/>
                        <a:pt x="16" y="3"/>
                      </a:cubicBezTo>
                      <a:cubicBezTo>
                        <a:pt x="16" y="0"/>
                        <a:pt x="10" y="1"/>
                        <a:pt x="10" y="4"/>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485" name="Freeform 35">
                  <a:extLst>
                    <a:ext uri="{FF2B5EF4-FFF2-40B4-BE49-F238E27FC236}">
                      <a16:creationId xmlns:a16="http://schemas.microsoft.com/office/drawing/2014/main" id="{3DC592F7-F0BD-14CB-29F1-2A58BE7114E7}"/>
                    </a:ext>
                  </a:extLst>
                </p:cNvPr>
                <p:cNvSpPr>
                  <a:spLocks/>
                </p:cNvSpPr>
                <p:nvPr/>
              </p:nvSpPr>
              <p:spPr bwMode="auto">
                <a:xfrm>
                  <a:off x="3373439" y="971550"/>
                  <a:ext cx="142875" cy="620713"/>
                </a:xfrm>
                <a:custGeom>
                  <a:avLst/>
                  <a:gdLst>
                    <a:gd name="T0" fmla="*/ 2147483646 w 34"/>
                    <a:gd name="T1" fmla="*/ 2147483646 h 146"/>
                    <a:gd name="T2" fmla="*/ 2147483646 w 34"/>
                    <a:gd name="T3" fmla="*/ 2147483646 h 146"/>
                    <a:gd name="T4" fmla="*/ 2147483646 w 34"/>
                    <a:gd name="T5" fmla="*/ 2147483646 h 146"/>
                    <a:gd name="T6" fmla="*/ 2147483646 w 34"/>
                    <a:gd name="T7" fmla="*/ 2147483646 h 146"/>
                    <a:gd name="T8" fmla="*/ 2147483646 w 34"/>
                    <a:gd name="T9" fmla="*/ 2147483646 h 14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4" h="146">
                      <a:moveTo>
                        <a:pt x="9" y="3"/>
                      </a:moveTo>
                      <a:cubicBezTo>
                        <a:pt x="0" y="50"/>
                        <a:pt x="7" y="102"/>
                        <a:pt x="28" y="145"/>
                      </a:cubicBezTo>
                      <a:cubicBezTo>
                        <a:pt x="29" y="146"/>
                        <a:pt x="34" y="145"/>
                        <a:pt x="34" y="143"/>
                      </a:cubicBezTo>
                      <a:cubicBezTo>
                        <a:pt x="13" y="101"/>
                        <a:pt x="6" y="49"/>
                        <a:pt x="14" y="2"/>
                      </a:cubicBezTo>
                      <a:cubicBezTo>
                        <a:pt x="15" y="0"/>
                        <a:pt x="9" y="1"/>
                        <a:pt x="9" y="3"/>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486" name="Freeform 36">
                  <a:extLst>
                    <a:ext uri="{FF2B5EF4-FFF2-40B4-BE49-F238E27FC236}">
                      <a16:creationId xmlns:a16="http://schemas.microsoft.com/office/drawing/2014/main" id="{E02C3F5B-AA64-F826-2F6A-0D1708F46EA1}"/>
                    </a:ext>
                  </a:extLst>
                </p:cNvPr>
                <p:cNvSpPr>
                  <a:spLocks/>
                </p:cNvSpPr>
                <p:nvPr/>
              </p:nvSpPr>
              <p:spPr bwMode="auto">
                <a:xfrm>
                  <a:off x="3546476" y="992188"/>
                  <a:ext cx="157163" cy="519113"/>
                </a:xfrm>
                <a:custGeom>
                  <a:avLst/>
                  <a:gdLst>
                    <a:gd name="T0" fmla="*/ 0 w 37"/>
                    <a:gd name="T1" fmla="*/ 2147483646 h 122"/>
                    <a:gd name="T2" fmla="*/ 2147483646 w 37"/>
                    <a:gd name="T3" fmla="*/ 2147483646 h 122"/>
                    <a:gd name="T4" fmla="*/ 2147483646 w 37"/>
                    <a:gd name="T5" fmla="*/ 2147483646 h 122"/>
                    <a:gd name="T6" fmla="*/ 2147483646 w 37"/>
                    <a:gd name="T7" fmla="*/ 2147483646 h 122"/>
                    <a:gd name="T8" fmla="*/ 0 w 37"/>
                    <a:gd name="T9" fmla="*/ 2147483646 h 1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7" h="122">
                      <a:moveTo>
                        <a:pt x="0" y="3"/>
                      </a:moveTo>
                      <a:cubicBezTo>
                        <a:pt x="1" y="40"/>
                        <a:pt x="3" y="92"/>
                        <a:pt x="29" y="120"/>
                      </a:cubicBezTo>
                      <a:cubicBezTo>
                        <a:pt x="31" y="122"/>
                        <a:pt x="37" y="119"/>
                        <a:pt x="35" y="117"/>
                      </a:cubicBezTo>
                      <a:cubicBezTo>
                        <a:pt x="9" y="90"/>
                        <a:pt x="7" y="38"/>
                        <a:pt x="6" y="3"/>
                      </a:cubicBezTo>
                      <a:cubicBezTo>
                        <a:pt x="6" y="0"/>
                        <a:pt x="0" y="1"/>
                        <a:pt x="0" y="3"/>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487" name="Freeform 37">
                  <a:extLst>
                    <a:ext uri="{FF2B5EF4-FFF2-40B4-BE49-F238E27FC236}">
                      <a16:creationId xmlns:a16="http://schemas.microsoft.com/office/drawing/2014/main" id="{07BDACC0-90B3-5F2E-309D-22851C28C475}"/>
                    </a:ext>
                  </a:extLst>
                </p:cNvPr>
                <p:cNvSpPr>
                  <a:spLocks/>
                </p:cNvSpPr>
                <p:nvPr/>
              </p:nvSpPr>
              <p:spPr bwMode="auto">
                <a:xfrm>
                  <a:off x="2863851" y="2303463"/>
                  <a:ext cx="966788" cy="565150"/>
                </a:xfrm>
                <a:custGeom>
                  <a:avLst/>
                  <a:gdLst>
                    <a:gd name="T0" fmla="*/ 0 w 609"/>
                    <a:gd name="T1" fmla="*/ 2147483646 h 356"/>
                    <a:gd name="T2" fmla="*/ 2147483646 w 609"/>
                    <a:gd name="T3" fmla="*/ 2147483646 h 356"/>
                    <a:gd name="T4" fmla="*/ 2147483646 w 609"/>
                    <a:gd name="T5" fmla="*/ 2147483646 h 356"/>
                    <a:gd name="T6" fmla="*/ 2147483646 w 609"/>
                    <a:gd name="T7" fmla="*/ 0 h 356"/>
                    <a:gd name="T8" fmla="*/ 0 w 609"/>
                    <a:gd name="T9" fmla="*/ 2147483646 h 3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9" h="356">
                      <a:moveTo>
                        <a:pt x="0" y="19"/>
                      </a:moveTo>
                      <a:lnTo>
                        <a:pt x="59" y="356"/>
                      </a:lnTo>
                      <a:lnTo>
                        <a:pt x="542" y="356"/>
                      </a:lnTo>
                      <a:lnTo>
                        <a:pt x="609" y="0"/>
                      </a:lnTo>
                      <a:lnTo>
                        <a:pt x="0" y="19"/>
                      </a:lnTo>
                      <a:close/>
                    </a:path>
                  </a:pathLst>
                </a:custGeom>
                <a:solidFill>
                  <a:srgbClr val="E0A8E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488" name="Freeform 38">
                  <a:extLst>
                    <a:ext uri="{FF2B5EF4-FFF2-40B4-BE49-F238E27FC236}">
                      <a16:creationId xmlns:a16="http://schemas.microsoft.com/office/drawing/2014/main" id="{87D9A989-8595-4FB0-30CE-C2235895CEB4}"/>
                    </a:ext>
                  </a:extLst>
                </p:cNvPr>
                <p:cNvSpPr>
                  <a:spLocks/>
                </p:cNvSpPr>
                <p:nvPr/>
              </p:nvSpPr>
              <p:spPr bwMode="auto">
                <a:xfrm>
                  <a:off x="2863851" y="2303463"/>
                  <a:ext cx="966788" cy="565150"/>
                </a:xfrm>
                <a:custGeom>
                  <a:avLst/>
                  <a:gdLst>
                    <a:gd name="T0" fmla="*/ 0 w 609"/>
                    <a:gd name="T1" fmla="*/ 2147483646 h 356"/>
                    <a:gd name="T2" fmla="*/ 2147483646 w 609"/>
                    <a:gd name="T3" fmla="*/ 2147483646 h 356"/>
                    <a:gd name="T4" fmla="*/ 2147483646 w 609"/>
                    <a:gd name="T5" fmla="*/ 2147483646 h 356"/>
                    <a:gd name="T6" fmla="*/ 2147483646 w 609"/>
                    <a:gd name="T7" fmla="*/ 0 h 356"/>
                    <a:gd name="T8" fmla="*/ 0 w 609"/>
                    <a:gd name="T9" fmla="*/ 2147483646 h 3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9" h="356">
                      <a:moveTo>
                        <a:pt x="0" y="19"/>
                      </a:moveTo>
                      <a:lnTo>
                        <a:pt x="59" y="356"/>
                      </a:lnTo>
                      <a:lnTo>
                        <a:pt x="542" y="356"/>
                      </a:lnTo>
                      <a:lnTo>
                        <a:pt x="609" y="0"/>
                      </a:lnTo>
                      <a:lnTo>
                        <a:pt x="0" y="1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489" name="Freeform 39">
                  <a:extLst>
                    <a:ext uri="{FF2B5EF4-FFF2-40B4-BE49-F238E27FC236}">
                      <a16:creationId xmlns:a16="http://schemas.microsoft.com/office/drawing/2014/main" id="{3DE2E921-0FAF-FC2F-83FE-9456E413493E}"/>
                    </a:ext>
                  </a:extLst>
                </p:cNvPr>
                <p:cNvSpPr>
                  <a:spLocks/>
                </p:cNvSpPr>
                <p:nvPr/>
              </p:nvSpPr>
              <p:spPr bwMode="auto">
                <a:xfrm>
                  <a:off x="2944814" y="2303463"/>
                  <a:ext cx="885825" cy="565150"/>
                </a:xfrm>
                <a:custGeom>
                  <a:avLst/>
                  <a:gdLst>
                    <a:gd name="T0" fmla="*/ 2147483646 w 209"/>
                    <a:gd name="T1" fmla="*/ 0 h 133"/>
                    <a:gd name="T2" fmla="*/ 2147483646 w 209"/>
                    <a:gd name="T3" fmla="*/ 2147483646 h 133"/>
                    <a:gd name="T4" fmla="*/ 0 w 209"/>
                    <a:gd name="T5" fmla="*/ 2147483646 h 133"/>
                    <a:gd name="T6" fmla="*/ 2147483646 w 209"/>
                    <a:gd name="T7" fmla="*/ 2147483646 h 133"/>
                    <a:gd name="T8" fmla="*/ 2147483646 w 209"/>
                    <a:gd name="T9" fmla="*/ 2147483646 h 133"/>
                    <a:gd name="T10" fmla="*/ 2147483646 w 209"/>
                    <a:gd name="T11" fmla="*/ 0 h 13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9" h="133">
                      <a:moveTo>
                        <a:pt x="209" y="0"/>
                      </a:moveTo>
                      <a:cubicBezTo>
                        <a:pt x="188" y="1"/>
                        <a:pt x="188" y="1"/>
                        <a:pt x="188" y="1"/>
                      </a:cubicBezTo>
                      <a:cubicBezTo>
                        <a:pt x="132" y="47"/>
                        <a:pt x="68" y="93"/>
                        <a:pt x="0" y="114"/>
                      </a:cubicBezTo>
                      <a:cubicBezTo>
                        <a:pt x="3" y="133"/>
                        <a:pt x="3" y="133"/>
                        <a:pt x="3" y="133"/>
                      </a:cubicBezTo>
                      <a:cubicBezTo>
                        <a:pt x="184" y="133"/>
                        <a:pt x="184" y="133"/>
                        <a:pt x="184" y="133"/>
                      </a:cubicBezTo>
                      <a:cubicBezTo>
                        <a:pt x="209" y="0"/>
                        <a:pt x="209" y="0"/>
                        <a:pt x="209" y="0"/>
                      </a:cubicBezTo>
                    </a:path>
                  </a:pathLst>
                </a:custGeom>
                <a:solidFill>
                  <a:srgbClr val="D794D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490" name="Freeform 40">
                  <a:extLst>
                    <a:ext uri="{FF2B5EF4-FFF2-40B4-BE49-F238E27FC236}">
                      <a16:creationId xmlns:a16="http://schemas.microsoft.com/office/drawing/2014/main" id="{DBC5C1C7-40FC-F2B4-D09A-23D84CBB0D61}"/>
                    </a:ext>
                  </a:extLst>
                </p:cNvPr>
                <p:cNvSpPr>
                  <a:spLocks/>
                </p:cNvSpPr>
                <p:nvPr/>
              </p:nvSpPr>
              <p:spPr bwMode="auto">
                <a:xfrm>
                  <a:off x="2795589" y="2268538"/>
                  <a:ext cx="996950" cy="582613"/>
                </a:xfrm>
                <a:custGeom>
                  <a:avLst/>
                  <a:gdLst>
                    <a:gd name="T0" fmla="*/ 0 w 235"/>
                    <a:gd name="T1" fmla="*/ 2147483646 h 137"/>
                    <a:gd name="T2" fmla="*/ 2147483646 w 235"/>
                    <a:gd name="T3" fmla="*/ 2147483646 h 137"/>
                    <a:gd name="T4" fmla="*/ 2147483646 w 235"/>
                    <a:gd name="T5" fmla="*/ 2147483646 h 137"/>
                    <a:gd name="T6" fmla="*/ 2147483646 w 235"/>
                    <a:gd name="T7" fmla="*/ 2147483646 h 137"/>
                    <a:gd name="T8" fmla="*/ 2147483646 w 235"/>
                    <a:gd name="T9" fmla="*/ 2147483646 h 137"/>
                    <a:gd name="T10" fmla="*/ 2147483646 w 235"/>
                    <a:gd name="T11" fmla="*/ 2147483646 h 137"/>
                    <a:gd name="T12" fmla="*/ 2147483646 w 235"/>
                    <a:gd name="T13" fmla="*/ 2147483646 h 137"/>
                    <a:gd name="T14" fmla="*/ 2147483646 w 235"/>
                    <a:gd name="T15" fmla="*/ 2147483646 h 137"/>
                    <a:gd name="T16" fmla="*/ 2147483646 w 235"/>
                    <a:gd name="T17" fmla="*/ 2147483646 h 137"/>
                    <a:gd name="T18" fmla="*/ 2147483646 w 235"/>
                    <a:gd name="T19" fmla="*/ 2147483646 h 137"/>
                    <a:gd name="T20" fmla="*/ 2147483646 w 235"/>
                    <a:gd name="T21" fmla="*/ 2147483646 h 137"/>
                    <a:gd name="T22" fmla="*/ 2147483646 w 235"/>
                    <a:gd name="T23" fmla="*/ 2147483646 h 137"/>
                    <a:gd name="T24" fmla="*/ 2147483646 w 235"/>
                    <a:gd name="T25" fmla="*/ 2147483646 h 137"/>
                    <a:gd name="T26" fmla="*/ 2147483646 w 235"/>
                    <a:gd name="T27" fmla="*/ 2147483646 h 137"/>
                    <a:gd name="T28" fmla="*/ 2147483646 w 235"/>
                    <a:gd name="T29" fmla="*/ 2147483646 h 137"/>
                    <a:gd name="T30" fmla="*/ 2147483646 w 235"/>
                    <a:gd name="T31" fmla="*/ 2147483646 h 137"/>
                    <a:gd name="T32" fmla="*/ 2147483646 w 235"/>
                    <a:gd name="T33" fmla="*/ 2147483646 h 137"/>
                    <a:gd name="T34" fmla="*/ 0 w 235"/>
                    <a:gd name="T35" fmla="*/ 2147483646 h 13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35" h="137">
                      <a:moveTo>
                        <a:pt x="0" y="9"/>
                      </a:moveTo>
                      <a:cubicBezTo>
                        <a:pt x="8" y="52"/>
                        <a:pt x="15" y="94"/>
                        <a:pt x="23" y="136"/>
                      </a:cubicBezTo>
                      <a:cubicBezTo>
                        <a:pt x="23" y="137"/>
                        <a:pt x="24" y="137"/>
                        <a:pt x="25" y="137"/>
                      </a:cubicBezTo>
                      <a:cubicBezTo>
                        <a:pt x="85" y="137"/>
                        <a:pt x="145" y="137"/>
                        <a:pt x="206" y="137"/>
                      </a:cubicBezTo>
                      <a:cubicBezTo>
                        <a:pt x="207" y="137"/>
                        <a:pt x="210" y="136"/>
                        <a:pt x="210" y="135"/>
                      </a:cubicBezTo>
                      <a:cubicBezTo>
                        <a:pt x="218" y="91"/>
                        <a:pt x="226" y="46"/>
                        <a:pt x="235" y="2"/>
                      </a:cubicBezTo>
                      <a:cubicBezTo>
                        <a:pt x="235" y="0"/>
                        <a:pt x="229" y="1"/>
                        <a:pt x="229" y="3"/>
                      </a:cubicBezTo>
                      <a:cubicBezTo>
                        <a:pt x="221" y="43"/>
                        <a:pt x="214" y="83"/>
                        <a:pt x="207" y="123"/>
                      </a:cubicBezTo>
                      <a:cubicBezTo>
                        <a:pt x="206" y="126"/>
                        <a:pt x="205" y="129"/>
                        <a:pt x="205" y="132"/>
                      </a:cubicBezTo>
                      <a:cubicBezTo>
                        <a:pt x="204" y="137"/>
                        <a:pt x="204" y="134"/>
                        <a:pt x="208" y="134"/>
                      </a:cubicBezTo>
                      <a:cubicBezTo>
                        <a:pt x="203" y="134"/>
                        <a:pt x="198" y="134"/>
                        <a:pt x="193" y="134"/>
                      </a:cubicBezTo>
                      <a:cubicBezTo>
                        <a:pt x="169" y="134"/>
                        <a:pt x="145" y="134"/>
                        <a:pt x="122" y="134"/>
                      </a:cubicBezTo>
                      <a:cubicBezTo>
                        <a:pt x="98" y="134"/>
                        <a:pt x="74" y="134"/>
                        <a:pt x="50" y="134"/>
                      </a:cubicBezTo>
                      <a:cubicBezTo>
                        <a:pt x="43" y="134"/>
                        <a:pt x="36" y="134"/>
                        <a:pt x="30" y="134"/>
                      </a:cubicBezTo>
                      <a:cubicBezTo>
                        <a:pt x="26" y="134"/>
                        <a:pt x="28" y="134"/>
                        <a:pt x="29" y="134"/>
                      </a:cubicBezTo>
                      <a:cubicBezTo>
                        <a:pt x="28" y="132"/>
                        <a:pt x="28" y="130"/>
                        <a:pt x="27" y="127"/>
                      </a:cubicBezTo>
                      <a:cubicBezTo>
                        <a:pt x="20" y="88"/>
                        <a:pt x="13" y="48"/>
                        <a:pt x="6" y="8"/>
                      </a:cubicBezTo>
                      <a:cubicBezTo>
                        <a:pt x="6" y="6"/>
                        <a:pt x="0" y="8"/>
                        <a:pt x="0" y="9"/>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491" name="Freeform 41">
                  <a:extLst>
                    <a:ext uri="{FF2B5EF4-FFF2-40B4-BE49-F238E27FC236}">
                      <a16:creationId xmlns:a16="http://schemas.microsoft.com/office/drawing/2014/main" id="{669210AD-BE63-2E80-8FE7-1409B4B99207}"/>
                    </a:ext>
                  </a:extLst>
                </p:cNvPr>
                <p:cNvSpPr>
                  <a:spLocks/>
                </p:cNvSpPr>
                <p:nvPr/>
              </p:nvSpPr>
              <p:spPr bwMode="auto">
                <a:xfrm>
                  <a:off x="2744789" y="2055813"/>
                  <a:ext cx="1195388" cy="344488"/>
                </a:xfrm>
                <a:custGeom>
                  <a:avLst/>
                  <a:gdLst>
                    <a:gd name="T0" fmla="*/ 0 w 282"/>
                    <a:gd name="T1" fmla="*/ 2147483646 h 81"/>
                    <a:gd name="T2" fmla="*/ 2147483646 w 282"/>
                    <a:gd name="T3" fmla="*/ 0 h 81"/>
                    <a:gd name="T4" fmla="*/ 2147483646 w 282"/>
                    <a:gd name="T5" fmla="*/ 2147483646 h 81"/>
                    <a:gd name="T6" fmla="*/ 2147483646 w 282"/>
                    <a:gd name="T7" fmla="*/ 2147483646 h 81"/>
                    <a:gd name="T8" fmla="*/ 0 w 282"/>
                    <a:gd name="T9" fmla="*/ 2147483646 h 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2" h="81">
                      <a:moveTo>
                        <a:pt x="0" y="15"/>
                      </a:moveTo>
                      <a:cubicBezTo>
                        <a:pt x="0" y="15"/>
                        <a:pt x="121" y="44"/>
                        <a:pt x="282" y="0"/>
                      </a:cubicBezTo>
                      <a:cubicBezTo>
                        <a:pt x="278" y="54"/>
                        <a:pt x="278" y="54"/>
                        <a:pt x="278" y="54"/>
                      </a:cubicBezTo>
                      <a:cubicBezTo>
                        <a:pt x="278" y="54"/>
                        <a:pt x="110" y="81"/>
                        <a:pt x="6" y="60"/>
                      </a:cubicBezTo>
                      <a:cubicBezTo>
                        <a:pt x="6" y="60"/>
                        <a:pt x="0" y="38"/>
                        <a:pt x="0" y="15"/>
                      </a:cubicBezTo>
                      <a:close/>
                    </a:path>
                  </a:pathLst>
                </a:custGeom>
                <a:solidFill>
                  <a:srgbClr val="B591D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492" name="Freeform 42">
                  <a:extLst>
                    <a:ext uri="{FF2B5EF4-FFF2-40B4-BE49-F238E27FC236}">
                      <a16:creationId xmlns:a16="http://schemas.microsoft.com/office/drawing/2014/main" id="{29986831-AD69-7A39-A586-9EB1D01A498B}"/>
                    </a:ext>
                  </a:extLst>
                </p:cNvPr>
                <p:cNvSpPr>
                  <a:spLocks/>
                </p:cNvSpPr>
                <p:nvPr/>
              </p:nvSpPr>
              <p:spPr bwMode="auto">
                <a:xfrm>
                  <a:off x="2690814" y="2030413"/>
                  <a:ext cx="1220788" cy="336550"/>
                </a:xfrm>
                <a:custGeom>
                  <a:avLst/>
                  <a:gdLst>
                    <a:gd name="T0" fmla="*/ 2147483646 w 288"/>
                    <a:gd name="T1" fmla="*/ 2147483646 h 79"/>
                    <a:gd name="T2" fmla="*/ 2147483646 w 288"/>
                    <a:gd name="T3" fmla="*/ 2147483646 h 79"/>
                    <a:gd name="T4" fmla="*/ 2147483646 w 288"/>
                    <a:gd name="T5" fmla="*/ 2147483646 h 79"/>
                    <a:gd name="T6" fmla="*/ 2147483646 w 288"/>
                    <a:gd name="T7" fmla="*/ 2147483646 h 79"/>
                    <a:gd name="T8" fmla="*/ 2147483646 w 288"/>
                    <a:gd name="T9" fmla="*/ 2147483646 h 79"/>
                    <a:gd name="T10" fmla="*/ 2147483646 w 288"/>
                    <a:gd name="T11" fmla="*/ 2147483646 h 79"/>
                    <a:gd name="T12" fmla="*/ 2147483646 w 288"/>
                    <a:gd name="T13" fmla="*/ 2147483646 h 79"/>
                    <a:gd name="T14" fmla="*/ 2147483646 w 288"/>
                    <a:gd name="T15" fmla="*/ 2147483646 h 79"/>
                    <a:gd name="T16" fmla="*/ 2147483646 w 288"/>
                    <a:gd name="T17" fmla="*/ 2147483646 h 79"/>
                    <a:gd name="T18" fmla="*/ 2147483646 w 288"/>
                    <a:gd name="T19" fmla="*/ 2147483646 h 79"/>
                    <a:gd name="T20" fmla="*/ 2147483646 w 288"/>
                    <a:gd name="T21" fmla="*/ 2147483646 h 79"/>
                    <a:gd name="T22" fmla="*/ 2147483646 w 288"/>
                    <a:gd name="T23" fmla="*/ 2147483646 h 79"/>
                    <a:gd name="T24" fmla="*/ 2147483646 w 288"/>
                    <a:gd name="T25" fmla="*/ 2147483646 h 79"/>
                    <a:gd name="T26" fmla="*/ 2147483646 w 288"/>
                    <a:gd name="T27" fmla="*/ 2147483646 h 79"/>
                    <a:gd name="T28" fmla="*/ 2147483646 w 288"/>
                    <a:gd name="T29" fmla="*/ 2147483646 h 79"/>
                    <a:gd name="T30" fmla="*/ 2147483646 w 288"/>
                    <a:gd name="T31" fmla="*/ 2147483646 h 79"/>
                    <a:gd name="T32" fmla="*/ 2147483646 w 288"/>
                    <a:gd name="T33" fmla="*/ 2147483646 h 79"/>
                    <a:gd name="T34" fmla="*/ 2147483646 w 288"/>
                    <a:gd name="T35" fmla="*/ 0 h 79"/>
                    <a:gd name="T36" fmla="*/ 2147483646 w 288"/>
                    <a:gd name="T37" fmla="*/ 0 h 79"/>
                    <a:gd name="T38" fmla="*/ 2147483646 w 288"/>
                    <a:gd name="T39" fmla="*/ 2147483646 h 79"/>
                    <a:gd name="T40" fmla="*/ 2147483646 w 288"/>
                    <a:gd name="T41" fmla="*/ 2147483646 h 7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8" h="79">
                      <a:moveTo>
                        <a:pt x="1" y="17"/>
                      </a:moveTo>
                      <a:cubicBezTo>
                        <a:pt x="38" y="26"/>
                        <a:pt x="78" y="27"/>
                        <a:pt x="116" y="27"/>
                      </a:cubicBezTo>
                      <a:cubicBezTo>
                        <a:pt x="153" y="26"/>
                        <a:pt x="190" y="22"/>
                        <a:pt x="226" y="16"/>
                      </a:cubicBezTo>
                      <a:cubicBezTo>
                        <a:pt x="232" y="15"/>
                        <a:pt x="282" y="5"/>
                        <a:pt x="282" y="3"/>
                      </a:cubicBezTo>
                      <a:cubicBezTo>
                        <a:pt x="282" y="14"/>
                        <a:pt x="281" y="24"/>
                        <a:pt x="280" y="35"/>
                      </a:cubicBezTo>
                      <a:cubicBezTo>
                        <a:pt x="280" y="39"/>
                        <a:pt x="280" y="44"/>
                        <a:pt x="279" y="48"/>
                      </a:cubicBezTo>
                      <a:cubicBezTo>
                        <a:pt x="279" y="54"/>
                        <a:pt x="277" y="55"/>
                        <a:pt x="282" y="55"/>
                      </a:cubicBezTo>
                      <a:cubicBezTo>
                        <a:pt x="277" y="55"/>
                        <a:pt x="272" y="56"/>
                        <a:pt x="267" y="57"/>
                      </a:cubicBezTo>
                      <a:cubicBezTo>
                        <a:pt x="240" y="60"/>
                        <a:pt x="213" y="63"/>
                        <a:pt x="186" y="65"/>
                      </a:cubicBezTo>
                      <a:cubicBezTo>
                        <a:pt x="149" y="68"/>
                        <a:pt x="112" y="69"/>
                        <a:pt x="76" y="67"/>
                      </a:cubicBezTo>
                      <a:cubicBezTo>
                        <a:pt x="56" y="67"/>
                        <a:pt x="37" y="65"/>
                        <a:pt x="17" y="61"/>
                      </a:cubicBezTo>
                      <a:cubicBezTo>
                        <a:pt x="6" y="59"/>
                        <a:pt x="7" y="24"/>
                        <a:pt x="7" y="15"/>
                      </a:cubicBezTo>
                      <a:cubicBezTo>
                        <a:pt x="7" y="14"/>
                        <a:pt x="1" y="15"/>
                        <a:pt x="1" y="17"/>
                      </a:cubicBezTo>
                      <a:cubicBezTo>
                        <a:pt x="1" y="32"/>
                        <a:pt x="3" y="47"/>
                        <a:pt x="7" y="62"/>
                      </a:cubicBezTo>
                      <a:cubicBezTo>
                        <a:pt x="8" y="63"/>
                        <a:pt x="8" y="63"/>
                        <a:pt x="8" y="63"/>
                      </a:cubicBezTo>
                      <a:cubicBezTo>
                        <a:pt x="96" y="79"/>
                        <a:pt x="192" y="70"/>
                        <a:pt x="281" y="56"/>
                      </a:cubicBezTo>
                      <a:cubicBezTo>
                        <a:pt x="282" y="56"/>
                        <a:pt x="284" y="56"/>
                        <a:pt x="284" y="55"/>
                      </a:cubicBezTo>
                      <a:cubicBezTo>
                        <a:pt x="286" y="37"/>
                        <a:pt x="287" y="18"/>
                        <a:pt x="288" y="0"/>
                      </a:cubicBezTo>
                      <a:cubicBezTo>
                        <a:pt x="288" y="0"/>
                        <a:pt x="285" y="0"/>
                        <a:pt x="285" y="0"/>
                      </a:cubicBezTo>
                      <a:cubicBezTo>
                        <a:pt x="198" y="24"/>
                        <a:pt x="96" y="37"/>
                        <a:pt x="6" y="15"/>
                      </a:cubicBezTo>
                      <a:cubicBezTo>
                        <a:pt x="5" y="15"/>
                        <a:pt x="0" y="17"/>
                        <a:pt x="1" y="17"/>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493" name="Freeform 43">
                  <a:extLst>
                    <a:ext uri="{FF2B5EF4-FFF2-40B4-BE49-F238E27FC236}">
                      <a16:creationId xmlns:a16="http://schemas.microsoft.com/office/drawing/2014/main" id="{625B674F-2885-0AF3-09AA-2BA2405FC579}"/>
                    </a:ext>
                  </a:extLst>
                </p:cNvPr>
                <p:cNvSpPr>
                  <a:spLocks/>
                </p:cNvSpPr>
                <p:nvPr/>
              </p:nvSpPr>
              <p:spPr bwMode="auto">
                <a:xfrm>
                  <a:off x="2881314" y="1843088"/>
                  <a:ext cx="355600" cy="217488"/>
                </a:xfrm>
                <a:custGeom>
                  <a:avLst/>
                  <a:gdLst>
                    <a:gd name="T0" fmla="*/ 2147483646 w 84"/>
                    <a:gd name="T1" fmla="*/ 2147483646 h 51"/>
                    <a:gd name="T2" fmla="*/ 2147483646 w 84"/>
                    <a:gd name="T3" fmla="*/ 2147483646 h 51"/>
                    <a:gd name="T4" fmla="*/ 2147483646 w 84"/>
                    <a:gd name="T5" fmla="*/ 2147483646 h 51"/>
                    <a:gd name="T6" fmla="*/ 2147483646 w 84"/>
                    <a:gd name="T7" fmla="*/ 2147483646 h 51"/>
                    <a:gd name="T8" fmla="*/ 2147483646 w 84"/>
                    <a:gd name="T9" fmla="*/ 2147483646 h 51"/>
                    <a:gd name="T10" fmla="*/ 2147483646 w 84"/>
                    <a:gd name="T11" fmla="*/ 2147483646 h 51"/>
                    <a:gd name="T12" fmla="*/ 2147483646 w 84"/>
                    <a:gd name="T13" fmla="*/ 2147483646 h 51"/>
                    <a:gd name="T14" fmla="*/ 2147483646 w 84"/>
                    <a:gd name="T15" fmla="*/ 2147483646 h 51"/>
                    <a:gd name="T16" fmla="*/ 2147483646 w 84"/>
                    <a:gd name="T17" fmla="*/ 2147483646 h 51"/>
                    <a:gd name="T18" fmla="*/ 2147483646 w 84"/>
                    <a:gd name="T19" fmla="*/ 2147483646 h 5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4" h="51">
                      <a:moveTo>
                        <a:pt x="78" y="28"/>
                      </a:moveTo>
                      <a:cubicBezTo>
                        <a:pt x="63" y="18"/>
                        <a:pt x="44" y="3"/>
                        <a:pt x="25" y="2"/>
                      </a:cubicBezTo>
                      <a:cubicBezTo>
                        <a:pt x="17" y="2"/>
                        <a:pt x="2" y="4"/>
                        <a:pt x="1" y="15"/>
                      </a:cubicBezTo>
                      <a:cubicBezTo>
                        <a:pt x="0" y="28"/>
                        <a:pt x="13" y="38"/>
                        <a:pt x="24" y="43"/>
                      </a:cubicBezTo>
                      <a:cubicBezTo>
                        <a:pt x="42" y="51"/>
                        <a:pt x="63" y="46"/>
                        <a:pt x="80" y="40"/>
                      </a:cubicBezTo>
                      <a:cubicBezTo>
                        <a:pt x="84" y="38"/>
                        <a:pt x="81" y="38"/>
                        <a:pt x="78" y="38"/>
                      </a:cubicBezTo>
                      <a:cubicBezTo>
                        <a:pt x="56" y="47"/>
                        <a:pt x="16" y="49"/>
                        <a:pt x="7" y="19"/>
                      </a:cubicBezTo>
                      <a:cubicBezTo>
                        <a:pt x="1" y="0"/>
                        <a:pt x="30" y="6"/>
                        <a:pt x="40" y="10"/>
                      </a:cubicBezTo>
                      <a:cubicBezTo>
                        <a:pt x="51" y="15"/>
                        <a:pt x="62" y="23"/>
                        <a:pt x="73" y="30"/>
                      </a:cubicBezTo>
                      <a:cubicBezTo>
                        <a:pt x="74" y="31"/>
                        <a:pt x="79" y="28"/>
                        <a:pt x="78" y="28"/>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494" name="Freeform 44">
                  <a:extLst>
                    <a:ext uri="{FF2B5EF4-FFF2-40B4-BE49-F238E27FC236}">
                      <a16:creationId xmlns:a16="http://schemas.microsoft.com/office/drawing/2014/main" id="{2AB0C24E-A787-0BC1-0F2E-80062449A4AC}"/>
                    </a:ext>
                  </a:extLst>
                </p:cNvPr>
                <p:cNvSpPr>
                  <a:spLocks/>
                </p:cNvSpPr>
                <p:nvPr/>
              </p:nvSpPr>
              <p:spPr bwMode="auto">
                <a:xfrm>
                  <a:off x="3143251" y="2366963"/>
                  <a:ext cx="331788" cy="327025"/>
                </a:xfrm>
                <a:custGeom>
                  <a:avLst/>
                  <a:gdLst>
                    <a:gd name="T0" fmla="*/ 2147483646 w 78"/>
                    <a:gd name="T1" fmla="*/ 2147483646 h 77"/>
                    <a:gd name="T2" fmla="*/ 2147483646 w 78"/>
                    <a:gd name="T3" fmla="*/ 2147483646 h 77"/>
                    <a:gd name="T4" fmla="*/ 2147483646 w 78"/>
                    <a:gd name="T5" fmla="*/ 2147483646 h 77"/>
                    <a:gd name="T6" fmla="*/ 2147483646 w 78"/>
                    <a:gd name="T7" fmla="*/ 2147483646 h 77"/>
                    <a:gd name="T8" fmla="*/ 2147483646 w 78"/>
                    <a:gd name="T9" fmla="*/ 2147483646 h 7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8" h="77">
                      <a:moveTo>
                        <a:pt x="36" y="30"/>
                      </a:moveTo>
                      <a:cubicBezTo>
                        <a:pt x="36" y="30"/>
                        <a:pt x="49" y="0"/>
                        <a:pt x="64" y="16"/>
                      </a:cubicBezTo>
                      <a:cubicBezTo>
                        <a:pt x="78" y="31"/>
                        <a:pt x="47" y="50"/>
                        <a:pt x="33" y="77"/>
                      </a:cubicBezTo>
                      <a:cubicBezTo>
                        <a:pt x="33" y="77"/>
                        <a:pt x="0" y="39"/>
                        <a:pt x="5" y="23"/>
                      </a:cubicBezTo>
                      <a:cubicBezTo>
                        <a:pt x="11" y="6"/>
                        <a:pt x="29" y="7"/>
                        <a:pt x="36" y="3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495" name="Freeform 45">
                  <a:extLst>
                    <a:ext uri="{FF2B5EF4-FFF2-40B4-BE49-F238E27FC236}">
                      <a16:creationId xmlns:a16="http://schemas.microsoft.com/office/drawing/2014/main" id="{D28F50C6-010A-0F8B-2159-226BC7C0C380}"/>
                    </a:ext>
                  </a:extLst>
                </p:cNvPr>
                <p:cNvSpPr>
                  <a:spLocks/>
                </p:cNvSpPr>
                <p:nvPr/>
              </p:nvSpPr>
              <p:spPr bwMode="auto">
                <a:xfrm>
                  <a:off x="2498726" y="1903413"/>
                  <a:ext cx="238125" cy="204788"/>
                </a:xfrm>
                <a:custGeom>
                  <a:avLst/>
                  <a:gdLst>
                    <a:gd name="T0" fmla="*/ 2147483646 w 56"/>
                    <a:gd name="T1" fmla="*/ 2147483646 h 48"/>
                    <a:gd name="T2" fmla="*/ 2147483646 w 56"/>
                    <a:gd name="T3" fmla="*/ 2147483646 h 48"/>
                    <a:gd name="T4" fmla="*/ 2147483646 w 56"/>
                    <a:gd name="T5" fmla="*/ 2147483646 h 48"/>
                    <a:gd name="T6" fmla="*/ 2147483646 w 56"/>
                    <a:gd name="T7" fmla="*/ 2147483646 h 48"/>
                    <a:gd name="T8" fmla="*/ 2147483646 w 56"/>
                    <a:gd name="T9" fmla="*/ 2147483646 h 48"/>
                    <a:gd name="T10" fmla="*/ 2147483646 w 56"/>
                    <a:gd name="T11" fmla="*/ 2147483646 h 48"/>
                    <a:gd name="T12" fmla="*/ 2147483646 w 56"/>
                    <a:gd name="T13" fmla="*/ 2147483646 h 48"/>
                    <a:gd name="T14" fmla="*/ 2147483646 w 56"/>
                    <a:gd name="T15" fmla="*/ 2147483646 h 48"/>
                    <a:gd name="T16" fmla="*/ 2147483646 w 56"/>
                    <a:gd name="T17" fmla="*/ 2147483646 h 48"/>
                    <a:gd name="T18" fmla="*/ 2147483646 w 56"/>
                    <a:gd name="T19" fmla="*/ 2147483646 h 48"/>
                    <a:gd name="T20" fmla="*/ 2147483646 w 56"/>
                    <a:gd name="T21" fmla="*/ 2147483646 h 48"/>
                    <a:gd name="T22" fmla="*/ 2147483646 w 56"/>
                    <a:gd name="T23" fmla="*/ 2147483646 h 48"/>
                    <a:gd name="T24" fmla="*/ 2147483646 w 56"/>
                    <a:gd name="T25" fmla="*/ 2147483646 h 48"/>
                    <a:gd name="T26" fmla="*/ 2147483646 w 56"/>
                    <a:gd name="T27" fmla="*/ 2147483646 h 48"/>
                    <a:gd name="T28" fmla="*/ 2147483646 w 56"/>
                    <a:gd name="T29" fmla="*/ 2147483646 h 48"/>
                    <a:gd name="T30" fmla="*/ 2147483646 w 56"/>
                    <a:gd name="T31" fmla="*/ 2147483646 h 48"/>
                    <a:gd name="T32" fmla="*/ 2147483646 w 56"/>
                    <a:gd name="T33" fmla="*/ 2147483646 h 48"/>
                    <a:gd name="T34" fmla="*/ 2147483646 w 56"/>
                    <a:gd name="T35" fmla="*/ 2147483646 h 4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56" h="48">
                      <a:moveTo>
                        <a:pt x="32" y="46"/>
                      </a:moveTo>
                      <a:cubicBezTo>
                        <a:pt x="26" y="45"/>
                        <a:pt x="21" y="43"/>
                        <a:pt x="16" y="39"/>
                      </a:cubicBezTo>
                      <a:cubicBezTo>
                        <a:pt x="5" y="31"/>
                        <a:pt x="9" y="14"/>
                        <a:pt x="18" y="6"/>
                      </a:cubicBezTo>
                      <a:cubicBezTo>
                        <a:pt x="24" y="0"/>
                        <a:pt x="33" y="5"/>
                        <a:pt x="38" y="9"/>
                      </a:cubicBezTo>
                      <a:cubicBezTo>
                        <a:pt x="42" y="14"/>
                        <a:pt x="44" y="20"/>
                        <a:pt x="41" y="26"/>
                      </a:cubicBezTo>
                      <a:cubicBezTo>
                        <a:pt x="39" y="31"/>
                        <a:pt x="35" y="35"/>
                        <a:pt x="30" y="33"/>
                      </a:cubicBezTo>
                      <a:cubicBezTo>
                        <a:pt x="28" y="31"/>
                        <a:pt x="26" y="29"/>
                        <a:pt x="24" y="26"/>
                      </a:cubicBezTo>
                      <a:cubicBezTo>
                        <a:pt x="23" y="23"/>
                        <a:pt x="23" y="21"/>
                        <a:pt x="24" y="18"/>
                      </a:cubicBezTo>
                      <a:cubicBezTo>
                        <a:pt x="26" y="14"/>
                        <a:pt x="29" y="15"/>
                        <a:pt x="31" y="18"/>
                      </a:cubicBezTo>
                      <a:cubicBezTo>
                        <a:pt x="33" y="20"/>
                        <a:pt x="29" y="24"/>
                        <a:pt x="33" y="24"/>
                      </a:cubicBezTo>
                      <a:cubicBezTo>
                        <a:pt x="32" y="24"/>
                        <a:pt x="26" y="26"/>
                        <a:pt x="29" y="27"/>
                      </a:cubicBezTo>
                      <a:cubicBezTo>
                        <a:pt x="38" y="27"/>
                        <a:pt x="41" y="15"/>
                        <a:pt x="32" y="12"/>
                      </a:cubicBezTo>
                      <a:cubicBezTo>
                        <a:pt x="25" y="10"/>
                        <a:pt x="16" y="18"/>
                        <a:pt x="18" y="25"/>
                      </a:cubicBezTo>
                      <a:cubicBezTo>
                        <a:pt x="22" y="47"/>
                        <a:pt x="56" y="32"/>
                        <a:pt x="46" y="12"/>
                      </a:cubicBezTo>
                      <a:cubicBezTo>
                        <a:pt x="42" y="4"/>
                        <a:pt x="33" y="0"/>
                        <a:pt x="25" y="1"/>
                      </a:cubicBezTo>
                      <a:cubicBezTo>
                        <a:pt x="13" y="3"/>
                        <a:pt x="6" y="12"/>
                        <a:pt x="4" y="23"/>
                      </a:cubicBezTo>
                      <a:cubicBezTo>
                        <a:pt x="0" y="37"/>
                        <a:pt x="15" y="46"/>
                        <a:pt x="27" y="48"/>
                      </a:cubicBezTo>
                      <a:cubicBezTo>
                        <a:pt x="29" y="48"/>
                        <a:pt x="34" y="46"/>
                        <a:pt x="32" y="46"/>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496" name="Freeform 46">
                  <a:extLst>
                    <a:ext uri="{FF2B5EF4-FFF2-40B4-BE49-F238E27FC236}">
                      <a16:creationId xmlns:a16="http://schemas.microsoft.com/office/drawing/2014/main" id="{177A957F-9E70-F3D4-369B-ED84DAA41AF0}"/>
                    </a:ext>
                  </a:extLst>
                </p:cNvPr>
                <p:cNvSpPr>
                  <a:spLocks/>
                </p:cNvSpPr>
                <p:nvPr/>
              </p:nvSpPr>
              <p:spPr bwMode="auto">
                <a:xfrm>
                  <a:off x="3724276" y="1724025"/>
                  <a:ext cx="195263" cy="192088"/>
                </a:xfrm>
                <a:custGeom>
                  <a:avLst/>
                  <a:gdLst>
                    <a:gd name="T0" fmla="*/ 2147483646 w 46"/>
                    <a:gd name="T1" fmla="*/ 2147483646 h 45"/>
                    <a:gd name="T2" fmla="*/ 2147483646 w 46"/>
                    <a:gd name="T3" fmla="*/ 2147483646 h 45"/>
                    <a:gd name="T4" fmla="*/ 2147483646 w 46"/>
                    <a:gd name="T5" fmla="*/ 2147483646 h 45"/>
                    <a:gd name="T6" fmla="*/ 2147483646 w 46"/>
                    <a:gd name="T7" fmla="*/ 2147483646 h 45"/>
                    <a:gd name="T8" fmla="*/ 2147483646 w 46"/>
                    <a:gd name="T9" fmla="*/ 2147483646 h 45"/>
                    <a:gd name="T10" fmla="*/ 2147483646 w 46"/>
                    <a:gd name="T11" fmla="*/ 2147483646 h 45"/>
                    <a:gd name="T12" fmla="*/ 2147483646 w 46"/>
                    <a:gd name="T13" fmla="*/ 2147483646 h 45"/>
                    <a:gd name="T14" fmla="*/ 2147483646 w 46"/>
                    <a:gd name="T15" fmla="*/ 2147483646 h 45"/>
                    <a:gd name="T16" fmla="*/ 2147483646 w 46"/>
                    <a:gd name="T17" fmla="*/ 2147483646 h 45"/>
                    <a:gd name="T18" fmla="*/ 2147483646 w 46"/>
                    <a:gd name="T19" fmla="*/ 2147483646 h 45"/>
                    <a:gd name="T20" fmla="*/ 2147483646 w 46"/>
                    <a:gd name="T21" fmla="*/ 2147483646 h 45"/>
                    <a:gd name="T22" fmla="*/ 2147483646 w 46"/>
                    <a:gd name="T23" fmla="*/ 2147483646 h 45"/>
                    <a:gd name="T24" fmla="*/ 2147483646 w 46"/>
                    <a:gd name="T25" fmla="*/ 2147483646 h 45"/>
                    <a:gd name="T26" fmla="*/ 2147483646 w 46"/>
                    <a:gd name="T27" fmla="*/ 2147483646 h 45"/>
                    <a:gd name="T28" fmla="*/ 2147483646 w 46"/>
                    <a:gd name="T29" fmla="*/ 2147483646 h 45"/>
                    <a:gd name="T30" fmla="*/ 2147483646 w 46"/>
                    <a:gd name="T31" fmla="*/ 2147483646 h 45"/>
                    <a:gd name="T32" fmla="*/ 2147483646 w 46"/>
                    <a:gd name="T33" fmla="*/ 2147483646 h 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6" h="45">
                      <a:moveTo>
                        <a:pt x="19" y="4"/>
                      </a:moveTo>
                      <a:cubicBezTo>
                        <a:pt x="24" y="7"/>
                        <a:pt x="28" y="10"/>
                        <a:pt x="31" y="14"/>
                      </a:cubicBezTo>
                      <a:cubicBezTo>
                        <a:pt x="37" y="23"/>
                        <a:pt x="35" y="38"/>
                        <a:pt x="23" y="40"/>
                      </a:cubicBezTo>
                      <a:cubicBezTo>
                        <a:pt x="15" y="42"/>
                        <a:pt x="6" y="33"/>
                        <a:pt x="6" y="25"/>
                      </a:cubicBezTo>
                      <a:cubicBezTo>
                        <a:pt x="7" y="17"/>
                        <a:pt x="16" y="16"/>
                        <a:pt x="21" y="21"/>
                      </a:cubicBezTo>
                      <a:cubicBezTo>
                        <a:pt x="23" y="23"/>
                        <a:pt x="24" y="25"/>
                        <a:pt x="23" y="28"/>
                      </a:cubicBezTo>
                      <a:cubicBezTo>
                        <a:pt x="23" y="30"/>
                        <a:pt x="21" y="31"/>
                        <a:pt x="19" y="30"/>
                      </a:cubicBezTo>
                      <a:cubicBezTo>
                        <a:pt x="16" y="29"/>
                        <a:pt x="19" y="26"/>
                        <a:pt x="16" y="26"/>
                      </a:cubicBezTo>
                      <a:cubicBezTo>
                        <a:pt x="18" y="26"/>
                        <a:pt x="23" y="23"/>
                        <a:pt x="20" y="22"/>
                      </a:cubicBezTo>
                      <a:cubicBezTo>
                        <a:pt x="14" y="21"/>
                        <a:pt x="8" y="29"/>
                        <a:pt x="13" y="33"/>
                      </a:cubicBezTo>
                      <a:cubicBezTo>
                        <a:pt x="19" y="37"/>
                        <a:pt x="27" y="33"/>
                        <a:pt x="29" y="27"/>
                      </a:cubicBezTo>
                      <a:cubicBezTo>
                        <a:pt x="32" y="19"/>
                        <a:pt x="20" y="13"/>
                        <a:pt x="14" y="14"/>
                      </a:cubicBezTo>
                      <a:cubicBezTo>
                        <a:pt x="6" y="14"/>
                        <a:pt x="0" y="22"/>
                        <a:pt x="1" y="29"/>
                      </a:cubicBezTo>
                      <a:cubicBezTo>
                        <a:pt x="2" y="36"/>
                        <a:pt x="9" y="41"/>
                        <a:pt x="15" y="43"/>
                      </a:cubicBezTo>
                      <a:cubicBezTo>
                        <a:pt x="23" y="45"/>
                        <a:pt x="31" y="42"/>
                        <a:pt x="36" y="35"/>
                      </a:cubicBezTo>
                      <a:cubicBezTo>
                        <a:pt x="46" y="22"/>
                        <a:pt x="37" y="8"/>
                        <a:pt x="24" y="1"/>
                      </a:cubicBezTo>
                      <a:cubicBezTo>
                        <a:pt x="22" y="0"/>
                        <a:pt x="17" y="3"/>
                        <a:pt x="19" y="4"/>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497" name="Freeform 47">
                  <a:extLst>
                    <a:ext uri="{FF2B5EF4-FFF2-40B4-BE49-F238E27FC236}">
                      <a16:creationId xmlns:a16="http://schemas.microsoft.com/office/drawing/2014/main" id="{2A14D6A5-B107-6ED8-4DCE-06A404633650}"/>
                    </a:ext>
                  </a:extLst>
                </p:cNvPr>
                <p:cNvSpPr>
                  <a:spLocks/>
                </p:cNvSpPr>
                <p:nvPr/>
              </p:nvSpPr>
              <p:spPr bwMode="auto">
                <a:xfrm>
                  <a:off x="2295526" y="469900"/>
                  <a:ext cx="446088" cy="425450"/>
                </a:xfrm>
                <a:custGeom>
                  <a:avLst/>
                  <a:gdLst>
                    <a:gd name="T0" fmla="*/ 2147483646 w 105"/>
                    <a:gd name="T1" fmla="*/ 2147483646 h 100"/>
                    <a:gd name="T2" fmla="*/ 2147483646 w 105"/>
                    <a:gd name="T3" fmla="*/ 2147483646 h 100"/>
                    <a:gd name="T4" fmla="*/ 2147483646 w 105"/>
                    <a:gd name="T5" fmla="*/ 2147483646 h 100"/>
                    <a:gd name="T6" fmla="*/ 2147483646 w 105"/>
                    <a:gd name="T7" fmla="*/ 2147483646 h 1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5" h="100">
                      <a:moveTo>
                        <a:pt x="60" y="7"/>
                      </a:moveTo>
                      <a:cubicBezTo>
                        <a:pt x="85" y="14"/>
                        <a:pt x="105" y="45"/>
                        <a:pt x="85" y="72"/>
                      </a:cubicBezTo>
                      <a:cubicBezTo>
                        <a:pt x="65" y="100"/>
                        <a:pt x="11" y="93"/>
                        <a:pt x="6" y="55"/>
                      </a:cubicBezTo>
                      <a:cubicBezTo>
                        <a:pt x="0" y="17"/>
                        <a:pt x="34" y="0"/>
                        <a:pt x="60" y="7"/>
                      </a:cubicBezTo>
                      <a:close/>
                    </a:path>
                  </a:pathLst>
                </a:custGeom>
                <a:solidFill>
                  <a:srgbClr val="FFCFF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498" name="Freeform 48">
                  <a:extLst>
                    <a:ext uri="{FF2B5EF4-FFF2-40B4-BE49-F238E27FC236}">
                      <a16:creationId xmlns:a16="http://schemas.microsoft.com/office/drawing/2014/main" id="{97D011BF-3501-6831-FE05-DFEDC82D6DB7}"/>
                    </a:ext>
                  </a:extLst>
                </p:cNvPr>
                <p:cNvSpPr>
                  <a:spLocks/>
                </p:cNvSpPr>
                <p:nvPr/>
              </p:nvSpPr>
              <p:spPr bwMode="auto">
                <a:xfrm>
                  <a:off x="2257426" y="439738"/>
                  <a:ext cx="484188" cy="400050"/>
                </a:xfrm>
                <a:custGeom>
                  <a:avLst/>
                  <a:gdLst>
                    <a:gd name="T0" fmla="*/ 2147483646 w 114"/>
                    <a:gd name="T1" fmla="*/ 2147483646 h 94"/>
                    <a:gd name="T2" fmla="*/ 2147483646 w 114"/>
                    <a:gd name="T3" fmla="*/ 2147483646 h 94"/>
                    <a:gd name="T4" fmla="*/ 2147483646 w 114"/>
                    <a:gd name="T5" fmla="*/ 2147483646 h 94"/>
                    <a:gd name="T6" fmla="*/ 2147483646 w 114"/>
                    <a:gd name="T7" fmla="*/ 2147483646 h 94"/>
                    <a:gd name="T8" fmla="*/ 2147483646 w 114"/>
                    <a:gd name="T9" fmla="*/ 2147483646 h 94"/>
                    <a:gd name="T10" fmla="*/ 2147483646 w 114"/>
                    <a:gd name="T11" fmla="*/ 2147483646 h 94"/>
                    <a:gd name="T12" fmla="*/ 2147483646 w 114"/>
                    <a:gd name="T13" fmla="*/ 2147483646 h 94"/>
                    <a:gd name="T14" fmla="*/ 2147483646 w 114"/>
                    <a:gd name="T15" fmla="*/ 2147483646 h 94"/>
                    <a:gd name="T16" fmla="*/ 2147483646 w 114"/>
                    <a:gd name="T17" fmla="*/ 2147483646 h 94"/>
                    <a:gd name="T18" fmla="*/ 2147483646 w 114"/>
                    <a:gd name="T19" fmla="*/ 2147483646 h 94"/>
                    <a:gd name="T20" fmla="*/ 2147483646 w 114"/>
                    <a:gd name="T21" fmla="*/ 2147483646 h 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14" h="94">
                      <a:moveTo>
                        <a:pt x="64" y="8"/>
                      </a:moveTo>
                      <a:cubicBezTo>
                        <a:pt x="87" y="15"/>
                        <a:pt x="101" y="36"/>
                        <a:pt x="95" y="59"/>
                      </a:cubicBezTo>
                      <a:cubicBezTo>
                        <a:pt x="90" y="84"/>
                        <a:pt x="62" y="91"/>
                        <a:pt x="40" y="84"/>
                      </a:cubicBezTo>
                      <a:cubicBezTo>
                        <a:pt x="22" y="77"/>
                        <a:pt x="14" y="59"/>
                        <a:pt x="15" y="41"/>
                      </a:cubicBezTo>
                      <a:cubicBezTo>
                        <a:pt x="16" y="16"/>
                        <a:pt x="42" y="3"/>
                        <a:pt x="65" y="8"/>
                      </a:cubicBezTo>
                      <a:cubicBezTo>
                        <a:pt x="67" y="8"/>
                        <a:pt x="72" y="6"/>
                        <a:pt x="69" y="5"/>
                      </a:cubicBezTo>
                      <a:cubicBezTo>
                        <a:pt x="49" y="0"/>
                        <a:pt x="27" y="7"/>
                        <a:pt x="15" y="24"/>
                      </a:cubicBezTo>
                      <a:cubicBezTo>
                        <a:pt x="0" y="47"/>
                        <a:pt x="13" y="76"/>
                        <a:pt x="36" y="86"/>
                      </a:cubicBezTo>
                      <a:cubicBezTo>
                        <a:pt x="52" y="94"/>
                        <a:pt x="77" y="90"/>
                        <a:pt x="90" y="77"/>
                      </a:cubicBezTo>
                      <a:cubicBezTo>
                        <a:pt x="114" y="51"/>
                        <a:pt x="100" y="15"/>
                        <a:pt x="69" y="5"/>
                      </a:cubicBezTo>
                      <a:cubicBezTo>
                        <a:pt x="68" y="5"/>
                        <a:pt x="62" y="7"/>
                        <a:pt x="64" y="8"/>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499" name="Freeform 49">
                  <a:extLst>
                    <a:ext uri="{FF2B5EF4-FFF2-40B4-BE49-F238E27FC236}">
                      <a16:creationId xmlns:a16="http://schemas.microsoft.com/office/drawing/2014/main" id="{77FEF34B-ABF9-EDD8-68FF-70971A3A93BC}"/>
                    </a:ext>
                  </a:extLst>
                </p:cNvPr>
                <p:cNvSpPr>
                  <a:spLocks/>
                </p:cNvSpPr>
                <p:nvPr/>
              </p:nvSpPr>
              <p:spPr bwMode="auto">
                <a:xfrm>
                  <a:off x="2355851" y="627063"/>
                  <a:ext cx="66675" cy="33338"/>
                </a:xfrm>
                <a:custGeom>
                  <a:avLst/>
                  <a:gdLst>
                    <a:gd name="T0" fmla="*/ 0 w 16"/>
                    <a:gd name="T1" fmla="*/ 2147483646 h 8"/>
                    <a:gd name="T2" fmla="*/ 2147483646 w 16"/>
                    <a:gd name="T3" fmla="*/ 2147483646 h 8"/>
                    <a:gd name="T4" fmla="*/ 2147483646 w 16"/>
                    <a:gd name="T5" fmla="*/ 2147483646 h 8"/>
                    <a:gd name="T6" fmla="*/ 2147483646 w 16"/>
                    <a:gd name="T7" fmla="*/ 0 h 8"/>
                    <a:gd name="T8" fmla="*/ 0 w 16"/>
                    <a:gd name="T9" fmla="*/ 2147483646 h 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 h="8">
                      <a:moveTo>
                        <a:pt x="0" y="3"/>
                      </a:moveTo>
                      <a:cubicBezTo>
                        <a:pt x="0" y="5"/>
                        <a:pt x="3" y="7"/>
                        <a:pt x="7" y="8"/>
                      </a:cubicBezTo>
                      <a:cubicBezTo>
                        <a:pt x="12" y="8"/>
                        <a:pt x="15" y="7"/>
                        <a:pt x="15" y="5"/>
                      </a:cubicBezTo>
                      <a:cubicBezTo>
                        <a:pt x="16" y="3"/>
                        <a:pt x="13" y="1"/>
                        <a:pt x="8" y="0"/>
                      </a:cubicBezTo>
                      <a:cubicBezTo>
                        <a:pt x="4" y="0"/>
                        <a:pt x="1" y="1"/>
                        <a:pt x="0"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500" name="Freeform 50">
                  <a:extLst>
                    <a:ext uri="{FF2B5EF4-FFF2-40B4-BE49-F238E27FC236}">
                      <a16:creationId xmlns:a16="http://schemas.microsoft.com/office/drawing/2014/main" id="{8912571C-62FB-D220-C371-4AD1D657948E}"/>
                    </a:ext>
                  </a:extLst>
                </p:cNvPr>
                <p:cNvSpPr>
                  <a:spLocks/>
                </p:cNvSpPr>
                <p:nvPr/>
              </p:nvSpPr>
              <p:spPr bwMode="auto">
                <a:xfrm>
                  <a:off x="2574926" y="657225"/>
                  <a:ext cx="68263" cy="38100"/>
                </a:xfrm>
                <a:custGeom>
                  <a:avLst/>
                  <a:gdLst>
                    <a:gd name="T0" fmla="*/ 0 w 16"/>
                    <a:gd name="T1" fmla="*/ 2147483646 h 9"/>
                    <a:gd name="T2" fmla="*/ 2147483646 w 16"/>
                    <a:gd name="T3" fmla="*/ 2147483646 h 9"/>
                    <a:gd name="T4" fmla="*/ 2147483646 w 16"/>
                    <a:gd name="T5" fmla="*/ 2147483646 h 9"/>
                    <a:gd name="T6" fmla="*/ 2147483646 w 16"/>
                    <a:gd name="T7" fmla="*/ 2147483646 h 9"/>
                    <a:gd name="T8" fmla="*/ 0 w 16"/>
                    <a:gd name="T9" fmla="*/ 2147483646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 h="9">
                      <a:moveTo>
                        <a:pt x="0" y="3"/>
                      </a:moveTo>
                      <a:cubicBezTo>
                        <a:pt x="0" y="5"/>
                        <a:pt x="3" y="8"/>
                        <a:pt x="7" y="8"/>
                      </a:cubicBezTo>
                      <a:cubicBezTo>
                        <a:pt x="12" y="9"/>
                        <a:pt x="15" y="7"/>
                        <a:pt x="15" y="5"/>
                      </a:cubicBezTo>
                      <a:cubicBezTo>
                        <a:pt x="16" y="3"/>
                        <a:pt x="13" y="1"/>
                        <a:pt x="8" y="1"/>
                      </a:cubicBezTo>
                      <a:cubicBezTo>
                        <a:pt x="4" y="0"/>
                        <a:pt x="1" y="1"/>
                        <a:pt x="0"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501" name="Freeform 51">
                  <a:extLst>
                    <a:ext uri="{FF2B5EF4-FFF2-40B4-BE49-F238E27FC236}">
                      <a16:creationId xmlns:a16="http://schemas.microsoft.com/office/drawing/2014/main" id="{DBF39873-8545-F8FC-A938-E2C8D573D26A}"/>
                    </a:ext>
                  </a:extLst>
                </p:cNvPr>
                <p:cNvSpPr>
                  <a:spLocks/>
                </p:cNvSpPr>
                <p:nvPr/>
              </p:nvSpPr>
              <p:spPr bwMode="auto">
                <a:xfrm>
                  <a:off x="2363789" y="635000"/>
                  <a:ext cx="258763" cy="161925"/>
                </a:xfrm>
                <a:custGeom>
                  <a:avLst/>
                  <a:gdLst>
                    <a:gd name="T0" fmla="*/ 2147483646 w 61"/>
                    <a:gd name="T1" fmla="*/ 2147483646 h 38"/>
                    <a:gd name="T2" fmla="*/ 2147483646 w 61"/>
                    <a:gd name="T3" fmla="*/ 2147483646 h 38"/>
                    <a:gd name="T4" fmla="*/ 2147483646 w 61"/>
                    <a:gd name="T5" fmla="*/ 2147483646 h 38"/>
                    <a:gd name="T6" fmla="*/ 2147483646 w 61"/>
                    <a:gd name="T7" fmla="*/ 2147483646 h 38"/>
                    <a:gd name="T8" fmla="*/ 2147483646 w 61"/>
                    <a:gd name="T9" fmla="*/ 2147483646 h 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1" h="38">
                      <a:moveTo>
                        <a:pt x="54" y="11"/>
                      </a:moveTo>
                      <a:cubicBezTo>
                        <a:pt x="52" y="34"/>
                        <a:pt x="7" y="26"/>
                        <a:pt x="9" y="3"/>
                      </a:cubicBezTo>
                      <a:cubicBezTo>
                        <a:pt x="9" y="0"/>
                        <a:pt x="3" y="1"/>
                        <a:pt x="3" y="4"/>
                      </a:cubicBezTo>
                      <a:cubicBezTo>
                        <a:pt x="0" y="33"/>
                        <a:pt x="57" y="38"/>
                        <a:pt x="60" y="10"/>
                      </a:cubicBezTo>
                      <a:cubicBezTo>
                        <a:pt x="61" y="7"/>
                        <a:pt x="55" y="8"/>
                        <a:pt x="54" y="11"/>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502" name="Freeform 52">
                  <a:extLst>
                    <a:ext uri="{FF2B5EF4-FFF2-40B4-BE49-F238E27FC236}">
                      <a16:creationId xmlns:a16="http://schemas.microsoft.com/office/drawing/2014/main" id="{912CF0B0-7FC3-9126-44EA-99F10AC420BD}"/>
                    </a:ext>
                  </a:extLst>
                </p:cNvPr>
                <p:cNvSpPr>
                  <a:spLocks/>
                </p:cNvSpPr>
                <p:nvPr/>
              </p:nvSpPr>
              <p:spPr bwMode="auto">
                <a:xfrm>
                  <a:off x="2584451" y="601663"/>
                  <a:ext cx="46038" cy="33338"/>
                </a:xfrm>
                <a:custGeom>
                  <a:avLst/>
                  <a:gdLst>
                    <a:gd name="T0" fmla="*/ 2147483646 w 11"/>
                    <a:gd name="T1" fmla="*/ 2147483646 h 8"/>
                    <a:gd name="T2" fmla="*/ 2147483646 w 11"/>
                    <a:gd name="T3" fmla="*/ 2147483646 h 8"/>
                    <a:gd name="T4" fmla="*/ 2147483646 w 11"/>
                    <a:gd name="T5" fmla="*/ 2147483646 h 8"/>
                    <a:gd name="T6" fmla="*/ 0 60000 65536"/>
                    <a:gd name="T7" fmla="*/ 0 60000 65536"/>
                    <a:gd name="T8" fmla="*/ 0 60000 65536"/>
                  </a:gdLst>
                  <a:ahLst/>
                  <a:cxnLst>
                    <a:cxn ang="T6">
                      <a:pos x="T0" y="T1"/>
                    </a:cxn>
                    <a:cxn ang="T7">
                      <a:pos x="T2" y="T3"/>
                    </a:cxn>
                    <a:cxn ang="T8">
                      <a:pos x="T4" y="T5"/>
                    </a:cxn>
                  </a:cxnLst>
                  <a:rect l="0" t="0" r="r" b="b"/>
                  <a:pathLst>
                    <a:path w="11" h="8">
                      <a:moveTo>
                        <a:pt x="5" y="1"/>
                      </a:moveTo>
                      <a:cubicBezTo>
                        <a:pt x="9" y="0"/>
                        <a:pt x="11" y="7"/>
                        <a:pt x="5" y="8"/>
                      </a:cubicBezTo>
                      <a:cubicBezTo>
                        <a:pt x="2" y="8"/>
                        <a:pt x="0" y="2"/>
                        <a:pt x="5" y="1"/>
                      </a:cubicBezTo>
                      <a:close/>
                    </a:path>
                  </a:pathLst>
                </a:custGeom>
                <a:solidFill>
                  <a:srgbClr val="6E270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503" name="Freeform 53">
                  <a:extLst>
                    <a:ext uri="{FF2B5EF4-FFF2-40B4-BE49-F238E27FC236}">
                      <a16:creationId xmlns:a16="http://schemas.microsoft.com/office/drawing/2014/main" id="{6735E85C-3BEC-2E5C-E2A4-779990B652FF}"/>
                    </a:ext>
                  </a:extLst>
                </p:cNvPr>
                <p:cNvSpPr>
                  <a:spLocks/>
                </p:cNvSpPr>
                <p:nvPr/>
              </p:nvSpPr>
              <p:spPr bwMode="auto">
                <a:xfrm>
                  <a:off x="2393951" y="581025"/>
                  <a:ext cx="41275" cy="33338"/>
                </a:xfrm>
                <a:custGeom>
                  <a:avLst/>
                  <a:gdLst>
                    <a:gd name="T0" fmla="*/ 2147483646 w 10"/>
                    <a:gd name="T1" fmla="*/ 2147483646 h 8"/>
                    <a:gd name="T2" fmla="*/ 2147483646 w 10"/>
                    <a:gd name="T3" fmla="*/ 2147483646 h 8"/>
                    <a:gd name="T4" fmla="*/ 2147483646 w 10"/>
                    <a:gd name="T5" fmla="*/ 2147483646 h 8"/>
                    <a:gd name="T6" fmla="*/ 0 60000 65536"/>
                    <a:gd name="T7" fmla="*/ 0 60000 65536"/>
                    <a:gd name="T8" fmla="*/ 0 60000 65536"/>
                  </a:gdLst>
                  <a:ahLst/>
                  <a:cxnLst>
                    <a:cxn ang="T6">
                      <a:pos x="T0" y="T1"/>
                    </a:cxn>
                    <a:cxn ang="T7">
                      <a:pos x="T2" y="T3"/>
                    </a:cxn>
                    <a:cxn ang="T8">
                      <a:pos x="T4" y="T5"/>
                    </a:cxn>
                  </a:cxnLst>
                  <a:rect l="0" t="0" r="r" b="b"/>
                  <a:pathLst>
                    <a:path w="10" h="8">
                      <a:moveTo>
                        <a:pt x="4" y="1"/>
                      </a:moveTo>
                      <a:cubicBezTo>
                        <a:pt x="9" y="0"/>
                        <a:pt x="10" y="7"/>
                        <a:pt x="5" y="7"/>
                      </a:cubicBezTo>
                      <a:cubicBezTo>
                        <a:pt x="1" y="8"/>
                        <a:pt x="0" y="2"/>
                        <a:pt x="4" y="1"/>
                      </a:cubicBezTo>
                      <a:close/>
                    </a:path>
                  </a:pathLst>
                </a:custGeom>
                <a:solidFill>
                  <a:srgbClr val="6E270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504" name="Freeform 54">
                  <a:extLst>
                    <a:ext uri="{FF2B5EF4-FFF2-40B4-BE49-F238E27FC236}">
                      <a16:creationId xmlns:a16="http://schemas.microsoft.com/office/drawing/2014/main" id="{9C69C5B9-6ECF-6345-96D7-6BC2E685C956}"/>
                    </a:ext>
                  </a:extLst>
                </p:cNvPr>
                <p:cNvSpPr>
                  <a:spLocks/>
                </p:cNvSpPr>
                <p:nvPr/>
              </p:nvSpPr>
              <p:spPr bwMode="auto">
                <a:xfrm>
                  <a:off x="2295526" y="831850"/>
                  <a:ext cx="76200" cy="114300"/>
                </a:xfrm>
                <a:custGeom>
                  <a:avLst/>
                  <a:gdLst>
                    <a:gd name="T0" fmla="*/ 2147483646 w 18"/>
                    <a:gd name="T1" fmla="*/ 2147483646 h 27"/>
                    <a:gd name="T2" fmla="*/ 2147483646 w 18"/>
                    <a:gd name="T3" fmla="*/ 2147483646 h 27"/>
                    <a:gd name="T4" fmla="*/ 2147483646 w 18"/>
                    <a:gd name="T5" fmla="*/ 2147483646 h 27"/>
                    <a:gd name="T6" fmla="*/ 2147483646 w 18"/>
                    <a:gd name="T7" fmla="*/ 2147483646 h 27"/>
                    <a:gd name="T8" fmla="*/ 2147483646 w 18"/>
                    <a:gd name="T9" fmla="*/ 2147483646 h 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27">
                      <a:moveTo>
                        <a:pt x="11" y="2"/>
                      </a:moveTo>
                      <a:cubicBezTo>
                        <a:pt x="8" y="10"/>
                        <a:pt x="5" y="17"/>
                        <a:pt x="1" y="24"/>
                      </a:cubicBezTo>
                      <a:cubicBezTo>
                        <a:pt x="0" y="27"/>
                        <a:pt x="6" y="26"/>
                        <a:pt x="7" y="25"/>
                      </a:cubicBezTo>
                      <a:cubicBezTo>
                        <a:pt x="10" y="17"/>
                        <a:pt x="13" y="10"/>
                        <a:pt x="17" y="3"/>
                      </a:cubicBezTo>
                      <a:cubicBezTo>
                        <a:pt x="18" y="0"/>
                        <a:pt x="12" y="1"/>
                        <a:pt x="11" y="2"/>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505" name="Freeform 55">
                  <a:extLst>
                    <a:ext uri="{FF2B5EF4-FFF2-40B4-BE49-F238E27FC236}">
                      <a16:creationId xmlns:a16="http://schemas.microsoft.com/office/drawing/2014/main" id="{19A4187B-370B-A559-1230-3F6AA2243EB6}"/>
                    </a:ext>
                  </a:extLst>
                </p:cNvPr>
                <p:cNvSpPr>
                  <a:spLocks/>
                </p:cNvSpPr>
                <p:nvPr/>
              </p:nvSpPr>
              <p:spPr bwMode="auto">
                <a:xfrm>
                  <a:off x="2201864" y="754063"/>
                  <a:ext cx="119063" cy="47625"/>
                </a:xfrm>
                <a:custGeom>
                  <a:avLst/>
                  <a:gdLst>
                    <a:gd name="T0" fmla="*/ 2147483646 w 28"/>
                    <a:gd name="T1" fmla="*/ 2147483646 h 11"/>
                    <a:gd name="T2" fmla="*/ 2147483646 w 28"/>
                    <a:gd name="T3" fmla="*/ 2147483646 h 11"/>
                    <a:gd name="T4" fmla="*/ 2147483646 w 28"/>
                    <a:gd name="T5" fmla="*/ 2147483646 h 11"/>
                    <a:gd name="T6" fmla="*/ 2147483646 w 28"/>
                    <a:gd name="T7" fmla="*/ 2147483646 h 11"/>
                    <a:gd name="T8" fmla="*/ 2147483646 w 28"/>
                    <a:gd name="T9" fmla="*/ 2147483646 h 11"/>
                    <a:gd name="T10" fmla="*/ 2147483646 w 28"/>
                    <a:gd name="T11" fmla="*/ 0 h 11"/>
                    <a:gd name="T12" fmla="*/ 2147483646 w 28"/>
                    <a:gd name="T13" fmla="*/ 2147483646 h 1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8" h="11">
                      <a:moveTo>
                        <a:pt x="22" y="1"/>
                      </a:moveTo>
                      <a:cubicBezTo>
                        <a:pt x="15" y="3"/>
                        <a:pt x="8" y="6"/>
                        <a:pt x="2" y="9"/>
                      </a:cubicBezTo>
                      <a:cubicBezTo>
                        <a:pt x="1" y="10"/>
                        <a:pt x="0" y="11"/>
                        <a:pt x="1" y="11"/>
                      </a:cubicBezTo>
                      <a:cubicBezTo>
                        <a:pt x="2" y="11"/>
                        <a:pt x="4" y="11"/>
                        <a:pt x="5" y="10"/>
                      </a:cubicBezTo>
                      <a:cubicBezTo>
                        <a:pt x="12" y="7"/>
                        <a:pt x="19" y="4"/>
                        <a:pt x="26" y="1"/>
                      </a:cubicBezTo>
                      <a:cubicBezTo>
                        <a:pt x="26" y="1"/>
                        <a:pt x="28" y="0"/>
                        <a:pt x="26" y="0"/>
                      </a:cubicBezTo>
                      <a:cubicBezTo>
                        <a:pt x="25" y="0"/>
                        <a:pt x="24" y="0"/>
                        <a:pt x="22" y="1"/>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506" name="Freeform 56">
                  <a:extLst>
                    <a:ext uri="{FF2B5EF4-FFF2-40B4-BE49-F238E27FC236}">
                      <a16:creationId xmlns:a16="http://schemas.microsoft.com/office/drawing/2014/main" id="{567A71B2-0A8F-8CEA-27E4-B69B782E6B8D}"/>
                    </a:ext>
                  </a:extLst>
                </p:cNvPr>
                <p:cNvSpPr>
                  <a:spLocks/>
                </p:cNvSpPr>
                <p:nvPr/>
              </p:nvSpPr>
              <p:spPr bwMode="auto">
                <a:xfrm>
                  <a:off x="2503489" y="857250"/>
                  <a:ext cx="42863" cy="119063"/>
                </a:xfrm>
                <a:custGeom>
                  <a:avLst/>
                  <a:gdLst>
                    <a:gd name="T0" fmla="*/ 2147483646 w 10"/>
                    <a:gd name="T1" fmla="*/ 2147483646 h 28"/>
                    <a:gd name="T2" fmla="*/ 2147483646 w 10"/>
                    <a:gd name="T3" fmla="*/ 2147483646 h 28"/>
                    <a:gd name="T4" fmla="*/ 2147483646 w 10"/>
                    <a:gd name="T5" fmla="*/ 2147483646 h 28"/>
                    <a:gd name="T6" fmla="*/ 2147483646 w 10"/>
                    <a:gd name="T7" fmla="*/ 2147483646 h 28"/>
                    <a:gd name="T8" fmla="*/ 2147483646 w 10"/>
                    <a:gd name="T9" fmla="*/ 2147483646 h 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 h="28">
                      <a:moveTo>
                        <a:pt x="1" y="4"/>
                      </a:moveTo>
                      <a:cubicBezTo>
                        <a:pt x="2" y="11"/>
                        <a:pt x="3" y="18"/>
                        <a:pt x="4" y="25"/>
                      </a:cubicBezTo>
                      <a:cubicBezTo>
                        <a:pt x="4" y="28"/>
                        <a:pt x="10" y="26"/>
                        <a:pt x="10" y="24"/>
                      </a:cubicBezTo>
                      <a:cubicBezTo>
                        <a:pt x="9" y="17"/>
                        <a:pt x="8" y="10"/>
                        <a:pt x="7" y="3"/>
                      </a:cubicBezTo>
                      <a:cubicBezTo>
                        <a:pt x="6" y="0"/>
                        <a:pt x="0" y="2"/>
                        <a:pt x="1" y="4"/>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507" name="Freeform 57">
                  <a:extLst>
                    <a:ext uri="{FF2B5EF4-FFF2-40B4-BE49-F238E27FC236}">
                      <a16:creationId xmlns:a16="http://schemas.microsoft.com/office/drawing/2014/main" id="{07F162B4-BE7E-172F-7FF3-BF478675B430}"/>
                    </a:ext>
                  </a:extLst>
                </p:cNvPr>
                <p:cNvSpPr>
                  <a:spLocks/>
                </p:cNvSpPr>
                <p:nvPr/>
              </p:nvSpPr>
              <p:spPr bwMode="auto">
                <a:xfrm>
                  <a:off x="2635251" y="801688"/>
                  <a:ext cx="93663" cy="96838"/>
                </a:xfrm>
                <a:custGeom>
                  <a:avLst/>
                  <a:gdLst>
                    <a:gd name="T0" fmla="*/ 2147483646 w 22"/>
                    <a:gd name="T1" fmla="*/ 2147483646 h 23"/>
                    <a:gd name="T2" fmla="*/ 2147483646 w 22"/>
                    <a:gd name="T3" fmla="*/ 2147483646 h 23"/>
                    <a:gd name="T4" fmla="*/ 2147483646 w 22"/>
                    <a:gd name="T5" fmla="*/ 2147483646 h 23"/>
                    <a:gd name="T6" fmla="*/ 2147483646 w 22"/>
                    <a:gd name="T7" fmla="*/ 2147483646 h 23"/>
                    <a:gd name="T8" fmla="*/ 2147483646 w 22"/>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 h="23">
                      <a:moveTo>
                        <a:pt x="1" y="3"/>
                      </a:moveTo>
                      <a:cubicBezTo>
                        <a:pt x="6" y="9"/>
                        <a:pt x="11" y="16"/>
                        <a:pt x="15" y="22"/>
                      </a:cubicBezTo>
                      <a:cubicBezTo>
                        <a:pt x="16" y="23"/>
                        <a:pt x="22" y="21"/>
                        <a:pt x="21" y="19"/>
                      </a:cubicBezTo>
                      <a:cubicBezTo>
                        <a:pt x="16" y="13"/>
                        <a:pt x="11" y="7"/>
                        <a:pt x="7" y="1"/>
                      </a:cubicBezTo>
                      <a:cubicBezTo>
                        <a:pt x="6" y="0"/>
                        <a:pt x="0" y="2"/>
                        <a:pt x="1" y="3"/>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508" name="Freeform 58">
                  <a:extLst>
                    <a:ext uri="{FF2B5EF4-FFF2-40B4-BE49-F238E27FC236}">
                      <a16:creationId xmlns:a16="http://schemas.microsoft.com/office/drawing/2014/main" id="{65A40B1E-593F-6785-93C6-0279435778AC}"/>
                    </a:ext>
                  </a:extLst>
                </p:cNvPr>
                <p:cNvSpPr>
                  <a:spLocks/>
                </p:cNvSpPr>
                <p:nvPr/>
              </p:nvSpPr>
              <p:spPr bwMode="auto">
                <a:xfrm>
                  <a:off x="2105026" y="631825"/>
                  <a:ext cx="169863" cy="28575"/>
                </a:xfrm>
                <a:custGeom>
                  <a:avLst/>
                  <a:gdLst>
                    <a:gd name="T0" fmla="*/ 2147483646 w 40"/>
                    <a:gd name="T1" fmla="*/ 0 h 7"/>
                    <a:gd name="T2" fmla="*/ 2147483646 w 40"/>
                    <a:gd name="T3" fmla="*/ 2147483646 h 7"/>
                    <a:gd name="T4" fmla="*/ 2147483646 w 40"/>
                    <a:gd name="T5" fmla="*/ 2147483646 h 7"/>
                    <a:gd name="T6" fmla="*/ 2147483646 w 40"/>
                    <a:gd name="T7" fmla="*/ 2147483646 h 7"/>
                    <a:gd name="T8" fmla="*/ 2147483646 w 40"/>
                    <a:gd name="T9" fmla="*/ 0 h 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 h="7">
                      <a:moveTo>
                        <a:pt x="36" y="0"/>
                      </a:moveTo>
                      <a:cubicBezTo>
                        <a:pt x="26" y="1"/>
                        <a:pt x="15" y="2"/>
                        <a:pt x="5" y="3"/>
                      </a:cubicBezTo>
                      <a:cubicBezTo>
                        <a:pt x="2" y="3"/>
                        <a:pt x="0" y="7"/>
                        <a:pt x="4" y="7"/>
                      </a:cubicBezTo>
                      <a:cubicBezTo>
                        <a:pt x="15" y="6"/>
                        <a:pt x="25" y="5"/>
                        <a:pt x="36" y="4"/>
                      </a:cubicBezTo>
                      <a:cubicBezTo>
                        <a:pt x="39" y="4"/>
                        <a:pt x="40" y="0"/>
                        <a:pt x="36" y="0"/>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509" name="Freeform 59">
                  <a:extLst>
                    <a:ext uri="{FF2B5EF4-FFF2-40B4-BE49-F238E27FC236}">
                      <a16:creationId xmlns:a16="http://schemas.microsoft.com/office/drawing/2014/main" id="{E40F9D97-8990-6C01-826C-933758D9B96B}"/>
                    </a:ext>
                  </a:extLst>
                </p:cNvPr>
                <p:cNvSpPr>
                  <a:spLocks/>
                </p:cNvSpPr>
                <p:nvPr/>
              </p:nvSpPr>
              <p:spPr bwMode="auto">
                <a:xfrm>
                  <a:off x="2236789" y="414338"/>
                  <a:ext cx="114300" cy="80963"/>
                </a:xfrm>
                <a:custGeom>
                  <a:avLst/>
                  <a:gdLst>
                    <a:gd name="T0" fmla="*/ 2147483646 w 27"/>
                    <a:gd name="T1" fmla="*/ 2147483646 h 19"/>
                    <a:gd name="T2" fmla="*/ 2147483646 w 27"/>
                    <a:gd name="T3" fmla="*/ 2147483646 h 19"/>
                    <a:gd name="T4" fmla="*/ 2147483646 w 27"/>
                    <a:gd name="T5" fmla="*/ 2147483646 h 19"/>
                    <a:gd name="T6" fmla="*/ 2147483646 w 27"/>
                    <a:gd name="T7" fmla="*/ 2147483646 h 19"/>
                    <a:gd name="T8" fmla="*/ 2147483646 w 27"/>
                    <a:gd name="T9" fmla="*/ 2147483646 h 1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 h="19">
                      <a:moveTo>
                        <a:pt x="26" y="15"/>
                      </a:moveTo>
                      <a:cubicBezTo>
                        <a:pt x="19" y="11"/>
                        <a:pt x="13" y="6"/>
                        <a:pt x="7" y="1"/>
                      </a:cubicBezTo>
                      <a:cubicBezTo>
                        <a:pt x="5" y="0"/>
                        <a:pt x="0" y="3"/>
                        <a:pt x="1" y="4"/>
                      </a:cubicBezTo>
                      <a:cubicBezTo>
                        <a:pt x="8" y="8"/>
                        <a:pt x="14" y="13"/>
                        <a:pt x="20" y="17"/>
                      </a:cubicBezTo>
                      <a:cubicBezTo>
                        <a:pt x="22" y="19"/>
                        <a:pt x="27" y="16"/>
                        <a:pt x="26" y="15"/>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510" name="Freeform 60">
                  <a:extLst>
                    <a:ext uri="{FF2B5EF4-FFF2-40B4-BE49-F238E27FC236}">
                      <a16:creationId xmlns:a16="http://schemas.microsoft.com/office/drawing/2014/main" id="{E9D451D4-6414-12C0-2EE1-EB015F316A3D}"/>
                    </a:ext>
                  </a:extLst>
                </p:cNvPr>
                <p:cNvSpPr>
                  <a:spLocks/>
                </p:cNvSpPr>
                <p:nvPr/>
              </p:nvSpPr>
              <p:spPr bwMode="auto">
                <a:xfrm>
                  <a:off x="2444751" y="333375"/>
                  <a:ext cx="28575" cy="101600"/>
                </a:xfrm>
                <a:custGeom>
                  <a:avLst/>
                  <a:gdLst>
                    <a:gd name="T0" fmla="*/ 2147483646 w 7"/>
                    <a:gd name="T1" fmla="*/ 2147483646 h 24"/>
                    <a:gd name="T2" fmla="*/ 2147483646 w 7"/>
                    <a:gd name="T3" fmla="*/ 2147483646 h 24"/>
                    <a:gd name="T4" fmla="*/ 0 w 7"/>
                    <a:gd name="T5" fmla="*/ 2147483646 h 24"/>
                    <a:gd name="T6" fmla="*/ 2147483646 w 7"/>
                    <a:gd name="T7" fmla="*/ 2147483646 h 24"/>
                    <a:gd name="T8" fmla="*/ 2147483646 w 7"/>
                    <a:gd name="T9" fmla="*/ 2147483646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24">
                      <a:moveTo>
                        <a:pt x="7" y="20"/>
                      </a:moveTo>
                      <a:cubicBezTo>
                        <a:pt x="6" y="15"/>
                        <a:pt x="6" y="9"/>
                        <a:pt x="6" y="3"/>
                      </a:cubicBezTo>
                      <a:cubicBezTo>
                        <a:pt x="6" y="0"/>
                        <a:pt x="0" y="1"/>
                        <a:pt x="0" y="3"/>
                      </a:cubicBezTo>
                      <a:cubicBezTo>
                        <a:pt x="0" y="9"/>
                        <a:pt x="1" y="15"/>
                        <a:pt x="1" y="21"/>
                      </a:cubicBezTo>
                      <a:cubicBezTo>
                        <a:pt x="1" y="24"/>
                        <a:pt x="7" y="23"/>
                        <a:pt x="7" y="20"/>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511" name="Freeform 61">
                  <a:extLst>
                    <a:ext uri="{FF2B5EF4-FFF2-40B4-BE49-F238E27FC236}">
                      <a16:creationId xmlns:a16="http://schemas.microsoft.com/office/drawing/2014/main" id="{D4E4338C-75D0-A924-927D-4C0D5186EAF9}"/>
                    </a:ext>
                  </a:extLst>
                </p:cNvPr>
                <p:cNvSpPr>
                  <a:spLocks/>
                </p:cNvSpPr>
                <p:nvPr/>
              </p:nvSpPr>
              <p:spPr bwMode="auto">
                <a:xfrm>
                  <a:off x="2574926" y="338138"/>
                  <a:ext cx="85725" cy="119063"/>
                </a:xfrm>
                <a:custGeom>
                  <a:avLst/>
                  <a:gdLst>
                    <a:gd name="T0" fmla="*/ 2147483646 w 20"/>
                    <a:gd name="T1" fmla="*/ 2147483646 h 28"/>
                    <a:gd name="T2" fmla="*/ 2147483646 w 20"/>
                    <a:gd name="T3" fmla="*/ 2147483646 h 28"/>
                    <a:gd name="T4" fmla="*/ 2147483646 w 20"/>
                    <a:gd name="T5" fmla="*/ 2147483646 h 28"/>
                    <a:gd name="T6" fmla="*/ 0 w 20"/>
                    <a:gd name="T7" fmla="*/ 2147483646 h 28"/>
                    <a:gd name="T8" fmla="*/ 2147483646 w 20"/>
                    <a:gd name="T9" fmla="*/ 2147483646 h 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 h="28">
                      <a:moveTo>
                        <a:pt x="6" y="25"/>
                      </a:moveTo>
                      <a:cubicBezTo>
                        <a:pt x="10" y="17"/>
                        <a:pt x="15" y="9"/>
                        <a:pt x="19" y="1"/>
                      </a:cubicBezTo>
                      <a:cubicBezTo>
                        <a:pt x="20" y="0"/>
                        <a:pt x="14" y="0"/>
                        <a:pt x="14" y="2"/>
                      </a:cubicBezTo>
                      <a:cubicBezTo>
                        <a:pt x="9" y="10"/>
                        <a:pt x="5" y="18"/>
                        <a:pt x="0" y="26"/>
                      </a:cubicBezTo>
                      <a:cubicBezTo>
                        <a:pt x="0" y="28"/>
                        <a:pt x="5" y="27"/>
                        <a:pt x="6" y="25"/>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512" name="Freeform 62">
                  <a:extLst>
                    <a:ext uri="{FF2B5EF4-FFF2-40B4-BE49-F238E27FC236}">
                      <a16:creationId xmlns:a16="http://schemas.microsoft.com/office/drawing/2014/main" id="{64BD8ECF-E4E8-1840-044E-98CCE710280B}"/>
                    </a:ext>
                  </a:extLst>
                </p:cNvPr>
                <p:cNvSpPr>
                  <a:spLocks/>
                </p:cNvSpPr>
                <p:nvPr/>
              </p:nvSpPr>
              <p:spPr bwMode="auto">
                <a:xfrm>
                  <a:off x="2673351" y="465138"/>
                  <a:ext cx="144463" cy="76200"/>
                </a:xfrm>
                <a:custGeom>
                  <a:avLst/>
                  <a:gdLst>
                    <a:gd name="T0" fmla="*/ 2147483646 w 34"/>
                    <a:gd name="T1" fmla="*/ 2147483646 h 18"/>
                    <a:gd name="T2" fmla="*/ 2147483646 w 34"/>
                    <a:gd name="T3" fmla="*/ 2147483646 h 18"/>
                    <a:gd name="T4" fmla="*/ 2147483646 w 34"/>
                    <a:gd name="T5" fmla="*/ 2147483646 h 18"/>
                    <a:gd name="T6" fmla="*/ 2147483646 w 34"/>
                    <a:gd name="T7" fmla="*/ 2147483646 h 18"/>
                    <a:gd name="T8" fmla="*/ 2147483646 w 34"/>
                    <a:gd name="T9" fmla="*/ 2147483646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4" h="18">
                      <a:moveTo>
                        <a:pt x="7" y="17"/>
                      </a:moveTo>
                      <a:cubicBezTo>
                        <a:pt x="15" y="12"/>
                        <a:pt x="23" y="8"/>
                        <a:pt x="31" y="3"/>
                      </a:cubicBezTo>
                      <a:cubicBezTo>
                        <a:pt x="34" y="1"/>
                        <a:pt x="29" y="0"/>
                        <a:pt x="27" y="1"/>
                      </a:cubicBezTo>
                      <a:cubicBezTo>
                        <a:pt x="19" y="5"/>
                        <a:pt x="11" y="10"/>
                        <a:pt x="3" y="14"/>
                      </a:cubicBezTo>
                      <a:cubicBezTo>
                        <a:pt x="0" y="16"/>
                        <a:pt x="5" y="18"/>
                        <a:pt x="7" y="17"/>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513" name="Freeform 63">
                  <a:extLst>
                    <a:ext uri="{FF2B5EF4-FFF2-40B4-BE49-F238E27FC236}">
                      <a16:creationId xmlns:a16="http://schemas.microsoft.com/office/drawing/2014/main" id="{25F1A7C4-B09F-4D1A-BC44-53F72B178F0B}"/>
                    </a:ext>
                  </a:extLst>
                </p:cNvPr>
                <p:cNvSpPr>
                  <a:spLocks/>
                </p:cNvSpPr>
                <p:nvPr/>
              </p:nvSpPr>
              <p:spPr bwMode="auto">
                <a:xfrm>
                  <a:off x="2716214" y="690563"/>
                  <a:ext cx="122238" cy="47625"/>
                </a:xfrm>
                <a:custGeom>
                  <a:avLst/>
                  <a:gdLst>
                    <a:gd name="T0" fmla="*/ 2147483646 w 29"/>
                    <a:gd name="T1" fmla="*/ 2147483646 h 11"/>
                    <a:gd name="T2" fmla="*/ 2147483646 w 29"/>
                    <a:gd name="T3" fmla="*/ 2147483646 h 11"/>
                    <a:gd name="T4" fmla="*/ 2147483646 w 29"/>
                    <a:gd name="T5" fmla="*/ 2147483646 h 11"/>
                    <a:gd name="T6" fmla="*/ 2147483646 w 29"/>
                    <a:gd name="T7" fmla="*/ 2147483646 h 11"/>
                    <a:gd name="T8" fmla="*/ 2147483646 w 29"/>
                    <a:gd name="T9" fmla="*/ 0 h 11"/>
                    <a:gd name="T10" fmla="*/ 2147483646 w 29"/>
                    <a:gd name="T11" fmla="*/ 2147483646 h 11"/>
                    <a:gd name="T12" fmla="*/ 2147483646 w 29"/>
                    <a:gd name="T13" fmla="*/ 2147483646 h 1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9" h="11">
                      <a:moveTo>
                        <a:pt x="1" y="2"/>
                      </a:moveTo>
                      <a:cubicBezTo>
                        <a:pt x="8" y="5"/>
                        <a:pt x="15" y="8"/>
                        <a:pt x="22" y="10"/>
                      </a:cubicBezTo>
                      <a:cubicBezTo>
                        <a:pt x="23" y="11"/>
                        <a:pt x="25" y="10"/>
                        <a:pt x="26" y="10"/>
                      </a:cubicBezTo>
                      <a:cubicBezTo>
                        <a:pt x="26" y="10"/>
                        <a:pt x="29" y="9"/>
                        <a:pt x="28" y="8"/>
                      </a:cubicBezTo>
                      <a:cubicBezTo>
                        <a:pt x="20" y="6"/>
                        <a:pt x="13" y="3"/>
                        <a:pt x="6" y="0"/>
                      </a:cubicBezTo>
                      <a:cubicBezTo>
                        <a:pt x="5" y="0"/>
                        <a:pt x="3" y="0"/>
                        <a:pt x="2" y="1"/>
                      </a:cubicBezTo>
                      <a:cubicBezTo>
                        <a:pt x="2" y="1"/>
                        <a:pt x="0" y="2"/>
                        <a:pt x="1" y="2"/>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514" name="Freeform 64">
                  <a:extLst>
                    <a:ext uri="{FF2B5EF4-FFF2-40B4-BE49-F238E27FC236}">
                      <a16:creationId xmlns:a16="http://schemas.microsoft.com/office/drawing/2014/main" id="{FB9D9ADF-FDFD-0595-942E-FAF472E48754}"/>
                    </a:ext>
                  </a:extLst>
                </p:cNvPr>
                <p:cNvSpPr>
                  <a:spLocks/>
                </p:cNvSpPr>
                <p:nvPr/>
              </p:nvSpPr>
              <p:spPr bwMode="auto">
                <a:xfrm>
                  <a:off x="2665414" y="1019175"/>
                  <a:ext cx="198438" cy="284163"/>
                </a:xfrm>
                <a:custGeom>
                  <a:avLst/>
                  <a:gdLst>
                    <a:gd name="T0" fmla="*/ 2147483646 w 47"/>
                    <a:gd name="T1" fmla="*/ 0 h 67"/>
                    <a:gd name="T2" fmla="*/ 2147483646 w 47"/>
                    <a:gd name="T3" fmla="*/ 0 h 67"/>
                    <a:gd name="T4" fmla="*/ 2147483646 w 47"/>
                    <a:gd name="T5" fmla="*/ 2147483646 h 67"/>
                    <a:gd name="T6" fmla="*/ 2147483646 w 47"/>
                    <a:gd name="T7" fmla="*/ 2147483646 h 67"/>
                    <a:gd name="T8" fmla="*/ 2147483646 w 47"/>
                    <a:gd name="T9" fmla="*/ 2147483646 h 67"/>
                    <a:gd name="T10" fmla="*/ 2147483646 w 47"/>
                    <a:gd name="T11" fmla="*/ 2147483646 h 67"/>
                    <a:gd name="T12" fmla="*/ 2147483646 w 47"/>
                    <a:gd name="T13" fmla="*/ 2147483646 h 67"/>
                    <a:gd name="T14" fmla="*/ 2147483646 w 47"/>
                    <a:gd name="T15" fmla="*/ 2147483646 h 67"/>
                    <a:gd name="T16" fmla="*/ 2147483646 w 47"/>
                    <a:gd name="T17" fmla="*/ 2147483646 h 67"/>
                    <a:gd name="T18" fmla="*/ 2147483646 w 47"/>
                    <a:gd name="T19" fmla="*/ 2147483646 h 67"/>
                    <a:gd name="T20" fmla="*/ 2147483646 w 47"/>
                    <a:gd name="T21" fmla="*/ 0 h 6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7" h="67">
                      <a:moveTo>
                        <a:pt x="36" y="0"/>
                      </a:moveTo>
                      <a:cubicBezTo>
                        <a:pt x="34" y="0"/>
                        <a:pt x="33" y="0"/>
                        <a:pt x="32" y="0"/>
                      </a:cubicBezTo>
                      <a:cubicBezTo>
                        <a:pt x="22" y="2"/>
                        <a:pt x="14" y="14"/>
                        <a:pt x="9" y="23"/>
                      </a:cubicBezTo>
                      <a:cubicBezTo>
                        <a:pt x="4" y="33"/>
                        <a:pt x="0" y="50"/>
                        <a:pt x="7" y="60"/>
                      </a:cubicBezTo>
                      <a:cubicBezTo>
                        <a:pt x="9" y="63"/>
                        <a:pt x="12" y="67"/>
                        <a:pt x="16" y="67"/>
                      </a:cubicBezTo>
                      <a:cubicBezTo>
                        <a:pt x="16" y="67"/>
                        <a:pt x="16" y="67"/>
                        <a:pt x="16" y="67"/>
                      </a:cubicBezTo>
                      <a:cubicBezTo>
                        <a:pt x="17" y="67"/>
                        <a:pt x="18" y="67"/>
                        <a:pt x="19" y="66"/>
                      </a:cubicBezTo>
                      <a:cubicBezTo>
                        <a:pt x="23" y="63"/>
                        <a:pt x="20" y="57"/>
                        <a:pt x="20" y="53"/>
                      </a:cubicBezTo>
                      <a:cubicBezTo>
                        <a:pt x="19" y="40"/>
                        <a:pt x="23" y="29"/>
                        <a:pt x="32" y="20"/>
                      </a:cubicBezTo>
                      <a:cubicBezTo>
                        <a:pt x="37" y="15"/>
                        <a:pt x="43" y="11"/>
                        <a:pt x="47" y="5"/>
                      </a:cubicBezTo>
                      <a:cubicBezTo>
                        <a:pt x="45" y="1"/>
                        <a:pt x="40" y="0"/>
                        <a:pt x="36" y="0"/>
                      </a:cubicBezTo>
                    </a:path>
                  </a:pathLst>
                </a:custGeom>
                <a:solidFill>
                  <a:srgbClr val="FEE9B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515" name="Freeform 65">
                  <a:extLst>
                    <a:ext uri="{FF2B5EF4-FFF2-40B4-BE49-F238E27FC236}">
                      <a16:creationId xmlns:a16="http://schemas.microsoft.com/office/drawing/2014/main" id="{A33FB0B3-9867-5048-24ED-F891DEFC576E}"/>
                    </a:ext>
                  </a:extLst>
                </p:cNvPr>
                <p:cNvSpPr>
                  <a:spLocks/>
                </p:cNvSpPr>
                <p:nvPr/>
              </p:nvSpPr>
              <p:spPr bwMode="auto">
                <a:xfrm>
                  <a:off x="2767014" y="1579563"/>
                  <a:ext cx="198438" cy="149225"/>
                </a:xfrm>
                <a:custGeom>
                  <a:avLst/>
                  <a:gdLst>
                    <a:gd name="T0" fmla="*/ 2147483646 w 47"/>
                    <a:gd name="T1" fmla="*/ 0 h 35"/>
                    <a:gd name="T2" fmla="*/ 2147483646 w 47"/>
                    <a:gd name="T3" fmla="*/ 2147483646 h 35"/>
                    <a:gd name="T4" fmla="*/ 2147483646 w 47"/>
                    <a:gd name="T5" fmla="*/ 2147483646 h 35"/>
                    <a:gd name="T6" fmla="*/ 2147483646 w 47"/>
                    <a:gd name="T7" fmla="*/ 2147483646 h 35"/>
                    <a:gd name="T8" fmla="*/ 2147483646 w 47"/>
                    <a:gd name="T9" fmla="*/ 2147483646 h 35"/>
                    <a:gd name="T10" fmla="*/ 2147483646 w 47"/>
                    <a:gd name="T11" fmla="*/ 2147483646 h 35"/>
                    <a:gd name="T12" fmla="*/ 2147483646 w 47"/>
                    <a:gd name="T13" fmla="*/ 0 h 3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7" h="35">
                      <a:moveTo>
                        <a:pt x="5" y="0"/>
                      </a:moveTo>
                      <a:cubicBezTo>
                        <a:pt x="1" y="4"/>
                        <a:pt x="0" y="10"/>
                        <a:pt x="1" y="15"/>
                      </a:cubicBezTo>
                      <a:cubicBezTo>
                        <a:pt x="3" y="24"/>
                        <a:pt x="11" y="30"/>
                        <a:pt x="19" y="35"/>
                      </a:cubicBezTo>
                      <a:cubicBezTo>
                        <a:pt x="21" y="35"/>
                        <a:pt x="22" y="34"/>
                        <a:pt x="22" y="34"/>
                      </a:cubicBezTo>
                      <a:cubicBezTo>
                        <a:pt x="31" y="32"/>
                        <a:pt x="39" y="29"/>
                        <a:pt x="47" y="27"/>
                      </a:cubicBezTo>
                      <a:cubicBezTo>
                        <a:pt x="37" y="26"/>
                        <a:pt x="28" y="23"/>
                        <a:pt x="21" y="16"/>
                      </a:cubicBezTo>
                      <a:cubicBezTo>
                        <a:pt x="15" y="11"/>
                        <a:pt x="11" y="4"/>
                        <a:pt x="5" y="0"/>
                      </a:cubicBezTo>
                    </a:path>
                  </a:pathLst>
                </a:custGeom>
                <a:solidFill>
                  <a:srgbClr val="FEE9B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516" name="Freeform 66">
                  <a:extLst>
                    <a:ext uri="{FF2B5EF4-FFF2-40B4-BE49-F238E27FC236}">
                      <a16:creationId xmlns:a16="http://schemas.microsoft.com/office/drawing/2014/main" id="{26285751-9D0D-7815-9ED2-83933A316402}"/>
                    </a:ext>
                  </a:extLst>
                </p:cNvPr>
                <p:cNvSpPr>
                  <a:spLocks/>
                </p:cNvSpPr>
                <p:nvPr/>
              </p:nvSpPr>
              <p:spPr bwMode="auto">
                <a:xfrm>
                  <a:off x="2846389" y="1690688"/>
                  <a:ext cx="212725" cy="76200"/>
                </a:xfrm>
                <a:custGeom>
                  <a:avLst/>
                  <a:gdLst>
                    <a:gd name="T0" fmla="*/ 2147483646 w 50"/>
                    <a:gd name="T1" fmla="*/ 0 h 18"/>
                    <a:gd name="T2" fmla="*/ 2147483646 w 50"/>
                    <a:gd name="T3" fmla="*/ 2147483646 h 18"/>
                    <a:gd name="T4" fmla="*/ 2147483646 w 50"/>
                    <a:gd name="T5" fmla="*/ 2147483646 h 18"/>
                    <a:gd name="T6" fmla="*/ 2147483646 w 50"/>
                    <a:gd name="T7" fmla="*/ 2147483646 h 18"/>
                    <a:gd name="T8" fmla="*/ 2147483646 w 50"/>
                    <a:gd name="T9" fmla="*/ 2147483646 h 18"/>
                    <a:gd name="T10" fmla="*/ 0 w 50"/>
                    <a:gd name="T11" fmla="*/ 2147483646 h 18"/>
                    <a:gd name="T12" fmla="*/ 2147483646 w 50"/>
                    <a:gd name="T13" fmla="*/ 2147483646 h 18"/>
                    <a:gd name="T14" fmla="*/ 2147483646 w 50"/>
                    <a:gd name="T15" fmla="*/ 2147483646 h 18"/>
                    <a:gd name="T16" fmla="*/ 2147483646 w 50"/>
                    <a:gd name="T17" fmla="*/ 2147483646 h 18"/>
                    <a:gd name="T18" fmla="*/ 2147483646 w 50"/>
                    <a:gd name="T19" fmla="*/ 2147483646 h 18"/>
                    <a:gd name="T20" fmla="*/ 2147483646 w 50"/>
                    <a:gd name="T21" fmla="*/ 2147483646 h 18"/>
                    <a:gd name="T22" fmla="*/ 2147483646 w 50"/>
                    <a:gd name="T23" fmla="*/ 0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0" h="18">
                      <a:moveTo>
                        <a:pt x="44" y="0"/>
                      </a:moveTo>
                      <a:cubicBezTo>
                        <a:pt x="41" y="0"/>
                        <a:pt x="37" y="1"/>
                        <a:pt x="35" y="1"/>
                      </a:cubicBezTo>
                      <a:cubicBezTo>
                        <a:pt x="34" y="1"/>
                        <a:pt x="33" y="1"/>
                        <a:pt x="32" y="1"/>
                      </a:cubicBezTo>
                      <a:cubicBezTo>
                        <a:pt x="30" y="1"/>
                        <a:pt x="29" y="1"/>
                        <a:pt x="28" y="1"/>
                      </a:cubicBezTo>
                      <a:cubicBezTo>
                        <a:pt x="20" y="3"/>
                        <a:pt x="12" y="6"/>
                        <a:pt x="3" y="8"/>
                      </a:cubicBezTo>
                      <a:cubicBezTo>
                        <a:pt x="3" y="8"/>
                        <a:pt x="2" y="9"/>
                        <a:pt x="0" y="9"/>
                      </a:cubicBezTo>
                      <a:cubicBezTo>
                        <a:pt x="2" y="10"/>
                        <a:pt x="3" y="11"/>
                        <a:pt x="5" y="12"/>
                      </a:cubicBezTo>
                      <a:cubicBezTo>
                        <a:pt x="12" y="15"/>
                        <a:pt x="20" y="18"/>
                        <a:pt x="28" y="18"/>
                      </a:cubicBezTo>
                      <a:cubicBezTo>
                        <a:pt x="34" y="18"/>
                        <a:pt x="39" y="17"/>
                        <a:pt x="43" y="14"/>
                      </a:cubicBezTo>
                      <a:cubicBezTo>
                        <a:pt x="46" y="12"/>
                        <a:pt x="49" y="8"/>
                        <a:pt x="50" y="5"/>
                      </a:cubicBezTo>
                      <a:cubicBezTo>
                        <a:pt x="50" y="3"/>
                        <a:pt x="49" y="2"/>
                        <a:pt x="48" y="1"/>
                      </a:cubicBezTo>
                      <a:cubicBezTo>
                        <a:pt x="47" y="0"/>
                        <a:pt x="45" y="0"/>
                        <a:pt x="44" y="0"/>
                      </a:cubicBezTo>
                    </a:path>
                  </a:pathLst>
                </a:custGeom>
                <a:solidFill>
                  <a:srgbClr val="FEE3B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517" name="Freeform 67">
                  <a:extLst>
                    <a:ext uri="{FF2B5EF4-FFF2-40B4-BE49-F238E27FC236}">
                      <a16:creationId xmlns:a16="http://schemas.microsoft.com/office/drawing/2014/main" id="{70E36E9C-B6D6-BFD4-67D9-62FCB9C4EEC5}"/>
                    </a:ext>
                  </a:extLst>
                </p:cNvPr>
                <p:cNvSpPr>
                  <a:spLocks/>
                </p:cNvSpPr>
                <p:nvPr/>
              </p:nvSpPr>
              <p:spPr bwMode="auto">
                <a:xfrm>
                  <a:off x="3287714" y="1655763"/>
                  <a:ext cx="309563" cy="141288"/>
                </a:xfrm>
                <a:custGeom>
                  <a:avLst/>
                  <a:gdLst>
                    <a:gd name="T0" fmla="*/ 2147483646 w 73"/>
                    <a:gd name="T1" fmla="*/ 0 h 33"/>
                    <a:gd name="T2" fmla="*/ 2147483646 w 73"/>
                    <a:gd name="T3" fmla="*/ 2147483646 h 33"/>
                    <a:gd name="T4" fmla="*/ 2147483646 w 73"/>
                    <a:gd name="T5" fmla="*/ 2147483646 h 33"/>
                    <a:gd name="T6" fmla="*/ 2147483646 w 73"/>
                    <a:gd name="T7" fmla="*/ 2147483646 h 33"/>
                    <a:gd name="T8" fmla="*/ 2147483646 w 73"/>
                    <a:gd name="T9" fmla="*/ 2147483646 h 33"/>
                    <a:gd name="T10" fmla="*/ 2147483646 w 73"/>
                    <a:gd name="T11" fmla="*/ 2147483646 h 33"/>
                    <a:gd name="T12" fmla="*/ 2147483646 w 73"/>
                    <a:gd name="T13" fmla="*/ 2147483646 h 33"/>
                    <a:gd name="T14" fmla="*/ 2147483646 w 73"/>
                    <a:gd name="T15" fmla="*/ 2147483646 h 33"/>
                    <a:gd name="T16" fmla="*/ 2147483646 w 73"/>
                    <a:gd name="T17" fmla="*/ 2147483646 h 33"/>
                    <a:gd name="T18" fmla="*/ 2147483646 w 73"/>
                    <a:gd name="T19" fmla="*/ 2147483646 h 33"/>
                    <a:gd name="T20" fmla="*/ 2147483646 w 73"/>
                    <a:gd name="T21" fmla="*/ 0 h 33"/>
                    <a:gd name="T22" fmla="*/ 2147483646 w 73"/>
                    <a:gd name="T23" fmla="*/ 0 h 3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3" h="33">
                      <a:moveTo>
                        <a:pt x="67" y="0"/>
                      </a:moveTo>
                      <a:cubicBezTo>
                        <a:pt x="63" y="0"/>
                        <a:pt x="60" y="5"/>
                        <a:pt x="57" y="7"/>
                      </a:cubicBezTo>
                      <a:cubicBezTo>
                        <a:pt x="49" y="13"/>
                        <a:pt x="40" y="17"/>
                        <a:pt x="30" y="17"/>
                      </a:cubicBezTo>
                      <a:cubicBezTo>
                        <a:pt x="28" y="17"/>
                        <a:pt x="25" y="16"/>
                        <a:pt x="23" y="16"/>
                      </a:cubicBezTo>
                      <a:cubicBezTo>
                        <a:pt x="16" y="15"/>
                        <a:pt x="9" y="12"/>
                        <a:pt x="2" y="12"/>
                      </a:cubicBezTo>
                      <a:cubicBezTo>
                        <a:pt x="0" y="17"/>
                        <a:pt x="3" y="23"/>
                        <a:pt x="7" y="26"/>
                      </a:cubicBezTo>
                      <a:cubicBezTo>
                        <a:pt x="12" y="32"/>
                        <a:pt x="20" y="33"/>
                        <a:pt x="28" y="33"/>
                      </a:cubicBezTo>
                      <a:cubicBezTo>
                        <a:pt x="32" y="33"/>
                        <a:pt x="35" y="33"/>
                        <a:pt x="38" y="33"/>
                      </a:cubicBezTo>
                      <a:cubicBezTo>
                        <a:pt x="50" y="31"/>
                        <a:pt x="66" y="26"/>
                        <a:pt x="71" y="13"/>
                      </a:cubicBezTo>
                      <a:cubicBezTo>
                        <a:pt x="72" y="10"/>
                        <a:pt x="73" y="5"/>
                        <a:pt x="71" y="2"/>
                      </a:cubicBezTo>
                      <a:cubicBezTo>
                        <a:pt x="71" y="1"/>
                        <a:pt x="70" y="1"/>
                        <a:pt x="68" y="0"/>
                      </a:cubicBezTo>
                      <a:cubicBezTo>
                        <a:pt x="68" y="0"/>
                        <a:pt x="68" y="0"/>
                        <a:pt x="67" y="0"/>
                      </a:cubicBezTo>
                    </a:path>
                  </a:pathLst>
                </a:custGeom>
                <a:solidFill>
                  <a:srgbClr val="FEE3B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518" name="Freeform 68">
                  <a:extLst>
                    <a:ext uri="{FF2B5EF4-FFF2-40B4-BE49-F238E27FC236}">
                      <a16:creationId xmlns:a16="http://schemas.microsoft.com/office/drawing/2014/main" id="{444DF6DC-BCBA-069F-CBC7-E0F7739694FE}"/>
                    </a:ext>
                  </a:extLst>
                </p:cNvPr>
                <p:cNvSpPr>
                  <a:spLocks/>
                </p:cNvSpPr>
                <p:nvPr/>
              </p:nvSpPr>
              <p:spPr bwMode="auto">
                <a:xfrm>
                  <a:off x="3759201" y="1308100"/>
                  <a:ext cx="211138" cy="280988"/>
                </a:xfrm>
                <a:custGeom>
                  <a:avLst/>
                  <a:gdLst>
                    <a:gd name="T0" fmla="*/ 2147483646 w 50"/>
                    <a:gd name="T1" fmla="*/ 0 h 66"/>
                    <a:gd name="T2" fmla="*/ 2147483646 w 50"/>
                    <a:gd name="T3" fmla="*/ 2147483646 h 66"/>
                    <a:gd name="T4" fmla="*/ 2147483646 w 50"/>
                    <a:gd name="T5" fmla="*/ 2147483646 h 66"/>
                    <a:gd name="T6" fmla="*/ 2147483646 w 50"/>
                    <a:gd name="T7" fmla="*/ 2147483646 h 66"/>
                    <a:gd name="T8" fmla="*/ 0 w 50"/>
                    <a:gd name="T9" fmla="*/ 2147483646 h 66"/>
                    <a:gd name="T10" fmla="*/ 2147483646 w 50"/>
                    <a:gd name="T11" fmla="*/ 2147483646 h 66"/>
                    <a:gd name="T12" fmla="*/ 2147483646 w 50"/>
                    <a:gd name="T13" fmla="*/ 2147483646 h 66"/>
                    <a:gd name="T14" fmla="*/ 2147483646 w 50"/>
                    <a:gd name="T15" fmla="*/ 2147483646 h 66"/>
                    <a:gd name="T16" fmla="*/ 2147483646 w 50"/>
                    <a:gd name="T17" fmla="*/ 2147483646 h 66"/>
                    <a:gd name="T18" fmla="*/ 2147483646 w 50"/>
                    <a:gd name="T19" fmla="*/ 0 h 66"/>
                    <a:gd name="T20" fmla="*/ 2147483646 w 50"/>
                    <a:gd name="T21" fmla="*/ 0 h 6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0" h="66">
                      <a:moveTo>
                        <a:pt x="34" y="0"/>
                      </a:moveTo>
                      <a:cubicBezTo>
                        <a:pt x="33" y="0"/>
                        <a:pt x="32" y="0"/>
                        <a:pt x="31" y="1"/>
                      </a:cubicBezTo>
                      <a:cubicBezTo>
                        <a:pt x="27" y="4"/>
                        <a:pt x="30" y="10"/>
                        <a:pt x="30" y="14"/>
                      </a:cubicBezTo>
                      <a:cubicBezTo>
                        <a:pt x="29" y="26"/>
                        <a:pt x="26" y="38"/>
                        <a:pt x="17" y="47"/>
                      </a:cubicBezTo>
                      <a:cubicBezTo>
                        <a:pt x="11" y="52"/>
                        <a:pt x="5" y="55"/>
                        <a:pt x="0" y="61"/>
                      </a:cubicBezTo>
                      <a:cubicBezTo>
                        <a:pt x="3" y="65"/>
                        <a:pt x="8" y="66"/>
                        <a:pt x="13" y="66"/>
                      </a:cubicBezTo>
                      <a:cubicBezTo>
                        <a:pt x="13" y="66"/>
                        <a:pt x="14" y="66"/>
                        <a:pt x="15" y="66"/>
                      </a:cubicBezTo>
                      <a:cubicBezTo>
                        <a:pt x="26" y="65"/>
                        <a:pt x="34" y="53"/>
                        <a:pt x="39" y="45"/>
                      </a:cubicBezTo>
                      <a:cubicBezTo>
                        <a:pt x="45" y="34"/>
                        <a:pt x="50" y="18"/>
                        <a:pt x="43" y="7"/>
                      </a:cubicBezTo>
                      <a:cubicBezTo>
                        <a:pt x="41" y="4"/>
                        <a:pt x="38" y="0"/>
                        <a:pt x="34" y="0"/>
                      </a:cubicBezTo>
                      <a:cubicBezTo>
                        <a:pt x="34" y="0"/>
                        <a:pt x="34" y="0"/>
                        <a:pt x="34" y="0"/>
                      </a:cubicBezTo>
                    </a:path>
                  </a:pathLst>
                </a:custGeom>
                <a:solidFill>
                  <a:srgbClr val="FEE3B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519" name="Freeform 69">
                  <a:extLst>
                    <a:ext uri="{FF2B5EF4-FFF2-40B4-BE49-F238E27FC236}">
                      <a16:creationId xmlns:a16="http://schemas.microsoft.com/office/drawing/2014/main" id="{FBA25F43-1BF3-59FE-C176-CFFBC45102A5}"/>
                    </a:ext>
                  </a:extLst>
                </p:cNvPr>
                <p:cNvSpPr>
                  <a:spLocks/>
                </p:cNvSpPr>
                <p:nvPr/>
              </p:nvSpPr>
              <p:spPr bwMode="auto">
                <a:xfrm>
                  <a:off x="3089276" y="784225"/>
                  <a:ext cx="309563" cy="141288"/>
                </a:xfrm>
                <a:custGeom>
                  <a:avLst/>
                  <a:gdLst>
                    <a:gd name="T0" fmla="*/ 2147483646 w 73"/>
                    <a:gd name="T1" fmla="*/ 0 h 33"/>
                    <a:gd name="T2" fmla="*/ 2147483646 w 73"/>
                    <a:gd name="T3" fmla="*/ 2147483646 h 33"/>
                    <a:gd name="T4" fmla="*/ 2147483646 w 73"/>
                    <a:gd name="T5" fmla="*/ 2147483646 h 33"/>
                    <a:gd name="T6" fmla="*/ 2147483646 w 73"/>
                    <a:gd name="T7" fmla="*/ 2147483646 h 33"/>
                    <a:gd name="T8" fmla="*/ 2147483646 w 73"/>
                    <a:gd name="T9" fmla="*/ 2147483646 h 33"/>
                    <a:gd name="T10" fmla="*/ 2147483646 w 73"/>
                    <a:gd name="T11" fmla="*/ 2147483646 h 33"/>
                    <a:gd name="T12" fmla="*/ 2147483646 w 73"/>
                    <a:gd name="T13" fmla="*/ 2147483646 h 33"/>
                    <a:gd name="T14" fmla="*/ 2147483646 w 73"/>
                    <a:gd name="T15" fmla="*/ 2147483646 h 33"/>
                    <a:gd name="T16" fmla="*/ 2147483646 w 73"/>
                    <a:gd name="T17" fmla="*/ 2147483646 h 33"/>
                    <a:gd name="T18" fmla="*/ 2147483646 w 73"/>
                    <a:gd name="T19" fmla="*/ 2147483646 h 33"/>
                    <a:gd name="T20" fmla="*/ 2147483646 w 73"/>
                    <a:gd name="T21" fmla="*/ 2147483646 h 33"/>
                    <a:gd name="T22" fmla="*/ 2147483646 w 73"/>
                    <a:gd name="T23" fmla="*/ 0 h 3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3" h="33">
                      <a:moveTo>
                        <a:pt x="44" y="0"/>
                      </a:moveTo>
                      <a:cubicBezTo>
                        <a:pt x="41" y="0"/>
                        <a:pt x="38" y="0"/>
                        <a:pt x="36" y="1"/>
                      </a:cubicBezTo>
                      <a:cubicBezTo>
                        <a:pt x="24" y="2"/>
                        <a:pt x="8" y="7"/>
                        <a:pt x="3" y="19"/>
                      </a:cubicBezTo>
                      <a:cubicBezTo>
                        <a:pt x="1" y="22"/>
                        <a:pt x="0" y="28"/>
                        <a:pt x="2" y="31"/>
                      </a:cubicBezTo>
                      <a:cubicBezTo>
                        <a:pt x="3" y="32"/>
                        <a:pt x="3" y="32"/>
                        <a:pt x="5" y="33"/>
                      </a:cubicBezTo>
                      <a:cubicBezTo>
                        <a:pt x="5" y="33"/>
                        <a:pt x="6" y="33"/>
                        <a:pt x="6" y="33"/>
                      </a:cubicBezTo>
                      <a:cubicBezTo>
                        <a:pt x="10" y="33"/>
                        <a:pt x="14" y="28"/>
                        <a:pt x="16" y="26"/>
                      </a:cubicBezTo>
                      <a:cubicBezTo>
                        <a:pt x="24" y="20"/>
                        <a:pt x="33" y="17"/>
                        <a:pt x="43" y="17"/>
                      </a:cubicBezTo>
                      <a:cubicBezTo>
                        <a:pt x="45" y="17"/>
                        <a:pt x="48" y="17"/>
                        <a:pt x="50" y="18"/>
                      </a:cubicBezTo>
                      <a:cubicBezTo>
                        <a:pt x="57" y="19"/>
                        <a:pt x="64" y="22"/>
                        <a:pt x="72" y="22"/>
                      </a:cubicBezTo>
                      <a:cubicBezTo>
                        <a:pt x="73" y="17"/>
                        <a:pt x="70" y="11"/>
                        <a:pt x="67" y="7"/>
                      </a:cubicBezTo>
                      <a:cubicBezTo>
                        <a:pt x="61" y="2"/>
                        <a:pt x="53" y="0"/>
                        <a:pt x="44" y="0"/>
                      </a:cubicBezTo>
                    </a:path>
                  </a:pathLst>
                </a:custGeom>
                <a:solidFill>
                  <a:srgbClr val="FEE9B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520" name="Freeform 70">
                  <a:extLst>
                    <a:ext uri="{FF2B5EF4-FFF2-40B4-BE49-F238E27FC236}">
                      <a16:creationId xmlns:a16="http://schemas.microsoft.com/office/drawing/2014/main" id="{B0A77275-6692-D717-7502-D935E049E798}"/>
                    </a:ext>
                  </a:extLst>
                </p:cNvPr>
                <p:cNvSpPr>
                  <a:spLocks/>
                </p:cNvSpPr>
                <p:nvPr/>
              </p:nvSpPr>
              <p:spPr bwMode="auto">
                <a:xfrm>
                  <a:off x="3630614" y="890588"/>
                  <a:ext cx="258763" cy="242888"/>
                </a:xfrm>
                <a:custGeom>
                  <a:avLst/>
                  <a:gdLst>
                    <a:gd name="T0" fmla="*/ 2147483646 w 61"/>
                    <a:gd name="T1" fmla="*/ 0 h 57"/>
                    <a:gd name="T2" fmla="*/ 2147483646 w 61"/>
                    <a:gd name="T3" fmla="*/ 2147483646 h 57"/>
                    <a:gd name="T4" fmla="*/ 2147483646 w 61"/>
                    <a:gd name="T5" fmla="*/ 2147483646 h 57"/>
                    <a:gd name="T6" fmla="*/ 2147483646 w 61"/>
                    <a:gd name="T7" fmla="*/ 2147483646 h 57"/>
                    <a:gd name="T8" fmla="*/ 2147483646 w 61"/>
                    <a:gd name="T9" fmla="*/ 2147483646 h 57"/>
                    <a:gd name="T10" fmla="*/ 2147483646 w 61"/>
                    <a:gd name="T11" fmla="*/ 2147483646 h 57"/>
                    <a:gd name="T12" fmla="*/ 2147483646 w 61"/>
                    <a:gd name="T13" fmla="*/ 2147483646 h 57"/>
                    <a:gd name="T14" fmla="*/ 2147483646 w 61"/>
                    <a:gd name="T15" fmla="*/ 2147483646 h 57"/>
                    <a:gd name="T16" fmla="*/ 2147483646 w 61"/>
                    <a:gd name="T17" fmla="*/ 2147483646 h 57"/>
                    <a:gd name="T18" fmla="*/ 2147483646 w 61"/>
                    <a:gd name="T19" fmla="*/ 0 h 5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1" h="57">
                      <a:moveTo>
                        <a:pt x="16" y="0"/>
                      </a:moveTo>
                      <a:cubicBezTo>
                        <a:pt x="14" y="0"/>
                        <a:pt x="12" y="0"/>
                        <a:pt x="10" y="1"/>
                      </a:cubicBezTo>
                      <a:cubicBezTo>
                        <a:pt x="7" y="2"/>
                        <a:pt x="2" y="4"/>
                        <a:pt x="1" y="7"/>
                      </a:cubicBezTo>
                      <a:cubicBezTo>
                        <a:pt x="0" y="8"/>
                        <a:pt x="0" y="9"/>
                        <a:pt x="1" y="11"/>
                      </a:cubicBezTo>
                      <a:cubicBezTo>
                        <a:pt x="2" y="15"/>
                        <a:pt x="9" y="15"/>
                        <a:pt x="13" y="16"/>
                      </a:cubicBezTo>
                      <a:cubicBezTo>
                        <a:pt x="25" y="19"/>
                        <a:pt x="35" y="26"/>
                        <a:pt x="41" y="37"/>
                      </a:cubicBezTo>
                      <a:cubicBezTo>
                        <a:pt x="44" y="44"/>
                        <a:pt x="46" y="51"/>
                        <a:pt x="50" y="57"/>
                      </a:cubicBezTo>
                      <a:cubicBezTo>
                        <a:pt x="55" y="55"/>
                        <a:pt x="58" y="49"/>
                        <a:pt x="59" y="44"/>
                      </a:cubicBezTo>
                      <a:cubicBezTo>
                        <a:pt x="61" y="33"/>
                        <a:pt x="52" y="23"/>
                        <a:pt x="45" y="15"/>
                      </a:cubicBezTo>
                      <a:cubicBezTo>
                        <a:pt x="38" y="8"/>
                        <a:pt x="27" y="0"/>
                        <a:pt x="16" y="0"/>
                      </a:cubicBezTo>
                    </a:path>
                  </a:pathLst>
                </a:custGeom>
                <a:solidFill>
                  <a:srgbClr val="FEE9B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grpSp>
        </p:grpSp>
        <p:sp>
          <p:nvSpPr>
            <p:cNvPr id="19461" name="Text Box 32">
              <a:extLst>
                <a:ext uri="{FF2B5EF4-FFF2-40B4-BE49-F238E27FC236}">
                  <a16:creationId xmlns:a16="http://schemas.microsoft.com/office/drawing/2014/main" id="{85135CB9-28AB-94C5-09FD-7171FCC0B832}"/>
                </a:ext>
              </a:extLst>
            </p:cNvPr>
            <p:cNvSpPr txBox="1">
              <a:spLocks noChangeArrowheads="1"/>
            </p:cNvSpPr>
            <p:nvPr/>
          </p:nvSpPr>
          <p:spPr bwMode="auto">
            <a:xfrm>
              <a:off x="3497402" y="4594182"/>
              <a:ext cx="4144263" cy="34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3600" b="1" i="0" u="none" strike="noStrike" kern="1200" cap="none" spc="0" normalizeH="0" baseline="0" noProof="0" dirty="0" err="1">
                  <a:ln>
                    <a:noFill/>
                  </a:ln>
                  <a:solidFill>
                    <a:prstClr val="black"/>
                  </a:solidFill>
                  <a:effectLst/>
                  <a:uLnTx/>
                  <a:uFillTx/>
                  <a:latin typeface="Cambria Math" panose="02040503050406030204" pitchFamily="18" charset="0"/>
                  <a:ea typeface="Cambria Math" panose="02040503050406030204" pitchFamily="18" charset="0"/>
                  <a:cs typeface="Cambria Math" panose="02040503050406030204" pitchFamily="18" charset="0"/>
                </a:rPr>
                <a:t>Chuẩn</a:t>
              </a:r>
              <a:r>
                <a:rPr kumimoji="0" lang="en-US" altLang="en-US" sz="3600" b="1"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Cambria Math" panose="02040503050406030204" pitchFamily="18" charset="0"/>
                </a:rPr>
                <a:t> </a:t>
              </a:r>
              <a:r>
                <a:rPr kumimoji="0" lang="en-US" altLang="en-US" sz="3600" b="1" i="0" u="none" strike="noStrike" kern="1200" cap="none" spc="0" normalizeH="0" baseline="0" noProof="0" dirty="0" err="1">
                  <a:ln>
                    <a:noFill/>
                  </a:ln>
                  <a:solidFill>
                    <a:prstClr val="black"/>
                  </a:solidFill>
                  <a:effectLst/>
                  <a:uLnTx/>
                  <a:uFillTx/>
                  <a:latin typeface="Cambria Math" panose="02040503050406030204" pitchFamily="18" charset="0"/>
                  <a:ea typeface="Cambria Math" panose="02040503050406030204" pitchFamily="18" charset="0"/>
                  <a:cs typeface="Cambria Math" panose="02040503050406030204" pitchFamily="18" charset="0"/>
                </a:rPr>
                <a:t>bị</a:t>
              </a:r>
              <a:r>
                <a:rPr kumimoji="0" lang="en-US" altLang="en-US" sz="3600" b="1"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Cambria Math" panose="02040503050406030204" pitchFamily="18" charset="0"/>
                </a:rPr>
                <a:t> </a:t>
              </a:r>
              <a:r>
                <a:rPr kumimoji="0" lang="en-US" altLang="en-US" sz="3600" b="1" i="0" u="none" strike="noStrike" kern="1200" cap="none" spc="0" normalizeH="0" baseline="0" noProof="0" dirty="0" err="1">
                  <a:ln>
                    <a:noFill/>
                  </a:ln>
                  <a:solidFill>
                    <a:prstClr val="black"/>
                  </a:solidFill>
                  <a:effectLst/>
                  <a:uLnTx/>
                  <a:uFillTx/>
                  <a:latin typeface="Cambria Math" panose="02040503050406030204" pitchFamily="18" charset="0"/>
                  <a:ea typeface="Cambria Math" panose="02040503050406030204" pitchFamily="18" charset="0"/>
                  <a:cs typeface="Cambria Math" panose="02040503050406030204" pitchFamily="18" charset="0"/>
                </a:rPr>
                <a:t>bài</a:t>
              </a:r>
              <a:r>
                <a:rPr kumimoji="0" lang="en-US" altLang="en-US" sz="3600" b="1"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Cambria Math" panose="02040503050406030204" pitchFamily="18" charset="0"/>
                </a:rPr>
                <a:t> : </a:t>
              </a:r>
              <a:r>
                <a:rPr lang="vi-VN" altLang="en-US" sz="3600" b="1" dirty="0">
                  <a:solidFill>
                    <a:prstClr val="black"/>
                  </a:solidFill>
                  <a:latin typeface="Cambria Math" panose="02040503050406030204" pitchFamily="18" charset="0"/>
                  <a:ea typeface="Cambria Math" panose="02040503050406030204" pitchFamily="18" charset="0"/>
                  <a:cs typeface="Cambria Math" panose="02040503050406030204" pitchFamily="18" charset="0"/>
                </a:rPr>
                <a:t>Em làm được những gì? </a:t>
              </a:r>
              <a:endParaRPr kumimoji="0" lang="en-US" altLang="en-US" sz="3600" b="1" i="0" u="none" strike="noStrike" kern="1200" cap="none" spc="0" normalizeH="0" baseline="0" noProof="0" dirty="0">
                <a:ln>
                  <a:noFill/>
                </a:ln>
                <a:solidFill>
                  <a:srgbClr val="FF0000"/>
                </a:solidFill>
                <a:effectLst/>
                <a:uLnTx/>
                <a:uFillTx/>
                <a:latin typeface="Cambria Math" panose="02040503050406030204" pitchFamily="18" charset="0"/>
                <a:ea typeface="Cambria Math" panose="02040503050406030204" pitchFamily="18" charset="0"/>
                <a:cs typeface="Cambria Math" panose="02040503050406030204" pitchFamily="18" charset="0"/>
              </a:endParaRPr>
            </a:p>
          </p:txBody>
        </p:sp>
      </p:gr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3"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
                                        <p:tgtEl>
                                          <p:spTgt spid="3"/>
                                        </p:tgtEl>
                                      </p:cBhvr>
                                    </p:animEffect>
                                    <p:anim calcmode="lin" valueType="num">
                                      <p:cBhvr>
                                        <p:cTn id="8" dur="400" fill="hold"/>
                                        <p:tgtEl>
                                          <p:spTgt spid="3"/>
                                        </p:tgtEl>
                                        <p:attrNameLst>
                                          <p:attrName>ppt_x</p:attrName>
                                        </p:attrNameLst>
                                      </p:cBhvr>
                                      <p:tavLst>
                                        <p:tav tm="0">
                                          <p:val>
                                            <p:strVal val="#ppt_x"/>
                                          </p:val>
                                        </p:tav>
                                        <p:tav tm="100000">
                                          <p:val>
                                            <p:strVal val="#ppt_x"/>
                                          </p:val>
                                        </p:tav>
                                      </p:tavLst>
                                    </p:anim>
                                    <p:anim calcmode="lin" valueType="num">
                                      <p:cBhvr>
                                        <p:cTn id="9" dur="400" fill="hold"/>
                                        <p:tgtEl>
                                          <p:spTgt spid="3"/>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3"/>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3"/>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2" fill="hold" nodeType="clickPar">
                      <p:stCondLst>
                        <p:cond delay="indefinite"/>
                      </p:stCondLst>
                      <p:childTnLst>
                        <p:par>
                          <p:cTn id="13" fill="hold" nodeType="withGroup">
                            <p:stCondLst>
                              <p:cond delay="0"/>
                            </p:stCondLst>
                            <p:childTnLst>
                              <p:par>
                                <p:cTn id="14" presetID="43"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
                                        <p:tgtEl>
                                          <p:spTgt spid="5"/>
                                        </p:tgtEl>
                                      </p:cBhvr>
                                    </p:animEffect>
                                    <p:anim calcmode="lin" valueType="num">
                                      <p:cBhvr>
                                        <p:cTn id="17" dur="400" fill="hold"/>
                                        <p:tgtEl>
                                          <p:spTgt spid="5"/>
                                        </p:tgtEl>
                                        <p:attrNameLst>
                                          <p:attrName>ppt_x</p:attrName>
                                        </p:attrNameLst>
                                      </p:cBhvr>
                                      <p:tavLst>
                                        <p:tav tm="0">
                                          <p:val>
                                            <p:strVal val="#ppt_x"/>
                                          </p:val>
                                        </p:tav>
                                        <p:tav tm="100000">
                                          <p:val>
                                            <p:strVal val="#ppt_x"/>
                                          </p:val>
                                        </p:tav>
                                      </p:tavLst>
                                    </p:anim>
                                    <p:anim calcmode="lin" valueType="num">
                                      <p:cBhvr>
                                        <p:cTn id="18" dur="400" fill="hold"/>
                                        <p:tgtEl>
                                          <p:spTgt spid="5"/>
                                        </p:tgtEl>
                                        <p:attrNameLst>
                                          <p:attrName>ppt_y</p:attrName>
                                        </p:attrNameLst>
                                      </p:cBhvr>
                                      <p:tavLst>
                                        <p:tav tm="0">
                                          <p:val>
                                            <p:strVal val="#ppt_y+0.31"/>
                                          </p:val>
                                        </p:tav>
                                        <p:tav tm="100000">
                                          <p:val>
                                            <p:strVal val="#ppt_y+0.31"/>
                                          </p:val>
                                        </p:tav>
                                      </p:tavLst>
                                    </p:anim>
                                    <p:anim calcmode="lin" valueType="num">
                                      <p:cBhvr>
                                        <p:cTn id="19" dur="600" decel="50000" fill="hold">
                                          <p:stCondLst>
                                            <p:cond delay="400"/>
                                          </p:stCondLst>
                                        </p:cTn>
                                        <p:tgtEl>
                                          <p:spTgt spid="5"/>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0" dur="600" decel="50000" fill="hold">
                                          <p:stCondLst>
                                            <p:cond delay="400"/>
                                          </p:stCondLst>
                                        </p:cTn>
                                        <p:tgtEl>
                                          <p:spTgt spid="5"/>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DE333CC-D852-0556-024F-F15CCA9147F1}"/>
              </a:ext>
            </a:extLst>
          </p:cNvPr>
          <p:cNvGrpSpPr/>
          <p:nvPr/>
        </p:nvGrpSpPr>
        <p:grpSpPr>
          <a:xfrm>
            <a:off x="0" y="-7234"/>
            <a:ext cx="12236416" cy="6865234"/>
            <a:chOff x="0" y="-7234"/>
            <a:chExt cx="12236416" cy="6865234"/>
          </a:xfrm>
        </p:grpSpPr>
        <p:pic>
          <p:nvPicPr>
            <p:cNvPr id="3" name="Picture 2">
              <a:extLst>
                <a:ext uri="{FF2B5EF4-FFF2-40B4-BE49-F238E27FC236}">
                  <a16:creationId xmlns:a16="http://schemas.microsoft.com/office/drawing/2014/main" id="{7DD25083-E138-1B00-F1D6-43171D8AABB8}"/>
                </a:ext>
              </a:extLst>
            </p:cNvPr>
            <p:cNvPicPr>
              <a:picLocks noChangeAspect="1"/>
            </p:cNvPicPr>
            <p:nvPr/>
          </p:nvPicPr>
          <p:blipFill>
            <a:blip r:embed="rId2"/>
            <a:stretch>
              <a:fillRect/>
            </a:stretch>
          </p:blipFill>
          <p:spPr>
            <a:xfrm>
              <a:off x="0" y="-7234"/>
              <a:ext cx="12236416" cy="6865234"/>
            </a:xfrm>
            <a:prstGeom prst="rect">
              <a:avLst/>
            </a:prstGeom>
          </p:spPr>
        </p:pic>
        <p:sp>
          <p:nvSpPr>
            <p:cNvPr id="4" name="Cloud 3">
              <a:extLst>
                <a:ext uri="{FF2B5EF4-FFF2-40B4-BE49-F238E27FC236}">
                  <a16:creationId xmlns:a16="http://schemas.microsoft.com/office/drawing/2014/main" id="{411945F7-D2C6-55D6-FE21-DD63813232DA}"/>
                </a:ext>
              </a:extLst>
            </p:cNvPr>
            <p:cNvSpPr/>
            <p:nvPr/>
          </p:nvSpPr>
          <p:spPr>
            <a:xfrm>
              <a:off x="4919241" y="208344"/>
              <a:ext cx="2303362" cy="1325563"/>
            </a:xfrm>
            <a:prstGeom prst="cloud">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1444665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pic>
        <p:nvPicPr>
          <p:cNvPr id="2" name="Picture 1">
            <a:extLst>
              <a:ext uri="{FF2B5EF4-FFF2-40B4-BE49-F238E27FC236}">
                <a16:creationId xmlns:a16="http://schemas.microsoft.com/office/drawing/2014/main" id="{843D734E-30C3-D71F-3150-B5FC0B1119E9}"/>
              </a:ext>
            </a:extLst>
          </p:cNvPr>
          <p:cNvPicPr>
            <a:picLocks noChangeAspect="1"/>
          </p:cNvPicPr>
          <p:nvPr/>
        </p:nvPicPr>
        <p:blipFill>
          <a:blip r:embed="rId3">
            <a:alphaModFix amt="41000"/>
            <a:extLst>
              <a:ext uri="{BEBA8EAE-BF5A-486C-A8C5-ECC9F3942E4B}">
                <a14:imgProps xmlns:a14="http://schemas.microsoft.com/office/drawing/2010/main">
                  <a14:imgLayer r:embed="rId4">
                    <a14:imgEffect>
                      <a14:colorTemperature colorTemp="5391"/>
                    </a14:imgEffect>
                    <a14:imgEffect>
                      <a14:saturation sat="161000"/>
                    </a14:imgEffect>
                  </a14:imgLayer>
                </a14:imgProps>
              </a:ext>
            </a:extLst>
          </a:blip>
          <a:stretch>
            <a:fillRect/>
          </a:stretch>
        </p:blipFill>
        <p:spPr>
          <a:xfrm>
            <a:off x="20320" y="-426720"/>
            <a:ext cx="12578080" cy="7701280"/>
          </a:xfrm>
          <a:prstGeom prst="rect">
            <a:avLst/>
          </a:prstGeom>
          <a:noFill/>
        </p:spPr>
      </p:pic>
      <p:pic>
        <p:nvPicPr>
          <p:cNvPr id="10" name="Picture 9">
            <a:extLst>
              <a:ext uri="{FF2B5EF4-FFF2-40B4-BE49-F238E27FC236}">
                <a16:creationId xmlns:a16="http://schemas.microsoft.com/office/drawing/2014/main" id="{1AB74DF2-03C0-A96A-29A3-B7425A6BD587}"/>
              </a:ext>
            </a:extLst>
          </p:cNvPr>
          <p:cNvPicPr>
            <a:picLocks noChangeAspect="1"/>
          </p:cNvPicPr>
          <p:nvPr/>
        </p:nvPicPr>
        <p:blipFill>
          <a:blip r:embed="rId5"/>
          <a:stretch>
            <a:fillRect/>
          </a:stretch>
        </p:blipFill>
        <p:spPr>
          <a:xfrm>
            <a:off x="7223301" y="0"/>
            <a:ext cx="5606813" cy="4435367"/>
          </a:xfrm>
          <a:prstGeom prst="rect">
            <a:avLst/>
          </a:prstGeom>
        </p:spPr>
      </p:pic>
      <p:sp>
        <p:nvSpPr>
          <p:cNvPr id="11" name="TextBox 10">
            <a:extLst>
              <a:ext uri="{FF2B5EF4-FFF2-40B4-BE49-F238E27FC236}">
                <a16:creationId xmlns:a16="http://schemas.microsoft.com/office/drawing/2014/main" id="{276AEB0A-7B9A-7C0F-26F5-6951B439ED61}"/>
              </a:ext>
            </a:extLst>
          </p:cNvPr>
          <p:cNvSpPr txBox="1"/>
          <p:nvPr/>
        </p:nvSpPr>
        <p:spPr>
          <a:xfrm>
            <a:off x="1851466" y="-204185"/>
            <a:ext cx="4106883" cy="4031873"/>
          </a:xfrm>
          <a:prstGeom prst="rect">
            <a:avLst/>
          </a:prstGeom>
          <a:noFill/>
        </p:spPr>
        <p:txBody>
          <a:bodyPr wrap="square" rtlCol="0">
            <a:spAutoFit/>
          </a:bodyPr>
          <a:lstStyle/>
          <a:p>
            <a:pPr algn="ctr"/>
            <a:r>
              <a:rPr lang="en-US" sz="12800" b="1" dirty="0" err="1">
                <a:ln w="19050">
                  <a:noFill/>
                </a:ln>
                <a:solidFill>
                  <a:srgbClr val="462F30"/>
                </a:solidFill>
                <a:latin typeface="SVN-Blooming" panose="02000500000000000000" pitchFamily="50" charset="0"/>
              </a:rPr>
              <a:t>Trò</a:t>
            </a:r>
            <a:r>
              <a:rPr lang="en-US" sz="12800" b="1" dirty="0">
                <a:ln w="19050">
                  <a:noFill/>
                </a:ln>
                <a:solidFill>
                  <a:srgbClr val="462F30"/>
                </a:solidFill>
                <a:latin typeface="SVN-Blooming" panose="02000500000000000000" pitchFamily="50" charset="0"/>
              </a:rPr>
              <a:t> </a:t>
            </a:r>
            <a:r>
              <a:rPr lang="en-US" sz="12800" b="1" dirty="0" err="1">
                <a:ln w="19050">
                  <a:noFill/>
                </a:ln>
                <a:solidFill>
                  <a:srgbClr val="462F30"/>
                </a:solidFill>
                <a:latin typeface="SVN-Blooming" panose="02000500000000000000" pitchFamily="50" charset="0"/>
              </a:rPr>
              <a:t>chơi</a:t>
            </a:r>
            <a:endParaRPr lang="en-US" sz="12800" b="1" dirty="0">
              <a:ln w="19050">
                <a:noFill/>
              </a:ln>
              <a:solidFill>
                <a:srgbClr val="462F30"/>
              </a:solidFill>
              <a:latin typeface="SVN-Blooming" panose="02000500000000000000" pitchFamily="50" charset="0"/>
            </a:endParaRPr>
          </a:p>
        </p:txBody>
      </p:sp>
      <p:sp>
        <p:nvSpPr>
          <p:cNvPr id="12" name="TextBox 11">
            <a:extLst>
              <a:ext uri="{FF2B5EF4-FFF2-40B4-BE49-F238E27FC236}">
                <a16:creationId xmlns:a16="http://schemas.microsoft.com/office/drawing/2014/main" id="{4882E18A-AA60-1D5C-7227-0B5804188561}"/>
              </a:ext>
            </a:extLst>
          </p:cNvPr>
          <p:cNvSpPr txBox="1"/>
          <p:nvPr/>
        </p:nvSpPr>
        <p:spPr>
          <a:xfrm>
            <a:off x="-211394" y="3723791"/>
            <a:ext cx="8492357" cy="3046988"/>
          </a:xfrm>
          <a:prstGeom prst="rect">
            <a:avLst/>
          </a:prstGeom>
          <a:noFill/>
        </p:spPr>
        <p:txBody>
          <a:bodyPr wrap="square" rtlCol="0">
            <a:spAutoFit/>
          </a:bodyPr>
          <a:lstStyle/>
          <a:p>
            <a:pPr algn="ctr"/>
            <a:r>
              <a:rPr lang="en-US" sz="9600" dirty="0">
                <a:ln w="57150">
                  <a:solidFill>
                    <a:srgbClr val="C00000"/>
                  </a:solidFill>
                </a:ln>
                <a:solidFill>
                  <a:srgbClr val="FFC000"/>
                </a:solidFill>
                <a:latin typeface="Times New Roman" pitchFamily="18" charset="0"/>
                <a:cs typeface="Times New Roman" pitchFamily="18" charset="0"/>
              </a:rPr>
              <a:t>AI NHANH, AI ĐÚNG</a:t>
            </a:r>
          </a:p>
        </p:txBody>
      </p:sp>
    </p:spTree>
    <p:extLst>
      <p:ext uri="{BB962C8B-B14F-4D97-AF65-F5344CB8AC3E}">
        <p14:creationId xmlns:p14="http://schemas.microsoft.com/office/powerpoint/2010/main" val="42338326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par>
                          <p:cTn id="8" fill="hold">
                            <p:stCondLst>
                              <p:cond delay="500"/>
                            </p:stCondLst>
                            <p:childTnLst>
                              <p:par>
                                <p:cTn id="9" presetID="26"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down)">
                                      <p:cBhvr>
                                        <p:cTn id="11" dur="580">
                                          <p:stCondLst>
                                            <p:cond delay="0"/>
                                          </p:stCondLst>
                                        </p:cTn>
                                        <p:tgtEl>
                                          <p:spTgt spid="12"/>
                                        </p:tgtEl>
                                      </p:cBhvr>
                                    </p:animEffect>
                                    <p:anim calcmode="lin" valueType="num">
                                      <p:cBhvr>
                                        <p:cTn id="12"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7" dur="26">
                                          <p:stCondLst>
                                            <p:cond delay="650"/>
                                          </p:stCondLst>
                                        </p:cTn>
                                        <p:tgtEl>
                                          <p:spTgt spid="12"/>
                                        </p:tgtEl>
                                      </p:cBhvr>
                                      <p:to x="100000" y="60000"/>
                                    </p:animScale>
                                    <p:animScale>
                                      <p:cBhvr>
                                        <p:cTn id="18" dur="166" decel="50000">
                                          <p:stCondLst>
                                            <p:cond delay="676"/>
                                          </p:stCondLst>
                                        </p:cTn>
                                        <p:tgtEl>
                                          <p:spTgt spid="12"/>
                                        </p:tgtEl>
                                      </p:cBhvr>
                                      <p:to x="100000" y="100000"/>
                                    </p:animScale>
                                    <p:animScale>
                                      <p:cBhvr>
                                        <p:cTn id="19" dur="26">
                                          <p:stCondLst>
                                            <p:cond delay="1312"/>
                                          </p:stCondLst>
                                        </p:cTn>
                                        <p:tgtEl>
                                          <p:spTgt spid="12"/>
                                        </p:tgtEl>
                                      </p:cBhvr>
                                      <p:to x="100000" y="80000"/>
                                    </p:animScale>
                                    <p:animScale>
                                      <p:cBhvr>
                                        <p:cTn id="20" dur="166" decel="50000">
                                          <p:stCondLst>
                                            <p:cond delay="1338"/>
                                          </p:stCondLst>
                                        </p:cTn>
                                        <p:tgtEl>
                                          <p:spTgt spid="12"/>
                                        </p:tgtEl>
                                      </p:cBhvr>
                                      <p:to x="100000" y="100000"/>
                                    </p:animScale>
                                    <p:animScale>
                                      <p:cBhvr>
                                        <p:cTn id="21" dur="26">
                                          <p:stCondLst>
                                            <p:cond delay="1642"/>
                                          </p:stCondLst>
                                        </p:cTn>
                                        <p:tgtEl>
                                          <p:spTgt spid="12"/>
                                        </p:tgtEl>
                                      </p:cBhvr>
                                      <p:to x="100000" y="90000"/>
                                    </p:animScale>
                                    <p:animScale>
                                      <p:cBhvr>
                                        <p:cTn id="22" dur="166" decel="50000">
                                          <p:stCondLst>
                                            <p:cond delay="1668"/>
                                          </p:stCondLst>
                                        </p:cTn>
                                        <p:tgtEl>
                                          <p:spTgt spid="12"/>
                                        </p:tgtEl>
                                      </p:cBhvr>
                                      <p:to x="100000" y="100000"/>
                                    </p:animScale>
                                    <p:animScale>
                                      <p:cBhvr>
                                        <p:cTn id="23" dur="26">
                                          <p:stCondLst>
                                            <p:cond delay="1808"/>
                                          </p:stCondLst>
                                        </p:cTn>
                                        <p:tgtEl>
                                          <p:spTgt spid="12"/>
                                        </p:tgtEl>
                                      </p:cBhvr>
                                      <p:to x="100000" y="95000"/>
                                    </p:animScale>
                                    <p:animScale>
                                      <p:cBhvr>
                                        <p:cTn id="24" dur="166" decel="50000">
                                          <p:stCondLst>
                                            <p:cond delay="1834"/>
                                          </p:stCondLst>
                                        </p:cTn>
                                        <p:tgtEl>
                                          <p:spTgt spid="1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6853ED8-8088-4AB6-B568-FD9A775B29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Rounded Corners 2">
            <a:extLst>
              <a:ext uri="{FF2B5EF4-FFF2-40B4-BE49-F238E27FC236}">
                <a16:creationId xmlns:a16="http://schemas.microsoft.com/office/drawing/2014/main" id="{E5668DDB-E871-44F2-B387-3749352A54BC}"/>
              </a:ext>
            </a:extLst>
          </p:cNvPr>
          <p:cNvSpPr/>
          <p:nvPr/>
        </p:nvSpPr>
        <p:spPr>
          <a:xfrm>
            <a:off x="1355863" y="724260"/>
            <a:ext cx="10433201" cy="1618781"/>
          </a:xfrm>
          <a:custGeom>
            <a:avLst/>
            <a:gdLst>
              <a:gd name="connsiteX0" fmla="*/ 0 w 10433201"/>
              <a:gd name="connsiteY0" fmla="*/ 809391 h 1618781"/>
              <a:gd name="connsiteX1" fmla="*/ 760047 w 10433201"/>
              <a:gd name="connsiteY1" fmla="*/ 0 h 1618781"/>
              <a:gd name="connsiteX2" fmla="*/ 9673154 w 10433201"/>
              <a:gd name="connsiteY2" fmla="*/ 0 h 1618781"/>
              <a:gd name="connsiteX3" fmla="*/ 10433202 w 10433201"/>
              <a:gd name="connsiteY3" fmla="*/ 809391 h 1618781"/>
              <a:gd name="connsiteX4" fmla="*/ 10433201 w 10433201"/>
              <a:gd name="connsiteY4" fmla="*/ 809391 h 1618781"/>
              <a:gd name="connsiteX5" fmla="*/ 9673153 w 10433201"/>
              <a:gd name="connsiteY5" fmla="*/ 1618782 h 1618781"/>
              <a:gd name="connsiteX6" fmla="*/ 760047 w 10433201"/>
              <a:gd name="connsiteY6" fmla="*/ 1618780 h 1618781"/>
              <a:gd name="connsiteX7" fmla="*/ 0 w 10433201"/>
              <a:gd name="connsiteY7" fmla="*/ 809389 h 1618781"/>
              <a:gd name="connsiteX8" fmla="*/ 0 w 10433201"/>
              <a:gd name="connsiteY8" fmla="*/ 809391 h 1618781"/>
              <a:gd name="connsiteX0" fmla="*/ 0 w 10433201"/>
              <a:gd name="connsiteY0" fmla="*/ 809391 h 1618781"/>
              <a:gd name="connsiteX1" fmla="*/ 760047 w 10433201"/>
              <a:gd name="connsiteY1" fmla="*/ 0 h 1618781"/>
              <a:gd name="connsiteX2" fmla="*/ 9673154 w 10433201"/>
              <a:gd name="connsiteY2" fmla="*/ 0 h 1618781"/>
              <a:gd name="connsiteX3" fmla="*/ 10433202 w 10433201"/>
              <a:gd name="connsiteY3" fmla="*/ 809391 h 1618781"/>
              <a:gd name="connsiteX4" fmla="*/ 10433201 w 10433201"/>
              <a:gd name="connsiteY4" fmla="*/ 809391 h 1618781"/>
              <a:gd name="connsiteX5" fmla="*/ 9673153 w 10433201"/>
              <a:gd name="connsiteY5" fmla="*/ 1618782 h 1618781"/>
              <a:gd name="connsiteX6" fmla="*/ 760047 w 10433201"/>
              <a:gd name="connsiteY6" fmla="*/ 1618780 h 1618781"/>
              <a:gd name="connsiteX7" fmla="*/ 0 w 10433201"/>
              <a:gd name="connsiteY7" fmla="*/ 809389 h 1618781"/>
              <a:gd name="connsiteX8" fmla="*/ 0 w 10433201"/>
              <a:gd name="connsiteY8" fmla="*/ 809391 h 1618781"/>
              <a:gd name="connsiteX0" fmla="*/ 0 w 10433201"/>
              <a:gd name="connsiteY0" fmla="*/ 809391 h 1618781"/>
              <a:gd name="connsiteX1" fmla="*/ 760047 w 10433201"/>
              <a:gd name="connsiteY1" fmla="*/ 0 h 1618781"/>
              <a:gd name="connsiteX2" fmla="*/ 9673154 w 10433201"/>
              <a:gd name="connsiteY2" fmla="*/ 0 h 1618781"/>
              <a:gd name="connsiteX3" fmla="*/ 10433202 w 10433201"/>
              <a:gd name="connsiteY3" fmla="*/ 809391 h 1618781"/>
              <a:gd name="connsiteX4" fmla="*/ 10433201 w 10433201"/>
              <a:gd name="connsiteY4" fmla="*/ 809391 h 1618781"/>
              <a:gd name="connsiteX5" fmla="*/ 9673153 w 10433201"/>
              <a:gd name="connsiteY5" fmla="*/ 1618782 h 1618781"/>
              <a:gd name="connsiteX6" fmla="*/ 760047 w 10433201"/>
              <a:gd name="connsiteY6" fmla="*/ 1618780 h 1618781"/>
              <a:gd name="connsiteX7" fmla="*/ 0 w 10433201"/>
              <a:gd name="connsiteY7" fmla="*/ 809389 h 1618781"/>
              <a:gd name="connsiteX8" fmla="*/ 0 w 10433201"/>
              <a:gd name="connsiteY8" fmla="*/ 809391 h 1618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33201" h="1618781" fill="none" extrusionOk="0">
                <a:moveTo>
                  <a:pt x="0" y="809391"/>
                </a:moveTo>
                <a:cubicBezTo>
                  <a:pt x="126375" y="483450"/>
                  <a:pt x="216732" y="-129655"/>
                  <a:pt x="760047" y="0"/>
                </a:cubicBezTo>
                <a:cubicBezTo>
                  <a:pt x="4164228" y="-454104"/>
                  <a:pt x="7853108" y="101086"/>
                  <a:pt x="9673154" y="0"/>
                </a:cubicBezTo>
                <a:cubicBezTo>
                  <a:pt x="10147672" y="-69499"/>
                  <a:pt x="10230322" y="346857"/>
                  <a:pt x="10433202" y="809391"/>
                </a:cubicBezTo>
                <a:lnTo>
                  <a:pt x="10433201" y="809391"/>
                </a:lnTo>
                <a:cubicBezTo>
                  <a:pt x="10432529" y="1216919"/>
                  <a:pt x="9937618" y="1568479"/>
                  <a:pt x="9673153" y="1618782"/>
                </a:cubicBezTo>
                <a:cubicBezTo>
                  <a:pt x="6285627" y="1416835"/>
                  <a:pt x="5198809" y="1347305"/>
                  <a:pt x="760047" y="1618780"/>
                </a:cubicBezTo>
                <a:cubicBezTo>
                  <a:pt x="400042" y="1626579"/>
                  <a:pt x="11728" y="1403031"/>
                  <a:pt x="0" y="809389"/>
                </a:cubicBezTo>
                <a:lnTo>
                  <a:pt x="0" y="809391"/>
                </a:lnTo>
                <a:close/>
              </a:path>
              <a:path w="10433201" h="1618781" stroke="0" extrusionOk="0">
                <a:moveTo>
                  <a:pt x="0" y="809391"/>
                </a:moveTo>
                <a:cubicBezTo>
                  <a:pt x="1598" y="338869"/>
                  <a:pt x="426383" y="-119516"/>
                  <a:pt x="760047" y="0"/>
                </a:cubicBezTo>
                <a:cubicBezTo>
                  <a:pt x="3720227" y="52548"/>
                  <a:pt x="7369388" y="-72872"/>
                  <a:pt x="9673154" y="0"/>
                </a:cubicBezTo>
                <a:cubicBezTo>
                  <a:pt x="10090304" y="67462"/>
                  <a:pt x="10522083" y="439247"/>
                  <a:pt x="10433202" y="809391"/>
                </a:cubicBezTo>
                <a:lnTo>
                  <a:pt x="10433201" y="809391"/>
                </a:lnTo>
                <a:cubicBezTo>
                  <a:pt x="10348028" y="1362972"/>
                  <a:pt x="10085946" y="1612544"/>
                  <a:pt x="9673153" y="1618782"/>
                </a:cubicBezTo>
                <a:cubicBezTo>
                  <a:pt x="5850085" y="937346"/>
                  <a:pt x="3000891" y="1562266"/>
                  <a:pt x="760047" y="1618780"/>
                </a:cubicBezTo>
                <a:cubicBezTo>
                  <a:pt x="322436" y="1492062"/>
                  <a:pt x="-9121" y="1191316"/>
                  <a:pt x="0" y="809389"/>
                </a:cubicBezTo>
                <a:lnTo>
                  <a:pt x="0" y="809391"/>
                </a:lnTo>
                <a:close/>
              </a:path>
              <a:path w="10433201" h="1618781" fill="none" stroke="0" extrusionOk="0">
                <a:moveTo>
                  <a:pt x="0" y="809391"/>
                </a:moveTo>
                <a:cubicBezTo>
                  <a:pt x="63342" y="407476"/>
                  <a:pt x="150076" y="-70577"/>
                  <a:pt x="760047" y="0"/>
                </a:cubicBezTo>
                <a:cubicBezTo>
                  <a:pt x="4067229" y="33663"/>
                  <a:pt x="7561700" y="221997"/>
                  <a:pt x="9673154" y="0"/>
                </a:cubicBezTo>
                <a:cubicBezTo>
                  <a:pt x="10015193" y="31840"/>
                  <a:pt x="10387301" y="373600"/>
                  <a:pt x="10433202" y="809391"/>
                </a:cubicBezTo>
                <a:lnTo>
                  <a:pt x="10433201" y="809391"/>
                </a:lnTo>
                <a:cubicBezTo>
                  <a:pt x="10443965" y="1232383"/>
                  <a:pt x="9942443" y="1591889"/>
                  <a:pt x="9673153" y="1618782"/>
                </a:cubicBezTo>
                <a:cubicBezTo>
                  <a:pt x="6583630" y="1305154"/>
                  <a:pt x="5194226" y="1373019"/>
                  <a:pt x="760047" y="1618780"/>
                </a:cubicBezTo>
                <a:cubicBezTo>
                  <a:pt x="368795" y="1525824"/>
                  <a:pt x="65868" y="1407944"/>
                  <a:pt x="0" y="809389"/>
                </a:cubicBezTo>
                <a:lnTo>
                  <a:pt x="0" y="809391"/>
                </a:lnTo>
                <a:close/>
              </a:path>
              <a:path w="10433201" h="1618781" fill="none" stroke="0" extrusionOk="0">
                <a:moveTo>
                  <a:pt x="0" y="809391"/>
                </a:moveTo>
                <a:cubicBezTo>
                  <a:pt x="168754" y="459828"/>
                  <a:pt x="185759" y="-174253"/>
                  <a:pt x="760047" y="0"/>
                </a:cubicBezTo>
                <a:cubicBezTo>
                  <a:pt x="4223218" y="-314144"/>
                  <a:pt x="7787691" y="171816"/>
                  <a:pt x="9673154" y="0"/>
                </a:cubicBezTo>
                <a:cubicBezTo>
                  <a:pt x="10087936" y="47366"/>
                  <a:pt x="10316836" y="361305"/>
                  <a:pt x="10433202" y="809391"/>
                </a:cubicBezTo>
                <a:lnTo>
                  <a:pt x="10433201" y="809391"/>
                </a:lnTo>
                <a:cubicBezTo>
                  <a:pt x="10421846" y="1282866"/>
                  <a:pt x="9925721" y="1587847"/>
                  <a:pt x="9673153" y="1618782"/>
                </a:cubicBezTo>
                <a:cubicBezTo>
                  <a:pt x="6301258" y="1445479"/>
                  <a:pt x="5201861" y="1429377"/>
                  <a:pt x="760047" y="1618780"/>
                </a:cubicBezTo>
                <a:cubicBezTo>
                  <a:pt x="378709" y="1608293"/>
                  <a:pt x="31523" y="1346893"/>
                  <a:pt x="0" y="809389"/>
                </a:cubicBezTo>
                <a:lnTo>
                  <a:pt x="0" y="809391"/>
                </a:lnTo>
                <a:close/>
              </a:path>
            </a:pathLst>
          </a:custGeom>
          <a:solidFill>
            <a:schemeClr val="accent6">
              <a:lumMod val="20000"/>
              <a:lumOff val="80000"/>
            </a:schemeClr>
          </a:solidFill>
          <a:ln w="76200">
            <a:solidFill>
              <a:srgbClr val="FFB655"/>
            </a:solidFill>
            <a:extLst>
              <a:ext uri="{C807C97D-BFC1-408E-A445-0C87EB9F89A2}">
                <ask:lineSketchStyleProps xmlns:ask="http://schemas.microsoft.com/office/drawing/2018/sketchyshapes" sd="2214188587">
                  <a:custGeom>
                    <a:avLst/>
                    <a:gdLst>
                      <a:gd name="connsiteX0" fmla="*/ 0 w 10433201"/>
                      <a:gd name="connsiteY0" fmla="*/ 809391 h 1618781"/>
                      <a:gd name="connsiteX1" fmla="*/ 760047 w 10433201"/>
                      <a:gd name="connsiteY1" fmla="*/ 0 h 1618781"/>
                      <a:gd name="connsiteX2" fmla="*/ 9673154 w 10433201"/>
                      <a:gd name="connsiteY2" fmla="*/ 0 h 1618781"/>
                      <a:gd name="connsiteX3" fmla="*/ 10433202 w 10433201"/>
                      <a:gd name="connsiteY3" fmla="*/ 809391 h 1618781"/>
                      <a:gd name="connsiteX4" fmla="*/ 10433201 w 10433201"/>
                      <a:gd name="connsiteY4" fmla="*/ 809391 h 1618781"/>
                      <a:gd name="connsiteX5" fmla="*/ 9673153 w 10433201"/>
                      <a:gd name="connsiteY5" fmla="*/ 1618782 h 1618781"/>
                      <a:gd name="connsiteX6" fmla="*/ 760047 w 10433201"/>
                      <a:gd name="connsiteY6" fmla="*/ 1618780 h 1618781"/>
                      <a:gd name="connsiteX7" fmla="*/ 0 w 10433201"/>
                      <a:gd name="connsiteY7" fmla="*/ 809389 h 1618781"/>
                      <a:gd name="connsiteX8" fmla="*/ 0 w 10433201"/>
                      <a:gd name="connsiteY8" fmla="*/ 809391 h 1618781"/>
                      <a:gd name="connsiteX0" fmla="*/ 0 w 10433201"/>
                      <a:gd name="connsiteY0" fmla="*/ 809391 h 1618781"/>
                      <a:gd name="connsiteX1" fmla="*/ 760047 w 10433201"/>
                      <a:gd name="connsiteY1" fmla="*/ 0 h 1618781"/>
                      <a:gd name="connsiteX2" fmla="*/ 9673154 w 10433201"/>
                      <a:gd name="connsiteY2" fmla="*/ 0 h 1618781"/>
                      <a:gd name="connsiteX3" fmla="*/ 10433202 w 10433201"/>
                      <a:gd name="connsiteY3" fmla="*/ 809391 h 1618781"/>
                      <a:gd name="connsiteX4" fmla="*/ 10433201 w 10433201"/>
                      <a:gd name="connsiteY4" fmla="*/ 809391 h 1618781"/>
                      <a:gd name="connsiteX5" fmla="*/ 9673153 w 10433201"/>
                      <a:gd name="connsiteY5" fmla="*/ 1618782 h 1618781"/>
                      <a:gd name="connsiteX6" fmla="*/ 760047 w 10433201"/>
                      <a:gd name="connsiteY6" fmla="*/ 1618780 h 1618781"/>
                      <a:gd name="connsiteX7" fmla="*/ 0 w 10433201"/>
                      <a:gd name="connsiteY7" fmla="*/ 809389 h 1618781"/>
                      <a:gd name="connsiteX8" fmla="*/ 0 w 10433201"/>
                      <a:gd name="connsiteY8" fmla="*/ 809391 h 1618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33201" h="1618781" fill="none" extrusionOk="0">
                        <a:moveTo>
                          <a:pt x="0" y="809391"/>
                        </a:moveTo>
                        <a:cubicBezTo>
                          <a:pt x="91387" y="450641"/>
                          <a:pt x="225701" y="-120514"/>
                          <a:pt x="760047" y="0"/>
                        </a:cubicBezTo>
                        <a:cubicBezTo>
                          <a:pt x="4298591" y="-322072"/>
                          <a:pt x="7817556" y="60018"/>
                          <a:pt x="9673154" y="0"/>
                        </a:cubicBezTo>
                        <a:cubicBezTo>
                          <a:pt x="10113654" y="-27178"/>
                          <a:pt x="10303661" y="352356"/>
                          <a:pt x="10433202" y="809391"/>
                        </a:cubicBezTo>
                        <a:lnTo>
                          <a:pt x="10433201" y="809391"/>
                        </a:lnTo>
                        <a:cubicBezTo>
                          <a:pt x="10432822" y="1233761"/>
                          <a:pt x="9973809" y="1579831"/>
                          <a:pt x="9673153" y="1618782"/>
                        </a:cubicBezTo>
                        <a:cubicBezTo>
                          <a:pt x="6454685" y="1507234"/>
                          <a:pt x="5095977" y="1405185"/>
                          <a:pt x="760047" y="1618780"/>
                        </a:cubicBezTo>
                        <a:cubicBezTo>
                          <a:pt x="366997" y="1622359"/>
                          <a:pt x="6899" y="1344587"/>
                          <a:pt x="0" y="809389"/>
                        </a:cubicBezTo>
                        <a:lnTo>
                          <a:pt x="0" y="809391"/>
                        </a:lnTo>
                        <a:close/>
                      </a:path>
                      <a:path w="10433201" h="1618781" stroke="0" extrusionOk="0">
                        <a:moveTo>
                          <a:pt x="0" y="809391"/>
                        </a:moveTo>
                        <a:cubicBezTo>
                          <a:pt x="53191" y="360904"/>
                          <a:pt x="382045" y="-92187"/>
                          <a:pt x="760047" y="0"/>
                        </a:cubicBezTo>
                        <a:cubicBezTo>
                          <a:pt x="3544678" y="-108695"/>
                          <a:pt x="7232001" y="-19632"/>
                          <a:pt x="9673154" y="0"/>
                        </a:cubicBezTo>
                        <a:cubicBezTo>
                          <a:pt x="10091093" y="15286"/>
                          <a:pt x="10514977" y="431799"/>
                          <a:pt x="10433202" y="809391"/>
                        </a:cubicBezTo>
                        <a:lnTo>
                          <a:pt x="10433201" y="809391"/>
                        </a:lnTo>
                        <a:cubicBezTo>
                          <a:pt x="10397531" y="1313338"/>
                          <a:pt x="10025779" y="1629224"/>
                          <a:pt x="9673153" y="1618782"/>
                        </a:cubicBezTo>
                        <a:cubicBezTo>
                          <a:pt x="5781459" y="1286476"/>
                          <a:pt x="2978875" y="1513546"/>
                          <a:pt x="760047" y="1618780"/>
                        </a:cubicBezTo>
                        <a:cubicBezTo>
                          <a:pt x="353875" y="1529239"/>
                          <a:pt x="5623" y="1218105"/>
                          <a:pt x="0" y="809389"/>
                        </a:cubicBezTo>
                        <a:lnTo>
                          <a:pt x="0" y="809391"/>
                        </a:lnTo>
                        <a:close/>
                      </a:path>
                      <a:path w="10433201" h="1618781" fill="none" stroke="0" extrusionOk="0">
                        <a:moveTo>
                          <a:pt x="0" y="809391"/>
                        </a:moveTo>
                        <a:cubicBezTo>
                          <a:pt x="91579" y="410372"/>
                          <a:pt x="242444" y="-116966"/>
                          <a:pt x="760047" y="0"/>
                        </a:cubicBezTo>
                        <a:cubicBezTo>
                          <a:pt x="4101738" y="-144691"/>
                          <a:pt x="7506283" y="149827"/>
                          <a:pt x="9673154" y="0"/>
                        </a:cubicBezTo>
                        <a:cubicBezTo>
                          <a:pt x="10091920" y="29754"/>
                          <a:pt x="10396967" y="375581"/>
                          <a:pt x="10433202" y="809391"/>
                        </a:cubicBezTo>
                        <a:lnTo>
                          <a:pt x="10433201" y="809391"/>
                        </a:lnTo>
                        <a:cubicBezTo>
                          <a:pt x="10430727" y="1252236"/>
                          <a:pt x="9956748" y="1602359"/>
                          <a:pt x="9673153" y="1618782"/>
                        </a:cubicBezTo>
                        <a:cubicBezTo>
                          <a:pt x="6538982" y="1556549"/>
                          <a:pt x="5160655" y="1455212"/>
                          <a:pt x="760047" y="1618780"/>
                        </a:cubicBezTo>
                        <a:cubicBezTo>
                          <a:pt x="377821" y="1600668"/>
                          <a:pt x="61847" y="1338320"/>
                          <a:pt x="0" y="809389"/>
                        </a:cubicBezTo>
                        <a:lnTo>
                          <a:pt x="0" y="809391"/>
                        </a:ln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TextBox 3">
            <a:extLst>
              <a:ext uri="{FF2B5EF4-FFF2-40B4-BE49-F238E27FC236}">
                <a16:creationId xmlns:a16="http://schemas.microsoft.com/office/drawing/2014/main" id="{BC13D3CA-6346-4C3B-9D8B-1994579BE0EB}"/>
              </a:ext>
            </a:extLst>
          </p:cNvPr>
          <p:cNvSpPr txBox="1"/>
          <p:nvPr/>
        </p:nvSpPr>
        <p:spPr>
          <a:xfrm>
            <a:off x="2336673" y="867640"/>
            <a:ext cx="8671062" cy="1107996"/>
          </a:xfrm>
          <a:prstGeom prst="rect">
            <a:avLst/>
          </a:prstGeom>
          <a:solidFill>
            <a:schemeClr val="accent6">
              <a:lumMod val="20000"/>
              <a:lumOff val="80000"/>
            </a:schemeClr>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6600" b="1" i="1" dirty="0" err="1">
                <a:latin typeface="Times New Roman" panose="02020603050405020304" pitchFamily="18" charset="0"/>
                <a:cs typeface="Times New Roman" panose="02020603050405020304" pitchFamily="18" charset="0"/>
              </a:rPr>
              <a:t>Công</a:t>
            </a:r>
            <a:r>
              <a:rPr lang="en-US" sz="6600" b="1" i="1" dirty="0">
                <a:latin typeface="Times New Roman" panose="02020603050405020304" pitchFamily="18" charset="0"/>
                <a:cs typeface="Times New Roman" panose="02020603050405020304" pitchFamily="18" charset="0"/>
              </a:rPr>
              <a:t> </a:t>
            </a:r>
            <a:r>
              <a:rPr lang="en-US" sz="6600" b="1" i="1" dirty="0" err="1">
                <a:latin typeface="Times New Roman" panose="02020603050405020304" pitchFamily="18" charset="0"/>
                <a:cs typeface="Times New Roman" panose="02020603050405020304" pitchFamily="18" charset="0"/>
              </a:rPr>
              <a:t>thức</a:t>
            </a:r>
            <a:r>
              <a:rPr lang="en-US" sz="6600" b="1" i="1" dirty="0">
                <a:latin typeface="Times New Roman" panose="02020603050405020304" pitchFamily="18" charset="0"/>
                <a:cs typeface="Times New Roman" panose="02020603050405020304" pitchFamily="18" charset="0"/>
              </a:rPr>
              <a:t> </a:t>
            </a:r>
            <a:r>
              <a:rPr lang="en-US" sz="6600" b="1" i="1" dirty="0" err="1">
                <a:latin typeface="Times New Roman" panose="02020603050405020304" pitchFamily="18" charset="0"/>
                <a:cs typeface="Times New Roman" panose="02020603050405020304" pitchFamily="18" charset="0"/>
              </a:rPr>
              <a:t>tính</a:t>
            </a:r>
            <a:r>
              <a:rPr lang="en-US" sz="6600" b="1" i="1" dirty="0">
                <a:latin typeface="Times New Roman" panose="02020603050405020304" pitchFamily="18" charset="0"/>
                <a:cs typeface="Times New Roman" panose="02020603050405020304" pitchFamily="18" charset="0"/>
              </a:rPr>
              <a:t> </a:t>
            </a:r>
            <a:r>
              <a:rPr lang="en-US" sz="6600" b="1" i="1" dirty="0" err="1">
                <a:latin typeface="Times New Roman" panose="02020603050405020304" pitchFamily="18" charset="0"/>
                <a:cs typeface="Times New Roman" panose="02020603050405020304" pitchFamily="18" charset="0"/>
              </a:rPr>
              <a:t>vận</a:t>
            </a:r>
            <a:r>
              <a:rPr lang="en-US" sz="6600" b="1" i="1" dirty="0">
                <a:latin typeface="Times New Roman" panose="02020603050405020304" pitchFamily="18" charset="0"/>
                <a:cs typeface="Times New Roman" panose="02020603050405020304" pitchFamily="18" charset="0"/>
              </a:rPr>
              <a:t> </a:t>
            </a:r>
            <a:r>
              <a:rPr lang="en-US" sz="6600" b="1" i="1" dirty="0" err="1">
                <a:latin typeface="Times New Roman" panose="02020603050405020304" pitchFamily="18" charset="0"/>
                <a:cs typeface="Times New Roman" panose="02020603050405020304" pitchFamily="18" charset="0"/>
              </a:rPr>
              <a:t>tốc</a:t>
            </a:r>
            <a:r>
              <a:rPr lang="en-US" sz="6600" b="1" i="1" dirty="0">
                <a:latin typeface="Times New Roman" panose="02020603050405020304" pitchFamily="18" charset="0"/>
                <a:cs typeface="Times New Roman" panose="02020603050405020304" pitchFamily="18" charset="0"/>
              </a:rPr>
              <a:t>?</a:t>
            </a:r>
          </a:p>
        </p:txBody>
      </p:sp>
      <p:sp>
        <p:nvSpPr>
          <p:cNvPr id="6" name="Rectangle: Rounded Corners 5">
            <a:extLst>
              <a:ext uri="{FF2B5EF4-FFF2-40B4-BE49-F238E27FC236}">
                <a16:creationId xmlns:a16="http://schemas.microsoft.com/office/drawing/2014/main" id="{FFF1E006-7BE1-43C0-B6CB-166885ADA57D}"/>
              </a:ext>
            </a:extLst>
          </p:cNvPr>
          <p:cNvSpPr/>
          <p:nvPr/>
        </p:nvSpPr>
        <p:spPr>
          <a:xfrm>
            <a:off x="1528244" y="3021447"/>
            <a:ext cx="3943350" cy="1035398"/>
          </a:xfrm>
          <a:prstGeom prst="roundRect">
            <a:avLst/>
          </a:prstGeom>
          <a:solidFill>
            <a:srgbClr val="FFFAD4"/>
          </a:solidFill>
          <a:ln w="57150">
            <a:solidFill>
              <a:srgbClr val="FFB65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4000" b="1">
                <a:solidFill>
                  <a:schemeClr val="tx1"/>
                </a:solidFill>
                <a:latin typeface="Arial" panose="020B0604020202020204" pitchFamily="34" charset="0"/>
                <a:ea typeface="Arabia" panose="00000400000000000000" pitchFamily="2" charset="0"/>
                <a:cs typeface="Arial" panose="020B0604020202020204" pitchFamily="34" charset="0"/>
              </a:rPr>
              <a:t>A. v = s x t</a:t>
            </a:r>
            <a:endParaRPr lang="en-US" sz="4000" b="1" dirty="0">
              <a:solidFill>
                <a:schemeClr val="tx1"/>
              </a:solidFill>
              <a:latin typeface="Arial" panose="020B0604020202020204" pitchFamily="34" charset="0"/>
              <a:ea typeface="Arabia" panose="00000400000000000000" pitchFamily="2" charset="0"/>
              <a:cs typeface="Arial" panose="020B0604020202020204" pitchFamily="34" charset="0"/>
            </a:endParaRPr>
          </a:p>
        </p:txBody>
      </p:sp>
      <p:sp>
        <p:nvSpPr>
          <p:cNvPr id="7" name="Rectangle: Rounded Corners 6">
            <a:extLst>
              <a:ext uri="{FF2B5EF4-FFF2-40B4-BE49-F238E27FC236}">
                <a16:creationId xmlns:a16="http://schemas.microsoft.com/office/drawing/2014/main" id="{3C6376B0-21B1-4B83-ACCB-5C1912630BAE}"/>
              </a:ext>
            </a:extLst>
          </p:cNvPr>
          <p:cNvSpPr/>
          <p:nvPr/>
        </p:nvSpPr>
        <p:spPr>
          <a:xfrm>
            <a:off x="1528244" y="4653049"/>
            <a:ext cx="3943350" cy="1035398"/>
          </a:xfrm>
          <a:prstGeom prst="roundRect">
            <a:avLst/>
          </a:prstGeom>
          <a:solidFill>
            <a:srgbClr val="FFFAD4"/>
          </a:solidFill>
          <a:ln w="57150">
            <a:solidFill>
              <a:srgbClr val="FFB65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4000" b="1">
                <a:solidFill>
                  <a:schemeClr val="tx1"/>
                </a:solidFill>
                <a:latin typeface="Arial" panose="020B0604020202020204" pitchFamily="34" charset="0"/>
                <a:ea typeface="Arabia" panose="00000400000000000000" pitchFamily="2" charset="0"/>
                <a:cs typeface="Arial" panose="020B0604020202020204" pitchFamily="34" charset="0"/>
              </a:rPr>
              <a:t>C. v = s : t</a:t>
            </a:r>
            <a:endParaRPr lang="en-US" sz="4000" b="1" dirty="0">
              <a:solidFill>
                <a:srgbClr val="66382E"/>
              </a:solidFill>
              <a:latin typeface="Arial" panose="020B0604020202020204" pitchFamily="34" charset="0"/>
              <a:cs typeface="Arial" panose="020B0604020202020204" pitchFamily="34" charset="0"/>
            </a:endParaRPr>
          </a:p>
        </p:txBody>
      </p:sp>
      <p:sp>
        <p:nvSpPr>
          <p:cNvPr id="8" name="Rectangle: Rounded Corners 7">
            <a:extLst>
              <a:ext uri="{FF2B5EF4-FFF2-40B4-BE49-F238E27FC236}">
                <a16:creationId xmlns:a16="http://schemas.microsoft.com/office/drawing/2014/main" id="{D473837F-E5DB-4374-B63E-6E2BC2AD34F1}"/>
              </a:ext>
            </a:extLst>
          </p:cNvPr>
          <p:cNvSpPr/>
          <p:nvPr/>
        </p:nvSpPr>
        <p:spPr>
          <a:xfrm>
            <a:off x="6096000" y="3021447"/>
            <a:ext cx="3943350" cy="1035398"/>
          </a:xfrm>
          <a:prstGeom prst="roundRect">
            <a:avLst/>
          </a:prstGeom>
          <a:solidFill>
            <a:srgbClr val="FFFAD4"/>
          </a:solidFill>
          <a:ln w="57150">
            <a:solidFill>
              <a:srgbClr val="FFB65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4000" b="1" dirty="0">
                <a:solidFill>
                  <a:srgbClr val="66382E"/>
                </a:solidFill>
                <a:latin typeface="Arial" panose="020B0604020202020204" pitchFamily="34" charset="0"/>
                <a:cs typeface="Arial" panose="020B0604020202020204" pitchFamily="34" charset="0"/>
              </a:rPr>
              <a:t>B</a:t>
            </a:r>
            <a:r>
              <a:rPr lang="en-US" sz="4000" b="1">
                <a:solidFill>
                  <a:srgbClr val="66382E"/>
                </a:solidFill>
                <a:latin typeface="Arial" panose="020B0604020202020204" pitchFamily="34" charset="0"/>
                <a:cs typeface="Arial" panose="020B0604020202020204" pitchFamily="34" charset="0"/>
              </a:rPr>
              <a:t>. </a:t>
            </a:r>
            <a:r>
              <a:rPr lang="en-US" sz="4000" b="1">
                <a:solidFill>
                  <a:schemeClr val="tx1"/>
                </a:solidFill>
                <a:latin typeface="Arial" panose="020B0604020202020204" pitchFamily="34" charset="0"/>
                <a:ea typeface="Arabia" panose="00000400000000000000" pitchFamily="2" charset="0"/>
                <a:cs typeface="Arial" panose="020B0604020202020204" pitchFamily="34" charset="0"/>
              </a:rPr>
              <a:t>v = s + t</a:t>
            </a:r>
            <a:endParaRPr lang="en-US" sz="4000" b="1" dirty="0">
              <a:solidFill>
                <a:srgbClr val="66382E"/>
              </a:solidFill>
              <a:latin typeface="Arial" panose="020B060402020202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id="{A4704614-D363-44C3-858F-744E7003B257}"/>
              </a:ext>
            </a:extLst>
          </p:cNvPr>
          <p:cNvSpPr/>
          <p:nvPr/>
        </p:nvSpPr>
        <p:spPr>
          <a:xfrm>
            <a:off x="6096000" y="4653049"/>
            <a:ext cx="3943350" cy="1035398"/>
          </a:xfrm>
          <a:prstGeom prst="roundRect">
            <a:avLst/>
          </a:prstGeom>
          <a:solidFill>
            <a:srgbClr val="FFFAD4"/>
          </a:solidFill>
          <a:ln w="57150">
            <a:solidFill>
              <a:srgbClr val="FFB65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4000" b="1" dirty="0">
                <a:solidFill>
                  <a:srgbClr val="66382E"/>
                </a:solidFill>
                <a:latin typeface="Arial" panose="020B0604020202020204" pitchFamily="34" charset="0"/>
                <a:cs typeface="Arial" panose="020B0604020202020204" pitchFamily="34" charset="0"/>
              </a:rPr>
              <a:t>D</a:t>
            </a:r>
            <a:r>
              <a:rPr lang="en-US" sz="4000" b="1">
                <a:solidFill>
                  <a:srgbClr val="66382E"/>
                </a:solidFill>
                <a:latin typeface="Arial" panose="020B0604020202020204" pitchFamily="34" charset="0"/>
                <a:cs typeface="Arial" panose="020B0604020202020204" pitchFamily="34" charset="0"/>
              </a:rPr>
              <a:t>. </a:t>
            </a:r>
            <a:r>
              <a:rPr lang="en-US" sz="4000" b="1">
                <a:solidFill>
                  <a:schemeClr val="tx1"/>
                </a:solidFill>
                <a:latin typeface="Arial" panose="020B0604020202020204" pitchFamily="34" charset="0"/>
                <a:ea typeface="Arabia" panose="00000400000000000000" pitchFamily="2" charset="0"/>
                <a:cs typeface="Arial" panose="020B0604020202020204" pitchFamily="34" charset="0"/>
              </a:rPr>
              <a:t>v = s - t</a:t>
            </a:r>
            <a:endParaRPr lang="en-US" sz="4000" b="1" dirty="0">
              <a:solidFill>
                <a:srgbClr val="66382E"/>
              </a:solidFill>
              <a:latin typeface="Arial" panose="020B0604020202020204" pitchFamily="34" charset="0"/>
              <a:cs typeface="Arial" panose="020B0604020202020204" pitchFamily="34" charset="0"/>
            </a:endParaRPr>
          </a:p>
        </p:txBody>
      </p:sp>
      <p:pic>
        <p:nvPicPr>
          <p:cNvPr id="1026" name="Picture 2" descr="PAW Patrol – Wikipedia tiếng Việt">
            <a:extLst>
              <a:ext uri="{FF2B5EF4-FFF2-40B4-BE49-F238E27FC236}">
                <a16:creationId xmlns:a16="http://schemas.microsoft.com/office/drawing/2014/main" id="{1181B85E-9C9B-43A6-9225-6B7F11E964B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0623503">
            <a:off x="-13497" y="193150"/>
            <a:ext cx="2661724" cy="2306649"/>
          </a:xfrm>
          <a:prstGeom prst="rect">
            <a:avLst/>
          </a:prstGeom>
          <a:noFill/>
          <a:effectLst>
            <a:outerShdw dir="1860000" algn="ctr" rotWithShape="0">
              <a:srgbClr val="000000">
                <a:alpha val="48000"/>
              </a:srgbClr>
            </a:outerShdw>
          </a:effectLst>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A1AF6B0C-F43E-4C1D-995E-D3C23F970B49}"/>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67127" b="87327" l="3369" r="25887"/>
                    </a14:imgEffect>
                  </a14:imgLayer>
                </a14:imgProps>
              </a:ext>
            </a:extLst>
          </a:blip>
          <a:srcRect l="3800" t="69740" r="75054" b="15162"/>
          <a:stretch/>
        </p:blipFill>
        <p:spPr>
          <a:xfrm rot="19263944">
            <a:off x="375336" y="5526117"/>
            <a:ext cx="795897" cy="803020"/>
          </a:xfrm>
          <a:prstGeom prst="rect">
            <a:avLst/>
          </a:prstGeom>
          <a:effectLst>
            <a:outerShdw blurRad="50800" dist="50800" dir="5400000" algn="ctr" rotWithShape="0">
              <a:srgbClr val="000000">
                <a:alpha val="50000"/>
              </a:srgbClr>
            </a:outerShdw>
          </a:effectLst>
        </p:spPr>
      </p:pic>
      <p:pic>
        <p:nvPicPr>
          <p:cNvPr id="17" name="Picture 16">
            <a:extLst>
              <a:ext uri="{FF2B5EF4-FFF2-40B4-BE49-F238E27FC236}">
                <a16:creationId xmlns:a16="http://schemas.microsoft.com/office/drawing/2014/main" id="{D83821F0-A3DA-4CE7-A6A3-F46B20D4A4C9}"/>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67127" b="87327" l="3369" r="25887"/>
                    </a14:imgEffect>
                  </a14:imgLayer>
                </a14:imgProps>
              </a:ext>
            </a:extLst>
          </a:blip>
          <a:srcRect l="3800" t="69740" r="75054" b="15162"/>
          <a:stretch/>
        </p:blipFill>
        <p:spPr>
          <a:xfrm>
            <a:off x="11007735" y="88138"/>
            <a:ext cx="1026214" cy="1035398"/>
          </a:xfrm>
          <a:prstGeom prst="rect">
            <a:avLst/>
          </a:prstGeom>
          <a:effectLst>
            <a:outerShdw blurRad="50800" dist="50800" dir="5400000" algn="ctr" rotWithShape="0">
              <a:srgbClr val="000000">
                <a:alpha val="50000"/>
              </a:srgbClr>
            </a:outerShdw>
          </a:effectLst>
        </p:spPr>
      </p:pic>
      <p:pic>
        <p:nvPicPr>
          <p:cNvPr id="18" name="Picture 17">
            <a:extLst>
              <a:ext uri="{FF2B5EF4-FFF2-40B4-BE49-F238E27FC236}">
                <a16:creationId xmlns:a16="http://schemas.microsoft.com/office/drawing/2014/main" id="{C351690E-845F-4B5C-BB12-2A8CE51A7604}"/>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67127" b="87327" l="3369" r="25887"/>
                    </a14:imgEffect>
                  </a14:imgLayer>
                </a14:imgProps>
              </a:ext>
            </a:extLst>
          </a:blip>
          <a:srcRect l="3800" t="69740" r="75054" b="15162"/>
          <a:stretch/>
        </p:blipFill>
        <p:spPr>
          <a:xfrm>
            <a:off x="9460233" y="6193370"/>
            <a:ext cx="579117" cy="584300"/>
          </a:xfrm>
          <a:prstGeom prst="rect">
            <a:avLst/>
          </a:prstGeom>
          <a:effectLst>
            <a:outerShdw blurRad="50800" dist="50800" dir="5400000" algn="ctr" rotWithShape="0">
              <a:srgbClr val="000000">
                <a:alpha val="50000"/>
              </a:srgbClr>
            </a:outerShdw>
          </a:effectLst>
        </p:spPr>
      </p:pic>
      <p:pic>
        <p:nvPicPr>
          <p:cNvPr id="15" name="Picture 2" descr="Check free icon">
            <a:extLst>
              <a:ext uri="{FF2B5EF4-FFF2-40B4-BE49-F238E27FC236}">
                <a16:creationId xmlns:a16="http://schemas.microsoft.com/office/drawing/2014/main" id="{EA1B6676-0712-40E8-9C21-08FB72B271D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65840" y="4563639"/>
            <a:ext cx="1124808" cy="1124808"/>
          </a:xfrm>
          <a:prstGeom prst="rect">
            <a:avLst/>
          </a:prstGeom>
          <a:noFill/>
          <a:extLst>
            <a:ext uri="{909E8E84-426E-40DD-AFC4-6F175D3DCCD1}">
              <a14:hiddenFill xmlns:a14="http://schemas.microsoft.com/office/drawing/2010/main">
                <a:solidFill>
                  <a:srgbClr val="FFFFFF"/>
                </a:solidFill>
              </a14:hiddenFill>
            </a:ext>
          </a:extLst>
        </p:spPr>
      </p:pic>
      <p:pic>
        <p:nvPicPr>
          <p:cNvPr id="19" name="59c3c5f047238">
            <a:hlinkClick r:id="" action="ppaction://media"/>
            <a:extLst>
              <a:ext uri="{FF2B5EF4-FFF2-40B4-BE49-F238E27FC236}">
                <a16:creationId xmlns:a16="http://schemas.microsoft.com/office/drawing/2014/main" id="{11F4E5DF-C76F-4FAC-A935-1EBD2A912BF2}"/>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710825" y="1859813"/>
            <a:ext cx="1384390" cy="1384390"/>
          </a:xfrm>
          <a:prstGeom prst="rect">
            <a:avLst/>
          </a:prstGeom>
        </p:spPr>
      </p:pic>
    </p:spTree>
    <p:extLst>
      <p:ext uri="{BB962C8B-B14F-4D97-AF65-F5344CB8AC3E}">
        <p14:creationId xmlns:p14="http://schemas.microsoft.com/office/powerpoint/2010/main" val="27257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1"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anim calcmode="lin" valueType="num">
                                      <p:cBhvr>
                                        <p:cTn id="26" dur="1000" fill="hold"/>
                                        <p:tgtEl>
                                          <p:spTgt spid="9"/>
                                        </p:tgtEl>
                                        <p:attrNameLst>
                                          <p:attrName>ppt_x</p:attrName>
                                        </p:attrNameLst>
                                      </p:cBhvr>
                                      <p:tavLst>
                                        <p:tav tm="0">
                                          <p:val>
                                            <p:strVal val="#ppt_x"/>
                                          </p:val>
                                        </p:tav>
                                        <p:tav tm="100000">
                                          <p:val>
                                            <p:strVal val="#ppt_x"/>
                                          </p:val>
                                        </p:tav>
                                      </p:tavLst>
                                    </p:anim>
                                    <p:anim calcmode="lin" valueType="num">
                                      <p:cBhvr>
                                        <p:cTn id="2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p:cTn id="32" dur="500" fill="hold"/>
                                        <p:tgtEl>
                                          <p:spTgt spid="15"/>
                                        </p:tgtEl>
                                        <p:attrNameLst>
                                          <p:attrName>ppt_w</p:attrName>
                                        </p:attrNameLst>
                                      </p:cBhvr>
                                      <p:tavLst>
                                        <p:tav tm="0">
                                          <p:val>
                                            <p:fltVal val="0"/>
                                          </p:val>
                                        </p:tav>
                                        <p:tav tm="100000">
                                          <p:val>
                                            <p:strVal val="#ppt_w"/>
                                          </p:val>
                                        </p:tav>
                                      </p:tavLst>
                                    </p:anim>
                                    <p:anim calcmode="lin" valueType="num">
                                      <p:cBhvr>
                                        <p:cTn id="33" dur="500" fill="hold"/>
                                        <p:tgtEl>
                                          <p:spTgt spid="15"/>
                                        </p:tgtEl>
                                        <p:attrNameLst>
                                          <p:attrName>ppt_h</p:attrName>
                                        </p:attrNameLst>
                                      </p:cBhvr>
                                      <p:tavLst>
                                        <p:tav tm="0">
                                          <p:val>
                                            <p:fltVal val="0"/>
                                          </p:val>
                                        </p:tav>
                                        <p:tav tm="100000">
                                          <p:val>
                                            <p:strVal val="#ppt_h"/>
                                          </p:val>
                                        </p:tav>
                                      </p:tavLst>
                                    </p:anim>
                                    <p:animEffect transition="in" filter="fade">
                                      <p:cBhvr>
                                        <p:cTn id="34" dur="500"/>
                                        <p:tgtEl>
                                          <p:spTgt spid="15"/>
                                        </p:tgtEl>
                                      </p:cBhvr>
                                    </p:animEffect>
                                  </p:childTnLst>
                                </p:cTn>
                              </p:par>
                              <p:par>
                                <p:cTn id="35" presetID="27" presetClass="emph" presetSubtype="0" repeatCount="5000" fill="remove" grpId="0" nodeType="withEffect">
                                  <p:stCondLst>
                                    <p:cond delay="0"/>
                                  </p:stCondLst>
                                  <p:childTnLst>
                                    <p:animClr clrSpc="rgb" dir="cw">
                                      <p:cBhvr override="childStyle">
                                        <p:cTn id="36" dur="250" autoRev="1" fill="remove"/>
                                        <p:tgtEl>
                                          <p:spTgt spid="7"/>
                                        </p:tgtEl>
                                        <p:attrNameLst>
                                          <p:attrName>style.color</p:attrName>
                                        </p:attrNameLst>
                                      </p:cBhvr>
                                      <p:to>
                                        <a:schemeClr val="bg1"/>
                                      </p:to>
                                    </p:animClr>
                                    <p:animClr clrSpc="rgb" dir="cw">
                                      <p:cBhvr>
                                        <p:cTn id="37" dur="250" autoRev="1" fill="remove"/>
                                        <p:tgtEl>
                                          <p:spTgt spid="7"/>
                                        </p:tgtEl>
                                        <p:attrNameLst>
                                          <p:attrName>fillcolor</p:attrName>
                                        </p:attrNameLst>
                                      </p:cBhvr>
                                      <p:to>
                                        <a:schemeClr val="bg1"/>
                                      </p:to>
                                    </p:animClr>
                                    <p:set>
                                      <p:cBhvr>
                                        <p:cTn id="38" dur="250" autoRev="1" fill="remove"/>
                                        <p:tgtEl>
                                          <p:spTgt spid="7"/>
                                        </p:tgtEl>
                                        <p:attrNameLst>
                                          <p:attrName>fill.type</p:attrName>
                                        </p:attrNameLst>
                                      </p:cBhvr>
                                      <p:to>
                                        <p:strVal val="solid"/>
                                      </p:to>
                                    </p:set>
                                    <p:set>
                                      <p:cBhvr>
                                        <p:cTn id="39" dur="250" autoRev="1" fill="remove"/>
                                        <p:tgtEl>
                                          <p:spTgt spid="7"/>
                                        </p:tgtEl>
                                        <p:attrNameLst>
                                          <p:attrName>fill.on</p:attrName>
                                        </p:attrNameLst>
                                      </p:cBhvr>
                                      <p:to>
                                        <p:strVal val="true"/>
                                      </p:to>
                                    </p:set>
                                  </p:childTnLst>
                                </p:cTn>
                              </p:par>
                              <p:par>
                                <p:cTn id="40" presetID="1" presetClass="mediacall" presetSubtype="0" fill="hold" nodeType="withEffect">
                                  <p:stCondLst>
                                    <p:cond delay="0"/>
                                  </p:stCondLst>
                                  <p:childTnLst>
                                    <p:cmd type="call" cmd="playFrom(0.0)">
                                      <p:cBhvr>
                                        <p:cTn id="41" dur="4576"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2" fill="hold" display="0">
                  <p:stCondLst>
                    <p:cond delay="indefinite"/>
                  </p:stCondLst>
                  <p:endCondLst>
                    <p:cond evt="onStopAudio" delay="0">
                      <p:tgtEl>
                        <p:sldTgt/>
                      </p:tgtEl>
                    </p:cond>
                  </p:endCondLst>
                </p:cTn>
                <p:tgtEl>
                  <p:spTgt spid="19"/>
                </p:tgtEl>
              </p:cMediaNode>
            </p:audio>
          </p:childTnLst>
        </p:cTn>
      </p:par>
    </p:tnLst>
    <p:bldLst>
      <p:bldP spid="6" grpId="0" animBg="1"/>
      <p:bldP spid="7" grpId="0" animBg="1"/>
      <p:bldP spid="7" grpId="1" animBg="1"/>
      <p:bldP spid="8" grpId="0" animBg="1"/>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6853ED8-8088-4AB6-B568-FD9A775B29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Rounded Corners 2">
            <a:extLst>
              <a:ext uri="{FF2B5EF4-FFF2-40B4-BE49-F238E27FC236}">
                <a16:creationId xmlns:a16="http://schemas.microsoft.com/office/drawing/2014/main" id="{E5668DDB-E871-44F2-B387-3749352A54BC}"/>
              </a:ext>
            </a:extLst>
          </p:cNvPr>
          <p:cNvSpPr/>
          <p:nvPr/>
        </p:nvSpPr>
        <p:spPr>
          <a:xfrm>
            <a:off x="1317365" y="701333"/>
            <a:ext cx="10433201" cy="1618781"/>
          </a:xfrm>
          <a:custGeom>
            <a:avLst/>
            <a:gdLst>
              <a:gd name="connsiteX0" fmla="*/ 0 w 10433201"/>
              <a:gd name="connsiteY0" fmla="*/ 809391 h 1618781"/>
              <a:gd name="connsiteX1" fmla="*/ 760047 w 10433201"/>
              <a:gd name="connsiteY1" fmla="*/ 0 h 1618781"/>
              <a:gd name="connsiteX2" fmla="*/ 9673154 w 10433201"/>
              <a:gd name="connsiteY2" fmla="*/ 0 h 1618781"/>
              <a:gd name="connsiteX3" fmla="*/ 10433202 w 10433201"/>
              <a:gd name="connsiteY3" fmla="*/ 809391 h 1618781"/>
              <a:gd name="connsiteX4" fmla="*/ 10433201 w 10433201"/>
              <a:gd name="connsiteY4" fmla="*/ 809391 h 1618781"/>
              <a:gd name="connsiteX5" fmla="*/ 9673153 w 10433201"/>
              <a:gd name="connsiteY5" fmla="*/ 1618782 h 1618781"/>
              <a:gd name="connsiteX6" fmla="*/ 760047 w 10433201"/>
              <a:gd name="connsiteY6" fmla="*/ 1618780 h 1618781"/>
              <a:gd name="connsiteX7" fmla="*/ 0 w 10433201"/>
              <a:gd name="connsiteY7" fmla="*/ 809389 h 1618781"/>
              <a:gd name="connsiteX8" fmla="*/ 0 w 10433201"/>
              <a:gd name="connsiteY8" fmla="*/ 809391 h 1618781"/>
              <a:gd name="connsiteX0" fmla="*/ 0 w 10433201"/>
              <a:gd name="connsiteY0" fmla="*/ 809391 h 1618781"/>
              <a:gd name="connsiteX1" fmla="*/ 760047 w 10433201"/>
              <a:gd name="connsiteY1" fmla="*/ 0 h 1618781"/>
              <a:gd name="connsiteX2" fmla="*/ 9673154 w 10433201"/>
              <a:gd name="connsiteY2" fmla="*/ 0 h 1618781"/>
              <a:gd name="connsiteX3" fmla="*/ 10433202 w 10433201"/>
              <a:gd name="connsiteY3" fmla="*/ 809391 h 1618781"/>
              <a:gd name="connsiteX4" fmla="*/ 10433201 w 10433201"/>
              <a:gd name="connsiteY4" fmla="*/ 809391 h 1618781"/>
              <a:gd name="connsiteX5" fmla="*/ 9673153 w 10433201"/>
              <a:gd name="connsiteY5" fmla="*/ 1618782 h 1618781"/>
              <a:gd name="connsiteX6" fmla="*/ 760047 w 10433201"/>
              <a:gd name="connsiteY6" fmla="*/ 1618780 h 1618781"/>
              <a:gd name="connsiteX7" fmla="*/ 0 w 10433201"/>
              <a:gd name="connsiteY7" fmla="*/ 809389 h 1618781"/>
              <a:gd name="connsiteX8" fmla="*/ 0 w 10433201"/>
              <a:gd name="connsiteY8" fmla="*/ 809391 h 1618781"/>
              <a:gd name="connsiteX0" fmla="*/ 0 w 10433201"/>
              <a:gd name="connsiteY0" fmla="*/ 809391 h 1618781"/>
              <a:gd name="connsiteX1" fmla="*/ 760047 w 10433201"/>
              <a:gd name="connsiteY1" fmla="*/ 0 h 1618781"/>
              <a:gd name="connsiteX2" fmla="*/ 9673154 w 10433201"/>
              <a:gd name="connsiteY2" fmla="*/ 0 h 1618781"/>
              <a:gd name="connsiteX3" fmla="*/ 10433202 w 10433201"/>
              <a:gd name="connsiteY3" fmla="*/ 809391 h 1618781"/>
              <a:gd name="connsiteX4" fmla="*/ 10433201 w 10433201"/>
              <a:gd name="connsiteY4" fmla="*/ 809391 h 1618781"/>
              <a:gd name="connsiteX5" fmla="*/ 9673153 w 10433201"/>
              <a:gd name="connsiteY5" fmla="*/ 1618782 h 1618781"/>
              <a:gd name="connsiteX6" fmla="*/ 760047 w 10433201"/>
              <a:gd name="connsiteY6" fmla="*/ 1618780 h 1618781"/>
              <a:gd name="connsiteX7" fmla="*/ 0 w 10433201"/>
              <a:gd name="connsiteY7" fmla="*/ 809389 h 1618781"/>
              <a:gd name="connsiteX8" fmla="*/ 0 w 10433201"/>
              <a:gd name="connsiteY8" fmla="*/ 809391 h 1618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33201" h="1618781" fill="none" extrusionOk="0">
                <a:moveTo>
                  <a:pt x="0" y="809391"/>
                </a:moveTo>
                <a:cubicBezTo>
                  <a:pt x="126375" y="483450"/>
                  <a:pt x="216732" y="-129655"/>
                  <a:pt x="760047" y="0"/>
                </a:cubicBezTo>
                <a:cubicBezTo>
                  <a:pt x="4164228" y="-454104"/>
                  <a:pt x="7853108" y="101086"/>
                  <a:pt x="9673154" y="0"/>
                </a:cubicBezTo>
                <a:cubicBezTo>
                  <a:pt x="10147672" y="-69499"/>
                  <a:pt x="10230322" y="346857"/>
                  <a:pt x="10433202" y="809391"/>
                </a:cubicBezTo>
                <a:lnTo>
                  <a:pt x="10433201" y="809391"/>
                </a:lnTo>
                <a:cubicBezTo>
                  <a:pt x="10432529" y="1216919"/>
                  <a:pt x="9937618" y="1568479"/>
                  <a:pt x="9673153" y="1618782"/>
                </a:cubicBezTo>
                <a:cubicBezTo>
                  <a:pt x="6285627" y="1416835"/>
                  <a:pt x="5198809" y="1347305"/>
                  <a:pt x="760047" y="1618780"/>
                </a:cubicBezTo>
                <a:cubicBezTo>
                  <a:pt x="400042" y="1626579"/>
                  <a:pt x="11728" y="1403031"/>
                  <a:pt x="0" y="809389"/>
                </a:cubicBezTo>
                <a:lnTo>
                  <a:pt x="0" y="809391"/>
                </a:lnTo>
                <a:close/>
              </a:path>
              <a:path w="10433201" h="1618781" stroke="0" extrusionOk="0">
                <a:moveTo>
                  <a:pt x="0" y="809391"/>
                </a:moveTo>
                <a:cubicBezTo>
                  <a:pt x="1598" y="338869"/>
                  <a:pt x="426383" y="-119516"/>
                  <a:pt x="760047" y="0"/>
                </a:cubicBezTo>
                <a:cubicBezTo>
                  <a:pt x="3720227" y="52548"/>
                  <a:pt x="7369388" y="-72872"/>
                  <a:pt x="9673154" y="0"/>
                </a:cubicBezTo>
                <a:cubicBezTo>
                  <a:pt x="10090304" y="67462"/>
                  <a:pt x="10522083" y="439247"/>
                  <a:pt x="10433202" y="809391"/>
                </a:cubicBezTo>
                <a:lnTo>
                  <a:pt x="10433201" y="809391"/>
                </a:lnTo>
                <a:cubicBezTo>
                  <a:pt x="10348028" y="1362972"/>
                  <a:pt x="10085946" y="1612544"/>
                  <a:pt x="9673153" y="1618782"/>
                </a:cubicBezTo>
                <a:cubicBezTo>
                  <a:pt x="5850085" y="937346"/>
                  <a:pt x="3000891" y="1562266"/>
                  <a:pt x="760047" y="1618780"/>
                </a:cubicBezTo>
                <a:cubicBezTo>
                  <a:pt x="322436" y="1492062"/>
                  <a:pt x="-9121" y="1191316"/>
                  <a:pt x="0" y="809389"/>
                </a:cubicBezTo>
                <a:lnTo>
                  <a:pt x="0" y="809391"/>
                </a:lnTo>
                <a:close/>
              </a:path>
              <a:path w="10433201" h="1618781" fill="none" stroke="0" extrusionOk="0">
                <a:moveTo>
                  <a:pt x="0" y="809391"/>
                </a:moveTo>
                <a:cubicBezTo>
                  <a:pt x="63342" y="407476"/>
                  <a:pt x="150076" y="-70577"/>
                  <a:pt x="760047" y="0"/>
                </a:cubicBezTo>
                <a:cubicBezTo>
                  <a:pt x="4067229" y="33663"/>
                  <a:pt x="7561700" y="221997"/>
                  <a:pt x="9673154" y="0"/>
                </a:cubicBezTo>
                <a:cubicBezTo>
                  <a:pt x="10015193" y="31840"/>
                  <a:pt x="10387301" y="373600"/>
                  <a:pt x="10433202" y="809391"/>
                </a:cubicBezTo>
                <a:lnTo>
                  <a:pt x="10433201" y="809391"/>
                </a:lnTo>
                <a:cubicBezTo>
                  <a:pt x="10443965" y="1232383"/>
                  <a:pt x="9942443" y="1591889"/>
                  <a:pt x="9673153" y="1618782"/>
                </a:cubicBezTo>
                <a:cubicBezTo>
                  <a:pt x="6583630" y="1305154"/>
                  <a:pt x="5194226" y="1373019"/>
                  <a:pt x="760047" y="1618780"/>
                </a:cubicBezTo>
                <a:cubicBezTo>
                  <a:pt x="368795" y="1525824"/>
                  <a:pt x="65868" y="1407944"/>
                  <a:pt x="0" y="809389"/>
                </a:cubicBezTo>
                <a:lnTo>
                  <a:pt x="0" y="809391"/>
                </a:lnTo>
                <a:close/>
              </a:path>
              <a:path w="10433201" h="1618781" fill="none" stroke="0" extrusionOk="0">
                <a:moveTo>
                  <a:pt x="0" y="809391"/>
                </a:moveTo>
                <a:cubicBezTo>
                  <a:pt x="168754" y="459828"/>
                  <a:pt x="185759" y="-174253"/>
                  <a:pt x="760047" y="0"/>
                </a:cubicBezTo>
                <a:cubicBezTo>
                  <a:pt x="4223218" y="-314144"/>
                  <a:pt x="7787691" y="171816"/>
                  <a:pt x="9673154" y="0"/>
                </a:cubicBezTo>
                <a:cubicBezTo>
                  <a:pt x="10087936" y="47366"/>
                  <a:pt x="10316836" y="361305"/>
                  <a:pt x="10433202" y="809391"/>
                </a:cubicBezTo>
                <a:lnTo>
                  <a:pt x="10433201" y="809391"/>
                </a:lnTo>
                <a:cubicBezTo>
                  <a:pt x="10421846" y="1282866"/>
                  <a:pt x="9925721" y="1587847"/>
                  <a:pt x="9673153" y="1618782"/>
                </a:cubicBezTo>
                <a:cubicBezTo>
                  <a:pt x="6301258" y="1445479"/>
                  <a:pt x="5201861" y="1429377"/>
                  <a:pt x="760047" y="1618780"/>
                </a:cubicBezTo>
                <a:cubicBezTo>
                  <a:pt x="378709" y="1608293"/>
                  <a:pt x="31523" y="1346893"/>
                  <a:pt x="0" y="809389"/>
                </a:cubicBezTo>
                <a:lnTo>
                  <a:pt x="0" y="809391"/>
                </a:lnTo>
                <a:close/>
              </a:path>
            </a:pathLst>
          </a:custGeom>
          <a:solidFill>
            <a:schemeClr val="accent6">
              <a:lumMod val="20000"/>
              <a:lumOff val="80000"/>
            </a:schemeClr>
          </a:solidFill>
          <a:ln w="76200">
            <a:solidFill>
              <a:srgbClr val="FFB655"/>
            </a:solidFill>
            <a:extLst>
              <a:ext uri="{C807C97D-BFC1-408E-A445-0C87EB9F89A2}">
                <ask:lineSketchStyleProps xmlns:ask="http://schemas.microsoft.com/office/drawing/2018/sketchyshapes" sd="2214188587">
                  <a:custGeom>
                    <a:avLst/>
                    <a:gdLst>
                      <a:gd name="connsiteX0" fmla="*/ 0 w 10433201"/>
                      <a:gd name="connsiteY0" fmla="*/ 809391 h 1618781"/>
                      <a:gd name="connsiteX1" fmla="*/ 760047 w 10433201"/>
                      <a:gd name="connsiteY1" fmla="*/ 0 h 1618781"/>
                      <a:gd name="connsiteX2" fmla="*/ 9673154 w 10433201"/>
                      <a:gd name="connsiteY2" fmla="*/ 0 h 1618781"/>
                      <a:gd name="connsiteX3" fmla="*/ 10433202 w 10433201"/>
                      <a:gd name="connsiteY3" fmla="*/ 809391 h 1618781"/>
                      <a:gd name="connsiteX4" fmla="*/ 10433201 w 10433201"/>
                      <a:gd name="connsiteY4" fmla="*/ 809391 h 1618781"/>
                      <a:gd name="connsiteX5" fmla="*/ 9673153 w 10433201"/>
                      <a:gd name="connsiteY5" fmla="*/ 1618782 h 1618781"/>
                      <a:gd name="connsiteX6" fmla="*/ 760047 w 10433201"/>
                      <a:gd name="connsiteY6" fmla="*/ 1618780 h 1618781"/>
                      <a:gd name="connsiteX7" fmla="*/ 0 w 10433201"/>
                      <a:gd name="connsiteY7" fmla="*/ 809389 h 1618781"/>
                      <a:gd name="connsiteX8" fmla="*/ 0 w 10433201"/>
                      <a:gd name="connsiteY8" fmla="*/ 809391 h 1618781"/>
                      <a:gd name="connsiteX0" fmla="*/ 0 w 10433201"/>
                      <a:gd name="connsiteY0" fmla="*/ 809391 h 1618781"/>
                      <a:gd name="connsiteX1" fmla="*/ 760047 w 10433201"/>
                      <a:gd name="connsiteY1" fmla="*/ 0 h 1618781"/>
                      <a:gd name="connsiteX2" fmla="*/ 9673154 w 10433201"/>
                      <a:gd name="connsiteY2" fmla="*/ 0 h 1618781"/>
                      <a:gd name="connsiteX3" fmla="*/ 10433202 w 10433201"/>
                      <a:gd name="connsiteY3" fmla="*/ 809391 h 1618781"/>
                      <a:gd name="connsiteX4" fmla="*/ 10433201 w 10433201"/>
                      <a:gd name="connsiteY4" fmla="*/ 809391 h 1618781"/>
                      <a:gd name="connsiteX5" fmla="*/ 9673153 w 10433201"/>
                      <a:gd name="connsiteY5" fmla="*/ 1618782 h 1618781"/>
                      <a:gd name="connsiteX6" fmla="*/ 760047 w 10433201"/>
                      <a:gd name="connsiteY6" fmla="*/ 1618780 h 1618781"/>
                      <a:gd name="connsiteX7" fmla="*/ 0 w 10433201"/>
                      <a:gd name="connsiteY7" fmla="*/ 809389 h 1618781"/>
                      <a:gd name="connsiteX8" fmla="*/ 0 w 10433201"/>
                      <a:gd name="connsiteY8" fmla="*/ 809391 h 1618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33201" h="1618781" fill="none" extrusionOk="0">
                        <a:moveTo>
                          <a:pt x="0" y="809391"/>
                        </a:moveTo>
                        <a:cubicBezTo>
                          <a:pt x="91387" y="450641"/>
                          <a:pt x="225701" y="-120514"/>
                          <a:pt x="760047" y="0"/>
                        </a:cubicBezTo>
                        <a:cubicBezTo>
                          <a:pt x="4298591" y="-322072"/>
                          <a:pt x="7817556" y="60018"/>
                          <a:pt x="9673154" y="0"/>
                        </a:cubicBezTo>
                        <a:cubicBezTo>
                          <a:pt x="10113654" y="-27178"/>
                          <a:pt x="10303661" y="352356"/>
                          <a:pt x="10433202" y="809391"/>
                        </a:cubicBezTo>
                        <a:lnTo>
                          <a:pt x="10433201" y="809391"/>
                        </a:lnTo>
                        <a:cubicBezTo>
                          <a:pt x="10432822" y="1233761"/>
                          <a:pt x="9973809" y="1579831"/>
                          <a:pt x="9673153" y="1618782"/>
                        </a:cubicBezTo>
                        <a:cubicBezTo>
                          <a:pt x="6454685" y="1507234"/>
                          <a:pt x="5095977" y="1405185"/>
                          <a:pt x="760047" y="1618780"/>
                        </a:cubicBezTo>
                        <a:cubicBezTo>
                          <a:pt x="366997" y="1622359"/>
                          <a:pt x="6899" y="1344587"/>
                          <a:pt x="0" y="809389"/>
                        </a:cubicBezTo>
                        <a:lnTo>
                          <a:pt x="0" y="809391"/>
                        </a:lnTo>
                        <a:close/>
                      </a:path>
                      <a:path w="10433201" h="1618781" stroke="0" extrusionOk="0">
                        <a:moveTo>
                          <a:pt x="0" y="809391"/>
                        </a:moveTo>
                        <a:cubicBezTo>
                          <a:pt x="53191" y="360904"/>
                          <a:pt x="382045" y="-92187"/>
                          <a:pt x="760047" y="0"/>
                        </a:cubicBezTo>
                        <a:cubicBezTo>
                          <a:pt x="3544678" y="-108695"/>
                          <a:pt x="7232001" y="-19632"/>
                          <a:pt x="9673154" y="0"/>
                        </a:cubicBezTo>
                        <a:cubicBezTo>
                          <a:pt x="10091093" y="15286"/>
                          <a:pt x="10514977" y="431799"/>
                          <a:pt x="10433202" y="809391"/>
                        </a:cubicBezTo>
                        <a:lnTo>
                          <a:pt x="10433201" y="809391"/>
                        </a:lnTo>
                        <a:cubicBezTo>
                          <a:pt x="10397531" y="1313338"/>
                          <a:pt x="10025779" y="1629224"/>
                          <a:pt x="9673153" y="1618782"/>
                        </a:cubicBezTo>
                        <a:cubicBezTo>
                          <a:pt x="5781459" y="1286476"/>
                          <a:pt x="2978875" y="1513546"/>
                          <a:pt x="760047" y="1618780"/>
                        </a:cubicBezTo>
                        <a:cubicBezTo>
                          <a:pt x="353875" y="1529239"/>
                          <a:pt x="5623" y="1218105"/>
                          <a:pt x="0" y="809389"/>
                        </a:cubicBezTo>
                        <a:lnTo>
                          <a:pt x="0" y="809391"/>
                        </a:lnTo>
                        <a:close/>
                      </a:path>
                      <a:path w="10433201" h="1618781" fill="none" stroke="0" extrusionOk="0">
                        <a:moveTo>
                          <a:pt x="0" y="809391"/>
                        </a:moveTo>
                        <a:cubicBezTo>
                          <a:pt x="91579" y="410372"/>
                          <a:pt x="242444" y="-116966"/>
                          <a:pt x="760047" y="0"/>
                        </a:cubicBezTo>
                        <a:cubicBezTo>
                          <a:pt x="4101738" y="-144691"/>
                          <a:pt x="7506283" y="149827"/>
                          <a:pt x="9673154" y="0"/>
                        </a:cubicBezTo>
                        <a:cubicBezTo>
                          <a:pt x="10091920" y="29754"/>
                          <a:pt x="10396967" y="375581"/>
                          <a:pt x="10433202" y="809391"/>
                        </a:cubicBezTo>
                        <a:lnTo>
                          <a:pt x="10433201" y="809391"/>
                        </a:lnTo>
                        <a:cubicBezTo>
                          <a:pt x="10430727" y="1252236"/>
                          <a:pt x="9956748" y="1602359"/>
                          <a:pt x="9673153" y="1618782"/>
                        </a:cubicBezTo>
                        <a:cubicBezTo>
                          <a:pt x="6538982" y="1556549"/>
                          <a:pt x="5160655" y="1455212"/>
                          <a:pt x="760047" y="1618780"/>
                        </a:cubicBezTo>
                        <a:cubicBezTo>
                          <a:pt x="377821" y="1600668"/>
                          <a:pt x="61847" y="1338320"/>
                          <a:pt x="0" y="809389"/>
                        </a:cubicBezTo>
                        <a:lnTo>
                          <a:pt x="0" y="809391"/>
                        </a:ln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3">
            <a:extLst>
              <a:ext uri="{FF2B5EF4-FFF2-40B4-BE49-F238E27FC236}">
                <a16:creationId xmlns:a16="http://schemas.microsoft.com/office/drawing/2014/main" id="{BC13D3CA-6346-4C3B-9D8B-1994579BE0EB}"/>
              </a:ext>
            </a:extLst>
          </p:cNvPr>
          <p:cNvSpPr txBox="1"/>
          <p:nvPr/>
        </p:nvSpPr>
        <p:spPr>
          <a:xfrm>
            <a:off x="1707014" y="964486"/>
            <a:ext cx="9813828" cy="92333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Công</a:t>
            </a:r>
            <a:r>
              <a:rPr kumimoji="0" lang="en-US" sz="54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54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thức</a:t>
            </a:r>
            <a:r>
              <a:rPr kumimoji="0" lang="en-US" sz="54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54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tính</a:t>
            </a:r>
            <a:r>
              <a:rPr kumimoji="0" lang="en-US" sz="54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54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qu</a:t>
            </a:r>
            <a:r>
              <a:rPr lang="en-US" sz="5400" b="1" dirty="0">
                <a:latin typeface="Times New Roman" panose="02020603050405020304" pitchFamily="18" charset="0"/>
                <a:cs typeface="Times New Roman" panose="02020603050405020304" pitchFamily="18" charset="0"/>
              </a:rPr>
              <a:t>ã</a:t>
            </a:r>
            <a:r>
              <a:rPr kumimoji="0" lang="en-US" sz="54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ng </a:t>
            </a:r>
            <a:r>
              <a:rPr kumimoji="0" lang="en-US" sz="54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đường</a:t>
            </a:r>
            <a:r>
              <a:rPr kumimoji="0" lang="en-US" sz="54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a:t>
            </a:r>
          </a:p>
        </p:txBody>
      </p:sp>
      <p:sp>
        <p:nvSpPr>
          <p:cNvPr id="6" name="Rectangle: Rounded Corners 5">
            <a:extLst>
              <a:ext uri="{FF2B5EF4-FFF2-40B4-BE49-F238E27FC236}">
                <a16:creationId xmlns:a16="http://schemas.microsoft.com/office/drawing/2014/main" id="{FFF1E006-7BE1-43C0-B6CB-166885ADA57D}"/>
              </a:ext>
            </a:extLst>
          </p:cNvPr>
          <p:cNvSpPr/>
          <p:nvPr/>
        </p:nvSpPr>
        <p:spPr>
          <a:xfrm>
            <a:off x="1528244" y="3021447"/>
            <a:ext cx="3943350" cy="1035398"/>
          </a:xfrm>
          <a:prstGeom prst="roundRect">
            <a:avLst/>
          </a:prstGeom>
          <a:solidFill>
            <a:srgbClr val="FFFAD4"/>
          </a:solidFill>
          <a:ln w="57150">
            <a:solidFill>
              <a:srgbClr val="FFB65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defRPr/>
            </a:pPr>
            <a:r>
              <a:rPr kumimoji="0" lang="en-US" sz="4000" b="1" i="0" u="none" strike="noStrike" kern="1200" cap="none" spc="0" normalizeH="0" baseline="0" noProof="0" dirty="0">
                <a:ln>
                  <a:noFill/>
                </a:ln>
                <a:solidFill>
                  <a:srgbClr val="66382E"/>
                </a:solidFill>
                <a:effectLst/>
                <a:uLnTx/>
                <a:uFillTx/>
                <a:latin typeface="Arial" panose="020B0604020202020204" pitchFamily="34" charset="0"/>
                <a:ea typeface="+mn-ea"/>
                <a:cs typeface="Arial" panose="020B0604020202020204" pitchFamily="34" charset="0"/>
              </a:rPr>
              <a:t>A</a:t>
            </a:r>
            <a:r>
              <a:rPr kumimoji="0" lang="en-US" sz="4000" b="1" i="0" u="none" strike="noStrike" kern="1200" cap="none" spc="0" normalizeH="0" baseline="0" noProof="0">
                <a:ln>
                  <a:noFill/>
                </a:ln>
                <a:solidFill>
                  <a:srgbClr val="66382E"/>
                </a:solidFill>
                <a:effectLst/>
                <a:uLnTx/>
                <a:uFillTx/>
                <a:latin typeface="Arial" panose="020B0604020202020204" pitchFamily="34" charset="0"/>
                <a:ea typeface="+mn-ea"/>
                <a:cs typeface="Arial" panose="020B0604020202020204" pitchFamily="34" charset="0"/>
              </a:rPr>
              <a:t>. </a:t>
            </a:r>
            <a:r>
              <a:rPr lang="en-US" sz="4000" b="1" noProof="0">
                <a:solidFill>
                  <a:schemeClr val="tx1"/>
                </a:solidFill>
                <a:latin typeface="Arial" panose="020B0604020202020204" pitchFamily="34" charset="0"/>
                <a:ea typeface="Arabia" panose="00000400000000000000" pitchFamily="2" charset="0"/>
                <a:cs typeface="Arial" panose="020B0604020202020204" pitchFamily="34" charset="0"/>
              </a:rPr>
              <a:t>s</a:t>
            </a:r>
            <a:r>
              <a:rPr lang="en-US" sz="4000" b="1">
                <a:solidFill>
                  <a:schemeClr val="tx1"/>
                </a:solidFill>
                <a:latin typeface="Arial" panose="020B0604020202020204" pitchFamily="34" charset="0"/>
                <a:ea typeface="Arabia" panose="00000400000000000000" pitchFamily="2" charset="0"/>
                <a:cs typeface="Arial" panose="020B0604020202020204" pitchFamily="34" charset="0"/>
              </a:rPr>
              <a:t> = v : t</a:t>
            </a:r>
            <a:endParaRPr kumimoji="0" lang="en-US" sz="4000" b="1" i="0" u="none" strike="noStrike" kern="1200" cap="none" spc="0" normalizeH="0" baseline="0" noProof="0" dirty="0">
              <a:ln>
                <a:noFill/>
              </a:ln>
              <a:solidFill>
                <a:srgbClr val="66382E"/>
              </a:solidFill>
              <a:effectLst/>
              <a:uLnTx/>
              <a:uFillTx/>
              <a:latin typeface="Arial" panose="020B0604020202020204" pitchFamily="34" charset="0"/>
              <a:ea typeface="+mn-ea"/>
              <a:cs typeface="Arial" panose="020B0604020202020204" pitchFamily="34" charset="0"/>
            </a:endParaRPr>
          </a:p>
        </p:txBody>
      </p:sp>
      <p:sp>
        <p:nvSpPr>
          <p:cNvPr id="7" name="Rectangle: Rounded Corners 6">
            <a:extLst>
              <a:ext uri="{FF2B5EF4-FFF2-40B4-BE49-F238E27FC236}">
                <a16:creationId xmlns:a16="http://schemas.microsoft.com/office/drawing/2014/main" id="{3C6376B0-21B1-4B83-ACCB-5C1912630BAE}"/>
              </a:ext>
            </a:extLst>
          </p:cNvPr>
          <p:cNvSpPr/>
          <p:nvPr/>
        </p:nvSpPr>
        <p:spPr>
          <a:xfrm>
            <a:off x="1454344" y="4653049"/>
            <a:ext cx="3943350" cy="1035398"/>
          </a:xfrm>
          <a:prstGeom prst="roundRect">
            <a:avLst/>
          </a:prstGeom>
          <a:solidFill>
            <a:srgbClr val="FFFAD4"/>
          </a:solidFill>
          <a:ln w="57150">
            <a:solidFill>
              <a:srgbClr val="FFB65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r>
              <a:rPr kumimoji="0" lang="en-US" sz="4000" b="1" i="0" u="none" strike="noStrike" kern="1200" cap="none" spc="0" normalizeH="0" baseline="0" noProof="0" dirty="0">
                <a:ln>
                  <a:noFill/>
                </a:ln>
                <a:solidFill>
                  <a:srgbClr val="66382E"/>
                </a:solidFill>
                <a:effectLst/>
                <a:uLnTx/>
                <a:uFillTx/>
                <a:latin typeface="Arial" panose="020B0604020202020204" pitchFamily="34" charset="0"/>
                <a:ea typeface="+mn-ea"/>
                <a:cs typeface="Arial" panose="020B0604020202020204" pitchFamily="34" charset="0"/>
              </a:rPr>
              <a:t>C</a:t>
            </a:r>
            <a:r>
              <a:rPr kumimoji="0" lang="en-US" sz="4000" b="1" i="0" u="none" strike="noStrike" kern="1200" cap="none" spc="0" normalizeH="0" baseline="0" noProof="0">
                <a:ln>
                  <a:noFill/>
                </a:ln>
                <a:solidFill>
                  <a:srgbClr val="66382E"/>
                </a:solidFill>
                <a:effectLst/>
                <a:uLnTx/>
                <a:uFillTx/>
                <a:latin typeface="Arial" panose="020B0604020202020204" pitchFamily="34" charset="0"/>
                <a:ea typeface="+mn-ea"/>
                <a:cs typeface="Arial" panose="020B0604020202020204" pitchFamily="34" charset="0"/>
              </a:rPr>
              <a:t>. </a:t>
            </a:r>
            <a:r>
              <a:rPr lang="en-US" sz="4000" b="1" noProof="0">
                <a:solidFill>
                  <a:schemeClr val="tx1"/>
                </a:solidFill>
                <a:latin typeface="Arial" panose="020B0604020202020204" pitchFamily="34" charset="0"/>
                <a:ea typeface="Arabia" panose="00000400000000000000" pitchFamily="2" charset="0"/>
                <a:cs typeface="Arial" panose="020B0604020202020204" pitchFamily="34" charset="0"/>
              </a:rPr>
              <a:t>s</a:t>
            </a:r>
            <a:r>
              <a:rPr lang="en-US" sz="4000" b="1">
                <a:solidFill>
                  <a:schemeClr val="tx1"/>
                </a:solidFill>
                <a:latin typeface="Arial" panose="020B0604020202020204" pitchFamily="34" charset="0"/>
                <a:ea typeface="Arabia" panose="00000400000000000000" pitchFamily="2" charset="0"/>
                <a:cs typeface="Arial" panose="020B0604020202020204" pitchFamily="34" charset="0"/>
              </a:rPr>
              <a:t> = v + t</a:t>
            </a:r>
            <a:endParaRPr kumimoji="0" lang="en-US" sz="4000" b="1" i="0" u="none" strike="noStrike" kern="1200" cap="none" spc="0" normalizeH="0" baseline="0" noProof="0" dirty="0">
              <a:ln>
                <a:noFill/>
              </a:ln>
              <a:solidFill>
                <a:srgbClr val="66382E"/>
              </a:solidFill>
              <a:effectLst/>
              <a:uLnTx/>
              <a:uFillTx/>
              <a:latin typeface="Arial" panose="020B0604020202020204" pitchFamily="34" charset="0"/>
              <a:ea typeface="+mn-ea"/>
              <a:cs typeface="Arial" panose="020B0604020202020204" pitchFamily="34" charset="0"/>
            </a:endParaRPr>
          </a:p>
        </p:txBody>
      </p:sp>
      <p:sp>
        <p:nvSpPr>
          <p:cNvPr id="8" name="Rectangle: Rounded Corners 7">
            <a:extLst>
              <a:ext uri="{FF2B5EF4-FFF2-40B4-BE49-F238E27FC236}">
                <a16:creationId xmlns:a16="http://schemas.microsoft.com/office/drawing/2014/main" id="{D473837F-E5DB-4374-B63E-6E2BC2AD34F1}"/>
              </a:ext>
            </a:extLst>
          </p:cNvPr>
          <p:cNvSpPr/>
          <p:nvPr/>
        </p:nvSpPr>
        <p:spPr>
          <a:xfrm>
            <a:off x="6096000" y="3021447"/>
            <a:ext cx="3943350" cy="1035398"/>
          </a:xfrm>
          <a:prstGeom prst="roundRect">
            <a:avLst/>
          </a:prstGeom>
          <a:solidFill>
            <a:srgbClr val="FFFAD4"/>
          </a:solidFill>
          <a:ln w="57150">
            <a:solidFill>
              <a:srgbClr val="FFB65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r>
              <a:rPr kumimoji="0" lang="en-US" sz="4000" b="1" i="0" u="none" strike="noStrike" kern="1200" cap="none" spc="0" normalizeH="0" baseline="0" noProof="0" dirty="0">
                <a:ln>
                  <a:noFill/>
                </a:ln>
                <a:solidFill>
                  <a:srgbClr val="66382E"/>
                </a:solidFill>
                <a:effectLst/>
                <a:uLnTx/>
                <a:uFillTx/>
                <a:latin typeface="Arial" panose="020B0604020202020204" pitchFamily="34" charset="0"/>
                <a:ea typeface="+mn-ea"/>
                <a:cs typeface="Arial" panose="020B0604020202020204" pitchFamily="34" charset="0"/>
              </a:rPr>
              <a:t>B</a:t>
            </a:r>
            <a:r>
              <a:rPr kumimoji="0" lang="en-US" sz="4000" b="1" i="0" u="none" strike="noStrike" kern="1200" cap="none" spc="0" normalizeH="0" baseline="0" noProof="0">
                <a:ln>
                  <a:noFill/>
                </a:ln>
                <a:solidFill>
                  <a:srgbClr val="66382E"/>
                </a:solidFill>
                <a:effectLst/>
                <a:uLnTx/>
                <a:uFillTx/>
                <a:latin typeface="Arial" panose="020B0604020202020204" pitchFamily="34" charset="0"/>
                <a:ea typeface="+mn-ea"/>
                <a:cs typeface="Arial" panose="020B0604020202020204" pitchFamily="34" charset="0"/>
              </a:rPr>
              <a:t>. </a:t>
            </a:r>
            <a:r>
              <a:rPr lang="en-US" sz="4000" b="1" noProof="0">
                <a:solidFill>
                  <a:schemeClr val="tx1"/>
                </a:solidFill>
                <a:latin typeface="Arial" panose="020B0604020202020204" pitchFamily="34" charset="0"/>
                <a:ea typeface="Arabia" panose="00000400000000000000" pitchFamily="2" charset="0"/>
                <a:cs typeface="Arial" panose="020B0604020202020204" pitchFamily="34" charset="0"/>
              </a:rPr>
              <a:t>s</a:t>
            </a:r>
            <a:r>
              <a:rPr lang="en-US" sz="4000" b="1">
                <a:solidFill>
                  <a:schemeClr val="tx1"/>
                </a:solidFill>
                <a:latin typeface="Arial" panose="020B0604020202020204" pitchFamily="34" charset="0"/>
                <a:ea typeface="Arabia" panose="00000400000000000000" pitchFamily="2" charset="0"/>
                <a:cs typeface="Arial" panose="020B0604020202020204" pitchFamily="34" charset="0"/>
              </a:rPr>
              <a:t> = v x t</a:t>
            </a:r>
            <a:endParaRPr kumimoji="0" lang="en-US" sz="4000" b="1" i="0" u="none" strike="noStrike" kern="1200" cap="none" spc="0" normalizeH="0" baseline="0" noProof="0" dirty="0">
              <a:ln>
                <a:noFill/>
              </a:ln>
              <a:solidFill>
                <a:srgbClr val="66382E"/>
              </a:solidFill>
              <a:effectLst/>
              <a:uLnTx/>
              <a:uFillTx/>
              <a:latin typeface="Arial" panose="020B0604020202020204" pitchFamily="34" charset="0"/>
              <a:ea typeface="+mn-ea"/>
              <a:cs typeface="Arial" panose="020B0604020202020204" pitchFamily="34" charset="0"/>
            </a:endParaRPr>
          </a:p>
        </p:txBody>
      </p:sp>
      <p:sp>
        <p:nvSpPr>
          <p:cNvPr id="9" name="Rectangle: Rounded Corners 8">
            <a:extLst>
              <a:ext uri="{FF2B5EF4-FFF2-40B4-BE49-F238E27FC236}">
                <a16:creationId xmlns:a16="http://schemas.microsoft.com/office/drawing/2014/main" id="{A4704614-D363-44C3-858F-744E7003B257}"/>
              </a:ext>
            </a:extLst>
          </p:cNvPr>
          <p:cNvSpPr/>
          <p:nvPr/>
        </p:nvSpPr>
        <p:spPr>
          <a:xfrm>
            <a:off x="6096000" y="4653049"/>
            <a:ext cx="3943350" cy="1035398"/>
          </a:xfrm>
          <a:prstGeom prst="roundRect">
            <a:avLst/>
          </a:prstGeom>
          <a:solidFill>
            <a:srgbClr val="FFFAD4"/>
          </a:solidFill>
          <a:ln w="57150">
            <a:solidFill>
              <a:srgbClr val="FFB65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r>
              <a:rPr kumimoji="0" lang="en-US" sz="4000" b="1" i="0" u="none" strike="noStrike" kern="1200" cap="none" spc="0" normalizeH="0" baseline="0" noProof="0" dirty="0">
                <a:ln>
                  <a:noFill/>
                </a:ln>
                <a:solidFill>
                  <a:srgbClr val="66382E"/>
                </a:solidFill>
                <a:effectLst/>
                <a:uLnTx/>
                <a:uFillTx/>
                <a:latin typeface="Arial" panose="020B0604020202020204" pitchFamily="34" charset="0"/>
                <a:ea typeface="+mn-ea"/>
                <a:cs typeface="Arial" panose="020B0604020202020204" pitchFamily="34" charset="0"/>
              </a:rPr>
              <a:t>D</a:t>
            </a:r>
            <a:r>
              <a:rPr kumimoji="0" lang="en-US" sz="4000" b="1" i="0" u="none" strike="noStrike" kern="1200" cap="none" spc="0" normalizeH="0" baseline="0" noProof="0">
                <a:ln>
                  <a:noFill/>
                </a:ln>
                <a:solidFill>
                  <a:srgbClr val="66382E"/>
                </a:solidFill>
                <a:effectLst/>
                <a:uLnTx/>
                <a:uFillTx/>
                <a:latin typeface="Arial" panose="020B0604020202020204" pitchFamily="34" charset="0"/>
                <a:ea typeface="+mn-ea"/>
                <a:cs typeface="Arial" panose="020B0604020202020204" pitchFamily="34" charset="0"/>
              </a:rPr>
              <a:t>. </a:t>
            </a:r>
            <a:r>
              <a:rPr lang="en-US" sz="4000" b="1" noProof="0">
                <a:solidFill>
                  <a:schemeClr val="tx1"/>
                </a:solidFill>
                <a:latin typeface="Arial" panose="020B0604020202020204" pitchFamily="34" charset="0"/>
                <a:ea typeface="Arabia" panose="00000400000000000000" pitchFamily="2" charset="0"/>
                <a:cs typeface="Arial" panose="020B0604020202020204" pitchFamily="34" charset="0"/>
              </a:rPr>
              <a:t>s</a:t>
            </a:r>
            <a:r>
              <a:rPr lang="en-US" sz="4000" b="1">
                <a:solidFill>
                  <a:schemeClr val="tx1"/>
                </a:solidFill>
                <a:latin typeface="Arial" panose="020B0604020202020204" pitchFamily="34" charset="0"/>
                <a:ea typeface="Arabia" panose="00000400000000000000" pitchFamily="2" charset="0"/>
                <a:cs typeface="Arial" panose="020B0604020202020204" pitchFamily="34" charset="0"/>
              </a:rPr>
              <a:t> = v - t</a:t>
            </a:r>
            <a:endParaRPr kumimoji="0" lang="en-US" sz="4000" b="1" i="0" u="none" strike="noStrike" kern="1200" cap="none" spc="0" normalizeH="0" baseline="0" noProof="0" dirty="0">
              <a:ln>
                <a:noFill/>
              </a:ln>
              <a:solidFill>
                <a:srgbClr val="66382E"/>
              </a:solidFill>
              <a:effectLst/>
              <a:uLnTx/>
              <a:uFillTx/>
              <a:latin typeface="Arial" panose="020B0604020202020204" pitchFamily="34" charset="0"/>
              <a:ea typeface="+mn-ea"/>
              <a:cs typeface="Arial" panose="020B0604020202020204" pitchFamily="34" charset="0"/>
            </a:endParaRPr>
          </a:p>
        </p:txBody>
      </p:sp>
      <p:pic>
        <p:nvPicPr>
          <p:cNvPr id="1026" name="Picture 2" descr="PAW Patrol – Wikipedia tiếng Việt">
            <a:extLst>
              <a:ext uri="{FF2B5EF4-FFF2-40B4-BE49-F238E27FC236}">
                <a16:creationId xmlns:a16="http://schemas.microsoft.com/office/drawing/2014/main" id="{1181B85E-9C9B-43A6-9225-6B7F11E964B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0623503">
            <a:off x="-454932" y="226660"/>
            <a:ext cx="2661724" cy="2306649"/>
          </a:xfrm>
          <a:prstGeom prst="rect">
            <a:avLst/>
          </a:prstGeom>
          <a:noFill/>
          <a:effectLst>
            <a:outerShdw dir="1860000" algn="ctr" rotWithShape="0">
              <a:srgbClr val="000000">
                <a:alpha val="48000"/>
              </a:srgbClr>
            </a:outerShdw>
          </a:effectLst>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A1AF6B0C-F43E-4C1D-995E-D3C23F970B49}"/>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67127" b="87327" l="3369" r="25887"/>
                    </a14:imgEffect>
                  </a14:imgLayer>
                </a14:imgProps>
              </a:ext>
            </a:extLst>
          </a:blip>
          <a:srcRect l="3800" t="69740" r="75054" b="15162"/>
          <a:stretch/>
        </p:blipFill>
        <p:spPr>
          <a:xfrm rot="19263944">
            <a:off x="375336" y="5526117"/>
            <a:ext cx="795897" cy="803020"/>
          </a:xfrm>
          <a:prstGeom prst="rect">
            <a:avLst/>
          </a:prstGeom>
          <a:effectLst>
            <a:outerShdw blurRad="50800" dist="50800" dir="5400000" algn="ctr" rotWithShape="0">
              <a:srgbClr val="000000">
                <a:alpha val="50000"/>
              </a:srgbClr>
            </a:outerShdw>
          </a:effectLst>
        </p:spPr>
      </p:pic>
      <p:pic>
        <p:nvPicPr>
          <p:cNvPr id="17" name="Picture 16">
            <a:extLst>
              <a:ext uri="{FF2B5EF4-FFF2-40B4-BE49-F238E27FC236}">
                <a16:creationId xmlns:a16="http://schemas.microsoft.com/office/drawing/2014/main" id="{D83821F0-A3DA-4CE7-A6A3-F46B20D4A4C9}"/>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67127" b="87327" l="3369" r="25887"/>
                    </a14:imgEffect>
                  </a14:imgLayer>
                </a14:imgProps>
              </a:ext>
            </a:extLst>
          </a:blip>
          <a:srcRect l="3800" t="69740" r="75054" b="15162"/>
          <a:stretch/>
        </p:blipFill>
        <p:spPr>
          <a:xfrm>
            <a:off x="11007735" y="88138"/>
            <a:ext cx="1026214" cy="1035398"/>
          </a:xfrm>
          <a:prstGeom prst="rect">
            <a:avLst/>
          </a:prstGeom>
          <a:effectLst>
            <a:outerShdw blurRad="50800" dist="50800" dir="5400000" algn="ctr" rotWithShape="0">
              <a:srgbClr val="000000">
                <a:alpha val="50000"/>
              </a:srgbClr>
            </a:outerShdw>
          </a:effectLst>
        </p:spPr>
      </p:pic>
      <p:pic>
        <p:nvPicPr>
          <p:cNvPr id="18" name="Picture 17">
            <a:extLst>
              <a:ext uri="{FF2B5EF4-FFF2-40B4-BE49-F238E27FC236}">
                <a16:creationId xmlns:a16="http://schemas.microsoft.com/office/drawing/2014/main" id="{C351690E-845F-4B5C-BB12-2A8CE51A7604}"/>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67127" b="87327" l="3369" r="25887"/>
                    </a14:imgEffect>
                  </a14:imgLayer>
                </a14:imgProps>
              </a:ext>
            </a:extLst>
          </a:blip>
          <a:srcRect l="3800" t="69740" r="75054" b="15162"/>
          <a:stretch/>
        </p:blipFill>
        <p:spPr>
          <a:xfrm>
            <a:off x="9460233" y="6193370"/>
            <a:ext cx="579117" cy="584300"/>
          </a:xfrm>
          <a:prstGeom prst="rect">
            <a:avLst/>
          </a:prstGeom>
          <a:effectLst>
            <a:outerShdw blurRad="50800" dist="50800" dir="5400000" algn="ctr" rotWithShape="0">
              <a:srgbClr val="000000">
                <a:alpha val="50000"/>
              </a:srgbClr>
            </a:outerShdw>
          </a:effectLst>
        </p:spPr>
      </p:pic>
      <p:pic>
        <p:nvPicPr>
          <p:cNvPr id="15" name="Picture 2" descr="Check free icon">
            <a:extLst>
              <a:ext uri="{FF2B5EF4-FFF2-40B4-BE49-F238E27FC236}">
                <a16:creationId xmlns:a16="http://schemas.microsoft.com/office/drawing/2014/main" id="{672C09D2-D1C0-4D1A-8091-AA9522F1A08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647127" y="2622095"/>
            <a:ext cx="1124808" cy="1124808"/>
          </a:xfrm>
          <a:prstGeom prst="rect">
            <a:avLst/>
          </a:prstGeom>
          <a:noFill/>
          <a:extLst>
            <a:ext uri="{909E8E84-426E-40DD-AFC4-6F175D3DCCD1}">
              <a14:hiddenFill xmlns:a14="http://schemas.microsoft.com/office/drawing/2010/main">
                <a:solidFill>
                  <a:srgbClr val="FFFFFF"/>
                </a:solidFill>
              </a14:hiddenFill>
            </a:ext>
          </a:extLst>
        </p:spPr>
      </p:pic>
      <p:pic>
        <p:nvPicPr>
          <p:cNvPr id="19" name="59c3c5f047238">
            <a:hlinkClick r:id="" action="ppaction://media"/>
            <a:extLst>
              <a:ext uri="{FF2B5EF4-FFF2-40B4-BE49-F238E27FC236}">
                <a16:creationId xmlns:a16="http://schemas.microsoft.com/office/drawing/2014/main" id="{0DB8C60B-A9C2-4435-9B2E-13691984F3A5}"/>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710825" y="1859813"/>
            <a:ext cx="1384390" cy="1384390"/>
          </a:xfrm>
          <a:prstGeom prst="rect">
            <a:avLst/>
          </a:prstGeom>
        </p:spPr>
      </p:pic>
    </p:spTree>
    <p:extLst>
      <p:ext uri="{BB962C8B-B14F-4D97-AF65-F5344CB8AC3E}">
        <p14:creationId xmlns:p14="http://schemas.microsoft.com/office/powerpoint/2010/main" val="3440438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500"/>
                            </p:stCondLst>
                            <p:childTnLst>
                              <p:par>
                                <p:cTn id="5" presetID="53"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1000"/>
                            </p:stCondLst>
                            <p:childTnLst>
                              <p:par>
                                <p:cTn id="11" presetID="53" presetClass="entr" presetSubtype="16" fill="hold" grpId="1"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Effect transition="in" filter="fade">
                                      <p:cBhvr>
                                        <p:cTn id="15" dur="500"/>
                                        <p:tgtEl>
                                          <p:spTgt spid="8"/>
                                        </p:tgtEl>
                                      </p:cBhvr>
                                    </p:animEffect>
                                  </p:childTnLst>
                                </p:cTn>
                              </p:par>
                            </p:childTnLst>
                          </p:cTn>
                        </p:par>
                        <p:par>
                          <p:cTn id="16" fill="hold">
                            <p:stCondLst>
                              <p:cond delay="1500"/>
                            </p:stCondLst>
                            <p:childTnLst>
                              <p:par>
                                <p:cTn id="17" presetID="53" presetClass="entr" presetSubtype="16"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Effect transition="in" filter="fade">
                                      <p:cBhvr>
                                        <p:cTn id="21" dur="500"/>
                                        <p:tgtEl>
                                          <p:spTgt spid="7"/>
                                        </p:tgtEl>
                                      </p:cBhvr>
                                    </p:animEffect>
                                  </p:childTnLst>
                                </p:cTn>
                              </p:par>
                            </p:childTnLst>
                          </p:cTn>
                        </p:par>
                        <p:par>
                          <p:cTn id="22" fill="hold">
                            <p:stCondLst>
                              <p:cond delay="2000"/>
                            </p:stCondLst>
                            <p:childTnLst>
                              <p:par>
                                <p:cTn id="23" presetID="53" presetClass="entr" presetSubtype="16"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ppt_w</p:attrName>
                                        </p:attrNameLst>
                                      </p:cBhvr>
                                      <p:tavLst>
                                        <p:tav tm="0">
                                          <p:val>
                                            <p:fltVal val="0"/>
                                          </p:val>
                                        </p:tav>
                                        <p:tav tm="100000">
                                          <p:val>
                                            <p:strVal val="#ppt_w"/>
                                          </p:val>
                                        </p:tav>
                                      </p:tavLst>
                                    </p:anim>
                                    <p:anim calcmode="lin" valueType="num">
                                      <p:cBhvr>
                                        <p:cTn id="26" dur="500" fill="hold"/>
                                        <p:tgtEl>
                                          <p:spTgt spid="9"/>
                                        </p:tgtEl>
                                        <p:attrNameLst>
                                          <p:attrName>ppt_h</p:attrName>
                                        </p:attrNameLst>
                                      </p:cBhvr>
                                      <p:tavLst>
                                        <p:tav tm="0">
                                          <p:val>
                                            <p:fltVal val="0"/>
                                          </p:val>
                                        </p:tav>
                                        <p:tav tm="100000">
                                          <p:val>
                                            <p:strVal val="#ppt_h"/>
                                          </p:val>
                                        </p:tav>
                                      </p:tavLst>
                                    </p:anim>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p:cTn id="32" dur="500" fill="hold"/>
                                        <p:tgtEl>
                                          <p:spTgt spid="15"/>
                                        </p:tgtEl>
                                        <p:attrNameLst>
                                          <p:attrName>ppt_w</p:attrName>
                                        </p:attrNameLst>
                                      </p:cBhvr>
                                      <p:tavLst>
                                        <p:tav tm="0">
                                          <p:val>
                                            <p:fltVal val="0"/>
                                          </p:val>
                                        </p:tav>
                                        <p:tav tm="100000">
                                          <p:val>
                                            <p:strVal val="#ppt_w"/>
                                          </p:val>
                                        </p:tav>
                                      </p:tavLst>
                                    </p:anim>
                                    <p:anim calcmode="lin" valueType="num">
                                      <p:cBhvr>
                                        <p:cTn id="33" dur="500" fill="hold"/>
                                        <p:tgtEl>
                                          <p:spTgt spid="15"/>
                                        </p:tgtEl>
                                        <p:attrNameLst>
                                          <p:attrName>ppt_h</p:attrName>
                                        </p:attrNameLst>
                                      </p:cBhvr>
                                      <p:tavLst>
                                        <p:tav tm="0">
                                          <p:val>
                                            <p:fltVal val="0"/>
                                          </p:val>
                                        </p:tav>
                                        <p:tav tm="100000">
                                          <p:val>
                                            <p:strVal val="#ppt_h"/>
                                          </p:val>
                                        </p:tav>
                                      </p:tavLst>
                                    </p:anim>
                                    <p:animEffect transition="in" filter="fade">
                                      <p:cBhvr>
                                        <p:cTn id="34" dur="500"/>
                                        <p:tgtEl>
                                          <p:spTgt spid="15"/>
                                        </p:tgtEl>
                                      </p:cBhvr>
                                    </p:animEffect>
                                  </p:childTnLst>
                                </p:cTn>
                              </p:par>
                              <p:par>
                                <p:cTn id="35" presetID="27" presetClass="emph" presetSubtype="0" repeatCount="5000" fill="remove" grpId="0" nodeType="withEffect">
                                  <p:stCondLst>
                                    <p:cond delay="0"/>
                                  </p:stCondLst>
                                  <p:childTnLst>
                                    <p:animClr clrSpc="rgb" dir="cw">
                                      <p:cBhvr override="childStyle">
                                        <p:cTn id="36" dur="250" autoRev="1" fill="remove"/>
                                        <p:tgtEl>
                                          <p:spTgt spid="8"/>
                                        </p:tgtEl>
                                        <p:attrNameLst>
                                          <p:attrName>style.color</p:attrName>
                                        </p:attrNameLst>
                                      </p:cBhvr>
                                      <p:to>
                                        <a:schemeClr val="bg1"/>
                                      </p:to>
                                    </p:animClr>
                                    <p:animClr clrSpc="rgb" dir="cw">
                                      <p:cBhvr>
                                        <p:cTn id="37" dur="250" autoRev="1" fill="remove"/>
                                        <p:tgtEl>
                                          <p:spTgt spid="8"/>
                                        </p:tgtEl>
                                        <p:attrNameLst>
                                          <p:attrName>fillcolor</p:attrName>
                                        </p:attrNameLst>
                                      </p:cBhvr>
                                      <p:to>
                                        <a:schemeClr val="bg1"/>
                                      </p:to>
                                    </p:animClr>
                                    <p:set>
                                      <p:cBhvr>
                                        <p:cTn id="38" dur="250" autoRev="1" fill="remove"/>
                                        <p:tgtEl>
                                          <p:spTgt spid="8"/>
                                        </p:tgtEl>
                                        <p:attrNameLst>
                                          <p:attrName>fill.type</p:attrName>
                                        </p:attrNameLst>
                                      </p:cBhvr>
                                      <p:to>
                                        <p:strVal val="solid"/>
                                      </p:to>
                                    </p:set>
                                    <p:set>
                                      <p:cBhvr>
                                        <p:cTn id="39" dur="250" autoRev="1" fill="remove"/>
                                        <p:tgtEl>
                                          <p:spTgt spid="8"/>
                                        </p:tgtEl>
                                        <p:attrNameLst>
                                          <p:attrName>fill.on</p:attrName>
                                        </p:attrNameLst>
                                      </p:cBhvr>
                                      <p:to>
                                        <p:strVal val="true"/>
                                      </p:to>
                                    </p:set>
                                  </p:childTnLst>
                                </p:cTn>
                              </p:par>
                              <p:par>
                                <p:cTn id="40" presetID="1" presetClass="mediacall" presetSubtype="0" fill="hold" nodeType="withEffect">
                                  <p:stCondLst>
                                    <p:cond delay="0"/>
                                  </p:stCondLst>
                                  <p:childTnLst>
                                    <p:cmd type="call" cmd="playFrom(0.0)">
                                      <p:cBhvr>
                                        <p:cTn id="41" dur="4576"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2" fill="hold" display="0">
                  <p:stCondLst>
                    <p:cond delay="indefinite"/>
                  </p:stCondLst>
                  <p:endCondLst>
                    <p:cond evt="onStopAudio" delay="0">
                      <p:tgtEl>
                        <p:sldTgt/>
                      </p:tgtEl>
                    </p:cond>
                  </p:endCondLst>
                </p:cTn>
                <p:tgtEl>
                  <p:spTgt spid="19"/>
                </p:tgtEl>
              </p:cMediaNode>
            </p:audio>
          </p:childTnLst>
        </p:cTn>
      </p:par>
    </p:tnLst>
    <p:bldLst>
      <p:bldP spid="6" grpId="0" animBg="1"/>
      <p:bldP spid="7" grpId="0" animBg="1"/>
      <p:bldP spid="8" grpId="0" animBg="1"/>
      <p:bldP spid="8" grpId="1" animBg="1"/>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6853ED8-8088-4AB6-B568-FD9A775B29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88138"/>
            <a:ext cx="12192000" cy="6858000"/>
          </a:xfrm>
          <a:prstGeom prst="rect">
            <a:avLst/>
          </a:prstGeom>
        </p:spPr>
      </p:pic>
      <p:sp>
        <p:nvSpPr>
          <p:cNvPr id="4" name="Rectangle: Rounded Corners 2">
            <a:extLst>
              <a:ext uri="{FF2B5EF4-FFF2-40B4-BE49-F238E27FC236}">
                <a16:creationId xmlns:a16="http://schemas.microsoft.com/office/drawing/2014/main" id="{E5668DDB-E871-44F2-B387-3749352A54BC}"/>
              </a:ext>
            </a:extLst>
          </p:cNvPr>
          <p:cNvSpPr/>
          <p:nvPr/>
        </p:nvSpPr>
        <p:spPr>
          <a:xfrm>
            <a:off x="1335156" y="487119"/>
            <a:ext cx="10440626" cy="1862791"/>
          </a:xfrm>
          <a:custGeom>
            <a:avLst/>
            <a:gdLst>
              <a:gd name="connsiteX0" fmla="*/ 0 w 10440626"/>
              <a:gd name="connsiteY0" fmla="*/ 931396 h 1862791"/>
              <a:gd name="connsiteX1" fmla="*/ 760587 w 10440626"/>
              <a:gd name="connsiteY1" fmla="*/ 0 h 1862791"/>
              <a:gd name="connsiteX2" fmla="*/ 9680038 w 10440626"/>
              <a:gd name="connsiteY2" fmla="*/ 0 h 1862791"/>
              <a:gd name="connsiteX3" fmla="*/ 10440627 w 10440626"/>
              <a:gd name="connsiteY3" fmla="*/ 931396 h 1862791"/>
              <a:gd name="connsiteX4" fmla="*/ 10440626 w 10440626"/>
              <a:gd name="connsiteY4" fmla="*/ 931396 h 1862791"/>
              <a:gd name="connsiteX5" fmla="*/ 9680037 w 10440626"/>
              <a:gd name="connsiteY5" fmla="*/ 1862792 h 1862791"/>
              <a:gd name="connsiteX6" fmla="*/ 760587 w 10440626"/>
              <a:gd name="connsiteY6" fmla="*/ 1862791 h 1862791"/>
              <a:gd name="connsiteX7" fmla="*/ 0 w 10440626"/>
              <a:gd name="connsiteY7" fmla="*/ 931393 h 1862791"/>
              <a:gd name="connsiteX8" fmla="*/ 0 w 10440626"/>
              <a:gd name="connsiteY8" fmla="*/ 931396 h 1862791"/>
              <a:gd name="connsiteX0" fmla="*/ 0 w 10440626"/>
              <a:gd name="connsiteY0" fmla="*/ 931396 h 1862791"/>
              <a:gd name="connsiteX1" fmla="*/ 760587 w 10440626"/>
              <a:gd name="connsiteY1" fmla="*/ 0 h 1862791"/>
              <a:gd name="connsiteX2" fmla="*/ 9680038 w 10440626"/>
              <a:gd name="connsiteY2" fmla="*/ 0 h 1862791"/>
              <a:gd name="connsiteX3" fmla="*/ 10440627 w 10440626"/>
              <a:gd name="connsiteY3" fmla="*/ 931396 h 1862791"/>
              <a:gd name="connsiteX4" fmla="*/ 10440626 w 10440626"/>
              <a:gd name="connsiteY4" fmla="*/ 931396 h 1862791"/>
              <a:gd name="connsiteX5" fmla="*/ 9680037 w 10440626"/>
              <a:gd name="connsiteY5" fmla="*/ 1862792 h 1862791"/>
              <a:gd name="connsiteX6" fmla="*/ 760587 w 10440626"/>
              <a:gd name="connsiteY6" fmla="*/ 1862791 h 1862791"/>
              <a:gd name="connsiteX7" fmla="*/ 0 w 10440626"/>
              <a:gd name="connsiteY7" fmla="*/ 931393 h 1862791"/>
              <a:gd name="connsiteX8" fmla="*/ 0 w 10440626"/>
              <a:gd name="connsiteY8" fmla="*/ 931396 h 1862791"/>
              <a:gd name="connsiteX0" fmla="*/ 0 w 10440626"/>
              <a:gd name="connsiteY0" fmla="*/ 931396 h 1862791"/>
              <a:gd name="connsiteX1" fmla="*/ 760587 w 10440626"/>
              <a:gd name="connsiteY1" fmla="*/ 0 h 1862791"/>
              <a:gd name="connsiteX2" fmla="*/ 9680038 w 10440626"/>
              <a:gd name="connsiteY2" fmla="*/ 0 h 1862791"/>
              <a:gd name="connsiteX3" fmla="*/ 10440627 w 10440626"/>
              <a:gd name="connsiteY3" fmla="*/ 931396 h 1862791"/>
              <a:gd name="connsiteX4" fmla="*/ 10440626 w 10440626"/>
              <a:gd name="connsiteY4" fmla="*/ 931396 h 1862791"/>
              <a:gd name="connsiteX5" fmla="*/ 9680037 w 10440626"/>
              <a:gd name="connsiteY5" fmla="*/ 1862792 h 1862791"/>
              <a:gd name="connsiteX6" fmla="*/ 760587 w 10440626"/>
              <a:gd name="connsiteY6" fmla="*/ 1862791 h 1862791"/>
              <a:gd name="connsiteX7" fmla="*/ 0 w 10440626"/>
              <a:gd name="connsiteY7" fmla="*/ 931393 h 1862791"/>
              <a:gd name="connsiteX8" fmla="*/ 0 w 10440626"/>
              <a:gd name="connsiteY8" fmla="*/ 931396 h 1862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40626" h="1862791" fill="none" extrusionOk="0">
                <a:moveTo>
                  <a:pt x="0" y="931396"/>
                </a:moveTo>
                <a:cubicBezTo>
                  <a:pt x="122613" y="547961"/>
                  <a:pt x="211850" y="-156453"/>
                  <a:pt x="760587" y="0"/>
                </a:cubicBezTo>
                <a:cubicBezTo>
                  <a:pt x="4134426" y="-551430"/>
                  <a:pt x="7722617" y="-64942"/>
                  <a:pt x="9680038" y="0"/>
                </a:cubicBezTo>
                <a:cubicBezTo>
                  <a:pt x="10195202" y="-133154"/>
                  <a:pt x="10257483" y="401034"/>
                  <a:pt x="10440627" y="931396"/>
                </a:cubicBezTo>
                <a:lnTo>
                  <a:pt x="10440626" y="931396"/>
                </a:lnTo>
                <a:cubicBezTo>
                  <a:pt x="10439421" y="1368354"/>
                  <a:pt x="9950088" y="1807240"/>
                  <a:pt x="9680037" y="1862792"/>
                </a:cubicBezTo>
                <a:cubicBezTo>
                  <a:pt x="6441660" y="1725316"/>
                  <a:pt x="5404543" y="1423850"/>
                  <a:pt x="760587" y="1862791"/>
                </a:cubicBezTo>
                <a:cubicBezTo>
                  <a:pt x="431426" y="1876183"/>
                  <a:pt x="13738" y="1640547"/>
                  <a:pt x="0" y="931393"/>
                </a:cubicBezTo>
                <a:lnTo>
                  <a:pt x="0" y="931396"/>
                </a:lnTo>
                <a:close/>
              </a:path>
              <a:path w="10440626" h="1862791" stroke="0" extrusionOk="0">
                <a:moveTo>
                  <a:pt x="0" y="931396"/>
                </a:moveTo>
                <a:cubicBezTo>
                  <a:pt x="-7912" y="386898"/>
                  <a:pt x="396468" y="-110314"/>
                  <a:pt x="760587" y="0"/>
                </a:cubicBezTo>
                <a:cubicBezTo>
                  <a:pt x="3742583" y="87542"/>
                  <a:pt x="7111049" y="31713"/>
                  <a:pt x="9680038" y="0"/>
                </a:cubicBezTo>
                <a:cubicBezTo>
                  <a:pt x="10097205" y="91675"/>
                  <a:pt x="10536590" y="509971"/>
                  <a:pt x="10440627" y="931396"/>
                </a:cubicBezTo>
                <a:lnTo>
                  <a:pt x="10440626" y="931396"/>
                </a:lnTo>
                <a:cubicBezTo>
                  <a:pt x="10359769" y="1560195"/>
                  <a:pt x="10139019" y="1843178"/>
                  <a:pt x="9680037" y="1862792"/>
                </a:cubicBezTo>
                <a:cubicBezTo>
                  <a:pt x="5810201" y="1395207"/>
                  <a:pt x="3124623" y="2066131"/>
                  <a:pt x="760587" y="1862791"/>
                </a:cubicBezTo>
                <a:cubicBezTo>
                  <a:pt x="319353" y="1715649"/>
                  <a:pt x="6819" y="1406457"/>
                  <a:pt x="0" y="931393"/>
                </a:cubicBezTo>
                <a:lnTo>
                  <a:pt x="0" y="931396"/>
                </a:lnTo>
                <a:close/>
              </a:path>
              <a:path w="10440626" h="1862791" fill="none" stroke="0" extrusionOk="0">
                <a:moveTo>
                  <a:pt x="0" y="931396"/>
                </a:moveTo>
                <a:cubicBezTo>
                  <a:pt x="74367" y="471060"/>
                  <a:pt x="233424" y="-125273"/>
                  <a:pt x="760587" y="0"/>
                </a:cubicBezTo>
                <a:cubicBezTo>
                  <a:pt x="4125811" y="-20728"/>
                  <a:pt x="7587327" y="313185"/>
                  <a:pt x="9680038" y="0"/>
                </a:cubicBezTo>
                <a:cubicBezTo>
                  <a:pt x="10030785" y="32591"/>
                  <a:pt x="10397078" y="438089"/>
                  <a:pt x="10440627" y="931396"/>
                </a:cubicBezTo>
                <a:lnTo>
                  <a:pt x="10440626" y="931396"/>
                </a:lnTo>
                <a:cubicBezTo>
                  <a:pt x="10443727" y="1448889"/>
                  <a:pt x="9947184" y="1838090"/>
                  <a:pt x="9680037" y="1862792"/>
                </a:cubicBezTo>
                <a:cubicBezTo>
                  <a:pt x="6484391" y="1731658"/>
                  <a:pt x="5154782" y="1590222"/>
                  <a:pt x="760587" y="1862791"/>
                </a:cubicBezTo>
                <a:cubicBezTo>
                  <a:pt x="362697" y="1814980"/>
                  <a:pt x="32501" y="1550916"/>
                  <a:pt x="0" y="931393"/>
                </a:cubicBezTo>
                <a:lnTo>
                  <a:pt x="0" y="931396"/>
                </a:lnTo>
                <a:close/>
              </a:path>
              <a:path w="10440626" h="1862791" fill="none" stroke="0" extrusionOk="0">
                <a:moveTo>
                  <a:pt x="0" y="931396"/>
                </a:moveTo>
                <a:cubicBezTo>
                  <a:pt x="168090" y="517268"/>
                  <a:pt x="173006" y="-213234"/>
                  <a:pt x="760587" y="0"/>
                </a:cubicBezTo>
                <a:cubicBezTo>
                  <a:pt x="4185622" y="-418629"/>
                  <a:pt x="7611339" y="177779"/>
                  <a:pt x="9680038" y="0"/>
                </a:cubicBezTo>
                <a:cubicBezTo>
                  <a:pt x="10143493" y="-48087"/>
                  <a:pt x="10373683" y="452713"/>
                  <a:pt x="10440627" y="931396"/>
                </a:cubicBezTo>
                <a:lnTo>
                  <a:pt x="10440626" y="931396"/>
                </a:lnTo>
                <a:cubicBezTo>
                  <a:pt x="10432085" y="1435280"/>
                  <a:pt x="9944895" y="1820625"/>
                  <a:pt x="9680037" y="1862792"/>
                </a:cubicBezTo>
                <a:cubicBezTo>
                  <a:pt x="6428437" y="1727002"/>
                  <a:pt x="5507531" y="1553370"/>
                  <a:pt x="760587" y="1862791"/>
                </a:cubicBezTo>
                <a:cubicBezTo>
                  <a:pt x="439013" y="1833345"/>
                  <a:pt x="52920" y="1609264"/>
                  <a:pt x="0" y="931393"/>
                </a:cubicBezTo>
                <a:lnTo>
                  <a:pt x="0" y="931396"/>
                </a:lnTo>
                <a:close/>
              </a:path>
            </a:pathLst>
          </a:custGeom>
          <a:solidFill>
            <a:schemeClr val="accent6">
              <a:lumMod val="20000"/>
              <a:lumOff val="80000"/>
            </a:schemeClr>
          </a:solidFill>
          <a:ln w="76200">
            <a:solidFill>
              <a:srgbClr val="FFB655"/>
            </a:solidFill>
            <a:extLst>
              <a:ext uri="{C807C97D-BFC1-408E-A445-0C87EB9F89A2}">
                <ask:lineSketchStyleProps xmlns:ask="http://schemas.microsoft.com/office/drawing/2018/sketchyshapes" sd="2214188587">
                  <a:custGeom>
                    <a:avLst/>
                    <a:gdLst>
                      <a:gd name="connsiteX0" fmla="*/ 0 w 10361113"/>
                      <a:gd name="connsiteY0" fmla="*/ 764992 h 1529983"/>
                      <a:gd name="connsiteX1" fmla="*/ 754795 w 10361113"/>
                      <a:gd name="connsiteY1" fmla="*/ 0 h 1529983"/>
                      <a:gd name="connsiteX2" fmla="*/ 9606318 w 10361113"/>
                      <a:gd name="connsiteY2" fmla="*/ 0 h 1529983"/>
                      <a:gd name="connsiteX3" fmla="*/ 10361114 w 10361113"/>
                      <a:gd name="connsiteY3" fmla="*/ 764992 h 1529983"/>
                      <a:gd name="connsiteX4" fmla="*/ 10361113 w 10361113"/>
                      <a:gd name="connsiteY4" fmla="*/ 764992 h 1529983"/>
                      <a:gd name="connsiteX5" fmla="*/ 9606317 w 10361113"/>
                      <a:gd name="connsiteY5" fmla="*/ 1529984 h 1529983"/>
                      <a:gd name="connsiteX6" fmla="*/ 754795 w 10361113"/>
                      <a:gd name="connsiteY6" fmla="*/ 1529983 h 1529983"/>
                      <a:gd name="connsiteX7" fmla="*/ 0 w 10361113"/>
                      <a:gd name="connsiteY7" fmla="*/ 764990 h 1529983"/>
                      <a:gd name="connsiteX8" fmla="*/ 0 w 10361113"/>
                      <a:gd name="connsiteY8" fmla="*/ 764992 h 1529983"/>
                      <a:gd name="connsiteX0" fmla="*/ 0 w 10361113"/>
                      <a:gd name="connsiteY0" fmla="*/ 764992 h 1529983"/>
                      <a:gd name="connsiteX1" fmla="*/ 754795 w 10361113"/>
                      <a:gd name="connsiteY1" fmla="*/ 0 h 1529983"/>
                      <a:gd name="connsiteX2" fmla="*/ 9606318 w 10361113"/>
                      <a:gd name="connsiteY2" fmla="*/ 0 h 1529983"/>
                      <a:gd name="connsiteX3" fmla="*/ 10361114 w 10361113"/>
                      <a:gd name="connsiteY3" fmla="*/ 764992 h 1529983"/>
                      <a:gd name="connsiteX4" fmla="*/ 10361113 w 10361113"/>
                      <a:gd name="connsiteY4" fmla="*/ 764992 h 1529983"/>
                      <a:gd name="connsiteX5" fmla="*/ 9606317 w 10361113"/>
                      <a:gd name="connsiteY5" fmla="*/ 1529984 h 1529983"/>
                      <a:gd name="connsiteX6" fmla="*/ 754795 w 10361113"/>
                      <a:gd name="connsiteY6" fmla="*/ 1529983 h 1529983"/>
                      <a:gd name="connsiteX7" fmla="*/ 0 w 10361113"/>
                      <a:gd name="connsiteY7" fmla="*/ 764990 h 1529983"/>
                      <a:gd name="connsiteX8" fmla="*/ 0 w 10361113"/>
                      <a:gd name="connsiteY8" fmla="*/ 764992 h 1529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61113" h="1529983" fill="none" extrusionOk="0">
                        <a:moveTo>
                          <a:pt x="0" y="764992"/>
                        </a:moveTo>
                        <a:cubicBezTo>
                          <a:pt x="77944" y="416119"/>
                          <a:pt x="223980" y="-116909"/>
                          <a:pt x="754795" y="0"/>
                        </a:cubicBezTo>
                        <a:cubicBezTo>
                          <a:pt x="4229000" y="-350388"/>
                          <a:pt x="7628586" y="-87010"/>
                          <a:pt x="9606318" y="0"/>
                        </a:cubicBezTo>
                        <a:cubicBezTo>
                          <a:pt x="10078681" y="-69333"/>
                          <a:pt x="10224119" y="332163"/>
                          <a:pt x="10361114" y="764992"/>
                        </a:cubicBezTo>
                        <a:lnTo>
                          <a:pt x="10361113" y="764992"/>
                        </a:lnTo>
                        <a:cubicBezTo>
                          <a:pt x="10360463" y="1149873"/>
                          <a:pt x="9900174" y="1491072"/>
                          <a:pt x="9606317" y="1529984"/>
                        </a:cubicBezTo>
                        <a:cubicBezTo>
                          <a:pt x="6445209" y="1440351"/>
                          <a:pt x="5230467" y="1231383"/>
                          <a:pt x="754795" y="1529983"/>
                        </a:cubicBezTo>
                        <a:cubicBezTo>
                          <a:pt x="402951" y="1538320"/>
                          <a:pt x="10746" y="1318514"/>
                          <a:pt x="0" y="764990"/>
                        </a:cubicBezTo>
                        <a:lnTo>
                          <a:pt x="0" y="764992"/>
                        </a:lnTo>
                        <a:close/>
                      </a:path>
                      <a:path w="10361113" h="1529983" stroke="0" extrusionOk="0">
                        <a:moveTo>
                          <a:pt x="0" y="764992"/>
                        </a:moveTo>
                        <a:cubicBezTo>
                          <a:pt x="34821" y="332859"/>
                          <a:pt x="324033" y="-55192"/>
                          <a:pt x="754795" y="0"/>
                        </a:cubicBezTo>
                        <a:cubicBezTo>
                          <a:pt x="3676985" y="43702"/>
                          <a:pt x="7002659" y="43442"/>
                          <a:pt x="9606318" y="0"/>
                        </a:cubicBezTo>
                        <a:cubicBezTo>
                          <a:pt x="10021172" y="27965"/>
                          <a:pt x="10425684" y="392262"/>
                          <a:pt x="10361114" y="764992"/>
                        </a:cubicBezTo>
                        <a:lnTo>
                          <a:pt x="10361113" y="764992"/>
                        </a:lnTo>
                        <a:cubicBezTo>
                          <a:pt x="10316889" y="1251562"/>
                          <a:pt x="9990432" y="1530251"/>
                          <a:pt x="9606317" y="1529984"/>
                        </a:cubicBezTo>
                        <a:cubicBezTo>
                          <a:pt x="5682814" y="1495998"/>
                          <a:pt x="2966054" y="1450156"/>
                          <a:pt x="754795" y="1529983"/>
                        </a:cubicBezTo>
                        <a:cubicBezTo>
                          <a:pt x="347561" y="1439117"/>
                          <a:pt x="18625" y="1173008"/>
                          <a:pt x="0" y="764990"/>
                        </a:cubicBezTo>
                        <a:lnTo>
                          <a:pt x="0" y="764992"/>
                        </a:lnTo>
                        <a:close/>
                      </a:path>
                      <a:path w="10361113" h="1529983" fill="none" stroke="0" extrusionOk="0">
                        <a:moveTo>
                          <a:pt x="0" y="764992"/>
                        </a:moveTo>
                        <a:cubicBezTo>
                          <a:pt x="97239" y="388890"/>
                          <a:pt x="244481" y="-108226"/>
                          <a:pt x="754795" y="0"/>
                        </a:cubicBezTo>
                        <a:cubicBezTo>
                          <a:pt x="4123203" y="-140273"/>
                          <a:pt x="7450646" y="172191"/>
                          <a:pt x="9606318" y="0"/>
                        </a:cubicBezTo>
                        <a:cubicBezTo>
                          <a:pt x="10024064" y="25201"/>
                          <a:pt x="10335320" y="362775"/>
                          <a:pt x="10361114" y="764992"/>
                        </a:cubicBezTo>
                        <a:lnTo>
                          <a:pt x="10361113" y="764992"/>
                        </a:lnTo>
                        <a:cubicBezTo>
                          <a:pt x="10354674" y="1201842"/>
                          <a:pt x="9881766" y="1515957"/>
                          <a:pt x="9606317" y="1529984"/>
                        </a:cubicBezTo>
                        <a:cubicBezTo>
                          <a:pt x="6430148" y="1444924"/>
                          <a:pt x="5085232" y="1367497"/>
                          <a:pt x="754795" y="1529983"/>
                        </a:cubicBezTo>
                        <a:cubicBezTo>
                          <a:pt x="364833" y="1524325"/>
                          <a:pt x="31453" y="1262351"/>
                          <a:pt x="0" y="764990"/>
                        </a:cubicBezTo>
                        <a:lnTo>
                          <a:pt x="0" y="764992"/>
                        </a:ln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3">
            <a:extLst>
              <a:ext uri="{FF2B5EF4-FFF2-40B4-BE49-F238E27FC236}">
                <a16:creationId xmlns:a16="http://schemas.microsoft.com/office/drawing/2014/main" id="{BC13D3CA-6346-4C3B-9D8B-1994579BE0EB}"/>
              </a:ext>
            </a:extLst>
          </p:cNvPr>
          <p:cNvSpPr txBox="1"/>
          <p:nvPr/>
        </p:nvSpPr>
        <p:spPr>
          <a:xfrm>
            <a:off x="1528244" y="709812"/>
            <a:ext cx="9728597" cy="110799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vi-VN" sz="66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Công thức tính thời gian?</a:t>
            </a:r>
            <a:endParaRPr kumimoji="0" lang="en-US" sz="66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6" name="Rectangle: Rounded Corners 5">
            <a:extLst>
              <a:ext uri="{FF2B5EF4-FFF2-40B4-BE49-F238E27FC236}">
                <a16:creationId xmlns:a16="http://schemas.microsoft.com/office/drawing/2014/main" id="{FFF1E006-7BE1-43C0-B6CB-166885ADA57D}"/>
              </a:ext>
            </a:extLst>
          </p:cNvPr>
          <p:cNvSpPr/>
          <p:nvPr/>
        </p:nvSpPr>
        <p:spPr>
          <a:xfrm>
            <a:off x="2152650" y="3340098"/>
            <a:ext cx="3943350" cy="1035398"/>
          </a:xfrm>
          <a:prstGeom prst="roundRect">
            <a:avLst/>
          </a:prstGeom>
          <a:solidFill>
            <a:srgbClr val="FFFAD4"/>
          </a:solidFill>
          <a:ln w="57150">
            <a:solidFill>
              <a:srgbClr val="FFB65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66382E"/>
                </a:solidFill>
                <a:effectLst/>
                <a:uLnTx/>
                <a:uFillTx/>
                <a:latin typeface="Arial" panose="020B0604020202020204" pitchFamily="34" charset="0"/>
                <a:ea typeface="+mn-ea"/>
                <a:cs typeface="Arial" panose="020B0604020202020204" pitchFamily="34" charset="0"/>
              </a:rPr>
              <a:t>A. </a:t>
            </a:r>
            <a:r>
              <a:rPr kumimoji="0" lang="vi-VN" sz="4000" b="1" i="0" u="none" strike="noStrike" kern="1200" cap="none" spc="0" normalizeH="0" baseline="0" noProof="0" dirty="0">
                <a:ln>
                  <a:noFill/>
                </a:ln>
                <a:solidFill>
                  <a:srgbClr val="66382E"/>
                </a:solidFill>
                <a:effectLst/>
                <a:uLnTx/>
                <a:uFillTx/>
                <a:latin typeface="Arial" panose="020B0604020202020204" pitchFamily="34" charset="0"/>
                <a:ea typeface="+mn-ea"/>
                <a:cs typeface="Arial" panose="020B0604020202020204" pitchFamily="34" charset="0"/>
              </a:rPr>
              <a:t>T = S X V</a:t>
            </a:r>
            <a:endParaRPr kumimoji="0" lang="en-US" sz="4000" b="1" i="0" u="none" strike="noStrike" kern="1200" cap="none" spc="0" normalizeH="0" baseline="0" noProof="0" dirty="0">
              <a:ln>
                <a:noFill/>
              </a:ln>
              <a:solidFill>
                <a:srgbClr val="66382E"/>
              </a:solidFill>
              <a:effectLst/>
              <a:uLnTx/>
              <a:uFillTx/>
              <a:latin typeface="Arial" panose="020B0604020202020204" pitchFamily="34" charset="0"/>
              <a:ea typeface="+mn-ea"/>
              <a:cs typeface="Arial" panose="020B0604020202020204" pitchFamily="34" charset="0"/>
            </a:endParaRPr>
          </a:p>
        </p:txBody>
      </p:sp>
      <p:sp>
        <p:nvSpPr>
          <p:cNvPr id="7" name="Rectangle: Rounded Corners 6">
            <a:extLst>
              <a:ext uri="{FF2B5EF4-FFF2-40B4-BE49-F238E27FC236}">
                <a16:creationId xmlns:a16="http://schemas.microsoft.com/office/drawing/2014/main" id="{3C6376B0-21B1-4B83-ACCB-5C1912630BAE}"/>
              </a:ext>
            </a:extLst>
          </p:cNvPr>
          <p:cNvSpPr/>
          <p:nvPr/>
        </p:nvSpPr>
        <p:spPr>
          <a:xfrm>
            <a:off x="2152650" y="4971700"/>
            <a:ext cx="3943350" cy="1035398"/>
          </a:xfrm>
          <a:prstGeom prst="roundRect">
            <a:avLst/>
          </a:prstGeom>
          <a:solidFill>
            <a:srgbClr val="FFFAD4"/>
          </a:solidFill>
          <a:ln w="57150">
            <a:solidFill>
              <a:srgbClr val="FFB65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r>
              <a:rPr kumimoji="0" lang="en-US" sz="4000" b="1" i="0" u="none" strike="noStrike" kern="1200" cap="none" spc="0" normalizeH="0" baseline="0" noProof="0" dirty="0">
                <a:ln>
                  <a:noFill/>
                </a:ln>
                <a:solidFill>
                  <a:srgbClr val="66382E"/>
                </a:solidFill>
                <a:effectLst/>
                <a:uLnTx/>
                <a:uFillTx/>
                <a:latin typeface="Arial" panose="020B0604020202020204" pitchFamily="34" charset="0"/>
                <a:ea typeface="+mn-ea"/>
                <a:cs typeface="Arial" panose="020B0604020202020204" pitchFamily="34" charset="0"/>
              </a:rPr>
              <a:t>C. </a:t>
            </a:r>
            <a:r>
              <a:rPr kumimoji="0" lang="vi-VN" sz="4000" b="1" i="0" u="none" strike="noStrike" kern="1200" cap="none" spc="0" normalizeH="0" baseline="0" noProof="0" dirty="0">
                <a:ln>
                  <a:noFill/>
                </a:ln>
                <a:solidFill>
                  <a:srgbClr val="66382E"/>
                </a:solidFill>
                <a:effectLst/>
                <a:uLnTx/>
                <a:uFillTx/>
                <a:latin typeface="Arial" panose="020B0604020202020204" pitchFamily="34" charset="0"/>
                <a:ea typeface="+mn-ea"/>
                <a:cs typeface="Arial" panose="020B0604020202020204" pitchFamily="34" charset="0"/>
              </a:rPr>
              <a:t>T</a:t>
            </a:r>
            <a:r>
              <a:rPr kumimoji="0" lang="vi-VN" sz="4000" b="1" i="0" u="none" strike="noStrike" kern="1200" cap="none" spc="0" normalizeH="0" noProof="0" dirty="0">
                <a:ln>
                  <a:noFill/>
                </a:ln>
                <a:solidFill>
                  <a:srgbClr val="66382E"/>
                </a:solidFill>
                <a:effectLst/>
                <a:uLnTx/>
                <a:uFillTx/>
                <a:latin typeface="Arial" panose="020B0604020202020204" pitchFamily="34" charset="0"/>
                <a:ea typeface="+mn-ea"/>
                <a:cs typeface="Arial" panose="020B0604020202020204" pitchFamily="34" charset="0"/>
              </a:rPr>
              <a:t> = S : V</a:t>
            </a:r>
            <a:endParaRPr kumimoji="0" lang="en-US" sz="4000" b="1" i="0" u="none" strike="noStrike" kern="1200" cap="none" spc="0" normalizeH="0" baseline="0" noProof="0" dirty="0">
              <a:ln>
                <a:noFill/>
              </a:ln>
              <a:solidFill>
                <a:srgbClr val="66382E"/>
              </a:solidFill>
              <a:effectLst/>
              <a:uLnTx/>
              <a:uFillTx/>
              <a:latin typeface="Arial" panose="020B0604020202020204" pitchFamily="34" charset="0"/>
              <a:ea typeface="+mn-ea"/>
              <a:cs typeface="Arial" panose="020B0604020202020204" pitchFamily="34" charset="0"/>
            </a:endParaRPr>
          </a:p>
        </p:txBody>
      </p:sp>
      <p:sp>
        <p:nvSpPr>
          <p:cNvPr id="8" name="Rectangle: Rounded Corners 7">
            <a:extLst>
              <a:ext uri="{FF2B5EF4-FFF2-40B4-BE49-F238E27FC236}">
                <a16:creationId xmlns:a16="http://schemas.microsoft.com/office/drawing/2014/main" id="{D473837F-E5DB-4374-B63E-6E2BC2AD34F1}"/>
              </a:ext>
            </a:extLst>
          </p:cNvPr>
          <p:cNvSpPr/>
          <p:nvPr/>
        </p:nvSpPr>
        <p:spPr>
          <a:xfrm>
            <a:off x="6720406" y="3340098"/>
            <a:ext cx="3943350" cy="1035398"/>
          </a:xfrm>
          <a:prstGeom prst="roundRect">
            <a:avLst/>
          </a:prstGeom>
          <a:solidFill>
            <a:srgbClr val="FFFAD4"/>
          </a:solidFill>
          <a:ln w="57150">
            <a:solidFill>
              <a:srgbClr val="FFB65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66382E"/>
                </a:solidFill>
                <a:effectLst/>
                <a:uLnTx/>
                <a:uFillTx/>
                <a:latin typeface="Arial" panose="020B0604020202020204" pitchFamily="34" charset="0"/>
                <a:ea typeface="+mn-ea"/>
                <a:cs typeface="Arial" panose="020B0604020202020204" pitchFamily="34" charset="0"/>
              </a:rPr>
              <a:t>B. </a:t>
            </a:r>
            <a:r>
              <a:rPr kumimoji="0" lang="vi-VN" sz="4000" b="1" i="0" u="none" strike="noStrike" kern="1200" cap="none" spc="0" normalizeH="0" baseline="0" noProof="0" dirty="0">
                <a:ln>
                  <a:noFill/>
                </a:ln>
                <a:solidFill>
                  <a:srgbClr val="66382E"/>
                </a:solidFill>
                <a:effectLst/>
                <a:uLnTx/>
                <a:uFillTx/>
                <a:latin typeface="Arial" panose="020B0604020202020204" pitchFamily="34" charset="0"/>
                <a:ea typeface="+mn-ea"/>
                <a:cs typeface="Arial" panose="020B0604020202020204" pitchFamily="34" charset="0"/>
              </a:rPr>
              <a:t>T = S - V</a:t>
            </a:r>
            <a:endParaRPr kumimoji="0" lang="en-US" sz="4000" b="1" i="0" u="none" strike="noStrike" kern="1200" cap="none" spc="0" normalizeH="0" baseline="0" noProof="0" dirty="0">
              <a:ln>
                <a:noFill/>
              </a:ln>
              <a:solidFill>
                <a:srgbClr val="66382E"/>
              </a:solidFill>
              <a:effectLst/>
              <a:uLnTx/>
              <a:uFillTx/>
              <a:latin typeface="Arial" panose="020B0604020202020204" pitchFamily="34" charset="0"/>
              <a:ea typeface="+mn-ea"/>
              <a:cs typeface="Arial" panose="020B0604020202020204" pitchFamily="34" charset="0"/>
            </a:endParaRPr>
          </a:p>
        </p:txBody>
      </p:sp>
      <p:sp>
        <p:nvSpPr>
          <p:cNvPr id="9" name="Rectangle: Rounded Corners 8">
            <a:extLst>
              <a:ext uri="{FF2B5EF4-FFF2-40B4-BE49-F238E27FC236}">
                <a16:creationId xmlns:a16="http://schemas.microsoft.com/office/drawing/2014/main" id="{A4704614-D363-44C3-858F-744E7003B257}"/>
              </a:ext>
            </a:extLst>
          </p:cNvPr>
          <p:cNvSpPr/>
          <p:nvPr/>
        </p:nvSpPr>
        <p:spPr>
          <a:xfrm>
            <a:off x="6720406" y="4971700"/>
            <a:ext cx="3943350" cy="1035398"/>
          </a:xfrm>
          <a:prstGeom prst="roundRect">
            <a:avLst/>
          </a:prstGeom>
          <a:solidFill>
            <a:srgbClr val="FFFAD4"/>
          </a:solidFill>
          <a:ln w="57150">
            <a:solidFill>
              <a:srgbClr val="FFB65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66382E"/>
                </a:solidFill>
                <a:effectLst/>
                <a:uLnTx/>
                <a:uFillTx/>
                <a:latin typeface="Arial" panose="020B0604020202020204" pitchFamily="34" charset="0"/>
                <a:ea typeface="+mn-ea"/>
                <a:cs typeface="Arial" panose="020B0604020202020204" pitchFamily="34" charset="0"/>
              </a:rPr>
              <a:t>D. </a:t>
            </a:r>
            <a:r>
              <a:rPr lang="vi-VN" sz="4000" b="1" dirty="0">
                <a:solidFill>
                  <a:srgbClr val="66382E"/>
                </a:solidFill>
                <a:latin typeface="Arial" panose="020B0604020202020204" pitchFamily="34" charset="0"/>
                <a:cs typeface="Arial" panose="020B0604020202020204" pitchFamily="34" charset="0"/>
              </a:rPr>
              <a:t>T</a:t>
            </a:r>
            <a:r>
              <a:rPr kumimoji="0" lang="vi-VN" sz="4000" b="1" i="0" u="none" strike="noStrike" kern="1200" cap="none" spc="0" normalizeH="0" noProof="0" dirty="0">
                <a:ln>
                  <a:noFill/>
                </a:ln>
                <a:solidFill>
                  <a:srgbClr val="66382E"/>
                </a:solidFill>
                <a:effectLst/>
                <a:uLnTx/>
                <a:uFillTx/>
                <a:latin typeface="Arial" panose="020B0604020202020204" pitchFamily="34" charset="0"/>
                <a:ea typeface="+mn-ea"/>
                <a:cs typeface="Arial" panose="020B0604020202020204" pitchFamily="34" charset="0"/>
              </a:rPr>
              <a:t> = V : S</a:t>
            </a:r>
            <a:endParaRPr kumimoji="0" lang="en-US" sz="4000" b="1" i="0" u="none" strike="noStrike" kern="1200" cap="none" spc="0" normalizeH="0" baseline="0" noProof="0" dirty="0">
              <a:ln>
                <a:noFill/>
              </a:ln>
              <a:solidFill>
                <a:srgbClr val="66382E"/>
              </a:solidFill>
              <a:effectLst/>
              <a:uLnTx/>
              <a:uFillTx/>
              <a:latin typeface="Arial" panose="020B0604020202020204" pitchFamily="34" charset="0"/>
              <a:ea typeface="+mn-ea"/>
              <a:cs typeface="Arial" panose="020B0604020202020204" pitchFamily="34" charset="0"/>
            </a:endParaRPr>
          </a:p>
        </p:txBody>
      </p:sp>
      <p:pic>
        <p:nvPicPr>
          <p:cNvPr id="1026" name="Picture 2" descr="PAW Patrol – Wikipedia tiếng Việt">
            <a:extLst>
              <a:ext uri="{FF2B5EF4-FFF2-40B4-BE49-F238E27FC236}">
                <a16:creationId xmlns:a16="http://schemas.microsoft.com/office/drawing/2014/main" id="{1181B85E-9C9B-43A6-9225-6B7F11E964B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0623503">
            <a:off x="-411924" y="404967"/>
            <a:ext cx="2661724" cy="2306649"/>
          </a:xfrm>
          <a:prstGeom prst="rect">
            <a:avLst/>
          </a:prstGeom>
          <a:noFill/>
          <a:effectLst>
            <a:outerShdw dir="1860000" algn="ctr" rotWithShape="0">
              <a:srgbClr val="000000">
                <a:alpha val="48000"/>
              </a:srgbClr>
            </a:outerShdw>
          </a:effectLst>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A1AF6B0C-F43E-4C1D-995E-D3C23F970B49}"/>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67127" b="87327" l="3369" r="25887"/>
                    </a14:imgEffect>
                  </a14:imgLayer>
                </a14:imgProps>
              </a:ext>
            </a:extLst>
          </a:blip>
          <a:srcRect l="3800" t="69740" r="75054" b="15162"/>
          <a:stretch/>
        </p:blipFill>
        <p:spPr>
          <a:xfrm rot="19448519">
            <a:off x="163240" y="5541298"/>
            <a:ext cx="975989" cy="984724"/>
          </a:xfrm>
          <a:prstGeom prst="rect">
            <a:avLst/>
          </a:prstGeom>
          <a:effectLst>
            <a:outerShdw blurRad="50800" dist="50800" dir="5400000" algn="ctr" rotWithShape="0">
              <a:srgbClr val="000000">
                <a:alpha val="50000"/>
              </a:srgbClr>
            </a:outerShdw>
          </a:effectLst>
        </p:spPr>
      </p:pic>
      <p:pic>
        <p:nvPicPr>
          <p:cNvPr id="17" name="Picture 16">
            <a:extLst>
              <a:ext uri="{FF2B5EF4-FFF2-40B4-BE49-F238E27FC236}">
                <a16:creationId xmlns:a16="http://schemas.microsoft.com/office/drawing/2014/main" id="{D83821F0-A3DA-4CE7-A6A3-F46B20D4A4C9}"/>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67127" b="87327" l="3369" r="25887"/>
                    </a14:imgEffect>
                  </a14:imgLayer>
                </a14:imgProps>
              </a:ext>
            </a:extLst>
          </a:blip>
          <a:srcRect l="3800" t="69740" r="75054" b="15162"/>
          <a:stretch/>
        </p:blipFill>
        <p:spPr>
          <a:xfrm>
            <a:off x="11007735" y="88138"/>
            <a:ext cx="1026214" cy="1035398"/>
          </a:xfrm>
          <a:prstGeom prst="rect">
            <a:avLst/>
          </a:prstGeom>
          <a:effectLst>
            <a:outerShdw blurRad="50800" dist="50800" dir="5400000" algn="ctr" rotWithShape="0">
              <a:srgbClr val="000000">
                <a:alpha val="50000"/>
              </a:srgbClr>
            </a:outerShdw>
          </a:effectLst>
        </p:spPr>
      </p:pic>
      <p:pic>
        <p:nvPicPr>
          <p:cNvPr id="18" name="Picture 17">
            <a:extLst>
              <a:ext uri="{FF2B5EF4-FFF2-40B4-BE49-F238E27FC236}">
                <a16:creationId xmlns:a16="http://schemas.microsoft.com/office/drawing/2014/main" id="{C351690E-845F-4B5C-BB12-2A8CE51A7604}"/>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67127" b="87327" l="3369" r="25887"/>
                    </a14:imgEffect>
                  </a14:imgLayer>
                </a14:imgProps>
              </a:ext>
            </a:extLst>
          </a:blip>
          <a:srcRect l="3800" t="69740" r="75054" b="15162"/>
          <a:stretch/>
        </p:blipFill>
        <p:spPr>
          <a:xfrm>
            <a:off x="9460233" y="6193370"/>
            <a:ext cx="579117" cy="584300"/>
          </a:xfrm>
          <a:prstGeom prst="rect">
            <a:avLst/>
          </a:prstGeom>
          <a:effectLst>
            <a:outerShdw blurRad="50800" dist="50800" dir="5400000" algn="ctr" rotWithShape="0">
              <a:srgbClr val="000000">
                <a:alpha val="50000"/>
              </a:srgbClr>
            </a:outerShdw>
          </a:effectLst>
        </p:spPr>
      </p:pic>
      <p:pic>
        <p:nvPicPr>
          <p:cNvPr id="15" name="Picture 2" descr="Check free icon">
            <a:extLst>
              <a:ext uri="{FF2B5EF4-FFF2-40B4-BE49-F238E27FC236}">
                <a16:creationId xmlns:a16="http://schemas.microsoft.com/office/drawing/2014/main" id="{D774BAA7-D3BE-46BE-AACF-15C5264901B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528244" y="4882290"/>
            <a:ext cx="1124808" cy="1124808"/>
          </a:xfrm>
          <a:prstGeom prst="rect">
            <a:avLst/>
          </a:prstGeom>
          <a:noFill/>
          <a:extLst>
            <a:ext uri="{909E8E84-426E-40DD-AFC4-6F175D3DCCD1}">
              <a14:hiddenFill xmlns:a14="http://schemas.microsoft.com/office/drawing/2010/main">
                <a:solidFill>
                  <a:srgbClr val="FFFFFF"/>
                </a:solidFill>
              </a14:hiddenFill>
            </a:ext>
          </a:extLst>
        </p:spPr>
      </p:pic>
      <p:pic>
        <p:nvPicPr>
          <p:cNvPr id="19" name="59c3c5f047238">
            <a:hlinkClick r:id="" action="ppaction://media"/>
            <a:extLst>
              <a:ext uri="{FF2B5EF4-FFF2-40B4-BE49-F238E27FC236}">
                <a16:creationId xmlns:a16="http://schemas.microsoft.com/office/drawing/2014/main" id="{755E9266-3A6F-4546-BA12-CD8C435A8E0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710825" y="1859813"/>
            <a:ext cx="1384390" cy="1384390"/>
          </a:xfrm>
          <a:prstGeom prst="rect">
            <a:avLst/>
          </a:prstGeom>
        </p:spPr>
      </p:pic>
    </p:spTree>
    <p:extLst>
      <p:ext uri="{BB962C8B-B14F-4D97-AF65-F5344CB8AC3E}">
        <p14:creationId xmlns:p14="http://schemas.microsoft.com/office/powerpoint/2010/main" val="2699641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Effect transition="in" filter="fade">
                                      <p:cBhvr>
                                        <p:cTn id="15" dur="500"/>
                                        <p:tgtEl>
                                          <p:spTgt spid="8"/>
                                        </p:tgtEl>
                                      </p:cBhvr>
                                    </p:animEffect>
                                  </p:childTnLst>
                                </p:cTn>
                              </p:par>
                            </p:childTnLst>
                          </p:cTn>
                        </p:par>
                        <p:par>
                          <p:cTn id="16" fill="hold">
                            <p:stCondLst>
                              <p:cond delay="1000"/>
                            </p:stCondLst>
                            <p:childTnLst>
                              <p:par>
                                <p:cTn id="17" presetID="53" presetClass="entr" presetSubtype="16" fill="hold" grpId="1" nodeType="after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Effect transition="in" filter="fade">
                                      <p:cBhvr>
                                        <p:cTn id="21" dur="500"/>
                                        <p:tgtEl>
                                          <p:spTgt spid="7"/>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ppt_w</p:attrName>
                                        </p:attrNameLst>
                                      </p:cBhvr>
                                      <p:tavLst>
                                        <p:tav tm="0">
                                          <p:val>
                                            <p:fltVal val="0"/>
                                          </p:val>
                                        </p:tav>
                                        <p:tav tm="100000">
                                          <p:val>
                                            <p:strVal val="#ppt_w"/>
                                          </p:val>
                                        </p:tav>
                                      </p:tavLst>
                                    </p:anim>
                                    <p:anim calcmode="lin" valueType="num">
                                      <p:cBhvr>
                                        <p:cTn id="26" dur="500" fill="hold"/>
                                        <p:tgtEl>
                                          <p:spTgt spid="9"/>
                                        </p:tgtEl>
                                        <p:attrNameLst>
                                          <p:attrName>ppt_h</p:attrName>
                                        </p:attrNameLst>
                                      </p:cBhvr>
                                      <p:tavLst>
                                        <p:tav tm="0">
                                          <p:val>
                                            <p:fltVal val="0"/>
                                          </p:val>
                                        </p:tav>
                                        <p:tav tm="100000">
                                          <p:val>
                                            <p:strVal val="#ppt_h"/>
                                          </p:val>
                                        </p:tav>
                                      </p:tavLst>
                                    </p:anim>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p:cTn id="32" dur="500" fill="hold"/>
                                        <p:tgtEl>
                                          <p:spTgt spid="15"/>
                                        </p:tgtEl>
                                        <p:attrNameLst>
                                          <p:attrName>ppt_w</p:attrName>
                                        </p:attrNameLst>
                                      </p:cBhvr>
                                      <p:tavLst>
                                        <p:tav tm="0">
                                          <p:val>
                                            <p:fltVal val="0"/>
                                          </p:val>
                                        </p:tav>
                                        <p:tav tm="100000">
                                          <p:val>
                                            <p:strVal val="#ppt_w"/>
                                          </p:val>
                                        </p:tav>
                                      </p:tavLst>
                                    </p:anim>
                                    <p:anim calcmode="lin" valueType="num">
                                      <p:cBhvr>
                                        <p:cTn id="33" dur="500" fill="hold"/>
                                        <p:tgtEl>
                                          <p:spTgt spid="15"/>
                                        </p:tgtEl>
                                        <p:attrNameLst>
                                          <p:attrName>ppt_h</p:attrName>
                                        </p:attrNameLst>
                                      </p:cBhvr>
                                      <p:tavLst>
                                        <p:tav tm="0">
                                          <p:val>
                                            <p:fltVal val="0"/>
                                          </p:val>
                                        </p:tav>
                                        <p:tav tm="100000">
                                          <p:val>
                                            <p:strVal val="#ppt_h"/>
                                          </p:val>
                                        </p:tav>
                                      </p:tavLst>
                                    </p:anim>
                                    <p:animEffect transition="in" filter="fade">
                                      <p:cBhvr>
                                        <p:cTn id="34" dur="500"/>
                                        <p:tgtEl>
                                          <p:spTgt spid="15"/>
                                        </p:tgtEl>
                                      </p:cBhvr>
                                    </p:animEffect>
                                  </p:childTnLst>
                                </p:cTn>
                              </p:par>
                              <p:par>
                                <p:cTn id="35" presetID="27" presetClass="emph" presetSubtype="0" repeatCount="5000" fill="remove" grpId="0" nodeType="withEffect">
                                  <p:stCondLst>
                                    <p:cond delay="0"/>
                                  </p:stCondLst>
                                  <p:childTnLst>
                                    <p:animClr clrSpc="rgb" dir="cw">
                                      <p:cBhvr override="childStyle">
                                        <p:cTn id="36" dur="250" autoRev="1" fill="remove"/>
                                        <p:tgtEl>
                                          <p:spTgt spid="7"/>
                                        </p:tgtEl>
                                        <p:attrNameLst>
                                          <p:attrName>style.color</p:attrName>
                                        </p:attrNameLst>
                                      </p:cBhvr>
                                      <p:to>
                                        <a:schemeClr val="bg1"/>
                                      </p:to>
                                    </p:animClr>
                                    <p:animClr clrSpc="rgb" dir="cw">
                                      <p:cBhvr>
                                        <p:cTn id="37" dur="250" autoRev="1" fill="remove"/>
                                        <p:tgtEl>
                                          <p:spTgt spid="7"/>
                                        </p:tgtEl>
                                        <p:attrNameLst>
                                          <p:attrName>fillcolor</p:attrName>
                                        </p:attrNameLst>
                                      </p:cBhvr>
                                      <p:to>
                                        <a:schemeClr val="bg1"/>
                                      </p:to>
                                    </p:animClr>
                                    <p:set>
                                      <p:cBhvr>
                                        <p:cTn id="38" dur="250" autoRev="1" fill="remove"/>
                                        <p:tgtEl>
                                          <p:spTgt spid="7"/>
                                        </p:tgtEl>
                                        <p:attrNameLst>
                                          <p:attrName>fill.type</p:attrName>
                                        </p:attrNameLst>
                                      </p:cBhvr>
                                      <p:to>
                                        <p:strVal val="solid"/>
                                      </p:to>
                                    </p:set>
                                    <p:set>
                                      <p:cBhvr>
                                        <p:cTn id="39" dur="250" autoRev="1" fill="remove"/>
                                        <p:tgtEl>
                                          <p:spTgt spid="7"/>
                                        </p:tgtEl>
                                        <p:attrNameLst>
                                          <p:attrName>fill.on</p:attrName>
                                        </p:attrNameLst>
                                      </p:cBhvr>
                                      <p:to>
                                        <p:strVal val="true"/>
                                      </p:to>
                                    </p:set>
                                  </p:childTnLst>
                                </p:cTn>
                              </p:par>
                              <p:par>
                                <p:cTn id="40" presetID="1" presetClass="mediacall" presetSubtype="0" fill="hold" nodeType="withEffect">
                                  <p:stCondLst>
                                    <p:cond delay="0"/>
                                  </p:stCondLst>
                                  <p:childTnLst>
                                    <p:cmd type="call" cmd="playFrom(0.0)">
                                      <p:cBhvr>
                                        <p:cTn id="41" dur="4576"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2" fill="hold" display="0">
                  <p:stCondLst>
                    <p:cond delay="indefinite"/>
                  </p:stCondLst>
                  <p:endCondLst>
                    <p:cond evt="onStopAudio" delay="0">
                      <p:tgtEl>
                        <p:sldTgt/>
                      </p:tgtEl>
                    </p:cond>
                  </p:endCondLst>
                </p:cTn>
                <p:tgtEl>
                  <p:spTgt spid="19"/>
                </p:tgtEl>
              </p:cMediaNode>
            </p:audio>
          </p:childTnLst>
        </p:cTn>
      </p:par>
    </p:tnLst>
    <p:bldLst>
      <p:bldP spid="6" grpId="0" animBg="1"/>
      <p:bldP spid="7" grpId="0" animBg="1"/>
      <p:bldP spid="7" grpId="1" animBg="1"/>
      <p:bldP spid="8"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61AE4FC-92D3-4733-9FAD-D7D4914A56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669B93DB-286F-4716-9AD5-E855761B9421}"/>
              </a:ext>
            </a:extLst>
          </p:cNvPr>
          <p:cNvSpPr/>
          <p:nvPr/>
        </p:nvSpPr>
        <p:spPr>
          <a:xfrm>
            <a:off x="186249" y="260326"/>
            <a:ext cx="11685574" cy="614205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TextBox 7">
            <a:extLst>
              <a:ext uri="{FF2B5EF4-FFF2-40B4-BE49-F238E27FC236}">
                <a16:creationId xmlns:a16="http://schemas.microsoft.com/office/drawing/2014/main" id="{E85EED04-8484-4939-BBCF-7DF3C75D375F}"/>
              </a:ext>
            </a:extLst>
          </p:cNvPr>
          <p:cNvSpPr txBox="1"/>
          <p:nvPr/>
        </p:nvSpPr>
        <p:spPr>
          <a:xfrm>
            <a:off x="175591" y="409194"/>
            <a:ext cx="11530331"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4800" b="1" i="0" u="none" strike="noStrike" kern="1200" cap="none" spc="0" normalizeH="0" baseline="0" noProof="0" dirty="0" err="1">
                <a:ln>
                  <a:noFill/>
                </a:ln>
                <a:solidFill>
                  <a:srgbClr val="002060"/>
                </a:solidFill>
                <a:effectLst/>
                <a:uLnTx/>
                <a:uFillTx/>
                <a:latin typeface="Calibri"/>
                <a:ea typeface="+mn-ea"/>
                <a:cs typeface="Times New Roman" panose="02020603050405020304" pitchFamily="18" charset="0"/>
              </a:rPr>
              <a:t>Muốn</a:t>
            </a:r>
            <a:r>
              <a:rPr kumimoji="0" lang="en-US" altLang="en-US" sz="4800" b="1" i="0" u="none" strike="noStrike" kern="1200" cap="none" spc="0" normalizeH="0" baseline="0" noProof="0" dirty="0">
                <a:ln>
                  <a:noFill/>
                </a:ln>
                <a:solidFill>
                  <a:srgbClr val="002060"/>
                </a:solidFill>
                <a:effectLst/>
                <a:uLnTx/>
                <a:uFillTx/>
                <a:latin typeface="Calibri"/>
                <a:ea typeface="+mn-ea"/>
                <a:cs typeface="Times New Roman" panose="02020603050405020304" pitchFamily="18" charset="0"/>
              </a:rPr>
              <a:t> </a:t>
            </a:r>
            <a:r>
              <a:rPr kumimoji="0" lang="en-US" altLang="en-US" sz="4800" b="1" i="0" u="none" strike="noStrike" kern="1200" cap="none" spc="0" normalizeH="0" baseline="0" noProof="0" dirty="0" err="1">
                <a:ln>
                  <a:noFill/>
                </a:ln>
                <a:solidFill>
                  <a:srgbClr val="002060"/>
                </a:solidFill>
                <a:effectLst/>
                <a:uLnTx/>
                <a:uFillTx/>
                <a:latin typeface="Calibri"/>
                <a:ea typeface="+mn-ea"/>
                <a:cs typeface="Times New Roman" panose="02020603050405020304" pitchFamily="18" charset="0"/>
              </a:rPr>
              <a:t>tính</a:t>
            </a:r>
            <a:r>
              <a:rPr kumimoji="0" lang="en-US" altLang="en-US" sz="4800" b="1" i="0" u="none" strike="noStrike" kern="1200" cap="none" spc="0" normalizeH="0" baseline="0" noProof="0" dirty="0">
                <a:ln>
                  <a:noFill/>
                </a:ln>
                <a:solidFill>
                  <a:srgbClr val="002060"/>
                </a:solidFill>
                <a:effectLst/>
                <a:uLnTx/>
                <a:uFillTx/>
                <a:latin typeface="Calibri"/>
                <a:ea typeface="+mn-ea"/>
                <a:cs typeface="Times New Roman" panose="02020603050405020304" pitchFamily="18" charset="0"/>
              </a:rPr>
              <a:t> </a:t>
            </a:r>
            <a:r>
              <a:rPr kumimoji="0" lang="en-US" altLang="en-US" sz="4800" b="1" i="0" u="none" strike="noStrike" kern="1200" cap="none" spc="0" normalizeH="0" baseline="0" noProof="0" dirty="0" err="1">
                <a:ln>
                  <a:noFill/>
                </a:ln>
                <a:solidFill>
                  <a:srgbClr val="FF198C"/>
                </a:solidFill>
                <a:effectLst/>
                <a:uLnTx/>
                <a:uFillTx/>
                <a:latin typeface="Calibri"/>
                <a:ea typeface="+mn-ea"/>
                <a:cs typeface="Times New Roman" panose="02020603050405020304" pitchFamily="18" charset="0"/>
              </a:rPr>
              <a:t>thời</a:t>
            </a:r>
            <a:r>
              <a:rPr kumimoji="0" lang="en-US" altLang="en-US" sz="4800" b="1" i="0" u="none" strike="noStrike" kern="1200" cap="none" spc="0" normalizeH="0" baseline="0" noProof="0" dirty="0">
                <a:ln>
                  <a:noFill/>
                </a:ln>
                <a:solidFill>
                  <a:srgbClr val="FF198C"/>
                </a:solidFill>
                <a:effectLst/>
                <a:uLnTx/>
                <a:uFillTx/>
                <a:latin typeface="Calibri"/>
                <a:ea typeface="+mn-ea"/>
                <a:cs typeface="Times New Roman" panose="02020603050405020304" pitchFamily="18" charset="0"/>
              </a:rPr>
              <a:t> </a:t>
            </a:r>
            <a:r>
              <a:rPr kumimoji="0" lang="en-US" altLang="en-US" sz="4800" b="1" i="0" u="none" strike="noStrike" kern="1200" cap="none" spc="0" normalizeH="0" baseline="0" noProof="0" dirty="0" err="1">
                <a:ln>
                  <a:noFill/>
                </a:ln>
                <a:solidFill>
                  <a:srgbClr val="FF198C"/>
                </a:solidFill>
                <a:effectLst/>
                <a:uLnTx/>
                <a:uFillTx/>
                <a:latin typeface="Calibri"/>
                <a:ea typeface="+mn-ea"/>
                <a:cs typeface="Times New Roman" panose="02020603050405020304" pitchFamily="18" charset="0"/>
              </a:rPr>
              <a:t>gian</a:t>
            </a:r>
            <a:r>
              <a:rPr kumimoji="0" lang="en-US" altLang="en-US" sz="4800" b="1" i="0" u="none" strike="noStrike" kern="1200" cap="none" spc="0" normalizeH="0" baseline="0" noProof="0" dirty="0">
                <a:ln>
                  <a:noFill/>
                </a:ln>
                <a:solidFill>
                  <a:srgbClr val="FF198C"/>
                </a:solidFill>
                <a:effectLst/>
                <a:uLnTx/>
                <a:uFillTx/>
                <a:latin typeface="Calibri"/>
                <a:ea typeface="+mn-ea"/>
                <a:cs typeface="Times New Roman" panose="02020603050405020304" pitchFamily="18" charset="0"/>
              </a:rPr>
              <a:t> </a:t>
            </a:r>
            <a:r>
              <a:rPr kumimoji="0" lang="en-US" altLang="en-US" sz="4800" b="1" i="0" u="none" strike="noStrike" kern="1200" cap="none" spc="0" normalizeH="0" baseline="0" noProof="0" dirty="0">
                <a:ln>
                  <a:noFill/>
                </a:ln>
                <a:solidFill>
                  <a:srgbClr val="002060"/>
                </a:solidFill>
                <a:effectLst/>
                <a:uLnTx/>
                <a:uFillTx/>
                <a:latin typeface="Calibri"/>
                <a:ea typeface="+mn-ea"/>
                <a:cs typeface="Times New Roman" panose="02020603050405020304" pitchFamily="18" charset="0"/>
              </a:rPr>
              <a:t>ta </a:t>
            </a:r>
            <a:r>
              <a:rPr kumimoji="0" lang="en-US" altLang="en-US" sz="4800" b="1" i="0" u="none" strike="noStrike" kern="1200" cap="none" spc="0" normalizeH="0" baseline="0" noProof="0" dirty="0" err="1">
                <a:ln>
                  <a:noFill/>
                </a:ln>
                <a:solidFill>
                  <a:srgbClr val="002060"/>
                </a:solidFill>
                <a:effectLst/>
                <a:uLnTx/>
                <a:uFillTx/>
                <a:latin typeface="Calibri"/>
                <a:ea typeface="+mn-ea"/>
                <a:cs typeface="Times New Roman" panose="02020603050405020304" pitchFamily="18" charset="0"/>
              </a:rPr>
              <a:t>lấy</a:t>
            </a:r>
            <a:r>
              <a:rPr kumimoji="0" lang="en-US" altLang="en-US" sz="4800" b="1" i="0" u="none" strike="noStrike" kern="1200" cap="none" spc="0" normalizeH="0" baseline="0" noProof="0" dirty="0">
                <a:ln>
                  <a:noFill/>
                </a:ln>
                <a:solidFill>
                  <a:srgbClr val="002060"/>
                </a:solidFill>
                <a:effectLst/>
                <a:uLnTx/>
                <a:uFillTx/>
                <a:latin typeface="Calibri"/>
                <a:ea typeface="+mn-ea"/>
                <a:cs typeface="Times New Roman" panose="02020603050405020304" pitchFamily="18" charset="0"/>
              </a:rPr>
              <a:t> </a:t>
            </a:r>
            <a:r>
              <a:rPr kumimoji="0" lang="en-US" altLang="en-US" sz="4800" b="1" i="0" u="none" strike="noStrike" kern="1200" cap="none" spc="0" normalizeH="0" baseline="0" noProof="0" dirty="0" err="1">
                <a:ln>
                  <a:noFill/>
                </a:ln>
                <a:solidFill>
                  <a:srgbClr val="00B050"/>
                </a:solidFill>
                <a:effectLst/>
                <a:uLnTx/>
                <a:uFillTx/>
                <a:latin typeface="Calibri"/>
                <a:ea typeface="+mn-ea"/>
                <a:cs typeface="Times New Roman" panose="02020603050405020304" pitchFamily="18" charset="0"/>
              </a:rPr>
              <a:t>quãng</a:t>
            </a:r>
            <a:r>
              <a:rPr kumimoji="0" lang="en-US" altLang="en-US" sz="4800" b="1" i="0" u="none" strike="noStrike" kern="1200" cap="none" spc="0" normalizeH="0" baseline="0" noProof="0" dirty="0">
                <a:ln>
                  <a:noFill/>
                </a:ln>
                <a:solidFill>
                  <a:srgbClr val="00B050"/>
                </a:solidFill>
                <a:effectLst/>
                <a:uLnTx/>
                <a:uFillTx/>
                <a:latin typeface="Calibri"/>
                <a:ea typeface="+mn-ea"/>
                <a:cs typeface="Times New Roman" panose="02020603050405020304" pitchFamily="18" charset="0"/>
              </a:rPr>
              <a:t> </a:t>
            </a:r>
            <a:r>
              <a:rPr kumimoji="0" lang="en-US" altLang="en-US" sz="4800" b="1" i="0" u="none" strike="noStrike" kern="1200" cap="none" spc="0" normalizeH="0" baseline="0" noProof="0" dirty="0" err="1">
                <a:ln>
                  <a:noFill/>
                </a:ln>
                <a:solidFill>
                  <a:srgbClr val="00B050"/>
                </a:solidFill>
                <a:effectLst/>
                <a:uLnTx/>
                <a:uFillTx/>
                <a:latin typeface="Calibri"/>
                <a:ea typeface="+mn-ea"/>
                <a:cs typeface="Times New Roman" panose="02020603050405020304" pitchFamily="18" charset="0"/>
              </a:rPr>
              <a:t>đường</a:t>
            </a:r>
            <a:r>
              <a:rPr kumimoji="0" lang="en-US" altLang="en-US" sz="4800" b="1" i="0" u="none" strike="noStrike" kern="1200" cap="none" spc="0" normalizeH="0" baseline="0" noProof="0" dirty="0">
                <a:ln>
                  <a:noFill/>
                </a:ln>
                <a:solidFill>
                  <a:srgbClr val="00B050"/>
                </a:solidFill>
                <a:effectLst/>
                <a:uLnTx/>
                <a:uFillTx/>
                <a:latin typeface="Calibri"/>
                <a:ea typeface="+mn-ea"/>
                <a:cs typeface="Times New Roman" panose="02020603050405020304" pitchFamily="18" charset="0"/>
              </a:rPr>
              <a:t> </a:t>
            </a:r>
            <a:r>
              <a:rPr kumimoji="0" lang="en-US" altLang="en-US" sz="4800" b="1" i="0" u="none" strike="noStrike" kern="1200" cap="none" spc="0" normalizeH="0" baseline="0" noProof="0" dirty="0">
                <a:ln>
                  <a:noFill/>
                </a:ln>
                <a:solidFill>
                  <a:srgbClr val="002060"/>
                </a:solidFill>
                <a:effectLst/>
                <a:uLnTx/>
                <a:uFillTx/>
                <a:latin typeface="Calibri"/>
                <a:ea typeface="+mn-ea"/>
                <a:cs typeface="Times New Roman" panose="02020603050405020304" pitchFamily="18" charset="0"/>
              </a:rPr>
              <a:t>chia </a:t>
            </a:r>
            <a:r>
              <a:rPr kumimoji="0" lang="en-US" altLang="en-US" sz="4800" b="1" i="0" u="none" strike="noStrike" kern="1200" cap="none" spc="0" normalizeH="0" baseline="0" noProof="0" dirty="0" err="1">
                <a:ln>
                  <a:noFill/>
                </a:ln>
                <a:solidFill>
                  <a:srgbClr val="002060"/>
                </a:solidFill>
                <a:effectLst/>
                <a:uLnTx/>
                <a:uFillTx/>
                <a:latin typeface="Calibri"/>
                <a:ea typeface="+mn-ea"/>
                <a:cs typeface="Times New Roman" panose="02020603050405020304" pitchFamily="18" charset="0"/>
              </a:rPr>
              <a:t>cho</a:t>
            </a:r>
            <a:r>
              <a:rPr kumimoji="0" lang="en-US" altLang="en-US" sz="4800" b="1" i="0" u="none" strike="noStrike" kern="1200" cap="none" spc="0" normalizeH="0" baseline="0" noProof="0" dirty="0">
                <a:ln>
                  <a:noFill/>
                </a:ln>
                <a:solidFill>
                  <a:srgbClr val="002060"/>
                </a:solidFill>
                <a:effectLst/>
                <a:uLnTx/>
                <a:uFillTx/>
                <a:latin typeface="Calibri"/>
                <a:ea typeface="+mn-ea"/>
                <a:cs typeface="Times New Roman" panose="02020603050405020304" pitchFamily="18" charset="0"/>
              </a:rPr>
              <a:t> </a:t>
            </a:r>
            <a:r>
              <a:rPr kumimoji="0" lang="en-US" altLang="en-US" sz="4800" b="1" i="0" u="none" strike="noStrike" kern="1200" cap="none" spc="0" normalizeH="0" baseline="0" noProof="0" dirty="0" err="1">
                <a:ln>
                  <a:noFill/>
                </a:ln>
                <a:solidFill>
                  <a:srgbClr val="00B050"/>
                </a:solidFill>
                <a:effectLst/>
                <a:uLnTx/>
                <a:uFillTx/>
                <a:latin typeface="Calibri"/>
                <a:ea typeface="+mn-ea"/>
                <a:cs typeface="Times New Roman" panose="02020603050405020304" pitchFamily="18" charset="0"/>
              </a:rPr>
              <a:t>vận</a:t>
            </a:r>
            <a:r>
              <a:rPr kumimoji="0" lang="en-US" altLang="en-US" sz="4800" b="1" i="0" u="none" strike="noStrike" kern="1200" cap="none" spc="0" normalizeH="0" baseline="0" noProof="0" dirty="0">
                <a:ln>
                  <a:noFill/>
                </a:ln>
                <a:solidFill>
                  <a:srgbClr val="00B050"/>
                </a:solidFill>
                <a:effectLst/>
                <a:uLnTx/>
                <a:uFillTx/>
                <a:latin typeface="Calibri"/>
                <a:ea typeface="+mn-ea"/>
                <a:cs typeface="Times New Roman" panose="02020603050405020304" pitchFamily="18" charset="0"/>
              </a:rPr>
              <a:t> </a:t>
            </a:r>
            <a:r>
              <a:rPr kumimoji="0" lang="en-US" altLang="en-US" sz="4800" b="1" i="0" u="none" strike="noStrike" kern="1200" cap="none" spc="0" normalizeH="0" baseline="0" noProof="0" dirty="0" err="1">
                <a:ln>
                  <a:noFill/>
                </a:ln>
                <a:solidFill>
                  <a:srgbClr val="00B050"/>
                </a:solidFill>
                <a:effectLst/>
                <a:uLnTx/>
                <a:uFillTx/>
                <a:latin typeface="Calibri"/>
                <a:ea typeface="+mn-ea"/>
                <a:cs typeface="Times New Roman" panose="02020603050405020304" pitchFamily="18" charset="0"/>
              </a:rPr>
              <a:t>tốc</a:t>
            </a:r>
            <a:r>
              <a:rPr kumimoji="0" lang="en-US" altLang="en-US" sz="4800" b="1" i="0" u="none" strike="noStrike" kern="1200" cap="none" spc="0" normalizeH="0" baseline="0" noProof="0" dirty="0">
                <a:ln>
                  <a:noFill/>
                </a:ln>
                <a:solidFill>
                  <a:srgbClr val="002060"/>
                </a:solidFill>
                <a:effectLst/>
                <a:uLnTx/>
                <a:uFillTx/>
                <a:latin typeface="Calibri"/>
                <a:ea typeface="+mn-ea"/>
                <a:cs typeface="Times New Roman" panose="02020603050405020304" pitchFamily="18" charset="0"/>
              </a:rPr>
              <a:t>.</a:t>
            </a:r>
          </a:p>
        </p:txBody>
      </p:sp>
      <p:sp>
        <p:nvSpPr>
          <p:cNvPr id="9" name="TextBox 8">
            <a:extLst>
              <a:ext uri="{FF2B5EF4-FFF2-40B4-BE49-F238E27FC236}">
                <a16:creationId xmlns:a16="http://schemas.microsoft.com/office/drawing/2014/main" id="{183C60EB-0B19-422A-B5C1-FB0601E42F0F}"/>
              </a:ext>
            </a:extLst>
          </p:cNvPr>
          <p:cNvSpPr txBox="1"/>
          <p:nvPr/>
        </p:nvSpPr>
        <p:spPr>
          <a:xfrm>
            <a:off x="4764402" y="1978854"/>
            <a:ext cx="2309497" cy="923330"/>
          </a:xfrm>
          <a:prstGeom prst="rect">
            <a:avLst/>
          </a:prstGeom>
          <a:solidFill>
            <a:srgbClr val="FFEFFF"/>
          </a:solidFill>
          <a:ln w="38100">
            <a:solidFill>
              <a:srgbClr val="FF99CC"/>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400" b="1" i="0" u="none" strike="noStrike" kern="1200" cap="none" spc="0" normalizeH="0" baseline="0" noProof="0" dirty="0">
                <a:ln>
                  <a:noFill/>
                </a:ln>
                <a:solidFill>
                  <a:srgbClr val="C00000"/>
                </a:solidFill>
                <a:effectLst/>
                <a:uLnTx/>
                <a:uFillTx/>
                <a:latin typeface="Calibri"/>
                <a:ea typeface="+mn-ea"/>
                <a:cs typeface="Times New Roman" panose="02020603050405020304" pitchFamily="18" charset="0"/>
              </a:rPr>
              <a:t>t = s : v</a:t>
            </a:r>
          </a:p>
        </p:txBody>
      </p:sp>
      <p:sp>
        <p:nvSpPr>
          <p:cNvPr id="10" name="TextBox 9">
            <a:extLst>
              <a:ext uri="{FF2B5EF4-FFF2-40B4-BE49-F238E27FC236}">
                <a16:creationId xmlns:a16="http://schemas.microsoft.com/office/drawing/2014/main" id="{9EC91479-B4D1-436A-A7DA-7A48AB5A8A36}"/>
              </a:ext>
            </a:extLst>
          </p:cNvPr>
          <p:cNvSpPr txBox="1"/>
          <p:nvPr/>
        </p:nvSpPr>
        <p:spPr>
          <a:xfrm>
            <a:off x="2035277" y="2952411"/>
            <a:ext cx="4404851" cy="2123658"/>
          </a:xfrm>
          <a:prstGeom prst="rect">
            <a:avLst/>
          </a:prstGeom>
          <a:noFill/>
          <a:ln w="38100">
            <a:no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en-US" sz="4400" b="0"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a:ea typeface="+mn-ea"/>
                <a:cs typeface="Times New Roman" panose="02020603050405020304" pitchFamily="18" charset="0"/>
              </a:rPr>
              <a:t>s : </a:t>
            </a:r>
            <a:r>
              <a:rPr kumimoji="0" lang="en-US" altLang="en-US" sz="4400" b="0"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Calibri"/>
                <a:ea typeface="+mn-ea"/>
                <a:cs typeface="Times New Roman" panose="02020603050405020304" pitchFamily="18" charset="0"/>
              </a:rPr>
              <a:t>quãng</a:t>
            </a:r>
            <a:r>
              <a:rPr kumimoji="0" lang="en-US" altLang="en-US" sz="4400" b="0"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a:ea typeface="+mn-ea"/>
                <a:cs typeface="Times New Roman" panose="02020603050405020304" pitchFamily="18" charset="0"/>
              </a:rPr>
              <a:t> </a:t>
            </a:r>
            <a:r>
              <a:rPr kumimoji="0" lang="en-US" altLang="en-US" sz="4400" b="0"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Calibri"/>
                <a:ea typeface="+mn-ea"/>
                <a:cs typeface="Times New Roman" panose="02020603050405020304" pitchFamily="18" charset="0"/>
              </a:rPr>
              <a:t>đường</a:t>
            </a:r>
            <a:endParaRPr kumimoji="0" lang="en-US" altLang="en-US" sz="4400" b="0"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en-US" sz="4400" b="0"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a:ea typeface="+mn-ea"/>
                <a:cs typeface="Times New Roman" panose="02020603050405020304" pitchFamily="18" charset="0"/>
              </a:rPr>
              <a:t>v : </a:t>
            </a:r>
            <a:r>
              <a:rPr kumimoji="0" lang="en-US" altLang="en-US" sz="4400" b="0"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Calibri"/>
                <a:ea typeface="+mn-ea"/>
                <a:cs typeface="Times New Roman" panose="02020603050405020304" pitchFamily="18" charset="0"/>
              </a:rPr>
              <a:t>vận</a:t>
            </a:r>
            <a:r>
              <a:rPr kumimoji="0" lang="en-US" altLang="en-US" sz="4400" b="0"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a:ea typeface="+mn-ea"/>
                <a:cs typeface="Times New Roman" panose="02020603050405020304" pitchFamily="18" charset="0"/>
              </a:rPr>
              <a:t> </a:t>
            </a:r>
            <a:r>
              <a:rPr kumimoji="0" lang="en-US" altLang="en-US" sz="4400" b="0"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Calibri"/>
                <a:ea typeface="+mn-ea"/>
                <a:cs typeface="Times New Roman" panose="02020603050405020304" pitchFamily="18" charset="0"/>
              </a:rPr>
              <a:t>tốc</a:t>
            </a:r>
            <a:endParaRPr kumimoji="0" lang="en-US" altLang="en-US" sz="4400" b="0"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en-US" sz="4400" b="0"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a:ea typeface="+mn-ea"/>
                <a:cs typeface="Times New Roman" panose="02020603050405020304" pitchFamily="18" charset="0"/>
              </a:rPr>
              <a:t>t : </a:t>
            </a:r>
            <a:r>
              <a:rPr kumimoji="0" lang="en-US" altLang="en-US" sz="4400" b="0"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Calibri"/>
                <a:ea typeface="+mn-ea"/>
                <a:cs typeface="Times New Roman" panose="02020603050405020304" pitchFamily="18" charset="0"/>
              </a:rPr>
              <a:t>thời</a:t>
            </a:r>
            <a:r>
              <a:rPr kumimoji="0" lang="en-US" altLang="en-US" sz="4400" b="0"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a:ea typeface="+mn-ea"/>
                <a:cs typeface="Times New Roman" panose="02020603050405020304" pitchFamily="18" charset="0"/>
              </a:rPr>
              <a:t> </a:t>
            </a:r>
            <a:r>
              <a:rPr kumimoji="0" lang="en-US" altLang="en-US" sz="4400" b="0"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Calibri"/>
                <a:ea typeface="+mn-ea"/>
                <a:cs typeface="Times New Roman" panose="02020603050405020304" pitchFamily="18" charset="0"/>
              </a:rPr>
              <a:t>gian</a:t>
            </a:r>
            <a:endParaRPr kumimoji="0" lang="en-US" altLang="en-US" sz="4400" b="0"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a:ea typeface="+mn-ea"/>
              <a:cs typeface="Times New Roman" panose="02020603050405020304" pitchFamily="18" charset="0"/>
            </a:endParaRPr>
          </a:p>
        </p:txBody>
      </p:sp>
      <p:pic>
        <p:nvPicPr>
          <p:cNvPr id="19" name="Picture 18">
            <a:extLst>
              <a:ext uri="{FF2B5EF4-FFF2-40B4-BE49-F238E27FC236}">
                <a16:creationId xmlns:a16="http://schemas.microsoft.com/office/drawing/2014/main" id="{B2A5C3F7-ACA5-472D-96B9-BBBD0C3F9B4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0247" b="100000" l="0" r="100000">
                        <a14:foregroundMark x1="64631" y1="22963" x2="73113" y2="26543"/>
                        <a14:foregroundMark x1="20526" y1="90617" x2="41306" y2="99136"/>
                      </a14:backgroundRemoval>
                    </a14:imgEffect>
                  </a14:imgLayer>
                </a14:imgProps>
              </a:ext>
            </a:extLst>
          </a:blip>
          <a:srcRect l="3572" t="20414"/>
          <a:stretch/>
        </p:blipFill>
        <p:spPr>
          <a:xfrm>
            <a:off x="1022555" y="5105178"/>
            <a:ext cx="9832257" cy="1363870"/>
          </a:xfrm>
          <a:prstGeom prst="rect">
            <a:avLst/>
          </a:prstGeom>
        </p:spPr>
      </p:pic>
      <p:sp>
        <p:nvSpPr>
          <p:cNvPr id="14" name="TextBox 13">
            <a:extLst>
              <a:ext uri="{FF2B5EF4-FFF2-40B4-BE49-F238E27FC236}">
                <a16:creationId xmlns:a16="http://schemas.microsoft.com/office/drawing/2014/main" id="{E43593CA-22BA-48DA-8FE7-6F999D260FA1}"/>
              </a:ext>
            </a:extLst>
          </p:cNvPr>
          <p:cNvSpPr txBox="1"/>
          <p:nvPr/>
        </p:nvSpPr>
        <p:spPr>
          <a:xfrm>
            <a:off x="1602096" y="5440803"/>
            <a:ext cx="863411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0">
                  <a:solidFill>
                    <a:sysClr val="windowText" lastClr="000000"/>
                  </a:solidFill>
                </a:ln>
                <a:solidFill>
                  <a:srgbClr val="FF0000"/>
                </a:solidFill>
                <a:effectLst>
                  <a:outerShdw blurRad="38100" dist="19050" dir="2700000" algn="tl" rotWithShape="0">
                    <a:prstClr val="black">
                      <a:alpha val="40000"/>
                    </a:prstClr>
                  </a:outerShdw>
                </a:effectLst>
                <a:uLnTx/>
                <a:uFillTx/>
                <a:latin typeface="Calibri"/>
                <a:ea typeface="+mn-ea"/>
                <a:cs typeface="+mn-cs"/>
              </a:rPr>
              <a:t>* </a:t>
            </a:r>
            <a:r>
              <a:rPr kumimoji="0" lang="en-US" sz="3600" b="1" i="0" u="none" strike="noStrike" kern="1200" cap="none" spc="0" normalizeH="0" baseline="0" noProof="0" dirty="0" err="1">
                <a:ln w="0">
                  <a:solidFill>
                    <a:sysClr val="windowText" lastClr="000000"/>
                  </a:solidFill>
                </a:ln>
                <a:solidFill>
                  <a:srgbClr val="FF0000"/>
                </a:solidFill>
                <a:effectLst>
                  <a:outerShdw blurRad="38100" dist="19050" dir="2700000" algn="tl" rotWithShape="0">
                    <a:prstClr val="black">
                      <a:alpha val="40000"/>
                    </a:prstClr>
                  </a:outerShdw>
                </a:effectLst>
                <a:uLnTx/>
                <a:uFillTx/>
                <a:latin typeface="Calibri"/>
                <a:ea typeface="+mn-ea"/>
                <a:cs typeface="+mn-cs"/>
              </a:rPr>
              <a:t>Lưu</a:t>
            </a:r>
            <a:r>
              <a:rPr kumimoji="0" lang="en-US" sz="3600" b="1" i="0" u="none" strike="noStrike" kern="1200" cap="none" spc="0" normalizeH="0" baseline="0" noProof="0" dirty="0">
                <a:ln w="0">
                  <a:solidFill>
                    <a:sysClr val="windowText" lastClr="000000"/>
                  </a:solidFill>
                </a:ln>
                <a:solidFill>
                  <a:srgbClr val="FF0000"/>
                </a:solidFill>
                <a:effectLst>
                  <a:outerShdw blurRad="38100" dist="19050" dir="2700000" algn="tl" rotWithShape="0">
                    <a:prstClr val="black">
                      <a:alpha val="40000"/>
                    </a:prstClr>
                  </a:outerShdw>
                </a:effectLst>
                <a:uLnTx/>
                <a:uFillTx/>
                <a:latin typeface="Calibri"/>
                <a:ea typeface="+mn-ea"/>
                <a:cs typeface="+mn-cs"/>
              </a:rPr>
              <a:t> ý: </a:t>
            </a:r>
            <a:r>
              <a:rPr kumimoji="0" lang="en-US" sz="3600" b="1" i="0" u="none" strike="noStrike" kern="1200" cap="none" spc="0" normalizeH="0" baseline="0" noProof="0" dirty="0" err="1">
                <a:ln w="0">
                  <a:solidFill>
                    <a:sysClr val="windowText" lastClr="000000"/>
                  </a:solidFill>
                </a:ln>
                <a:solidFill>
                  <a:srgbClr val="FF0000"/>
                </a:solidFill>
                <a:effectLst>
                  <a:outerShdw blurRad="38100" dist="19050" dir="2700000" algn="tl" rotWithShape="0">
                    <a:prstClr val="black">
                      <a:alpha val="40000"/>
                    </a:prstClr>
                  </a:outerShdw>
                </a:effectLst>
                <a:uLnTx/>
                <a:uFillTx/>
                <a:latin typeface="Calibri"/>
                <a:ea typeface="+mn-ea"/>
                <a:cs typeface="+mn-cs"/>
              </a:rPr>
              <a:t>Các</a:t>
            </a:r>
            <a:r>
              <a:rPr kumimoji="0" lang="en-US" sz="3600" b="1" i="0" u="none" strike="noStrike" kern="1200" cap="none" spc="0" normalizeH="0" baseline="0" noProof="0" dirty="0">
                <a:ln w="0">
                  <a:solidFill>
                    <a:sysClr val="windowText" lastClr="000000"/>
                  </a:solidFill>
                </a:ln>
                <a:solidFill>
                  <a:srgbClr val="FF0000"/>
                </a:solidFill>
                <a:effectLst>
                  <a:outerShdw blurRad="38100" dist="19050" dir="2700000" algn="tl" rotWithShape="0">
                    <a:prstClr val="black">
                      <a:alpha val="40000"/>
                    </a:prstClr>
                  </a:outerShdw>
                </a:effectLst>
                <a:uLnTx/>
                <a:uFillTx/>
                <a:latin typeface="Calibri"/>
                <a:ea typeface="+mn-ea"/>
                <a:cs typeface="+mn-cs"/>
              </a:rPr>
              <a:t> </a:t>
            </a:r>
            <a:r>
              <a:rPr kumimoji="0" lang="en-US" sz="3600" b="1" i="0" u="none" strike="noStrike" kern="1200" cap="none" spc="0" normalizeH="0" baseline="0" noProof="0" dirty="0" err="1">
                <a:ln w="0">
                  <a:solidFill>
                    <a:sysClr val="windowText" lastClr="000000"/>
                  </a:solidFill>
                </a:ln>
                <a:solidFill>
                  <a:srgbClr val="FF0000"/>
                </a:solidFill>
                <a:effectLst>
                  <a:outerShdw blurRad="38100" dist="19050" dir="2700000" algn="tl" rotWithShape="0">
                    <a:prstClr val="black">
                      <a:alpha val="40000"/>
                    </a:prstClr>
                  </a:outerShdw>
                </a:effectLst>
                <a:uLnTx/>
                <a:uFillTx/>
                <a:latin typeface="Calibri"/>
                <a:ea typeface="+mn-ea"/>
                <a:cs typeface="+mn-cs"/>
              </a:rPr>
              <a:t>đơn</a:t>
            </a:r>
            <a:r>
              <a:rPr kumimoji="0" lang="en-US" sz="3600" b="1" i="0" u="none" strike="noStrike" kern="1200" cap="none" spc="0" normalizeH="0" baseline="0" noProof="0" dirty="0">
                <a:ln w="0">
                  <a:solidFill>
                    <a:sysClr val="windowText" lastClr="000000"/>
                  </a:solidFill>
                </a:ln>
                <a:solidFill>
                  <a:srgbClr val="FF0000"/>
                </a:solidFill>
                <a:effectLst>
                  <a:outerShdw blurRad="38100" dist="19050" dir="2700000" algn="tl" rotWithShape="0">
                    <a:prstClr val="black">
                      <a:alpha val="40000"/>
                    </a:prstClr>
                  </a:outerShdw>
                </a:effectLst>
                <a:uLnTx/>
                <a:uFillTx/>
                <a:latin typeface="Calibri"/>
                <a:ea typeface="+mn-ea"/>
                <a:cs typeface="+mn-cs"/>
              </a:rPr>
              <a:t> </a:t>
            </a:r>
            <a:r>
              <a:rPr kumimoji="0" lang="en-US" sz="3600" b="1" i="0" u="none" strike="noStrike" kern="1200" cap="none" spc="0" normalizeH="0" baseline="0" noProof="0" dirty="0" err="1">
                <a:ln w="0">
                  <a:solidFill>
                    <a:sysClr val="windowText" lastClr="000000"/>
                  </a:solidFill>
                </a:ln>
                <a:solidFill>
                  <a:srgbClr val="FF0000"/>
                </a:solidFill>
                <a:effectLst>
                  <a:outerShdw blurRad="38100" dist="19050" dir="2700000" algn="tl" rotWithShape="0">
                    <a:prstClr val="black">
                      <a:alpha val="40000"/>
                    </a:prstClr>
                  </a:outerShdw>
                </a:effectLst>
                <a:uLnTx/>
                <a:uFillTx/>
                <a:latin typeface="Calibri"/>
                <a:ea typeface="+mn-ea"/>
                <a:cs typeface="+mn-cs"/>
              </a:rPr>
              <a:t>vị</a:t>
            </a:r>
            <a:r>
              <a:rPr kumimoji="0" lang="en-US" sz="3600" b="1" i="0" u="none" strike="noStrike" kern="1200" cap="none" spc="0" normalizeH="0" baseline="0" noProof="0" dirty="0">
                <a:ln w="0">
                  <a:solidFill>
                    <a:sysClr val="windowText" lastClr="000000"/>
                  </a:solidFill>
                </a:ln>
                <a:solidFill>
                  <a:srgbClr val="FF0000"/>
                </a:solidFill>
                <a:effectLst>
                  <a:outerShdw blurRad="38100" dist="19050" dir="2700000" algn="tl" rotWithShape="0">
                    <a:prstClr val="black">
                      <a:alpha val="40000"/>
                    </a:prstClr>
                  </a:outerShdw>
                </a:effectLst>
                <a:uLnTx/>
                <a:uFillTx/>
                <a:latin typeface="Calibri"/>
                <a:ea typeface="+mn-ea"/>
                <a:cs typeface="+mn-cs"/>
              </a:rPr>
              <a:t> </a:t>
            </a:r>
            <a:r>
              <a:rPr kumimoji="0" lang="en-US" sz="3600" b="1" i="0" u="none" strike="noStrike" kern="1200" cap="none" spc="0" normalizeH="0" baseline="0" noProof="0" dirty="0" err="1">
                <a:ln w="0">
                  <a:solidFill>
                    <a:sysClr val="windowText" lastClr="000000"/>
                  </a:solidFill>
                </a:ln>
                <a:solidFill>
                  <a:srgbClr val="FF0000"/>
                </a:solidFill>
                <a:effectLst>
                  <a:outerShdw blurRad="38100" dist="19050" dir="2700000" algn="tl" rotWithShape="0">
                    <a:prstClr val="black">
                      <a:alpha val="40000"/>
                    </a:prstClr>
                  </a:outerShdw>
                </a:effectLst>
                <a:uLnTx/>
                <a:uFillTx/>
                <a:latin typeface="Calibri"/>
                <a:ea typeface="+mn-ea"/>
                <a:cs typeface="+mn-cs"/>
              </a:rPr>
              <a:t>đo</a:t>
            </a:r>
            <a:r>
              <a:rPr kumimoji="0" lang="en-US" sz="3600" b="1" i="0" u="none" strike="noStrike" kern="1200" cap="none" spc="0" normalizeH="0" baseline="0" noProof="0" dirty="0">
                <a:ln w="0">
                  <a:solidFill>
                    <a:sysClr val="windowText" lastClr="000000"/>
                  </a:solidFill>
                </a:ln>
                <a:solidFill>
                  <a:srgbClr val="FF0000"/>
                </a:solidFill>
                <a:effectLst>
                  <a:outerShdw blurRad="38100" dist="19050" dir="2700000" algn="tl" rotWithShape="0">
                    <a:prstClr val="black">
                      <a:alpha val="40000"/>
                    </a:prstClr>
                  </a:outerShdw>
                </a:effectLst>
                <a:uLnTx/>
                <a:uFillTx/>
                <a:latin typeface="Calibri"/>
                <a:ea typeface="+mn-ea"/>
                <a:cs typeface="+mn-cs"/>
              </a:rPr>
              <a:t> </a:t>
            </a:r>
            <a:r>
              <a:rPr kumimoji="0" lang="en-US" sz="3600" b="1" i="0" u="none" strike="noStrike" kern="1200" cap="none" spc="0" normalizeH="0" baseline="0" noProof="0" dirty="0" err="1">
                <a:ln w="0">
                  <a:solidFill>
                    <a:sysClr val="windowText" lastClr="000000"/>
                  </a:solidFill>
                </a:ln>
                <a:solidFill>
                  <a:srgbClr val="FF0000"/>
                </a:solidFill>
                <a:effectLst>
                  <a:outerShdw blurRad="38100" dist="19050" dir="2700000" algn="tl" rotWithShape="0">
                    <a:prstClr val="black">
                      <a:alpha val="40000"/>
                    </a:prstClr>
                  </a:outerShdw>
                </a:effectLst>
                <a:uLnTx/>
                <a:uFillTx/>
                <a:latin typeface="Calibri"/>
                <a:ea typeface="+mn-ea"/>
                <a:cs typeface="+mn-cs"/>
              </a:rPr>
              <a:t>phải</a:t>
            </a:r>
            <a:r>
              <a:rPr kumimoji="0" lang="en-US" sz="3600" b="1" i="0" u="none" strike="noStrike" kern="1200" cap="none" spc="0" normalizeH="0" baseline="0" noProof="0" dirty="0">
                <a:ln w="0">
                  <a:solidFill>
                    <a:sysClr val="windowText" lastClr="000000"/>
                  </a:solidFill>
                </a:ln>
                <a:solidFill>
                  <a:srgbClr val="FF0000"/>
                </a:solidFill>
                <a:effectLst>
                  <a:outerShdw blurRad="38100" dist="19050" dir="2700000" algn="tl" rotWithShape="0">
                    <a:prstClr val="black">
                      <a:alpha val="40000"/>
                    </a:prstClr>
                  </a:outerShdw>
                </a:effectLst>
                <a:uLnTx/>
                <a:uFillTx/>
                <a:latin typeface="Calibri"/>
                <a:ea typeface="+mn-ea"/>
                <a:cs typeface="+mn-cs"/>
              </a:rPr>
              <a:t> </a:t>
            </a:r>
            <a:r>
              <a:rPr kumimoji="0" lang="en-US" sz="3600" b="1" i="0" u="none" strike="noStrike" kern="1200" cap="none" spc="0" normalizeH="0" baseline="0" noProof="0" dirty="0" err="1">
                <a:ln w="0">
                  <a:solidFill>
                    <a:sysClr val="windowText" lastClr="000000"/>
                  </a:solidFill>
                </a:ln>
                <a:solidFill>
                  <a:srgbClr val="FF0000"/>
                </a:solidFill>
                <a:effectLst>
                  <a:outerShdw blurRad="38100" dist="19050" dir="2700000" algn="tl" rotWithShape="0">
                    <a:prstClr val="black">
                      <a:alpha val="40000"/>
                    </a:prstClr>
                  </a:outerShdw>
                </a:effectLst>
                <a:uLnTx/>
                <a:uFillTx/>
                <a:latin typeface="Calibri"/>
                <a:ea typeface="+mn-ea"/>
                <a:cs typeface="+mn-cs"/>
              </a:rPr>
              <a:t>có</a:t>
            </a:r>
            <a:r>
              <a:rPr kumimoji="0" lang="en-US" sz="3600" b="1" i="0" u="none" strike="noStrike" kern="1200" cap="none" spc="0" normalizeH="0" baseline="0" noProof="0" dirty="0">
                <a:ln w="0">
                  <a:solidFill>
                    <a:sysClr val="windowText" lastClr="000000"/>
                  </a:solidFill>
                </a:ln>
                <a:solidFill>
                  <a:srgbClr val="FF0000"/>
                </a:solidFill>
                <a:effectLst>
                  <a:outerShdw blurRad="38100" dist="19050" dir="2700000" algn="tl" rotWithShape="0">
                    <a:prstClr val="black">
                      <a:alpha val="40000"/>
                    </a:prstClr>
                  </a:outerShdw>
                </a:effectLst>
                <a:uLnTx/>
                <a:uFillTx/>
                <a:latin typeface="Calibri"/>
                <a:ea typeface="+mn-ea"/>
                <a:cs typeface="+mn-cs"/>
              </a:rPr>
              <a:t> </a:t>
            </a:r>
            <a:r>
              <a:rPr kumimoji="0" lang="en-US" sz="3600" b="1" i="0" u="none" strike="noStrike" kern="1200" cap="none" spc="0" normalizeH="0" baseline="0" noProof="0" dirty="0" err="1">
                <a:ln w="0">
                  <a:solidFill>
                    <a:sysClr val="windowText" lastClr="000000"/>
                  </a:solidFill>
                </a:ln>
                <a:solidFill>
                  <a:srgbClr val="FF0000"/>
                </a:solidFill>
                <a:effectLst>
                  <a:outerShdw blurRad="38100" dist="19050" dir="2700000" algn="tl" rotWithShape="0">
                    <a:prstClr val="black">
                      <a:alpha val="40000"/>
                    </a:prstClr>
                  </a:outerShdw>
                </a:effectLst>
                <a:uLnTx/>
                <a:uFillTx/>
                <a:latin typeface="Calibri"/>
                <a:ea typeface="+mn-ea"/>
                <a:cs typeface="+mn-cs"/>
              </a:rPr>
              <a:t>sự</a:t>
            </a:r>
            <a:r>
              <a:rPr kumimoji="0" lang="en-US" sz="3600" b="1" i="0" u="none" strike="noStrike" kern="1200" cap="none" spc="0" normalizeH="0" baseline="0" noProof="0" dirty="0">
                <a:ln w="0">
                  <a:solidFill>
                    <a:sysClr val="windowText" lastClr="000000"/>
                  </a:solidFill>
                </a:ln>
                <a:solidFill>
                  <a:srgbClr val="FF0000"/>
                </a:solidFill>
                <a:effectLst>
                  <a:outerShdw blurRad="38100" dist="19050" dir="2700000" algn="tl" rotWithShape="0">
                    <a:prstClr val="black">
                      <a:alpha val="40000"/>
                    </a:prstClr>
                  </a:outerShdw>
                </a:effectLst>
                <a:uLnTx/>
                <a:uFillTx/>
                <a:latin typeface="Calibri"/>
                <a:ea typeface="+mn-ea"/>
                <a:cs typeface="+mn-cs"/>
              </a:rPr>
              <a:t> </a:t>
            </a:r>
            <a:r>
              <a:rPr kumimoji="0" lang="en-US" sz="3600" b="1" i="0" u="none" strike="noStrike" kern="1200" cap="none" spc="0" normalizeH="0" baseline="0" noProof="0" dirty="0" err="1">
                <a:ln w="0">
                  <a:solidFill>
                    <a:sysClr val="windowText" lastClr="000000"/>
                  </a:solidFill>
                </a:ln>
                <a:solidFill>
                  <a:srgbClr val="FF0000"/>
                </a:solidFill>
                <a:effectLst>
                  <a:outerShdw blurRad="38100" dist="19050" dir="2700000" algn="tl" rotWithShape="0">
                    <a:prstClr val="black">
                      <a:alpha val="40000"/>
                    </a:prstClr>
                  </a:outerShdw>
                </a:effectLst>
                <a:uLnTx/>
                <a:uFillTx/>
                <a:latin typeface="Calibri"/>
                <a:ea typeface="+mn-ea"/>
                <a:cs typeface="+mn-cs"/>
              </a:rPr>
              <a:t>đồng</a:t>
            </a:r>
            <a:r>
              <a:rPr kumimoji="0" lang="en-US" sz="3600" b="1" i="0" u="none" strike="noStrike" kern="1200" cap="none" spc="0" normalizeH="0" baseline="0" noProof="0" dirty="0">
                <a:ln w="0">
                  <a:solidFill>
                    <a:sysClr val="windowText" lastClr="000000"/>
                  </a:solidFill>
                </a:ln>
                <a:solidFill>
                  <a:srgbClr val="FF0000"/>
                </a:solidFill>
                <a:effectLst>
                  <a:outerShdw blurRad="38100" dist="19050" dir="2700000" algn="tl" rotWithShape="0">
                    <a:prstClr val="black">
                      <a:alpha val="40000"/>
                    </a:prstClr>
                  </a:outerShdw>
                </a:effectLst>
                <a:uLnTx/>
                <a:uFillTx/>
                <a:latin typeface="Calibri"/>
                <a:ea typeface="+mn-ea"/>
                <a:cs typeface="+mn-cs"/>
              </a:rPr>
              <a:t> </a:t>
            </a:r>
            <a:r>
              <a:rPr kumimoji="0" lang="en-US" sz="3600" b="1" i="0" u="none" strike="noStrike" kern="1200" cap="none" spc="0" normalizeH="0" baseline="0" noProof="0" dirty="0" err="1">
                <a:ln w="0">
                  <a:solidFill>
                    <a:sysClr val="windowText" lastClr="000000"/>
                  </a:solidFill>
                </a:ln>
                <a:solidFill>
                  <a:srgbClr val="FF0000"/>
                </a:solidFill>
                <a:effectLst>
                  <a:outerShdw blurRad="38100" dist="19050" dir="2700000" algn="tl" rotWithShape="0">
                    <a:prstClr val="black">
                      <a:alpha val="40000"/>
                    </a:prstClr>
                  </a:outerShdw>
                </a:effectLst>
                <a:uLnTx/>
                <a:uFillTx/>
                <a:latin typeface="Calibri"/>
                <a:ea typeface="+mn-ea"/>
                <a:cs typeface="+mn-cs"/>
              </a:rPr>
              <a:t>nhất</a:t>
            </a:r>
            <a:r>
              <a:rPr kumimoji="0" lang="en-US" sz="3600" b="1" i="0" u="none" strike="noStrike" kern="1200" cap="none" spc="0" normalizeH="0" baseline="0" noProof="0" dirty="0">
                <a:ln w="0">
                  <a:solidFill>
                    <a:sysClr val="windowText" lastClr="000000"/>
                  </a:solidFill>
                </a:ln>
                <a:solidFill>
                  <a:srgbClr val="FF0000"/>
                </a:solidFill>
                <a:effectLst>
                  <a:outerShdw blurRad="38100" dist="19050" dir="2700000" algn="tl" rotWithShape="0">
                    <a:prstClr val="black">
                      <a:alpha val="40000"/>
                    </a:prstClr>
                  </a:outerShdw>
                </a:effectLst>
                <a:uLnTx/>
                <a:uFillTx/>
                <a:latin typeface="Calibri"/>
                <a:ea typeface="+mn-ea"/>
                <a:cs typeface="+mn-cs"/>
              </a:rPr>
              <a:t>.</a:t>
            </a:r>
          </a:p>
        </p:txBody>
      </p:sp>
    </p:spTree>
    <p:extLst>
      <p:ext uri="{BB962C8B-B14F-4D97-AF65-F5344CB8AC3E}">
        <p14:creationId xmlns:p14="http://schemas.microsoft.com/office/powerpoint/2010/main" val="3919231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4"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par>
                          <p:cTn id="15" fill="hold">
                            <p:stCondLst>
                              <p:cond delay="1500"/>
                            </p:stCondLst>
                            <p:childTnLst>
                              <p:par>
                                <p:cTn id="16" presetID="2" presetClass="entr" presetSubtype="4"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1000"/>
                                        <p:tgtEl>
                                          <p:spTgt spid="19"/>
                                        </p:tgtEl>
                                      </p:cBhvr>
                                    </p:animEffect>
                                    <p:anim calcmode="lin" valueType="num">
                                      <p:cBhvr>
                                        <p:cTn id="30" dur="1000" fill="hold"/>
                                        <p:tgtEl>
                                          <p:spTgt spid="19"/>
                                        </p:tgtEl>
                                        <p:attrNameLst>
                                          <p:attrName>ppt_x</p:attrName>
                                        </p:attrNameLst>
                                      </p:cBhvr>
                                      <p:tavLst>
                                        <p:tav tm="0">
                                          <p:val>
                                            <p:strVal val="#ppt_x"/>
                                          </p:val>
                                        </p:tav>
                                        <p:tav tm="100000">
                                          <p:val>
                                            <p:strVal val="#ppt_x"/>
                                          </p:val>
                                        </p:tav>
                                      </p:tavLst>
                                    </p:anim>
                                    <p:anim calcmode="lin" valueType="num">
                                      <p:cBhvr>
                                        <p:cTn id="3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0" grpId="0"/>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84D3EE8-3D66-4430-A50B-459D1FBAA0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DFA2F835-5E67-4C00-A1FD-9141DD62D6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D6B16765-7CBE-44B9-8ED4-3892E9579CF7}"/>
              </a:ext>
            </a:extLst>
          </p:cNvPr>
          <p:cNvPicPr>
            <a:picLocks noChangeAspect="1"/>
          </p:cNvPicPr>
          <p:nvPr/>
        </p:nvPicPr>
        <p:blipFill>
          <a:blip r:embed="rId4"/>
          <a:stretch>
            <a:fillRect/>
          </a:stretch>
        </p:blipFill>
        <p:spPr>
          <a:xfrm>
            <a:off x="1005406" y="2136782"/>
            <a:ext cx="8242506" cy="5852667"/>
          </a:xfrm>
          <a:prstGeom prst="rect">
            <a:avLst/>
          </a:prstGeom>
        </p:spPr>
      </p:pic>
      <p:sp>
        <p:nvSpPr>
          <p:cNvPr id="13" name="Rectangle: Rounded Corners 12">
            <a:extLst>
              <a:ext uri="{FF2B5EF4-FFF2-40B4-BE49-F238E27FC236}">
                <a16:creationId xmlns:a16="http://schemas.microsoft.com/office/drawing/2014/main" id="{BAD122B2-688E-4B44-9EA2-29865DDB707A}"/>
              </a:ext>
            </a:extLst>
          </p:cNvPr>
          <p:cNvSpPr/>
          <p:nvPr/>
        </p:nvSpPr>
        <p:spPr>
          <a:xfrm>
            <a:off x="1657813" y="359720"/>
            <a:ext cx="8876371" cy="2408664"/>
          </a:xfrm>
          <a:prstGeom prst="round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E42BD5D8-3F7A-48B4-BA49-2CBC71D05E8A}"/>
              </a:ext>
            </a:extLst>
          </p:cNvPr>
          <p:cNvSpPr txBox="1"/>
          <p:nvPr/>
        </p:nvSpPr>
        <p:spPr>
          <a:xfrm>
            <a:off x="1974745" y="848926"/>
            <a:ext cx="8242506" cy="1200329"/>
          </a:xfrm>
          <a:prstGeom prst="rect">
            <a:avLst/>
          </a:prstGeom>
          <a:noFill/>
        </p:spPr>
        <p:txBody>
          <a:bodyPr wrap="square" rtlCol="0">
            <a:spAutoFit/>
          </a:bodyPr>
          <a:lstStyle/>
          <a:p>
            <a:pPr algn="ctr"/>
            <a:r>
              <a:rPr lang="en-US" sz="7200" b="1"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LUYỆN TẬP</a:t>
            </a:r>
          </a:p>
        </p:txBody>
      </p:sp>
    </p:spTree>
    <p:extLst>
      <p:ext uri="{BB962C8B-B14F-4D97-AF65-F5344CB8AC3E}">
        <p14:creationId xmlns:p14="http://schemas.microsoft.com/office/powerpoint/2010/main" val="2769945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500" fill="hold"/>
                                        <p:tgtEl>
                                          <p:spTgt spid="11"/>
                                        </p:tgtEl>
                                        <p:attrNameLst>
                                          <p:attrName>ppt_x</p:attrName>
                                        </p:attrNameLst>
                                      </p:cBhvr>
                                      <p:tavLst>
                                        <p:tav tm="0">
                                          <p:val>
                                            <p:strVal val="0-#ppt_w/2"/>
                                          </p:val>
                                        </p:tav>
                                        <p:tav tm="100000">
                                          <p:val>
                                            <p:strVal val="#ppt_x"/>
                                          </p:val>
                                        </p:tav>
                                      </p:tavLst>
                                    </p:anim>
                                    <p:anim calcmode="lin" valueType="num">
                                      <p:cBhvr additive="base">
                                        <p:cTn id="8" dur="1500" fill="hold"/>
                                        <p:tgtEl>
                                          <p:spTgt spid="11"/>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63" presetClass="path" presetSubtype="0" accel="50000" decel="50000" fill="hold" nodeType="afterEffect">
                                  <p:stCondLst>
                                    <p:cond delay="0"/>
                                  </p:stCondLst>
                                  <p:childTnLst>
                                    <p:animMotion origin="layout" path="M -8.33333E-7 -4.07407E-6 L 1.01823 -0.00439 " pathEditMode="relative" rAng="0" ptsTypes="AA">
                                      <p:cBhvr>
                                        <p:cTn id="11" dur="2000" fill="hold"/>
                                        <p:tgtEl>
                                          <p:spTgt spid="11"/>
                                        </p:tgtEl>
                                        <p:attrNameLst>
                                          <p:attrName>ppt_x</p:attrName>
                                          <p:attrName>ppt_y</p:attrName>
                                        </p:attrNameLst>
                                      </p:cBhvr>
                                      <p:rCtr x="50911" y="-23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688C3-79D2-1599-0D65-BF67EF60B30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3A238EB-C1C7-0728-BA0F-606FB55E5BAF}"/>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9C6AEB45-881D-8D64-68CE-EEAD39A775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7650FE42-C3B9-5AF9-E80D-070F2BB289B1}"/>
              </a:ext>
            </a:extLst>
          </p:cNvPr>
          <p:cNvSpPr/>
          <p:nvPr/>
        </p:nvSpPr>
        <p:spPr>
          <a:xfrm>
            <a:off x="412886" y="269750"/>
            <a:ext cx="11366228" cy="6318500"/>
          </a:xfrm>
          <a:prstGeom prst="rect">
            <a:avLst/>
          </a:prstGeom>
          <a:solidFill>
            <a:schemeClr val="bg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01E88DA7-841B-8B7C-0938-1F4AF097159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0247" b="100000" l="0" r="100000">
                        <a14:foregroundMark x1="64631" y1="22963" x2="73113" y2="26543"/>
                        <a14:foregroundMark x1="20526" y1="90617" x2="41306" y2="99136"/>
                      </a14:backgroundRemoval>
                    </a14:imgEffect>
                  </a14:imgLayer>
                </a14:imgProps>
              </a:ext>
            </a:extLst>
          </a:blip>
          <a:srcRect l="3572" t="20414"/>
          <a:stretch/>
        </p:blipFill>
        <p:spPr>
          <a:xfrm>
            <a:off x="-944946" y="-884903"/>
            <a:ext cx="15065856" cy="9774740"/>
          </a:xfrm>
          <a:prstGeom prst="rect">
            <a:avLst/>
          </a:prstGeom>
        </p:spPr>
      </p:pic>
      <p:sp>
        <p:nvSpPr>
          <p:cNvPr id="8" name="TextBox 7">
            <a:extLst>
              <a:ext uri="{FF2B5EF4-FFF2-40B4-BE49-F238E27FC236}">
                <a16:creationId xmlns:a16="http://schemas.microsoft.com/office/drawing/2014/main" id="{2E479A04-84EB-64E2-1F5D-ACBF2A109641}"/>
              </a:ext>
            </a:extLst>
          </p:cNvPr>
          <p:cNvSpPr txBox="1"/>
          <p:nvPr/>
        </p:nvSpPr>
        <p:spPr>
          <a:xfrm>
            <a:off x="0" y="0"/>
            <a:ext cx="5592148" cy="1107996"/>
          </a:xfrm>
          <a:prstGeom prst="rect">
            <a:avLst/>
          </a:prstGeom>
        </p:spPr>
        <p:style>
          <a:lnRef idx="0">
            <a:schemeClr val="accent4"/>
          </a:lnRef>
          <a:fillRef idx="3">
            <a:schemeClr val="accent4"/>
          </a:fillRef>
          <a:effectRef idx="3">
            <a:schemeClr val="accent4"/>
          </a:effectRef>
          <a:fontRef idx="minor">
            <a:schemeClr val="lt1"/>
          </a:fontRef>
        </p:style>
        <p:txBody>
          <a:bodyPr wrap="square">
            <a:spAutoFit/>
          </a:bodyPr>
          <a:lstStyle/>
          <a:p>
            <a:pPr algn="just"/>
            <a:r>
              <a:rPr lang="en-US" sz="6600" b="1" i="0" dirty="0" err="1">
                <a:solidFill>
                  <a:srgbClr val="000000"/>
                </a:solidFill>
                <a:effectLst/>
                <a:latin typeface="Open Sans" panose="020B0606030504020204" pitchFamily="34" charset="0"/>
              </a:rPr>
              <a:t>Luyện</a:t>
            </a:r>
            <a:r>
              <a:rPr lang="en-US" sz="6600" b="1" i="0" dirty="0">
                <a:solidFill>
                  <a:srgbClr val="000000"/>
                </a:solidFill>
                <a:effectLst/>
                <a:latin typeface="Open Sans" panose="020B0606030504020204" pitchFamily="34" charset="0"/>
              </a:rPr>
              <a:t> </a:t>
            </a:r>
            <a:r>
              <a:rPr lang="en-US" sz="6600" b="1" i="0" dirty="0" err="1">
                <a:solidFill>
                  <a:srgbClr val="000000"/>
                </a:solidFill>
                <a:effectLst/>
                <a:latin typeface="Open Sans" panose="020B0606030504020204" pitchFamily="34" charset="0"/>
              </a:rPr>
              <a:t>tập</a:t>
            </a:r>
            <a:r>
              <a:rPr lang="en-US" sz="6600" b="1" i="0" dirty="0">
                <a:solidFill>
                  <a:srgbClr val="000000"/>
                </a:solidFill>
                <a:effectLst/>
                <a:latin typeface="Open Sans" panose="020B0606030504020204" pitchFamily="34" charset="0"/>
              </a:rPr>
              <a:t> 1: </a:t>
            </a:r>
            <a:endParaRPr lang="vi-VN" sz="6600" b="1" i="0" dirty="0">
              <a:solidFill>
                <a:srgbClr val="000000"/>
              </a:solidFill>
              <a:effectLst/>
              <a:latin typeface="Open Sans" panose="020B0606030504020204" pitchFamily="34" charset="0"/>
            </a:endParaRPr>
          </a:p>
        </p:txBody>
      </p:sp>
      <p:sp>
        <p:nvSpPr>
          <p:cNvPr id="9" name="Rectangle 8">
            <a:extLst>
              <a:ext uri="{FF2B5EF4-FFF2-40B4-BE49-F238E27FC236}">
                <a16:creationId xmlns:a16="http://schemas.microsoft.com/office/drawing/2014/main" id="{5C4C73A2-DCF0-B6E4-CF38-9E1A487C77AF}"/>
              </a:ext>
            </a:extLst>
          </p:cNvPr>
          <p:cNvSpPr/>
          <p:nvPr/>
        </p:nvSpPr>
        <p:spPr>
          <a:xfrm>
            <a:off x="1294171" y="1154108"/>
            <a:ext cx="9603658" cy="490106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4400" dirty="0">
                <a:solidFill>
                  <a:srgbClr val="000000"/>
                </a:solidFill>
                <a:latin typeface="+mj-lt"/>
              </a:rPr>
              <a:t>Quãng đường từ thành phố A đến thành phố B của một nước ở châu Âu dài 180 </a:t>
            </a:r>
            <a:r>
              <a:rPr lang="vi-VN" sz="4400" dirty="0" err="1">
                <a:solidFill>
                  <a:srgbClr val="000000"/>
                </a:solidFill>
                <a:latin typeface="+mj-lt"/>
              </a:rPr>
              <a:t>km</a:t>
            </a:r>
            <a:r>
              <a:rPr lang="vi-VN" sz="4400" dirty="0">
                <a:solidFill>
                  <a:srgbClr val="000000"/>
                </a:solidFill>
                <a:latin typeface="+mj-lt"/>
              </a:rPr>
              <a:t>.</a:t>
            </a:r>
          </a:p>
          <a:p>
            <a:pPr algn="just"/>
            <a:r>
              <a:rPr lang="vi-VN" sz="4400" dirty="0">
                <a:solidFill>
                  <a:srgbClr val="000000"/>
                </a:solidFill>
                <a:latin typeface="+mj-lt"/>
              </a:rPr>
              <a:t>a) Thời gian đi từ A đến B bằng ô tô với vận tốc 80 </a:t>
            </a:r>
            <a:r>
              <a:rPr lang="vi-VN" sz="4400" dirty="0" err="1">
                <a:solidFill>
                  <a:srgbClr val="000000"/>
                </a:solidFill>
                <a:latin typeface="+mj-lt"/>
              </a:rPr>
              <a:t>km</a:t>
            </a:r>
            <a:r>
              <a:rPr lang="vi-VN" sz="4400" dirty="0">
                <a:solidFill>
                  <a:srgbClr val="000000"/>
                </a:solidFill>
                <a:latin typeface="+mj-lt"/>
              </a:rPr>
              <a:t>/giờ là .......</a:t>
            </a:r>
          </a:p>
          <a:p>
            <a:pPr algn="just"/>
            <a:r>
              <a:rPr lang="vi-VN" sz="4400" dirty="0">
                <a:solidFill>
                  <a:srgbClr val="000000"/>
                </a:solidFill>
                <a:latin typeface="+mj-lt"/>
              </a:rPr>
              <a:t>b) Thời gian đi từ A đến B bằng tàu </a:t>
            </a:r>
            <a:r>
              <a:rPr lang="vi-VN" sz="4400" dirty="0" err="1">
                <a:solidFill>
                  <a:srgbClr val="000000"/>
                </a:solidFill>
                <a:latin typeface="+mj-lt"/>
              </a:rPr>
              <a:t>hoả</a:t>
            </a:r>
            <a:r>
              <a:rPr lang="vi-VN" sz="4400" dirty="0">
                <a:solidFill>
                  <a:srgbClr val="000000"/>
                </a:solidFill>
                <a:latin typeface="+mj-lt"/>
              </a:rPr>
              <a:t> cao tốc với vận tốc 300 </a:t>
            </a:r>
            <a:r>
              <a:rPr lang="vi-VN" sz="4400" dirty="0" err="1">
                <a:solidFill>
                  <a:srgbClr val="000000"/>
                </a:solidFill>
                <a:latin typeface="+mj-lt"/>
              </a:rPr>
              <a:t>km</a:t>
            </a:r>
            <a:r>
              <a:rPr lang="vi-VN" sz="4400" dirty="0">
                <a:solidFill>
                  <a:srgbClr val="000000"/>
                </a:solidFill>
                <a:latin typeface="+mj-lt"/>
              </a:rPr>
              <a:t>/giờ là .......</a:t>
            </a:r>
          </a:p>
        </p:txBody>
      </p:sp>
    </p:spTree>
    <p:extLst>
      <p:ext uri="{BB962C8B-B14F-4D97-AF65-F5344CB8AC3E}">
        <p14:creationId xmlns:p14="http://schemas.microsoft.com/office/powerpoint/2010/main" val="4171625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1250"/>
                                        <p:tgtEl>
                                          <p:spTgt spid="5"/>
                                        </p:tgtEl>
                                      </p:cBhvr>
                                    </p:animEffect>
                                  </p:childTnLst>
                                </p:cTn>
                              </p:par>
                              <p:par>
                                <p:cTn id="8" presetID="42"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anim calcmode="lin" valueType="num">
                                      <p:cBhvr>
                                        <p:cTn id="11" dur="1000" fill="hold"/>
                                        <p:tgtEl>
                                          <p:spTgt spid="6"/>
                                        </p:tgtEl>
                                        <p:attrNameLst>
                                          <p:attrName>ppt_x</p:attrName>
                                        </p:attrNameLst>
                                      </p:cBhvr>
                                      <p:tavLst>
                                        <p:tav tm="0">
                                          <p:val>
                                            <p:strVal val="#ppt_x"/>
                                          </p:val>
                                        </p:tav>
                                        <p:tav tm="100000">
                                          <p:val>
                                            <p:strVal val="#ppt_x"/>
                                          </p:val>
                                        </p:tav>
                                      </p:tavLst>
                                    </p:anim>
                                    <p:anim calcmode="lin" valueType="num">
                                      <p:cBhvr>
                                        <p:cTn id="12" dur="1000" fill="hold"/>
                                        <p:tgtEl>
                                          <p:spTgt spid="6"/>
                                        </p:tgtEl>
                                        <p:attrNameLst>
                                          <p:attrName>ppt_y</p:attrName>
                                        </p:attrNameLst>
                                      </p:cBhvr>
                                      <p:tavLst>
                                        <p:tav tm="0">
                                          <p:val>
                                            <p:strVal val="#ppt_y+.1"/>
                                          </p:val>
                                        </p:tav>
                                        <p:tav tm="100000">
                                          <p:val>
                                            <p:strVal val="#ppt_y"/>
                                          </p:val>
                                        </p:tav>
                                      </p:tavLst>
                                    </p:anim>
                                  </p:childTnLst>
                                </p:cTn>
                              </p:par>
                              <p:par>
                                <p:cTn id="13" presetID="10"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674F4A1-2D01-4F51-B303-61A9F91525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97F687D2-F303-4E2F-9458-6EB5A2450165}"/>
              </a:ext>
            </a:extLst>
          </p:cNvPr>
          <p:cNvSpPr/>
          <p:nvPr/>
        </p:nvSpPr>
        <p:spPr>
          <a:xfrm>
            <a:off x="98314" y="20048"/>
            <a:ext cx="11995355" cy="6858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latin typeface="Times New Roman" panose="02020603050405020304" pitchFamily="18" charset="0"/>
              <a:cs typeface="Times New Roman" panose="02020603050405020304" pitchFamily="18" charset="0"/>
            </a:endParaRPr>
          </a:p>
        </p:txBody>
      </p:sp>
      <p:sp>
        <p:nvSpPr>
          <p:cNvPr id="15" name="Text Box 30">
            <a:extLst>
              <a:ext uri="{FF2B5EF4-FFF2-40B4-BE49-F238E27FC236}">
                <a16:creationId xmlns:a16="http://schemas.microsoft.com/office/drawing/2014/main" id="{279AB02F-4FDE-4E52-860E-228B62D0FBD7}"/>
              </a:ext>
            </a:extLst>
          </p:cNvPr>
          <p:cNvSpPr txBox="1">
            <a:spLocks noChangeArrowheads="1"/>
          </p:cNvSpPr>
          <p:nvPr/>
        </p:nvSpPr>
        <p:spPr bwMode="auto">
          <a:xfrm>
            <a:off x="4680148" y="21728"/>
            <a:ext cx="2418735"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b="1">
                <a:solidFill>
                  <a:schemeClr val="tx1"/>
                </a:solidFill>
                <a:latin typeface="Times New Roman" panose="02020603050405020304" pitchFamily="18" charset="0"/>
              </a:defRPr>
            </a:lvl1pPr>
            <a:lvl2pPr marL="742950" indent="-285750">
              <a:defRPr b="1">
                <a:solidFill>
                  <a:schemeClr val="tx1"/>
                </a:solidFill>
                <a:latin typeface="Times New Roman" panose="02020603050405020304" pitchFamily="18" charset="0"/>
              </a:defRPr>
            </a:lvl2pPr>
            <a:lvl3pPr marL="1143000" indent="-228600">
              <a:defRPr b="1">
                <a:solidFill>
                  <a:schemeClr val="tx1"/>
                </a:solidFill>
                <a:latin typeface="Times New Roman" panose="02020603050405020304" pitchFamily="18" charset="0"/>
              </a:defRPr>
            </a:lvl3pPr>
            <a:lvl4pPr marL="1600200" indent="-228600">
              <a:defRPr b="1">
                <a:solidFill>
                  <a:schemeClr val="tx1"/>
                </a:solidFill>
                <a:latin typeface="Times New Roman" panose="02020603050405020304" pitchFamily="18" charset="0"/>
              </a:defRPr>
            </a:lvl4pPr>
            <a:lvl5pPr marL="2057400" indent="-22860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eaLnBrk="1" hangingPunct="1">
              <a:spcBef>
                <a:spcPct val="50000"/>
              </a:spcBef>
            </a:pPr>
            <a:r>
              <a:rPr lang="vi-VN" altLang="en-US" sz="4400" i="1" u="sng" dirty="0">
                <a:solidFill>
                  <a:srgbClr val="FF198C"/>
                </a:solidFill>
                <a:cs typeface="Times New Roman" panose="02020603050405020304" pitchFamily="18" charset="0"/>
              </a:rPr>
              <a:t>Bài giải </a:t>
            </a:r>
            <a:endParaRPr lang="en-US" altLang="en-US" sz="4400" i="1" u="sng" dirty="0">
              <a:solidFill>
                <a:srgbClr val="FF198C"/>
              </a:solidFill>
              <a:cs typeface="Times New Roman" panose="02020603050405020304" pitchFamily="18" charset="0"/>
            </a:endParaRPr>
          </a:p>
        </p:txBody>
      </p:sp>
      <p:sp>
        <p:nvSpPr>
          <p:cNvPr id="16" name="Text Box 31">
            <a:extLst>
              <a:ext uri="{FF2B5EF4-FFF2-40B4-BE49-F238E27FC236}">
                <a16:creationId xmlns:a16="http://schemas.microsoft.com/office/drawing/2014/main" id="{D40FB281-B140-48CD-A361-A9C47D55E824}"/>
              </a:ext>
            </a:extLst>
          </p:cNvPr>
          <p:cNvSpPr txBox="1">
            <a:spLocks noChangeArrowheads="1"/>
          </p:cNvSpPr>
          <p:nvPr/>
        </p:nvSpPr>
        <p:spPr bwMode="auto">
          <a:xfrm>
            <a:off x="646153" y="966787"/>
            <a:ext cx="10821019" cy="2677656"/>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lvl1pPr>
              <a:defRPr b="1">
                <a:solidFill>
                  <a:schemeClr val="tx1"/>
                </a:solidFill>
                <a:latin typeface="Times New Roman" panose="02020603050405020304" pitchFamily="18" charset="0"/>
              </a:defRPr>
            </a:lvl1pPr>
            <a:lvl2pPr marL="742950" indent="-285750">
              <a:defRPr b="1">
                <a:solidFill>
                  <a:schemeClr val="tx1"/>
                </a:solidFill>
                <a:latin typeface="Times New Roman" panose="02020603050405020304" pitchFamily="18" charset="0"/>
              </a:defRPr>
            </a:lvl2pPr>
            <a:lvl3pPr marL="1143000" indent="-228600">
              <a:defRPr b="1">
                <a:solidFill>
                  <a:schemeClr val="tx1"/>
                </a:solidFill>
                <a:latin typeface="Times New Roman" panose="02020603050405020304" pitchFamily="18" charset="0"/>
              </a:defRPr>
            </a:lvl3pPr>
            <a:lvl4pPr marL="1600200" indent="-228600">
              <a:defRPr b="1">
                <a:solidFill>
                  <a:schemeClr val="tx1"/>
                </a:solidFill>
                <a:latin typeface="Times New Roman" panose="02020603050405020304" pitchFamily="18" charset="0"/>
              </a:defRPr>
            </a:lvl4pPr>
            <a:lvl5pPr marL="2057400" indent="-22860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algn="ctr">
              <a:spcBef>
                <a:spcPct val="50000"/>
              </a:spcBef>
            </a:pPr>
            <a:r>
              <a:rPr lang="vi-VN" altLang="en-US" sz="4800" dirty="0">
                <a:latin typeface="+mj-lt"/>
                <a:cs typeface="Times New Roman" panose="02020603050405020304" pitchFamily="18" charset="0"/>
              </a:rPr>
              <a:t>a)      180</a:t>
            </a:r>
            <a:r>
              <a:rPr lang="en-US" altLang="en-US" sz="4800" dirty="0">
                <a:latin typeface="+mj-lt"/>
                <a:cs typeface="Times New Roman" panose="02020603050405020304" pitchFamily="18" charset="0"/>
              </a:rPr>
              <a:t>     :        </a:t>
            </a:r>
            <a:r>
              <a:rPr lang="vi-VN" altLang="en-US" sz="4800" dirty="0">
                <a:latin typeface="+mj-lt"/>
                <a:cs typeface="Times New Roman" panose="02020603050405020304" pitchFamily="18" charset="0"/>
              </a:rPr>
              <a:t>80</a:t>
            </a:r>
            <a:r>
              <a:rPr lang="en-US" altLang="en-US" sz="4800" dirty="0">
                <a:latin typeface="+mj-lt"/>
                <a:cs typeface="Times New Roman" panose="02020603050405020304" pitchFamily="18" charset="0"/>
              </a:rPr>
              <a:t>       =    </a:t>
            </a:r>
            <a:r>
              <a:rPr lang="vi-VN" altLang="en-US" sz="4800" dirty="0">
                <a:latin typeface="+mj-lt"/>
                <a:cs typeface="Times New Roman" panose="02020603050405020304" pitchFamily="18" charset="0"/>
              </a:rPr>
              <a:t>2,25</a:t>
            </a:r>
            <a:r>
              <a:rPr lang="en-US" altLang="en-US" sz="4800" dirty="0">
                <a:latin typeface="+mj-lt"/>
                <a:cs typeface="Times New Roman" panose="02020603050405020304" pitchFamily="18" charset="0"/>
              </a:rPr>
              <a:t> (</a:t>
            </a:r>
            <a:r>
              <a:rPr lang="en-US" altLang="en-US" sz="4800" dirty="0" err="1">
                <a:latin typeface="+mj-lt"/>
                <a:cs typeface="Times New Roman" panose="02020603050405020304" pitchFamily="18" charset="0"/>
              </a:rPr>
              <a:t>giờ</a:t>
            </a:r>
            <a:r>
              <a:rPr lang="en-US" altLang="en-US" sz="4800" dirty="0">
                <a:latin typeface="+mj-lt"/>
                <a:cs typeface="Times New Roman" panose="02020603050405020304" pitchFamily="18" charset="0"/>
              </a:rPr>
              <a:t>)</a:t>
            </a:r>
            <a:r>
              <a:rPr lang="vi-VN" sz="4800" i="0" dirty="0">
                <a:solidFill>
                  <a:srgbClr val="000000"/>
                </a:solidFill>
                <a:effectLst/>
                <a:latin typeface="+mj-lt"/>
                <a:cs typeface="Times New Roman" panose="02020603050405020304" pitchFamily="18" charset="0"/>
              </a:rPr>
              <a:t> </a:t>
            </a:r>
          </a:p>
          <a:p>
            <a:pPr algn="ctr" eaLnBrk="1" hangingPunct="1">
              <a:spcBef>
                <a:spcPct val="50000"/>
              </a:spcBef>
            </a:pPr>
            <a:r>
              <a:rPr lang="en-US" sz="4800" i="0" dirty="0" err="1">
                <a:solidFill>
                  <a:srgbClr val="000000"/>
                </a:solidFill>
                <a:effectLst/>
                <a:latin typeface="+mj-lt"/>
              </a:rPr>
              <a:t>Thời</a:t>
            </a:r>
            <a:r>
              <a:rPr lang="en-US" sz="4800" i="0" dirty="0">
                <a:solidFill>
                  <a:srgbClr val="000000"/>
                </a:solidFill>
                <a:effectLst/>
                <a:latin typeface="+mj-lt"/>
              </a:rPr>
              <a:t> </a:t>
            </a:r>
            <a:r>
              <a:rPr lang="en-US" sz="4800" i="0" dirty="0" err="1">
                <a:solidFill>
                  <a:srgbClr val="000000"/>
                </a:solidFill>
                <a:effectLst/>
                <a:latin typeface="+mj-lt"/>
              </a:rPr>
              <a:t>gian</a:t>
            </a:r>
            <a:r>
              <a:rPr lang="en-US" sz="4800" i="0" dirty="0">
                <a:solidFill>
                  <a:srgbClr val="000000"/>
                </a:solidFill>
                <a:effectLst/>
                <a:latin typeface="+mj-lt"/>
              </a:rPr>
              <a:t> </a:t>
            </a:r>
            <a:r>
              <a:rPr lang="en-US" sz="4800" i="0" dirty="0" err="1">
                <a:solidFill>
                  <a:srgbClr val="000000"/>
                </a:solidFill>
                <a:effectLst/>
                <a:latin typeface="+mj-lt"/>
              </a:rPr>
              <a:t>đi</a:t>
            </a:r>
            <a:r>
              <a:rPr lang="en-US" sz="4800" i="0" dirty="0">
                <a:solidFill>
                  <a:srgbClr val="000000"/>
                </a:solidFill>
                <a:effectLst/>
                <a:latin typeface="+mj-lt"/>
              </a:rPr>
              <a:t> </a:t>
            </a:r>
            <a:r>
              <a:rPr lang="en-US" sz="4800" i="0" dirty="0" err="1">
                <a:solidFill>
                  <a:srgbClr val="000000"/>
                </a:solidFill>
                <a:effectLst/>
                <a:latin typeface="+mj-lt"/>
              </a:rPr>
              <a:t>từ</a:t>
            </a:r>
            <a:r>
              <a:rPr lang="en-US" sz="4800" i="0" dirty="0">
                <a:solidFill>
                  <a:srgbClr val="000000"/>
                </a:solidFill>
                <a:effectLst/>
                <a:latin typeface="+mj-lt"/>
              </a:rPr>
              <a:t> A </a:t>
            </a:r>
            <a:r>
              <a:rPr lang="en-US" sz="4800" i="0" dirty="0" err="1">
                <a:solidFill>
                  <a:srgbClr val="000000"/>
                </a:solidFill>
                <a:effectLst/>
                <a:latin typeface="+mj-lt"/>
              </a:rPr>
              <a:t>đến</a:t>
            </a:r>
            <a:r>
              <a:rPr lang="en-US" sz="4800" i="0" dirty="0">
                <a:solidFill>
                  <a:srgbClr val="000000"/>
                </a:solidFill>
                <a:effectLst/>
                <a:latin typeface="+mj-lt"/>
              </a:rPr>
              <a:t> B </a:t>
            </a:r>
            <a:r>
              <a:rPr lang="en-US" sz="4800" i="0" dirty="0" err="1">
                <a:solidFill>
                  <a:srgbClr val="000000"/>
                </a:solidFill>
                <a:effectLst/>
                <a:latin typeface="+mj-lt"/>
              </a:rPr>
              <a:t>bằng</a:t>
            </a:r>
            <a:r>
              <a:rPr lang="en-US" sz="4800" i="0" dirty="0">
                <a:solidFill>
                  <a:srgbClr val="000000"/>
                </a:solidFill>
                <a:effectLst/>
                <a:latin typeface="+mj-lt"/>
              </a:rPr>
              <a:t> ô </a:t>
            </a:r>
            <a:r>
              <a:rPr lang="en-US" sz="4800" i="0" dirty="0" err="1">
                <a:solidFill>
                  <a:srgbClr val="000000"/>
                </a:solidFill>
                <a:effectLst/>
                <a:latin typeface="+mj-lt"/>
              </a:rPr>
              <a:t>tô</a:t>
            </a:r>
            <a:r>
              <a:rPr lang="en-US" sz="4800" i="0" dirty="0">
                <a:solidFill>
                  <a:srgbClr val="000000"/>
                </a:solidFill>
                <a:effectLst/>
                <a:latin typeface="+mj-lt"/>
              </a:rPr>
              <a:t> </a:t>
            </a:r>
            <a:r>
              <a:rPr lang="en-US" sz="4800" i="0" dirty="0" err="1">
                <a:solidFill>
                  <a:srgbClr val="000000"/>
                </a:solidFill>
                <a:effectLst/>
                <a:latin typeface="+mj-lt"/>
              </a:rPr>
              <a:t>với</a:t>
            </a:r>
            <a:r>
              <a:rPr lang="en-US" sz="4800" i="0" dirty="0">
                <a:solidFill>
                  <a:srgbClr val="000000"/>
                </a:solidFill>
                <a:effectLst/>
                <a:latin typeface="+mj-lt"/>
              </a:rPr>
              <a:t> </a:t>
            </a:r>
            <a:r>
              <a:rPr lang="en-US" sz="4800" i="0" dirty="0" err="1">
                <a:solidFill>
                  <a:srgbClr val="000000"/>
                </a:solidFill>
                <a:effectLst/>
                <a:latin typeface="+mj-lt"/>
              </a:rPr>
              <a:t>vận</a:t>
            </a:r>
            <a:r>
              <a:rPr lang="en-US" sz="4800" i="0" dirty="0">
                <a:solidFill>
                  <a:srgbClr val="000000"/>
                </a:solidFill>
                <a:effectLst/>
                <a:latin typeface="+mj-lt"/>
              </a:rPr>
              <a:t> </a:t>
            </a:r>
            <a:r>
              <a:rPr lang="en-US" sz="4800" i="0" dirty="0" err="1">
                <a:solidFill>
                  <a:srgbClr val="000000"/>
                </a:solidFill>
                <a:effectLst/>
                <a:latin typeface="+mj-lt"/>
              </a:rPr>
              <a:t>tốc</a:t>
            </a:r>
            <a:r>
              <a:rPr lang="en-US" sz="4800" i="0" dirty="0">
                <a:solidFill>
                  <a:srgbClr val="000000"/>
                </a:solidFill>
                <a:effectLst/>
                <a:latin typeface="+mj-lt"/>
              </a:rPr>
              <a:t> 80 km/</a:t>
            </a:r>
            <a:r>
              <a:rPr lang="en-US" sz="4800" i="0" dirty="0" err="1">
                <a:solidFill>
                  <a:srgbClr val="000000"/>
                </a:solidFill>
                <a:effectLst/>
                <a:latin typeface="+mj-lt"/>
              </a:rPr>
              <a:t>giờ</a:t>
            </a:r>
            <a:r>
              <a:rPr lang="en-US" sz="4800" i="0" dirty="0">
                <a:solidFill>
                  <a:srgbClr val="000000"/>
                </a:solidFill>
                <a:effectLst/>
                <a:latin typeface="+mj-lt"/>
              </a:rPr>
              <a:t> </a:t>
            </a:r>
            <a:r>
              <a:rPr lang="en-US" sz="4800" i="0" dirty="0" err="1">
                <a:solidFill>
                  <a:srgbClr val="000000"/>
                </a:solidFill>
                <a:effectLst/>
                <a:latin typeface="+mj-lt"/>
              </a:rPr>
              <a:t>là</a:t>
            </a:r>
            <a:r>
              <a:rPr lang="vi-VN" sz="4800" i="0" dirty="0">
                <a:solidFill>
                  <a:srgbClr val="000000"/>
                </a:solidFill>
                <a:effectLst/>
                <a:latin typeface="+mj-lt"/>
              </a:rPr>
              <a:t> </a:t>
            </a:r>
            <a:r>
              <a:rPr lang="vi-VN" sz="4800" i="0" dirty="0">
                <a:solidFill>
                  <a:srgbClr val="FFFF00"/>
                </a:solidFill>
                <a:effectLst/>
                <a:highlight>
                  <a:srgbClr val="FF0000"/>
                </a:highlight>
                <a:latin typeface="+mj-lt"/>
              </a:rPr>
              <a:t>2,25</a:t>
            </a:r>
            <a:r>
              <a:rPr lang="vi-VN" sz="4800" i="0" dirty="0">
                <a:solidFill>
                  <a:srgbClr val="000000"/>
                </a:solidFill>
                <a:effectLst/>
                <a:latin typeface="+mj-lt"/>
              </a:rPr>
              <a:t> giờ</a:t>
            </a:r>
            <a:endParaRPr lang="en-US" altLang="en-US" sz="4800" dirty="0">
              <a:latin typeface="+mj-lt"/>
              <a:cs typeface="Times New Roman" panose="02020603050405020304" pitchFamily="18" charset="0"/>
            </a:endParaRPr>
          </a:p>
        </p:txBody>
      </p:sp>
      <p:sp>
        <p:nvSpPr>
          <p:cNvPr id="3" name="TextBox 2">
            <a:extLst>
              <a:ext uri="{FF2B5EF4-FFF2-40B4-BE49-F238E27FC236}">
                <a16:creationId xmlns:a16="http://schemas.microsoft.com/office/drawing/2014/main" id="{5516E17F-3A95-EB72-9F00-057619B9B5CA}"/>
              </a:ext>
            </a:extLst>
          </p:cNvPr>
          <p:cNvSpPr txBox="1"/>
          <p:nvPr/>
        </p:nvSpPr>
        <p:spPr>
          <a:xfrm>
            <a:off x="646152" y="3989338"/>
            <a:ext cx="10821019" cy="2308324"/>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vi-VN" sz="4800" b="1" dirty="0">
                <a:latin typeface="+mj-lt"/>
                <a:cs typeface="Times New Roman" panose="02020603050405020304" pitchFamily="18" charset="0"/>
              </a:rPr>
              <a:t>b) </a:t>
            </a:r>
            <a:r>
              <a:rPr lang="en-US" sz="4800" b="1" dirty="0">
                <a:latin typeface="+mj-lt"/>
                <a:cs typeface="Times New Roman" panose="02020603050405020304" pitchFamily="18" charset="0"/>
              </a:rPr>
              <a:t>   </a:t>
            </a:r>
            <a:r>
              <a:rPr lang="en-US" sz="4800" b="1" i="0" dirty="0">
                <a:solidFill>
                  <a:srgbClr val="000000"/>
                </a:solidFill>
                <a:effectLst/>
                <a:latin typeface="+mj-lt"/>
                <a:cs typeface="Times New Roman" panose="02020603050405020304" pitchFamily="18" charset="0"/>
              </a:rPr>
              <a:t>180 </a:t>
            </a:r>
            <a:r>
              <a:rPr lang="vi-VN" sz="4800" b="1" i="0" dirty="0">
                <a:solidFill>
                  <a:srgbClr val="000000"/>
                </a:solidFill>
                <a:effectLst/>
                <a:latin typeface="+mj-lt"/>
                <a:cs typeface="Times New Roman" panose="02020603050405020304" pitchFamily="18" charset="0"/>
              </a:rPr>
              <a:t>   </a:t>
            </a:r>
            <a:r>
              <a:rPr lang="en-US" sz="4800" b="1" i="0" dirty="0">
                <a:solidFill>
                  <a:srgbClr val="000000"/>
                </a:solidFill>
                <a:effectLst/>
                <a:latin typeface="+mj-lt"/>
                <a:cs typeface="Times New Roman" panose="02020603050405020304" pitchFamily="18" charset="0"/>
              </a:rPr>
              <a:t>    : </a:t>
            </a:r>
            <a:r>
              <a:rPr lang="vi-VN" sz="4800" b="1" i="0" dirty="0">
                <a:solidFill>
                  <a:srgbClr val="000000"/>
                </a:solidFill>
                <a:effectLst/>
                <a:latin typeface="+mj-lt"/>
                <a:cs typeface="Times New Roman" panose="02020603050405020304" pitchFamily="18" charset="0"/>
              </a:rPr>
              <a:t>     </a:t>
            </a:r>
            <a:r>
              <a:rPr lang="en-US" sz="4800" b="1" i="0" dirty="0">
                <a:solidFill>
                  <a:srgbClr val="000000"/>
                </a:solidFill>
                <a:effectLst/>
                <a:latin typeface="+mj-lt"/>
                <a:cs typeface="Times New Roman" panose="02020603050405020304" pitchFamily="18" charset="0"/>
              </a:rPr>
              <a:t>300 </a:t>
            </a:r>
            <a:r>
              <a:rPr lang="vi-VN" sz="4800" b="1" i="0" dirty="0">
                <a:solidFill>
                  <a:srgbClr val="000000"/>
                </a:solidFill>
                <a:effectLst/>
                <a:latin typeface="+mj-lt"/>
                <a:cs typeface="Times New Roman" panose="02020603050405020304" pitchFamily="18" charset="0"/>
              </a:rPr>
              <a:t>   </a:t>
            </a:r>
            <a:r>
              <a:rPr lang="en-US" sz="4800" b="1" dirty="0">
                <a:solidFill>
                  <a:srgbClr val="000000"/>
                </a:solidFill>
                <a:latin typeface="+mj-lt"/>
                <a:cs typeface="Times New Roman" panose="02020603050405020304" pitchFamily="18" charset="0"/>
              </a:rPr>
              <a:t> </a:t>
            </a:r>
            <a:r>
              <a:rPr lang="en-US" sz="4800" b="1" i="0" dirty="0">
                <a:solidFill>
                  <a:srgbClr val="000000"/>
                </a:solidFill>
                <a:effectLst/>
                <a:latin typeface="+mj-lt"/>
                <a:cs typeface="Times New Roman" panose="02020603050405020304" pitchFamily="18" charset="0"/>
              </a:rPr>
              <a:t>= </a:t>
            </a:r>
            <a:r>
              <a:rPr lang="vi-VN" sz="4800" b="1" i="0" dirty="0">
                <a:solidFill>
                  <a:srgbClr val="000000"/>
                </a:solidFill>
                <a:effectLst/>
                <a:latin typeface="+mj-lt"/>
                <a:cs typeface="Times New Roman" panose="02020603050405020304" pitchFamily="18" charset="0"/>
              </a:rPr>
              <a:t>      </a:t>
            </a:r>
            <a:r>
              <a:rPr lang="en-US" sz="4800" b="1" i="0" dirty="0">
                <a:solidFill>
                  <a:srgbClr val="000000"/>
                </a:solidFill>
                <a:effectLst/>
                <a:latin typeface="+mj-lt"/>
                <a:cs typeface="Times New Roman" panose="02020603050405020304" pitchFamily="18" charset="0"/>
              </a:rPr>
              <a:t>0,6 </a:t>
            </a:r>
            <a:r>
              <a:rPr lang="vi-VN" sz="4800" b="1" i="0" dirty="0">
                <a:solidFill>
                  <a:srgbClr val="000000"/>
                </a:solidFill>
                <a:effectLst/>
                <a:latin typeface="+mj-lt"/>
                <a:cs typeface="Times New Roman" panose="02020603050405020304" pitchFamily="18" charset="0"/>
              </a:rPr>
              <a:t>	  </a:t>
            </a:r>
            <a:r>
              <a:rPr lang="en-US" sz="4800" b="1" i="0" dirty="0">
                <a:solidFill>
                  <a:srgbClr val="000000"/>
                </a:solidFill>
                <a:effectLst/>
                <a:latin typeface="+mj-lt"/>
                <a:cs typeface="Times New Roman" panose="02020603050405020304" pitchFamily="18" charset="0"/>
              </a:rPr>
              <a:t>(</a:t>
            </a:r>
            <a:r>
              <a:rPr lang="en-US" sz="4800" b="1" i="0" dirty="0" err="1">
                <a:solidFill>
                  <a:srgbClr val="000000"/>
                </a:solidFill>
                <a:effectLst/>
                <a:latin typeface="+mj-lt"/>
                <a:cs typeface="Times New Roman" panose="02020603050405020304" pitchFamily="18" charset="0"/>
              </a:rPr>
              <a:t>giờ</a:t>
            </a:r>
            <a:r>
              <a:rPr lang="en-US" sz="4800" b="1" i="0" dirty="0">
                <a:solidFill>
                  <a:srgbClr val="000000"/>
                </a:solidFill>
                <a:effectLst/>
                <a:latin typeface="+mj-lt"/>
                <a:cs typeface="Times New Roman" panose="02020603050405020304" pitchFamily="18" charset="0"/>
              </a:rPr>
              <a:t>)</a:t>
            </a:r>
          </a:p>
          <a:p>
            <a:pPr algn="ctr"/>
            <a:r>
              <a:rPr lang="vi-VN" sz="4800" b="1" i="0" dirty="0">
                <a:solidFill>
                  <a:srgbClr val="000000"/>
                </a:solidFill>
                <a:effectLst/>
                <a:latin typeface="+mj-lt"/>
              </a:rPr>
              <a:t>    </a:t>
            </a:r>
            <a:r>
              <a:rPr lang="en-US" sz="4800" b="1" i="0" dirty="0" err="1">
                <a:solidFill>
                  <a:srgbClr val="000000"/>
                </a:solidFill>
                <a:effectLst/>
                <a:latin typeface="+mj-lt"/>
              </a:rPr>
              <a:t>Thời</a:t>
            </a:r>
            <a:r>
              <a:rPr lang="en-US" sz="4800" b="1" i="0" dirty="0">
                <a:solidFill>
                  <a:srgbClr val="000000"/>
                </a:solidFill>
                <a:effectLst/>
                <a:latin typeface="+mj-lt"/>
              </a:rPr>
              <a:t> </a:t>
            </a:r>
            <a:r>
              <a:rPr lang="en-US" sz="4800" b="1" i="0" dirty="0" err="1">
                <a:solidFill>
                  <a:srgbClr val="000000"/>
                </a:solidFill>
                <a:effectLst/>
                <a:latin typeface="+mj-lt"/>
              </a:rPr>
              <a:t>gian</a:t>
            </a:r>
            <a:r>
              <a:rPr lang="en-US" sz="4800" b="1" i="0" dirty="0">
                <a:solidFill>
                  <a:srgbClr val="000000"/>
                </a:solidFill>
                <a:effectLst/>
                <a:latin typeface="+mj-lt"/>
              </a:rPr>
              <a:t> </a:t>
            </a:r>
            <a:r>
              <a:rPr lang="en-US" sz="4800" b="1" i="0" dirty="0" err="1">
                <a:solidFill>
                  <a:srgbClr val="000000"/>
                </a:solidFill>
                <a:effectLst/>
                <a:latin typeface="+mj-lt"/>
              </a:rPr>
              <a:t>đi</a:t>
            </a:r>
            <a:r>
              <a:rPr lang="en-US" sz="4800" b="1" i="0" dirty="0">
                <a:solidFill>
                  <a:srgbClr val="000000"/>
                </a:solidFill>
                <a:effectLst/>
                <a:latin typeface="+mj-lt"/>
              </a:rPr>
              <a:t> </a:t>
            </a:r>
            <a:r>
              <a:rPr lang="en-US" sz="4800" b="1" i="0" dirty="0" err="1">
                <a:solidFill>
                  <a:srgbClr val="000000"/>
                </a:solidFill>
                <a:effectLst/>
                <a:latin typeface="+mj-lt"/>
              </a:rPr>
              <a:t>từ</a:t>
            </a:r>
            <a:r>
              <a:rPr lang="en-US" sz="4800" b="1" i="0" dirty="0">
                <a:solidFill>
                  <a:srgbClr val="000000"/>
                </a:solidFill>
                <a:effectLst/>
                <a:latin typeface="+mj-lt"/>
              </a:rPr>
              <a:t> A </a:t>
            </a:r>
            <a:r>
              <a:rPr lang="en-US" sz="4800" b="1" i="0" dirty="0" err="1">
                <a:solidFill>
                  <a:srgbClr val="000000"/>
                </a:solidFill>
                <a:effectLst/>
                <a:latin typeface="+mj-lt"/>
              </a:rPr>
              <a:t>đến</a:t>
            </a:r>
            <a:r>
              <a:rPr lang="en-US" sz="4800" b="1" i="0" dirty="0">
                <a:solidFill>
                  <a:srgbClr val="000000"/>
                </a:solidFill>
                <a:effectLst/>
                <a:latin typeface="+mj-lt"/>
              </a:rPr>
              <a:t> B </a:t>
            </a:r>
            <a:r>
              <a:rPr lang="en-US" sz="4800" b="1" i="0" dirty="0" err="1">
                <a:solidFill>
                  <a:srgbClr val="000000"/>
                </a:solidFill>
                <a:effectLst/>
                <a:latin typeface="+mj-lt"/>
              </a:rPr>
              <a:t>bằng</a:t>
            </a:r>
            <a:r>
              <a:rPr lang="en-US" sz="4800" b="1" i="0" dirty="0">
                <a:solidFill>
                  <a:srgbClr val="000000"/>
                </a:solidFill>
                <a:effectLst/>
                <a:latin typeface="+mj-lt"/>
              </a:rPr>
              <a:t> </a:t>
            </a:r>
            <a:r>
              <a:rPr lang="en-US" sz="4800" b="1" i="0" dirty="0" err="1">
                <a:solidFill>
                  <a:srgbClr val="000000"/>
                </a:solidFill>
                <a:effectLst/>
                <a:latin typeface="+mj-lt"/>
              </a:rPr>
              <a:t>tàu</a:t>
            </a:r>
            <a:r>
              <a:rPr lang="en-US" sz="4800" b="1" i="0" dirty="0">
                <a:solidFill>
                  <a:srgbClr val="000000"/>
                </a:solidFill>
                <a:effectLst/>
                <a:latin typeface="+mj-lt"/>
              </a:rPr>
              <a:t> </a:t>
            </a:r>
            <a:r>
              <a:rPr lang="en-US" sz="4800" b="1" i="0" dirty="0" err="1">
                <a:solidFill>
                  <a:srgbClr val="000000"/>
                </a:solidFill>
                <a:effectLst/>
                <a:latin typeface="+mj-lt"/>
              </a:rPr>
              <a:t>hoả</a:t>
            </a:r>
            <a:r>
              <a:rPr lang="en-US" sz="4800" b="1" i="0" dirty="0">
                <a:solidFill>
                  <a:srgbClr val="000000"/>
                </a:solidFill>
                <a:effectLst/>
                <a:latin typeface="+mj-lt"/>
              </a:rPr>
              <a:t> </a:t>
            </a:r>
            <a:r>
              <a:rPr lang="en-US" sz="4800" b="1" i="0" dirty="0" err="1">
                <a:solidFill>
                  <a:srgbClr val="000000"/>
                </a:solidFill>
                <a:effectLst/>
                <a:latin typeface="+mj-lt"/>
              </a:rPr>
              <a:t>cao</a:t>
            </a:r>
            <a:r>
              <a:rPr lang="en-US" sz="4800" b="1" i="0" dirty="0">
                <a:solidFill>
                  <a:srgbClr val="000000"/>
                </a:solidFill>
                <a:effectLst/>
                <a:latin typeface="+mj-lt"/>
              </a:rPr>
              <a:t> </a:t>
            </a:r>
            <a:r>
              <a:rPr lang="en-US" sz="4800" b="1" i="0" dirty="0" err="1">
                <a:solidFill>
                  <a:srgbClr val="000000"/>
                </a:solidFill>
                <a:effectLst/>
                <a:latin typeface="+mj-lt"/>
              </a:rPr>
              <a:t>tốc</a:t>
            </a:r>
            <a:r>
              <a:rPr lang="en-US" sz="4800" b="1" i="0" dirty="0">
                <a:solidFill>
                  <a:srgbClr val="000000"/>
                </a:solidFill>
                <a:effectLst/>
                <a:latin typeface="+mj-lt"/>
              </a:rPr>
              <a:t> </a:t>
            </a:r>
            <a:r>
              <a:rPr lang="en-US" sz="4800" b="1" i="0" dirty="0" err="1">
                <a:solidFill>
                  <a:srgbClr val="000000"/>
                </a:solidFill>
                <a:effectLst/>
                <a:latin typeface="+mj-lt"/>
              </a:rPr>
              <a:t>với</a:t>
            </a:r>
            <a:r>
              <a:rPr lang="en-US" sz="4800" b="1" i="0" dirty="0">
                <a:solidFill>
                  <a:srgbClr val="000000"/>
                </a:solidFill>
                <a:effectLst/>
                <a:latin typeface="+mj-lt"/>
              </a:rPr>
              <a:t> </a:t>
            </a:r>
            <a:r>
              <a:rPr lang="en-US" sz="4800" b="1" i="0" dirty="0" err="1">
                <a:solidFill>
                  <a:srgbClr val="000000"/>
                </a:solidFill>
                <a:effectLst/>
                <a:latin typeface="+mj-lt"/>
              </a:rPr>
              <a:t>vận</a:t>
            </a:r>
            <a:r>
              <a:rPr lang="en-US" sz="4800" b="1" i="0" dirty="0">
                <a:solidFill>
                  <a:srgbClr val="000000"/>
                </a:solidFill>
                <a:effectLst/>
                <a:latin typeface="+mj-lt"/>
              </a:rPr>
              <a:t> </a:t>
            </a:r>
            <a:r>
              <a:rPr lang="en-US" sz="4800" b="1" i="0" dirty="0" err="1">
                <a:solidFill>
                  <a:srgbClr val="000000"/>
                </a:solidFill>
                <a:effectLst/>
                <a:latin typeface="+mj-lt"/>
              </a:rPr>
              <a:t>tốc</a:t>
            </a:r>
            <a:r>
              <a:rPr lang="en-US" sz="4800" b="1" i="0" dirty="0">
                <a:solidFill>
                  <a:srgbClr val="000000"/>
                </a:solidFill>
                <a:effectLst/>
                <a:latin typeface="+mj-lt"/>
              </a:rPr>
              <a:t> 300 km/</a:t>
            </a:r>
            <a:r>
              <a:rPr lang="en-US" sz="4800" b="1" i="0" dirty="0" err="1">
                <a:solidFill>
                  <a:srgbClr val="000000"/>
                </a:solidFill>
                <a:effectLst/>
                <a:latin typeface="+mj-lt"/>
              </a:rPr>
              <a:t>giờ</a:t>
            </a:r>
            <a:r>
              <a:rPr lang="en-US" sz="4800" b="1" i="0" dirty="0">
                <a:solidFill>
                  <a:srgbClr val="000000"/>
                </a:solidFill>
                <a:effectLst/>
                <a:latin typeface="+mj-lt"/>
              </a:rPr>
              <a:t> </a:t>
            </a:r>
            <a:r>
              <a:rPr lang="en-US" sz="4800" b="1" i="0" dirty="0" err="1">
                <a:solidFill>
                  <a:srgbClr val="000000"/>
                </a:solidFill>
                <a:effectLst/>
                <a:latin typeface="+mj-lt"/>
              </a:rPr>
              <a:t>là</a:t>
            </a:r>
            <a:r>
              <a:rPr lang="en-US" sz="4800" b="1" i="0" dirty="0">
                <a:solidFill>
                  <a:srgbClr val="000000"/>
                </a:solidFill>
                <a:effectLst/>
                <a:latin typeface="+mj-lt"/>
              </a:rPr>
              <a:t> </a:t>
            </a:r>
            <a:r>
              <a:rPr lang="vi-VN" sz="4800" b="1" i="0" dirty="0">
                <a:solidFill>
                  <a:srgbClr val="FFFF00"/>
                </a:solidFill>
                <a:effectLst/>
                <a:highlight>
                  <a:srgbClr val="FF0000"/>
                </a:highlight>
                <a:latin typeface="+mj-lt"/>
              </a:rPr>
              <a:t>0,6</a:t>
            </a:r>
            <a:r>
              <a:rPr lang="vi-VN" sz="4800" b="1" i="0" dirty="0">
                <a:solidFill>
                  <a:srgbClr val="000000"/>
                </a:solidFill>
                <a:effectLst/>
                <a:latin typeface="+mj-lt"/>
              </a:rPr>
              <a:t> giờ</a:t>
            </a:r>
            <a:endParaRPr lang="en-US" sz="4800" b="1" i="0" dirty="0">
              <a:solidFill>
                <a:srgbClr val="000000"/>
              </a:solidFill>
              <a:effectLst/>
              <a:latin typeface="+mj-lt"/>
            </a:endParaRPr>
          </a:p>
        </p:txBody>
      </p:sp>
    </p:spTree>
    <p:extLst>
      <p:ext uri="{BB962C8B-B14F-4D97-AF65-F5344CB8AC3E}">
        <p14:creationId xmlns:p14="http://schemas.microsoft.com/office/powerpoint/2010/main" val="390522740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0.6|3.6|3.9|3.9|5.7"/>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420</TotalTime>
  <Words>821</Words>
  <Application>Microsoft Office PowerPoint</Application>
  <PresentationFormat>Widescreen</PresentationFormat>
  <Paragraphs>81</Paragraphs>
  <Slides>18</Slides>
  <Notes>4</Notes>
  <HiddenSlides>0</HiddenSlides>
  <MMClips>3</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18</vt:i4>
      </vt:variant>
    </vt:vector>
  </HeadingPairs>
  <TitlesOfParts>
    <vt:vector size="30" baseType="lpstr">
      <vt:lpstr>等线</vt:lpstr>
      <vt:lpstr>Aptos</vt:lpstr>
      <vt:lpstr>Aptos Display</vt:lpstr>
      <vt:lpstr>Arial</vt:lpstr>
      <vt:lpstr>Calibri</vt:lpstr>
      <vt:lpstr>Cambria Math</vt:lpstr>
      <vt:lpstr>iCiel Grandma</vt:lpstr>
      <vt:lpstr>Montserrat Medium</vt:lpstr>
      <vt:lpstr>Open Sans</vt:lpstr>
      <vt:lpstr>SVN-Blooming</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Lại Thị Sen</dc:creator>
  <cp:lastModifiedBy>Asus</cp:lastModifiedBy>
  <cp:revision>35</cp:revision>
  <dcterms:created xsi:type="dcterms:W3CDTF">2025-03-02T07:48:28Z</dcterms:created>
  <dcterms:modified xsi:type="dcterms:W3CDTF">2025-03-27T13:17:26Z</dcterms:modified>
</cp:coreProperties>
</file>