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1" r:id="rId3"/>
    <p:sldId id="257" r:id="rId4"/>
    <p:sldId id="282" r:id="rId5"/>
    <p:sldId id="283" r:id="rId6"/>
    <p:sldId id="260" r:id="rId7"/>
    <p:sldId id="261" r:id="rId8"/>
    <p:sldId id="262" r:id="rId9"/>
    <p:sldId id="263" r:id="rId10"/>
    <p:sldId id="284" r:id="rId11"/>
    <p:sldId id="285" r:id="rId12"/>
    <p:sldId id="265" r:id="rId13"/>
    <p:sldId id="272" r:id="rId14"/>
    <p:sldId id="273" r:id="rId15"/>
    <p:sldId id="270" r:id="rId16"/>
    <p:sldId id="286" r:id="rId17"/>
    <p:sldId id="271" r:id="rId18"/>
    <p:sldId id="268" r:id="rId19"/>
    <p:sldId id="269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E6BE"/>
    <a:srgbClr val="58B78C"/>
    <a:srgbClr val="FFFFCC"/>
    <a:srgbClr val="FFFFFF"/>
    <a:srgbClr val="94D0B3"/>
    <a:srgbClr val="CAE8DA"/>
    <a:srgbClr val="FDD1CF"/>
    <a:srgbClr val="FA817C"/>
    <a:srgbClr val="FFD6A5"/>
    <a:srgbClr val="FF7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84722" autoAdjust="0"/>
  </p:normalViewPr>
  <p:slideViewPr>
    <p:cSldViewPr snapToGrid="0">
      <p:cViewPr varScale="1">
        <p:scale>
          <a:sx n="61" d="100"/>
          <a:sy n="61" d="100"/>
        </p:scale>
        <p:origin x="97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B92FA-2E05-457C-A017-3414B87E15F1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8E0F6-547C-499D-AC86-CA4965D49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13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1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20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8E0F6-547C-499D-AC86-CA4965D498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72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36B46-36BC-4478-B36A-082DA06944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9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5C4B-B6B9-8072-2FD0-538686E9B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165B5-AA59-D255-D33D-D5BA0E71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14EDB-17B6-F0F9-D8F3-917E284C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E928-2F31-6293-75E1-0F57688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D903-3D7B-380D-07AD-C210C240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5B1E-0934-C6A2-2D3C-5270B8E1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D9F23-39CF-E44D-7EB2-331562E53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960B0-1009-F0E8-27D3-232F29A1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A946-CBB5-973A-528F-951F695A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BFA69-BAF4-FCDC-1303-7F8DDBC4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4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80C74-88E8-93DA-A241-43C088D6A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DCF78-3B88-12E7-F925-958F9C52E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2B11-6B62-8213-9294-55B7338D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6AFB3-5954-D95E-0678-8AE8D1B8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14E7-8C66-9C38-2824-9ECD9C3A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6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F736-CA71-81B6-5B9A-D20BB9CB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4B89-1AA8-6BE9-2E91-A8FC4D305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5FCB2-4051-99B3-374C-FD772F35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9D060-7F50-A03B-2872-770AA64D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7E2F3-3FA6-C1E7-34B7-46C655CE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01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ADF8-7941-CBD1-9306-28DF1CF8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E302E-8DBD-1F44-C182-DA348DD28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63B0-7DF4-1934-2427-60B5141D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9E4-0791-77D9-6FD2-F07F397B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60586-5D44-0434-DF1E-4A05FFC6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4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D27A-9B05-4186-1686-16356041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6D594-26EA-A490-15EA-0D43A6C6E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9D30F-44D0-7958-1E0C-DF139562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2C2E4-5365-FACF-A360-C9301AC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21D0-3984-2113-E0C4-F2D6A02E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E89CB-D637-DB8B-90AA-34ECA995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4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C5A1-AF2F-FEB5-A0AA-13B51B4E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9928-9A23-D884-E248-3006269B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9BAD3-7F0A-65AE-A7B5-20387F32F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10F2A-0594-2EBA-25AF-B80CAE284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09208-0BE3-5CF2-748E-BDCB0F345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1F54F-9E46-11DA-8B35-AD947C47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3904E-ADE9-0DFB-515D-4DD9E07E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B6E0E-5B7F-1BD1-2D5C-8721CC70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2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D43D-849B-0B36-009A-F5EAD2D9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B8028-8A57-F168-2112-7542D227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8A234-1C5C-FE41-EFFC-E93F775A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06236-C5F1-FFAC-A73C-E3A9A7F3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6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6F121-F66D-B278-3D91-F255ED89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051B4-8BC6-A053-9152-DD29A36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46DAB-AB9A-BE4A-AA76-3B4D13E5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1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09C2-C6BA-8F60-E77C-EBBF7D6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630A-0192-AEC0-15D8-0E646E1C0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0B6BB-5607-4A89-E99E-C57DEB533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CF6D0-AD31-44E2-0A9E-5B489A13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C7746-B8C2-D68E-D254-FB9E9109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36621-7649-10AB-5BC6-2DB0A45D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2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398E-186F-815B-EE09-32968372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7AEE9-6833-DD55-96D0-2BE08E47B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E2174-10A5-8FB8-02D3-66DD763B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FC6B5-E03E-DD84-0811-CBF0F614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6E0BE-504D-7409-7B0E-557B92A5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C5A00-427C-41B8-3D90-93F618FD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2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59FB75E-686C-6E1A-8A3C-AD3DE7DDC1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E77175-2FFD-EC72-E1B2-FAC376254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2AD05-2B2D-40A1-1FAB-22E1D9A72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3898F-8AE1-7B57-D234-C863AA9D7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3DDAC-6E9B-430E-B9F4-A3BA6EB391B2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357DF-1FCB-834A-4F61-B0059D547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5DF65-3592-E0A9-97CA-4BBAE30BC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600FFA-6D9A-1057-50CA-582E946622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91614" y="2370137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FF1831-35C6-0463-7A67-ABF27EDA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7186" y="2083593"/>
            <a:ext cx="3986213" cy="39862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C23886-0FBD-D8C7-CCFD-2889F8E9DFD4}"/>
              </a:ext>
            </a:extLst>
          </p:cNvPr>
          <p:cNvGrpSpPr/>
          <p:nvPr userDrawn="1"/>
        </p:nvGrpSpPr>
        <p:grpSpPr>
          <a:xfrm>
            <a:off x="-4892915" y="-1562987"/>
            <a:ext cx="5812651" cy="7646732"/>
            <a:chOff x="5845968" y="1485900"/>
            <a:chExt cx="5812651" cy="76467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DADE97D-E4D8-BAD8-0BE9-CFD241232A42}"/>
                </a:ext>
              </a:extLst>
            </p:cNvPr>
            <p:cNvGrpSpPr/>
            <p:nvPr/>
          </p:nvGrpSpPr>
          <p:grpSpPr>
            <a:xfrm>
              <a:off x="5867400" y="1485900"/>
              <a:ext cx="5791219" cy="3437535"/>
              <a:chOff x="3703495" y="3531534"/>
              <a:chExt cx="5791219" cy="3437535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208A745-0AB4-8245-CBAE-F5E65F2C460F}"/>
                  </a:ext>
                </a:extLst>
              </p:cNvPr>
              <p:cNvGrpSpPr/>
              <p:nvPr userDrawn="1"/>
            </p:nvGrpSpPr>
            <p:grpSpPr>
              <a:xfrm>
                <a:off x="3703495" y="6263336"/>
                <a:ext cx="5791219" cy="705733"/>
                <a:chOff x="6278216" y="4213444"/>
                <a:chExt cx="4342410" cy="638461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1CD8EAE-36D6-A491-081D-7309733B4966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59D6DDE-B18D-2461-C5BA-E5A8C21B251F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3171C56-45B8-DC08-319C-58E2D49CB16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0515" y="4124951"/>
                <a:ext cx="2701980" cy="215024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74213E0-38A9-0F60-DAC7-482877A767BF}"/>
                  </a:ext>
                </a:extLst>
              </p:cNvPr>
              <p:cNvSpPr txBox="1"/>
              <p:nvPr/>
            </p:nvSpPr>
            <p:spPr>
              <a:xfrm>
                <a:off x="4367952" y="3531534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4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2528BE-BD11-CF8A-7AB1-7755BB8B6384}"/>
                </a:ext>
              </a:extLst>
            </p:cNvPr>
            <p:cNvGrpSpPr/>
            <p:nvPr/>
          </p:nvGrpSpPr>
          <p:grpSpPr>
            <a:xfrm>
              <a:off x="5845968" y="5588762"/>
              <a:ext cx="5791219" cy="3543870"/>
              <a:chOff x="10897746" y="3487830"/>
              <a:chExt cx="5791219" cy="354387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819C5B5-8B96-8747-4104-D257661D1724}"/>
                  </a:ext>
                </a:extLst>
              </p:cNvPr>
              <p:cNvGrpSpPr/>
              <p:nvPr/>
            </p:nvGrpSpPr>
            <p:grpSpPr>
              <a:xfrm>
                <a:off x="10897746" y="6325967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EB6F536-8B9B-6243-ABAB-EA892CDB0EC8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5AA8539-2047-4BCD-FB3A-37A418CA7F1D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D11445-E697-7FF8-CD3A-3508F0741A36}"/>
                  </a:ext>
                </a:extLst>
              </p:cNvPr>
              <p:cNvSpPr txBox="1"/>
              <p:nvPr/>
            </p:nvSpPr>
            <p:spPr>
              <a:xfrm>
                <a:off x="11610970" y="3487830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5</a:t>
                </a:r>
              </a:p>
            </p:txBody>
          </p:sp>
          <p:pic>
            <p:nvPicPr>
              <p:cNvPr id="15" name="Picture 14" descr="A black square with circles and a logo&#10;&#10;Description automatically generated">
                <a:extLst>
                  <a:ext uri="{FF2B5EF4-FFF2-40B4-BE49-F238E27FC236}">
                    <a16:creationId xmlns:a16="http://schemas.microsoft.com/office/drawing/2014/main" id="{98603532-E414-1C8C-6EE6-97D01F683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6530" y="3978868"/>
                <a:ext cx="3106892" cy="2329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6729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A57DBF8-A11F-A396-83DE-6BA6B1A0F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2108E-BFC1-43E2-E8C1-B7D62C59C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181" y="648983"/>
            <a:ext cx="8187638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816FBA-8FD3-948C-46FB-B7AA1B93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6" y="545591"/>
            <a:ext cx="11190788" cy="51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B7F455-B4B8-700D-CC64-2E36E8A79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9" y="1686303"/>
            <a:ext cx="11411308" cy="25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172614" y="117883"/>
            <a:ext cx="11846773" cy="6622235"/>
          </a:xfrm>
          <a:custGeom>
            <a:avLst/>
            <a:gdLst>
              <a:gd name="connsiteX0" fmla="*/ 0 w 11846773"/>
              <a:gd name="connsiteY0" fmla="*/ 337933 h 6622235"/>
              <a:gd name="connsiteX1" fmla="*/ 337933 w 11846773"/>
              <a:gd name="connsiteY1" fmla="*/ 0 h 6622235"/>
              <a:gd name="connsiteX2" fmla="*/ 812697 w 11846773"/>
              <a:gd name="connsiteY2" fmla="*/ 0 h 6622235"/>
              <a:gd name="connsiteX3" fmla="*/ 1175751 w 11846773"/>
              <a:gd name="connsiteY3" fmla="*/ 0 h 6622235"/>
              <a:gd name="connsiteX4" fmla="*/ 1538806 w 11846773"/>
              <a:gd name="connsiteY4" fmla="*/ 0 h 6622235"/>
              <a:gd name="connsiteX5" fmla="*/ 2013569 w 11846773"/>
              <a:gd name="connsiteY5" fmla="*/ 0 h 6622235"/>
              <a:gd name="connsiteX6" fmla="*/ 2711751 w 11846773"/>
              <a:gd name="connsiteY6" fmla="*/ 0 h 6622235"/>
              <a:gd name="connsiteX7" fmla="*/ 3298223 w 11846773"/>
              <a:gd name="connsiteY7" fmla="*/ 0 h 6622235"/>
              <a:gd name="connsiteX8" fmla="*/ 3996405 w 11846773"/>
              <a:gd name="connsiteY8" fmla="*/ 0 h 6622235"/>
              <a:gd name="connsiteX9" fmla="*/ 4806296 w 11846773"/>
              <a:gd name="connsiteY9" fmla="*/ 0 h 6622235"/>
              <a:gd name="connsiteX10" fmla="*/ 5616187 w 11846773"/>
              <a:gd name="connsiteY10" fmla="*/ 0 h 6622235"/>
              <a:gd name="connsiteX11" fmla="*/ 6202659 w 11846773"/>
              <a:gd name="connsiteY11" fmla="*/ 0 h 6622235"/>
              <a:gd name="connsiteX12" fmla="*/ 7012550 w 11846773"/>
              <a:gd name="connsiteY12" fmla="*/ 0 h 6622235"/>
              <a:gd name="connsiteX13" fmla="*/ 7934150 w 11846773"/>
              <a:gd name="connsiteY13" fmla="*/ 0 h 6622235"/>
              <a:gd name="connsiteX14" fmla="*/ 8855750 w 11846773"/>
              <a:gd name="connsiteY14" fmla="*/ 0 h 6622235"/>
              <a:gd name="connsiteX15" fmla="*/ 9218804 w 11846773"/>
              <a:gd name="connsiteY15" fmla="*/ 0 h 6622235"/>
              <a:gd name="connsiteX16" fmla="*/ 9581859 w 11846773"/>
              <a:gd name="connsiteY16" fmla="*/ 0 h 6622235"/>
              <a:gd name="connsiteX17" fmla="*/ 10280040 w 11846773"/>
              <a:gd name="connsiteY17" fmla="*/ 0 h 6622235"/>
              <a:gd name="connsiteX18" fmla="*/ 10754804 w 11846773"/>
              <a:gd name="connsiteY18" fmla="*/ 0 h 6622235"/>
              <a:gd name="connsiteX19" fmla="*/ 11508840 w 11846773"/>
              <a:gd name="connsiteY19" fmla="*/ 0 h 6622235"/>
              <a:gd name="connsiteX20" fmla="*/ 11846773 w 11846773"/>
              <a:gd name="connsiteY20" fmla="*/ 337933 h 6622235"/>
              <a:gd name="connsiteX21" fmla="*/ 11846773 w 11846773"/>
              <a:gd name="connsiteY21" fmla="*/ 1058104 h 6622235"/>
              <a:gd name="connsiteX22" fmla="*/ 11846773 w 11846773"/>
              <a:gd name="connsiteY22" fmla="*/ 1599885 h 6622235"/>
              <a:gd name="connsiteX23" fmla="*/ 11846773 w 11846773"/>
              <a:gd name="connsiteY23" fmla="*/ 2201129 h 6622235"/>
              <a:gd name="connsiteX24" fmla="*/ 11846773 w 11846773"/>
              <a:gd name="connsiteY24" fmla="*/ 2861836 h 6622235"/>
              <a:gd name="connsiteX25" fmla="*/ 11846773 w 11846773"/>
              <a:gd name="connsiteY25" fmla="*/ 3403617 h 6622235"/>
              <a:gd name="connsiteX26" fmla="*/ 11846773 w 11846773"/>
              <a:gd name="connsiteY26" fmla="*/ 4004861 h 6622235"/>
              <a:gd name="connsiteX27" fmla="*/ 11846773 w 11846773"/>
              <a:gd name="connsiteY27" fmla="*/ 4487177 h 6622235"/>
              <a:gd name="connsiteX28" fmla="*/ 11846773 w 11846773"/>
              <a:gd name="connsiteY28" fmla="*/ 5088421 h 6622235"/>
              <a:gd name="connsiteX29" fmla="*/ 11846773 w 11846773"/>
              <a:gd name="connsiteY29" fmla="*/ 6284302 h 6622235"/>
              <a:gd name="connsiteX30" fmla="*/ 11508840 w 11846773"/>
              <a:gd name="connsiteY30" fmla="*/ 6622235 h 6622235"/>
              <a:gd name="connsiteX31" fmla="*/ 10698949 w 11846773"/>
              <a:gd name="connsiteY31" fmla="*/ 6622235 h 6622235"/>
              <a:gd name="connsiteX32" fmla="*/ 9777349 w 11846773"/>
              <a:gd name="connsiteY32" fmla="*/ 6622235 h 6622235"/>
              <a:gd name="connsiteX33" fmla="*/ 8855750 w 11846773"/>
              <a:gd name="connsiteY33" fmla="*/ 6622235 h 6622235"/>
              <a:gd name="connsiteX34" fmla="*/ 8269277 w 11846773"/>
              <a:gd name="connsiteY34" fmla="*/ 6622235 h 6622235"/>
              <a:gd name="connsiteX35" fmla="*/ 7347677 w 11846773"/>
              <a:gd name="connsiteY35" fmla="*/ 6622235 h 6622235"/>
              <a:gd name="connsiteX36" fmla="*/ 6761205 w 11846773"/>
              <a:gd name="connsiteY36" fmla="*/ 6622235 h 6622235"/>
              <a:gd name="connsiteX37" fmla="*/ 5951314 w 11846773"/>
              <a:gd name="connsiteY37" fmla="*/ 6622235 h 6622235"/>
              <a:gd name="connsiteX38" fmla="*/ 5253132 w 11846773"/>
              <a:gd name="connsiteY38" fmla="*/ 6622235 h 6622235"/>
              <a:gd name="connsiteX39" fmla="*/ 4890078 w 11846773"/>
              <a:gd name="connsiteY39" fmla="*/ 6622235 h 6622235"/>
              <a:gd name="connsiteX40" fmla="*/ 4527023 w 11846773"/>
              <a:gd name="connsiteY40" fmla="*/ 6622235 h 6622235"/>
              <a:gd name="connsiteX41" fmla="*/ 3828841 w 11846773"/>
              <a:gd name="connsiteY41" fmla="*/ 6622235 h 6622235"/>
              <a:gd name="connsiteX42" fmla="*/ 3130660 w 11846773"/>
              <a:gd name="connsiteY42" fmla="*/ 6622235 h 6622235"/>
              <a:gd name="connsiteX43" fmla="*/ 2767605 w 11846773"/>
              <a:gd name="connsiteY43" fmla="*/ 6622235 h 6622235"/>
              <a:gd name="connsiteX44" fmla="*/ 2181133 w 11846773"/>
              <a:gd name="connsiteY44" fmla="*/ 6622235 h 6622235"/>
              <a:gd name="connsiteX45" fmla="*/ 1594660 w 11846773"/>
              <a:gd name="connsiteY45" fmla="*/ 6622235 h 6622235"/>
              <a:gd name="connsiteX46" fmla="*/ 1119896 w 11846773"/>
              <a:gd name="connsiteY46" fmla="*/ 6622235 h 6622235"/>
              <a:gd name="connsiteX47" fmla="*/ 337933 w 11846773"/>
              <a:gd name="connsiteY47" fmla="*/ 6622235 h 6622235"/>
              <a:gd name="connsiteX48" fmla="*/ 0 w 11846773"/>
              <a:gd name="connsiteY48" fmla="*/ 6284302 h 6622235"/>
              <a:gd name="connsiteX49" fmla="*/ 0 w 11846773"/>
              <a:gd name="connsiteY49" fmla="*/ 5623594 h 6622235"/>
              <a:gd name="connsiteX50" fmla="*/ 0 w 11846773"/>
              <a:gd name="connsiteY50" fmla="*/ 4962887 h 6622235"/>
              <a:gd name="connsiteX51" fmla="*/ 0 w 11846773"/>
              <a:gd name="connsiteY51" fmla="*/ 4242715 h 6622235"/>
              <a:gd name="connsiteX52" fmla="*/ 0 w 11846773"/>
              <a:gd name="connsiteY52" fmla="*/ 3641471 h 6622235"/>
              <a:gd name="connsiteX53" fmla="*/ 0 w 11846773"/>
              <a:gd name="connsiteY53" fmla="*/ 2861836 h 6622235"/>
              <a:gd name="connsiteX54" fmla="*/ 0 w 11846773"/>
              <a:gd name="connsiteY54" fmla="*/ 2082201 h 6622235"/>
              <a:gd name="connsiteX55" fmla="*/ 0 w 11846773"/>
              <a:gd name="connsiteY55" fmla="*/ 1421494 h 6622235"/>
              <a:gd name="connsiteX56" fmla="*/ 0 w 11846773"/>
              <a:gd name="connsiteY56" fmla="*/ 939177 h 6622235"/>
              <a:gd name="connsiteX57" fmla="*/ 0 w 11846773"/>
              <a:gd name="connsiteY57" fmla="*/ 337933 h 662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846773" h="6622235" fill="none" extrusionOk="0">
                <a:moveTo>
                  <a:pt x="0" y="337933"/>
                </a:moveTo>
                <a:cubicBezTo>
                  <a:pt x="44852" y="141791"/>
                  <a:pt x="154812" y="8845"/>
                  <a:pt x="337933" y="0"/>
                </a:cubicBezTo>
                <a:cubicBezTo>
                  <a:pt x="506326" y="3087"/>
                  <a:pt x="577091" y="13596"/>
                  <a:pt x="812697" y="0"/>
                </a:cubicBezTo>
                <a:cubicBezTo>
                  <a:pt x="1048303" y="-13596"/>
                  <a:pt x="1044082" y="-6243"/>
                  <a:pt x="1175751" y="0"/>
                </a:cubicBezTo>
                <a:cubicBezTo>
                  <a:pt x="1307420" y="6243"/>
                  <a:pt x="1371504" y="-10892"/>
                  <a:pt x="1538806" y="0"/>
                </a:cubicBezTo>
                <a:cubicBezTo>
                  <a:pt x="1706109" y="10892"/>
                  <a:pt x="1828891" y="16674"/>
                  <a:pt x="2013569" y="0"/>
                </a:cubicBezTo>
                <a:cubicBezTo>
                  <a:pt x="2198247" y="-16674"/>
                  <a:pt x="2457535" y="-22920"/>
                  <a:pt x="2711751" y="0"/>
                </a:cubicBezTo>
                <a:cubicBezTo>
                  <a:pt x="2965967" y="22920"/>
                  <a:pt x="3090601" y="-11715"/>
                  <a:pt x="3298223" y="0"/>
                </a:cubicBezTo>
                <a:cubicBezTo>
                  <a:pt x="3505845" y="11715"/>
                  <a:pt x="3765191" y="-30658"/>
                  <a:pt x="3996405" y="0"/>
                </a:cubicBezTo>
                <a:cubicBezTo>
                  <a:pt x="4227619" y="30658"/>
                  <a:pt x="4611847" y="-10881"/>
                  <a:pt x="4806296" y="0"/>
                </a:cubicBezTo>
                <a:cubicBezTo>
                  <a:pt x="5000745" y="10881"/>
                  <a:pt x="5220927" y="-13481"/>
                  <a:pt x="5616187" y="0"/>
                </a:cubicBezTo>
                <a:cubicBezTo>
                  <a:pt x="6011447" y="13481"/>
                  <a:pt x="5981696" y="-24973"/>
                  <a:pt x="6202659" y="0"/>
                </a:cubicBezTo>
                <a:cubicBezTo>
                  <a:pt x="6423622" y="24973"/>
                  <a:pt x="6648299" y="13457"/>
                  <a:pt x="7012550" y="0"/>
                </a:cubicBezTo>
                <a:cubicBezTo>
                  <a:pt x="7376801" y="-13457"/>
                  <a:pt x="7590717" y="32772"/>
                  <a:pt x="7934150" y="0"/>
                </a:cubicBezTo>
                <a:cubicBezTo>
                  <a:pt x="8277583" y="-32772"/>
                  <a:pt x="8482108" y="26709"/>
                  <a:pt x="8855750" y="0"/>
                </a:cubicBezTo>
                <a:cubicBezTo>
                  <a:pt x="9229392" y="-26709"/>
                  <a:pt x="9063091" y="17614"/>
                  <a:pt x="9218804" y="0"/>
                </a:cubicBezTo>
                <a:cubicBezTo>
                  <a:pt x="9374517" y="-17614"/>
                  <a:pt x="9425082" y="-1898"/>
                  <a:pt x="9581859" y="0"/>
                </a:cubicBezTo>
                <a:cubicBezTo>
                  <a:pt x="9738637" y="1898"/>
                  <a:pt x="10054017" y="-15130"/>
                  <a:pt x="10280040" y="0"/>
                </a:cubicBezTo>
                <a:cubicBezTo>
                  <a:pt x="10506063" y="15130"/>
                  <a:pt x="10584581" y="-9353"/>
                  <a:pt x="10754804" y="0"/>
                </a:cubicBezTo>
                <a:cubicBezTo>
                  <a:pt x="10925027" y="9353"/>
                  <a:pt x="11205671" y="-31692"/>
                  <a:pt x="11508840" y="0"/>
                </a:cubicBezTo>
                <a:cubicBezTo>
                  <a:pt x="11700227" y="-23089"/>
                  <a:pt x="11854655" y="147578"/>
                  <a:pt x="11846773" y="337933"/>
                </a:cubicBezTo>
                <a:cubicBezTo>
                  <a:pt x="11812804" y="659770"/>
                  <a:pt x="11882137" y="704181"/>
                  <a:pt x="11846773" y="1058104"/>
                </a:cubicBezTo>
                <a:cubicBezTo>
                  <a:pt x="11811409" y="1412027"/>
                  <a:pt x="11861789" y="1367755"/>
                  <a:pt x="11846773" y="1599885"/>
                </a:cubicBezTo>
                <a:cubicBezTo>
                  <a:pt x="11831757" y="1832015"/>
                  <a:pt x="11840081" y="1908449"/>
                  <a:pt x="11846773" y="2201129"/>
                </a:cubicBezTo>
                <a:cubicBezTo>
                  <a:pt x="11853465" y="2493809"/>
                  <a:pt x="11821023" y="2628285"/>
                  <a:pt x="11846773" y="2861836"/>
                </a:cubicBezTo>
                <a:cubicBezTo>
                  <a:pt x="11872523" y="3095387"/>
                  <a:pt x="11857375" y="3156691"/>
                  <a:pt x="11846773" y="3403617"/>
                </a:cubicBezTo>
                <a:cubicBezTo>
                  <a:pt x="11836171" y="3650543"/>
                  <a:pt x="11874775" y="3792236"/>
                  <a:pt x="11846773" y="4004861"/>
                </a:cubicBezTo>
                <a:cubicBezTo>
                  <a:pt x="11818771" y="4217486"/>
                  <a:pt x="11860234" y="4376741"/>
                  <a:pt x="11846773" y="4487177"/>
                </a:cubicBezTo>
                <a:cubicBezTo>
                  <a:pt x="11833312" y="4597613"/>
                  <a:pt x="11816994" y="4936670"/>
                  <a:pt x="11846773" y="5088421"/>
                </a:cubicBezTo>
                <a:cubicBezTo>
                  <a:pt x="11876552" y="5240172"/>
                  <a:pt x="11802785" y="6029165"/>
                  <a:pt x="11846773" y="6284302"/>
                </a:cubicBezTo>
                <a:cubicBezTo>
                  <a:pt x="11886255" y="6469938"/>
                  <a:pt x="11661166" y="6634644"/>
                  <a:pt x="11508840" y="6622235"/>
                </a:cubicBezTo>
                <a:cubicBezTo>
                  <a:pt x="11166104" y="6629164"/>
                  <a:pt x="10954723" y="6660679"/>
                  <a:pt x="10698949" y="6622235"/>
                </a:cubicBezTo>
                <a:cubicBezTo>
                  <a:pt x="10443175" y="6583791"/>
                  <a:pt x="10148237" y="6660801"/>
                  <a:pt x="9777349" y="6622235"/>
                </a:cubicBezTo>
                <a:cubicBezTo>
                  <a:pt x="9406461" y="6583669"/>
                  <a:pt x="9060260" y="6656839"/>
                  <a:pt x="8855750" y="6622235"/>
                </a:cubicBezTo>
                <a:cubicBezTo>
                  <a:pt x="8651240" y="6587631"/>
                  <a:pt x="8482522" y="6646734"/>
                  <a:pt x="8269277" y="6622235"/>
                </a:cubicBezTo>
                <a:cubicBezTo>
                  <a:pt x="8056032" y="6597736"/>
                  <a:pt x="7732389" y="6609170"/>
                  <a:pt x="7347677" y="6622235"/>
                </a:cubicBezTo>
                <a:cubicBezTo>
                  <a:pt x="6962965" y="6635300"/>
                  <a:pt x="6958006" y="6645506"/>
                  <a:pt x="6761205" y="6622235"/>
                </a:cubicBezTo>
                <a:cubicBezTo>
                  <a:pt x="6564404" y="6598964"/>
                  <a:pt x="6355011" y="6610406"/>
                  <a:pt x="5951314" y="6622235"/>
                </a:cubicBezTo>
                <a:cubicBezTo>
                  <a:pt x="5547617" y="6634064"/>
                  <a:pt x="5561414" y="6606364"/>
                  <a:pt x="5253132" y="6622235"/>
                </a:cubicBezTo>
                <a:cubicBezTo>
                  <a:pt x="4944850" y="6638106"/>
                  <a:pt x="5011833" y="6620270"/>
                  <a:pt x="4890078" y="6622235"/>
                </a:cubicBezTo>
                <a:cubicBezTo>
                  <a:pt x="4768323" y="6624200"/>
                  <a:pt x="4607576" y="6609957"/>
                  <a:pt x="4527023" y="6622235"/>
                </a:cubicBezTo>
                <a:cubicBezTo>
                  <a:pt x="4446471" y="6634513"/>
                  <a:pt x="4087206" y="6592920"/>
                  <a:pt x="3828841" y="6622235"/>
                </a:cubicBezTo>
                <a:cubicBezTo>
                  <a:pt x="3570476" y="6651550"/>
                  <a:pt x="3407929" y="6599220"/>
                  <a:pt x="3130660" y="6622235"/>
                </a:cubicBezTo>
                <a:cubicBezTo>
                  <a:pt x="2853391" y="6645250"/>
                  <a:pt x="2897768" y="6634447"/>
                  <a:pt x="2767605" y="6622235"/>
                </a:cubicBezTo>
                <a:cubicBezTo>
                  <a:pt x="2637443" y="6610023"/>
                  <a:pt x="2381541" y="6627046"/>
                  <a:pt x="2181133" y="6622235"/>
                </a:cubicBezTo>
                <a:cubicBezTo>
                  <a:pt x="1980725" y="6617424"/>
                  <a:pt x="1832246" y="6638324"/>
                  <a:pt x="1594660" y="6622235"/>
                </a:cubicBezTo>
                <a:cubicBezTo>
                  <a:pt x="1357074" y="6606146"/>
                  <a:pt x="1235746" y="6602703"/>
                  <a:pt x="1119896" y="6622235"/>
                </a:cubicBezTo>
                <a:cubicBezTo>
                  <a:pt x="1004046" y="6641767"/>
                  <a:pt x="677003" y="6648518"/>
                  <a:pt x="337933" y="6622235"/>
                </a:cubicBezTo>
                <a:cubicBezTo>
                  <a:pt x="135853" y="6641621"/>
                  <a:pt x="12357" y="6484586"/>
                  <a:pt x="0" y="6284302"/>
                </a:cubicBezTo>
                <a:cubicBezTo>
                  <a:pt x="27971" y="6066317"/>
                  <a:pt x="-18528" y="5953864"/>
                  <a:pt x="0" y="5623594"/>
                </a:cubicBezTo>
                <a:cubicBezTo>
                  <a:pt x="18528" y="5293324"/>
                  <a:pt x="-9488" y="5112852"/>
                  <a:pt x="0" y="4962887"/>
                </a:cubicBezTo>
                <a:cubicBezTo>
                  <a:pt x="9488" y="4812922"/>
                  <a:pt x="-11863" y="4478048"/>
                  <a:pt x="0" y="4242715"/>
                </a:cubicBezTo>
                <a:cubicBezTo>
                  <a:pt x="11863" y="4007382"/>
                  <a:pt x="20615" y="3912344"/>
                  <a:pt x="0" y="3641471"/>
                </a:cubicBezTo>
                <a:cubicBezTo>
                  <a:pt x="-20615" y="3370598"/>
                  <a:pt x="32560" y="3232352"/>
                  <a:pt x="0" y="2861836"/>
                </a:cubicBezTo>
                <a:cubicBezTo>
                  <a:pt x="-32560" y="2491321"/>
                  <a:pt x="-36338" y="2356787"/>
                  <a:pt x="0" y="2082201"/>
                </a:cubicBezTo>
                <a:cubicBezTo>
                  <a:pt x="36338" y="1807615"/>
                  <a:pt x="16739" y="1555203"/>
                  <a:pt x="0" y="1421494"/>
                </a:cubicBezTo>
                <a:cubicBezTo>
                  <a:pt x="-16739" y="1287785"/>
                  <a:pt x="-10775" y="1099065"/>
                  <a:pt x="0" y="939177"/>
                </a:cubicBezTo>
                <a:cubicBezTo>
                  <a:pt x="10775" y="779289"/>
                  <a:pt x="-7603" y="489251"/>
                  <a:pt x="0" y="337933"/>
                </a:cubicBezTo>
                <a:close/>
              </a:path>
              <a:path w="11846773" h="6622235" stroke="0" extrusionOk="0">
                <a:moveTo>
                  <a:pt x="0" y="337933"/>
                </a:moveTo>
                <a:cubicBezTo>
                  <a:pt x="-17149" y="187320"/>
                  <a:pt x="178256" y="6835"/>
                  <a:pt x="337933" y="0"/>
                </a:cubicBezTo>
                <a:cubicBezTo>
                  <a:pt x="518141" y="20571"/>
                  <a:pt x="578668" y="17835"/>
                  <a:pt x="812697" y="0"/>
                </a:cubicBezTo>
                <a:cubicBezTo>
                  <a:pt x="1046726" y="-17835"/>
                  <a:pt x="1240695" y="-9989"/>
                  <a:pt x="1399169" y="0"/>
                </a:cubicBezTo>
                <a:cubicBezTo>
                  <a:pt x="1557643" y="9989"/>
                  <a:pt x="2084468" y="32048"/>
                  <a:pt x="2320769" y="0"/>
                </a:cubicBezTo>
                <a:cubicBezTo>
                  <a:pt x="2557070" y="-32048"/>
                  <a:pt x="2798554" y="30037"/>
                  <a:pt x="3130660" y="0"/>
                </a:cubicBezTo>
                <a:cubicBezTo>
                  <a:pt x="3462766" y="-30037"/>
                  <a:pt x="3822976" y="3056"/>
                  <a:pt x="4052260" y="0"/>
                </a:cubicBezTo>
                <a:cubicBezTo>
                  <a:pt x="4281544" y="-3056"/>
                  <a:pt x="4383177" y="5884"/>
                  <a:pt x="4527023" y="0"/>
                </a:cubicBezTo>
                <a:cubicBezTo>
                  <a:pt x="4670869" y="-5884"/>
                  <a:pt x="4990055" y="14283"/>
                  <a:pt x="5113496" y="0"/>
                </a:cubicBezTo>
                <a:cubicBezTo>
                  <a:pt x="5236937" y="-14283"/>
                  <a:pt x="5703114" y="-21270"/>
                  <a:pt x="5923387" y="0"/>
                </a:cubicBezTo>
                <a:cubicBezTo>
                  <a:pt x="6143660" y="21270"/>
                  <a:pt x="6185168" y="16182"/>
                  <a:pt x="6286441" y="0"/>
                </a:cubicBezTo>
                <a:cubicBezTo>
                  <a:pt x="6387714" y="-16182"/>
                  <a:pt x="6578817" y="-1648"/>
                  <a:pt x="6761205" y="0"/>
                </a:cubicBezTo>
                <a:cubicBezTo>
                  <a:pt x="6943593" y="1648"/>
                  <a:pt x="7259860" y="-25033"/>
                  <a:pt x="7682804" y="0"/>
                </a:cubicBezTo>
                <a:cubicBezTo>
                  <a:pt x="8105748" y="25033"/>
                  <a:pt x="7971891" y="-2549"/>
                  <a:pt x="8045859" y="0"/>
                </a:cubicBezTo>
                <a:cubicBezTo>
                  <a:pt x="8119827" y="2549"/>
                  <a:pt x="8412876" y="-31424"/>
                  <a:pt x="8744041" y="0"/>
                </a:cubicBezTo>
                <a:cubicBezTo>
                  <a:pt x="9075206" y="31424"/>
                  <a:pt x="8989487" y="-20102"/>
                  <a:pt x="9218804" y="0"/>
                </a:cubicBezTo>
                <a:cubicBezTo>
                  <a:pt x="9448121" y="20102"/>
                  <a:pt x="9831850" y="-35430"/>
                  <a:pt x="10028695" y="0"/>
                </a:cubicBezTo>
                <a:cubicBezTo>
                  <a:pt x="10225540" y="35430"/>
                  <a:pt x="10995637" y="-8456"/>
                  <a:pt x="11508840" y="0"/>
                </a:cubicBezTo>
                <a:cubicBezTo>
                  <a:pt x="11694819" y="24055"/>
                  <a:pt x="11852166" y="175753"/>
                  <a:pt x="11846773" y="337933"/>
                </a:cubicBezTo>
                <a:cubicBezTo>
                  <a:pt x="11855670" y="613390"/>
                  <a:pt x="11827818" y="856696"/>
                  <a:pt x="11846773" y="1058104"/>
                </a:cubicBezTo>
                <a:cubicBezTo>
                  <a:pt x="11865728" y="1259512"/>
                  <a:pt x="11843755" y="1401866"/>
                  <a:pt x="11846773" y="1659348"/>
                </a:cubicBezTo>
                <a:cubicBezTo>
                  <a:pt x="11849791" y="1916830"/>
                  <a:pt x="11830100" y="2039004"/>
                  <a:pt x="11846773" y="2201129"/>
                </a:cubicBezTo>
                <a:cubicBezTo>
                  <a:pt x="11863446" y="2363254"/>
                  <a:pt x="11824656" y="2576132"/>
                  <a:pt x="11846773" y="2742909"/>
                </a:cubicBezTo>
                <a:cubicBezTo>
                  <a:pt x="11868890" y="2909686"/>
                  <a:pt x="11849914" y="3040524"/>
                  <a:pt x="11846773" y="3284689"/>
                </a:cubicBezTo>
                <a:cubicBezTo>
                  <a:pt x="11843632" y="3528854"/>
                  <a:pt x="11828328" y="3685727"/>
                  <a:pt x="11846773" y="3885933"/>
                </a:cubicBezTo>
                <a:cubicBezTo>
                  <a:pt x="11865218" y="4086139"/>
                  <a:pt x="11856104" y="4223968"/>
                  <a:pt x="11846773" y="4487177"/>
                </a:cubicBezTo>
                <a:cubicBezTo>
                  <a:pt x="11837442" y="4750386"/>
                  <a:pt x="11840371" y="4929778"/>
                  <a:pt x="11846773" y="5088421"/>
                </a:cubicBezTo>
                <a:cubicBezTo>
                  <a:pt x="11853175" y="5247064"/>
                  <a:pt x="11815900" y="5693193"/>
                  <a:pt x="11846773" y="6284302"/>
                </a:cubicBezTo>
                <a:cubicBezTo>
                  <a:pt x="11849139" y="6505500"/>
                  <a:pt x="11714602" y="6598841"/>
                  <a:pt x="11508840" y="6622235"/>
                </a:cubicBezTo>
                <a:cubicBezTo>
                  <a:pt x="11388489" y="6623518"/>
                  <a:pt x="11315877" y="6610965"/>
                  <a:pt x="11145786" y="6622235"/>
                </a:cubicBezTo>
                <a:cubicBezTo>
                  <a:pt x="10975695" y="6633505"/>
                  <a:pt x="10566644" y="6582200"/>
                  <a:pt x="10224186" y="6622235"/>
                </a:cubicBezTo>
                <a:cubicBezTo>
                  <a:pt x="9881728" y="6662270"/>
                  <a:pt x="9954067" y="6614868"/>
                  <a:pt x="9861131" y="6622235"/>
                </a:cubicBezTo>
                <a:cubicBezTo>
                  <a:pt x="9768195" y="6629602"/>
                  <a:pt x="9219422" y="6657433"/>
                  <a:pt x="9051240" y="6622235"/>
                </a:cubicBezTo>
                <a:cubicBezTo>
                  <a:pt x="8883058" y="6587037"/>
                  <a:pt x="8558029" y="6598848"/>
                  <a:pt x="8241350" y="6622235"/>
                </a:cubicBezTo>
                <a:cubicBezTo>
                  <a:pt x="7924671" y="6645623"/>
                  <a:pt x="7777401" y="6582810"/>
                  <a:pt x="7431459" y="6622235"/>
                </a:cubicBezTo>
                <a:cubicBezTo>
                  <a:pt x="7085517" y="6661660"/>
                  <a:pt x="7083894" y="6646454"/>
                  <a:pt x="6844986" y="6622235"/>
                </a:cubicBezTo>
                <a:cubicBezTo>
                  <a:pt x="6606078" y="6598016"/>
                  <a:pt x="6412757" y="6596190"/>
                  <a:pt x="6146805" y="6622235"/>
                </a:cubicBezTo>
                <a:cubicBezTo>
                  <a:pt x="5880853" y="6648280"/>
                  <a:pt x="5926612" y="6615220"/>
                  <a:pt x="5783750" y="6622235"/>
                </a:cubicBezTo>
                <a:cubicBezTo>
                  <a:pt x="5640889" y="6629250"/>
                  <a:pt x="5495939" y="6631241"/>
                  <a:pt x="5420696" y="6622235"/>
                </a:cubicBezTo>
                <a:cubicBezTo>
                  <a:pt x="5345453" y="6613229"/>
                  <a:pt x="4737283" y="6588433"/>
                  <a:pt x="4499096" y="6622235"/>
                </a:cubicBezTo>
                <a:cubicBezTo>
                  <a:pt x="4260909" y="6656037"/>
                  <a:pt x="4097636" y="6623153"/>
                  <a:pt x="3912623" y="6622235"/>
                </a:cubicBezTo>
                <a:cubicBezTo>
                  <a:pt x="3727610" y="6621317"/>
                  <a:pt x="3372570" y="6600007"/>
                  <a:pt x="2991023" y="6622235"/>
                </a:cubicBezTo>
                <a:cubicBezTo>
                  <a:pt x="2609476" y="6644463"/>
                  <a:pt x="2447651" y="6612409"/>
                  <a:pt x="2069424" y="6622235"/>
                </a:cubicBezTo>
                <a:cubicBezTo>
                  <a:pt x="1691197" y="6632061"/>
                  <a:pt x="1636450" y="6615939"/>
                  <a:pt x="1371242" y="6622235"/>
                </a:cubicBezTo>
                <a:cubicBezTo>
                  <a:pt x="1106034" y="6628531"/>
                  <a:pt x="626483" y="6585773"/>
                  <a:pt x="337933" y="6622235"/>
                </a:cubicBezTo>
                <a:cubicBezTo>
                  <a:pt x="117875" y="6615706"/>
                  <a:pt x="-16801" y="6500415"/>
                  <a:pt x="0" y="6284302"/>
                </a:cubicBezTo>
                <a:cubicBezTo>
                  <a:pt x="-20225" y="5967258"/>
                  <a:pt x="-26748" y="5769965"/>
                  <a:pt x="0" y="5504667"/>
                </a:cubicBezTo>
                <a:cubicBezTo>
                  <a:pt x="26748" y="5239370"/>
                  <a:pt x="27097" y="5129227"/>
                  <a:pt x="0" y="4784496"/>
                </a:cubicBezTo>
                <a:cubicBezTo>
                  <a:pt x="-27097" y="4439765"/>
                  <a:pt x="1175" y="4366379"/>
                  <a:pt x="0" y="4123788"/>
                </a:cubicBezTo>
                <a:cubicBezTo>
                  <a:pt x="-1175" y="3881197"/>
                  <a:pt x="-10148" y="3684092"/>
                  <a:pt x="0" y="3403617"/>
                </a:cubicBezTo>
                <a:cubicBezTo>
                  <a:pt x="10148" y="3123142"/>
                  <a:pt x="17489" y="2870833"/>
                  <a:pt x="0" y="2623982"/>
                </a:cubicBezTo>
                <a:cubicBezTo>
                  <a:pt x="-17489" y="2377131"/>
                  <a:pt x="-1108" y="2103262"/>
                  <a:pt x="0" y="1844346"/>
                </a:cubicBezTo>
                <a:cubicBezTo>
                  <a:pt x="1108" y="1585430"/>
                  <a:pt x="22903" y="1461288"/>
                  <a:pt x="0" y="1243103"/>
                </a:cubicBezTo>
                <a:cubicBezTo>
                  <a:pt x="-22903" y="1024918"/>
                  <a:pt x="-667" y="530995"/>
                  <a:pt x="0" y="337933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1677" t="8940" r="25265" b="9272"/>
          <a:stretch/>
        </p:blipFill>
        <p:spPr>
          <a:xfrm>
            <a:off x="-201701" y="1074057"/>
            <a:ext cx="2688874" cy="531241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79363" y="1250673"/>
            <a:ext cx="2219991" cy="1329647"/>
          </a:xfrm>
          <a:prstGeom prst="ellipse">
            <a:avLst/>
          </a:prstGeom>
          <a:noFill/>
          <a:ln w="76200" cap="flat" cmpd="sng" algn="ctr">
            <a:solidFill>
              <a:srgbClr val="5F912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rot="20310420">
            <a:off x="257214" y="4849143"/>
            <a:ext cx="2007405" cy="1419360"/>
          </a:xfrm>
          <a:prstGeom prst="ellipse">
            <a:avLst/>
          </a:prstGeom>
          <a:noFill/>
          <a:ln w="76200" cap="flat" cmpd="sng" algn="ctr">
            <a:solidFill>
              <a:srgbClr val="D6411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1" name="Left Brace 20"/>
          <p:cNvSpPr/>
          <p:nvPr/>
        </p:nvSpPr>
        <p:spPr>
          <a:xfrm flipH="1">
            <a:off x="1947940" y="2553992"/>
            <a:ext cx="420366" cy="2366351"/>
          </a:xfrm>
          <a:prstGeom prst="leftBrace">
            <a:avLst>
              <a:gd name="adj1" fmla="val 48228"/>
              <a:gd name="adj2" fmla="val 46826"/>
            </a:avLst>
          </a:prstGeom>
          <a:ln w="76200"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09559" y="1565479"/>
            <a:ext cx="1514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92D05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Mở bài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21486" y="3512716"/>
            <a:ext cx="198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43BCFF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Thân bài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08077" y="5631162"/>
            <a:ext cx="1723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AE4B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Kết bài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863638" y="5509086"/>
            <a:ext cx="7916950" cy="989073"/>
            <a:chOff x="4258959" y="5115359"/>
            <a:chExt cx="6176803" cy="98907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4264825" y="5115359"/>
              <a:ext cx="6160237" cy="989073"/>
            </a:xfrm>
            <a:custGeom>
              <a:avLst/>
              <a:gdLst>
                <a:gd name="connsiteX0" fmla="*/ 0 w 6160237"/>
                <a:gd name="connsiteY0" fmla="*/ 241542 h 989073"/>
                <a:gd name="connsiteX1" fmla="*/ 241542 w 6160237"/>
                <a:gd name="connsiteY1" fmla="*/ 0 h 989073"/>
                <a:gd name="connsiteX2" fmla="*/ 5918695 w 6160237"/>
                <a:gd name="connsiteY2" fmla="*/ 0 h 989073"/>
                <a:gd name="connsiteX3" fmla="*/ 6160237 w 6160237"/>
                <a:gd name="connsiteY3" fmla="*/ 241542 h 989073"/>
                <a:gd name="connsiteX4" fmla="*/ 6160237 w 6160237"/>
                <a:gd name="connsiteY4" fmla="*/ 747531 h 989073"/>
                <a:gd name="connsiteX5" fmla="*/ 5918695 w 6160237"/>
                <a:gd name="connsiteY5" fmla="*/ 989073 h 989073"/>
                <a:gd name="connsiteX6" fmla="*/ 241542 w 6160237"/>
                <a:gd name="connsiteY6" fmla="*/ 989073 h 989073"/>
                <a:gd name="connsiteX7" fmla="*/ 0 w 6160237"/>
                <a:gd name="connsiteY7" fmla="*/ 747531 h 989073"/>
                <a:gd name="connsiteX8" fmla="*/ 0 w 6160237"/>
                <a:gd name="connsiteY8" fmla="*/ 241542 h 98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60237" h="989073" fill="none" extrusionOk="0">
                  <a:moveTo>
                    <a:pt x="0" y="241542"/>
                  </a:moveTo>
                  <a:cubicBezTo>
                    <a:pt x="-7281" y="133656"/>
                    <a:pt x="92129" y="-10761"/>
                    <a:pt x="241542" y="0"/>
                  </a:cubicBezTo>
                  <a:cubicBezTo>
                    <a:pt x="984314" y="-35273"/>
                    <a:pt x="4444290" y="-144294"/>
                    <a:pt x="5918695" y="0"/>
                  </a:cubicBezTo>
                  <a:cubicBezTo>
                    <a:pt x="6067845" y="4794"/>
                    <a:pt x="6158786" y="106918"/>
                    <a:pt x="6160237" y="241542"/>
                  </a:cubicBezTo>
                  <a:cubicBezTo>
                    <a:pt x="6184618" y="296067"/>
                    <a:pt x="6133118" y="616413"/>
                    <a:pt x="6160237" y="747531"/>
                  </a:cubicBezTo>
                  <a:cubicBezTo>
                    <a:pt x="6166649" y="876082"/>
                    <a:pt x="6055763" y="985096"/>
                    <a:pt x="5918695" y="989073"/>
                  </a:cubicBezTo>
                  <a:cubicBezTo>
                    <a:pt x="4442469" y="1066598"/>
                    <a:pt x="1170845" y="945370"/>
                    <a:pt x="241542" y="989073"/>
                  </a:cubicBezTo>
                  <a:cubicBezTo>
                    <a:pt x="89134" y="983806"/>
                    <a:pt x="-21653" y="880635"/>
                    <a:pt x="0" y="747531"/>
                  </a:cubicBezTo>
                  <a:cubicBezTo>
                    <a:pt x="-39131" y="611321"/>
                    <a:pt x="-36735" y="434662"/>
                    <a:pt x="0" y="241542"/>
                  </a:cubicBezTo>
                  <a:close/>
                </a:path>
                <a:path w="6160237" h="989073" stroke="0" extrusionOk="0">
                  <a:moveTo>
                    <a:pt x="0" y="241542"/>
                  </a:moveTo>
                  <a:cubicBezTo>
                    <a:pt x="-3902" y="94661"/>
                    <a:pt x="90531" y="14263"/>
                    <a:pt x="241542" y="0"/>
                  </a:cubicBezTo>
                  <a:cubicBezTo>
                    <a:pt x="1149474" y="-95379"/>
                    <a:pt x="5311082" y="58096"/>
                    <a:pt x="5918695" y="0"/>
                  </a:cubicBezTo>
                  <a:cubicBezTo>
                    <a:pt x="6047852" y="-2987"/>
                    <a:pt x="6155716" y="104893"/>
                    <a:pt x="6160237" y="241542"/>
                  </a:cubicBezTo>
                  <a:cubicBezTo>
                    <a:pt x="6133814" y="434484"/>
                    <a:pt x="6171516" y="500112"/>
                    <a:pt x="6160237" y="747531"/>
                  </a:cubicBezTo>
                  <a:cubicBezTo>
                    <a:pt x="6175284" y="863045"/>
                    <a:pt x="6040848" y="977869"/>
                    <a:pt x="5918695" y="989073"/>
                  </a:cubicBezTo>
                  <a:cubicBezTo>
                    <a:pt x="5194870" y="929167"/>
                    <a:pt x="2559799" y="1071587"/>
                    <a:pt x="241542" y="989073"/>
                  </a:cubicBezTo>
                  <a:cubicBezTo>
                    <a:pt x="83886" y="995069"/>
                    <a:pt x="-8166" y="889218"/>
                    <a:pt x="0" y="747531"/>
                  </a:cubicBezTo>
                  <a:cubicBezTo>
                    <a:pt x="24645" y="598558"/>
                    <a:pt x="14003" y="320995"/>
                    <a:pt x="0" y="241542"/>
                  </a:cubicBezTo>
                  <a:close/>
                </a:path>
              </a:pathLst>
            </a:custGeom>
            <a:solidFill>
              <a:srgbClr val="FFD6A5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58959" y="5339765"/>
              <a:ext cx="61768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Không mở rộng, hoặc mở rộng.</a:t>
              </a:r>
            </a:p>
          </p:txBody>
        </p:sp>
      </p:grpSp>
      <p:sp>
        <p:nvSpPr>
          <p:cNvPr id="58" name="Freeform 57"/>
          <p:cNvSpPr/>
          <p:nvPr/>
        </p:nvSpPr>
        <p:spPr>
          <a:xfrm>
            <a:off x="7097486" y="1103086"/>
            <a:ext cx="1596571" cy="696685"/>
          </a:xfrm>
          <a:custGeom>
            <a:avLst/>
            <a:gdLst>
              <a:gd name="connsiteX0" fmla="*/ 0 w 1596571"/>
              <a:gd name="connsiteY0" fmla="*/ 696685 h 696685"/>
              <a:gd name="connsiteX1" fmla="*/ 377371 w 1596571"/>
              <a:gd name="connsiteY1" fmla="*/ 159657 h 696685"/>
              <a:gd name="connsiteX2" fmla="*/ 1596571 w 1596571"/>
              <a:gd name="connsiteY2" fmla="*/ 0 h 69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6571" h="696685">
                <a:moveTo>
                  <a:pt x="0" y="696685"/>
                </a:moveTo>
                <a:cubicBezTo>
                  <a:pt x="55638" y="486228"/>
                  <a:pt x="111276" y="275771"/>
                  <a:pt x="377371" y="159657"/>
                </a:cubicBezTo>
                <a:cubicBezTo>
                  <a:pt x="643466" y="43543"/>
                  <a:pt x="1120018" y="21771"/>
                  <a:pt x="1596571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 58"/>
          <p:cNvSpPr/>
          <p:nvPr/>
        </p:nvSpPr>
        <p:spPr>
          <a:xfrm flipV="1">
            <a:off x="7126514" y="1768566"/>
            <a:ext cx="1553172" cy="45719"/>
          </a:xfrm>
          <a:custGeom>
            <a:avLst/>
            <a:gdLst>
              <a:gd name="connsiteX0" fmla="*/ 0 w 2002972"/>
              <a:gd name="connsiteY0" fmla="*/ 43543 h 43543"/>
              <a:gd name="connsiteX1" fmla="*/ 1582057 w 2002972"/>
              <a:gd name="connsiteY1" fmla="*/ 29028 h 43543"/>
              <a:gd name="connsiteX2" fmla="*/ 2002972 w 2002972"/>
              <a:gd name="connsiteY2" fmla="*/ 0 h 4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2972" h="43543">
                <a:moveTo>
                  <a:pt x="0" y="43543"/>
                </a:moveTo>
                <a:lnTo>
                  <a:pt x="1582057" y="29028"/>
                </a:lnTo>
                <a:cubicBezTo>
                  <a:pt x="1915886" y="21771"/>
                  <a:pt x="1959429" y="10885"/>
                  <a:pt x="2002972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7108907" y="1799771"/>
            <a:ext cx="1599664" cy="629179"/>
          </a:xfrm>
          <a:custGeom>
            <a:avLst/>
            <a:gdLst>
              <a:gd name="connsiteX0" fmla="*/ 32122 w 1599664"/>
              <a:gd name="connsiteY0" fmla="*/ 0 h 629179"/>
              <a:gd name="connsiteX1" fmla="*/ 32122 w 1599664"/>
              <a:gd name="connsiteY1" fmla="*/ 188686 h 629179"/>
              <a:gd name="connsiteX2" fmla="*/ 365950 w 1599664"/>
              <a:gd name="connsiteY2" fmla="*/ 580572 h 629179"/>
              <a:gd name="connsiteX3" fmla="*/ 1599664 w 1599664"/>
              <a:gd name="connsiteY3" fmla="*/ 609600 h 62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9664" h="629179">
                <a:moveTo>
                  <a:pt x="32122" y="0"/>
                </a:moveTo>
                <a:cubicBezTo>
                  <a:pt x="4303" y="45962"/>
                  <a:pt x="-23516" y="91924"/>
                  <a:pt x="32122" y="188686"/>
                </a:cubicBezTo>
                <a:cubicBezTo>
                  <a:pt x="87760" y="285448"/>
                  <a:pt x="104693" y="510420"/>
                  <a:pt x="365950" y="580572"/>
                </a:cubicBezTo>
                <a:cubicBezTo>
                  <a:pt x="627207" y="650724"/>
                  <a:pt x="1113435" y="630162"/>
                  <a:pt x="1599664" y="6096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7635063" y="3048000"/>
            <a:ext cx="1058994" cy="1189945"/>
          </a:xfrm>
          <a:custGeom>
            <a:avLst/>
            <a:gdLst>
              <a:gd name="connsiteX0" fmla="*/ 13966 w 1058994"/>
              <a:gd name="connsiteY0" fmla="*/ 957943 h 1189945"/>
              <a:gd name="connsiteX1" fmla="*/ 13966 w 1058994"/>
              <a:gd name="connsiteY1" fmla="*/ 1146629 h 1189945"/>
              <a:gd name="connsiteX2" fmla="*/ 159108 w 1058994"/>
              <a:gd name="connsiteY2" fmla="*/ 232229 h 1189945"/>
              <a:gd name="connsiteX3" fmla="*/ 1058994 w 1058994"/>
              <a:gd name="connsiteY3" fmla="*/ 0 h 118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8994" h="1189945">
                <a:moveTo>
                  <a:pt x="13966" y="957943"/>
                </a:moveTo>
                <a:cubicBezTo>
                  <a:pt x="1871" y="1112762"/>
                  <a:pt x="-10224" y="1267581"/>
                  <a:pt x="13966" y="1146629"/>
                </a:cubicBezTo>
                <a:cubicBezTo>
                  <a:pt x="38156" y="1025677"/>
                  <a:pt x="-15063" y="423334"/>
                  <a:pt x="159108" y="232229"/>
                </a:cubicBezTo>
                <a:cubicBezTo>
                  <a:pt x="333279" y="41124"/>
                  <a:pt x="696136" y="20562"/>
                  <a:pt x="1058994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7649029" y="3730171"/>
            <a:ext cx="1088571" cy="319315"/>
          </a:xfrm>
          <a:custGeom>
            <a:avLst/>
            <a:gdLst>
              <a:gd name="connsiteX0" fmla="*/ 0 w 1088571"/>
              <a:gd name="connsiteY0" fmla="*/ 319315 h 319315"/>
              <a:gd name="connsiteX1" fmla="*/ 203200 w 1088571"/>
              <a:gd name="connsiteY1" fmla="*/ 58058 h 319315"/>
              <a:gd name="connsiteX2" fmla="*/ 1088571 w 1088571"/>
              <a:gd name="connsiteY2" fmla="*/ 0 h 31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8571" h="319315">
                <a:moveTo>
                  <a:pt x="0" y="319315"/>
                </a:moveTo>
                <a:cubicBezTo>
                  <a:pt x="10886" y="215296"/>
                  <a:pt x="21772" y="111277"/>
                  <a:pt x="203200" y="58058"/>
                </a:cubicBezTo>
                <a:cubicBezTo>
                  <a:pt x="384628" y="4839"/>
                  <a:pt x="736599" y="2419"/>
                  <a:pt x="1088571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7663543" y="4136571"/>
            <a:ext cx="1117600" cy="282450"/>
          </a:xfrm>
          <a:custGeom>
            <a:avLst/>
            <a:gdLst>
              <a:gd name="connsiteX0" fmla="*/ 0 w 1117600"/>
              <a:gd name="connsiteY0" fmla="*/ 0 h 282450"/>
              <a:gd name="connsiteX1" fmla="*/ 246743 w 1117600"/>
              <a:gd name="connsiteY1" fmla="*/ 246743 h 282450"/>
              <a:gd name="connsiteX2" fmla="*/ 1117600 w 1117600"/>
              <a:gd name="connsiteY2" fmla="*/ 275772 h 28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7600" h="282450">
                <a:moveTo>
                  <a:pt x="0" y="0"/>
                </a:moveTo>
                <a:cubicBezTo>
                  <a:pt x="30238" y="100390"/>
                  <a:pt x="60476" y="200781"/>
                  <a:pt x="246743" y="246743"/>
                </a:cubicBezTo>
                <a:cubicBezTo>
                  <a:pt x="433010" y="292705"/>
                  <a:pt x="775305" y="284238"/>
                  <a:pt x="1117600" y="27577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64"/>
          <p:cNvSpPr/>
          <p:nvPr/>
        </p:nvSpPr>
        <p:spPr>
          <a:xfrm>
            <a:off x="7573912" y="4180114"/>
            <a:ext cx="1192717" cy="943429"/>
          </a:xfrm>
          <a:custGeom>
            <a:avLst/>
            <a:gdLst>
              <a:gd name="connsiteX0" fmla="*/ 75117 w 1192717"/>
              <a:gd name="connsiteY0" fmla="*/ 0 h 943429"/>
              <a:gd name="connsiteX1" fmla="*/ 118659 w 1192717"/>
              <a:gd name="connsiteY1" fmla="*/ 682172 h 943429"/>
              <a:gd name="connsiteX2" fmla="*/ 1192717 w 1192717"/>
              <a:gd name="connsiteY2" fmla="*/ 943429 h 94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2717" h="943429">
                <a:moveTo>
                  <a:pt x="75117" y="0"/>
                </a:moveTo>
                <a:cubicBezTo>
                  <a:pt x="3754" y="262467"/>
                  <a:pt x="-67608" y="524934"/>
                  <a:pt x="118659" y="682172"/>
                </a:cubicBezTo>
                <a:cubicBezTo>
                  <a:pt x="304926" y="839410"/>
                  <a:pt x="748821" y="891419"/>
                  <a:pt x="1192717" y="94342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3574379" y="1537504"/>
            <a:ext cx="3572552" cy="654683"/>
            <a:chOff x="4242526" y="1813895"/>
            <a:chExt cx="3572552" cy="654683"/>
          </a:xfrm>
        </p:grpSpPr>
        <p:sp>
          <p:nvSpPr>
            <p:cNvPr id="17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4543366" y="1813895"/>
              <a:ext cx="3271712" cy="654683"/>
            </a:xfrm>
            <a:custGeom>
              <a:avLst/>
              <a:gdLst>
                <a:gd name="connsiteX0" fmla="*/ 0 w 3271712"/>
                <a:gd name="connsiteY0" fmla="*/ 159880 h 654683"/>
                <a:gd name="connsiteX1" fmla="*/ 159880 w 3271712"/>
                <a:gd name="connsiteY1" fmla="*/ 0 h 654683"/>
                <a:gd name="connsiteX2" fmla="*/ 3111832 w 3271712"/>
                <a:gd name="connsiteY2" fmla="*/ 0 h 654683"/>
                <a:gd name="connsiteX3" fmla="*/ 3271712 w 3271712"/>
                <a:gd name="connsiteY3" fmla="*/ 159880 h 654683"/>
                <a:gd name="connsiteX4" fmla="*/ 3271712 w 3271712"/>
                <a:gd name="connsiteY4" fmla="*/ 494803 h 654683"/>
                <a:gd name="connsiteX5" fmla="*/ 3111832 w 3271712"/>
                <a:gd name="connsiteY5" fmla="*/ 654683 h 654683"/>
                <a:gd name="connsiteX6" fmla="*/ 159880 w 3271712"/>
                <a:gd name="connsiteY6" fmla="*/ 654683 h 654683"/>
                <a:gd name="connsiteX7" fmla="*/ 0 w 3271712"/>
                <a:gd name="connsiteY7" fmla="*/ 494803 h 654683"/>
                <a:gd name="connsiteX8" fmla="*/ 0 w 3271712"/>
                <a:gd name="connsiteY8" fmla="*/ 159880 h 65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1712" h="654683" fill="none" extrusionOk="0">
                  <a:moveTo>
                    <a:pt x="0" y="159880"/>
                  </a:moveTo>
                  <a:cubicBezTo>
                    <a:pt x="-2814" y="81441"/>
                    <a:pt x="65145" y="-4325"/>
                    <a:pt x="159880" y="0"/>
                  </a:cubicBezTo>
                  <a:cubicBezTo>
                    <a:pt x="1372379" y="-35273"/>
                    <a:pt x="1907416" y="-144294"/>
                    <a:pt x="3111832" y="0"/>
                  </a:cubicBezTo>
                  <a:cubicBezTo>
                    <a:pt x="3215293" y="4615"/>
                    <a:pt x="3262190" y="63552"/>
                    <a:pt x="3271712" y="159880"/>
                  </a:cubicBezTo>
                  <a:cubicBezTo>
                    <a:pt x="3271580" y="305770"/>
                    <a:pt x="3262166" y="370071"/>
                    <a:pt x="3271712" y="494803"/>
                  </a:cubicBezTo>
                  <a:cubicBezTo>
                    <a:pt x="3280781" y="576244"/>
                    <a:pt x="3210441" y="643506"/>
                    <a:pt x="3111832" y="654683"/>
                  </a:cubicBezTo>
                  <a:cubicBezTo>
                    <a:pt x="2343334" y="732208"/>
                    <a:pt x="1141276" y="610980"/>
                    <a:pt x="159880" y="654683"/>
                  </a:cubicBezTo>
                  <a:cubicBezTo>
                    <a:pt x="67664" y="653598"/>
                    <a:pt x="-16278" y="582879"/>
                    <a:pt x="0" y="494803"/>
                  </a:cubicBezTo>
                  <a:cubicBezTo>
                    <a:pt x="-2077" y="412641"/>
                    <a:pt x="7848" y="238277"/>
                    <a:pt x="0" y="159880"/>
                  </a:cubicBezTo>
                  <a:close/>
                </a:path>
                <a:path w="3271712" h="654683" stroke="0" extrusionOk="0">
                  <a:moveTo>
                    <a:pt x="0" y="159880"/>
                  </a:moveTo>
                  <a:cubicBezTo>
                    <a:pt x="-4391" y="56408"/>
                    <a:pt x="59111" y="10100"/>
                    <a:pt x="159880" y="0"/>
                  </a:cubicBezTo>
                  <a:cubicBezTo>
                    <a:pt x="1242942" y="-95379"/>
                    <a:pt x="1667492" y="58096"/>
                    <a:pt x="3111832" y="0"/>
                  </a:cubicBezTo>
                  <a:cubicBezTo>
                    <a:pt x="3187286" y="-9042"/>
                    <a:pt x="3268065" y="68960"/>
                    <a:pt x="3271712" y="159880"/>
                  </a:cubicBezTo>
                  <a:cubicBezTo>
                    <a:pt x="3243142" y="323989"/>
                    <a:pt x="3261977" y="347559"/>
                    <a:pt x="3271712" y="494803"/>
                  </a:cubicBezTo>
                  <a:cubicBezTo>
                    <a:pt x="3273079" y="581477"/>
                    <a:pt x="3196336" y="650903"/>
                    <a:pt x="3111832" y="654683"/>
                  </a:cubicBezTo>
                  <a:cubicBezTo>
                    <a:pt x="2440065" y="594777"/>
                    <a:pt x="1254553" y="737197"/>
                    <a:pt x="159880" y="654683"/>
                  </a:cubicBezTo>
                  <a:cubicBezTo>
                    <a:pt x="55340" y="658698"/>
                    <a:pt x="-4171" y="587335"/>
                    <a:pt x="0" y="494803"/>
                  </a:cubicBezTo>
                  <a:cubicBezTo>
                    <a:pt x="-8138" y="439136"/>
                    <a:pt x="26903" y="271498"/>
                    <a:pt x="0" y="159880"/>
                  </a:cubicBezTo>
                  <a:close/>
                </a:path>
              </a:pathLst>
            </a:custGeom>
            <a:solidFill>
              <a:srgbClr val="CBFFA9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242526" y="1840403"/>
              <a:ext cx="3403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Giới thiệu con vật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519887" y="766958"/>
            <a:ext cx="2944904" cy="542745"/>
            <a:chOff x="10425062" y="1057133"/>
            <a:chExt cx="3479592" cy="667709"/>
          </a:xfrm>
        </p:grpSpPr>
        <p:sp>
          <p:nvSpPr>
            <p:cNvPr id="41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10632942" y="1057133"/>
              <a:ext cx="3271712" cy="654683"/>
            </a:xfrm>
            <a:custGeom>
              <a:avLst/>
              <a:gdLst>
                <a:gd name="connsiteX0" fmla="*/ 0 w 3271712"/>
                <a:gd name="connsiteY0" fmla="*/ 159880 h 654683"/>
                <a:gd name="connsiteX1" fmla="*/ 159880 w 3271712"/>
                <a:gd name="connsiteY1" fmla="*/ 0 h 654683"/>
                <a:gd name="connsiteX2" fmla="*/ 3111832 w 3271712"/>
                <a:gd name="connsiteY2" fmla="*/ 0 h 654683"/>
                <a:gd name="connsiteX3" fmla="*/ 3271712 w 3271712"/>
                <a:gd name="connsiteY3" fmla="*/ 159880 h 654683"/>
                <a:gd name="connsiteX4" fmla="*/ 3271712 w 3271712"/>
                <a:gd name="connsiteY4" fmla="*/ 494803 h 654683"/>
                <a:gd name="connsiteX5" fmla="*/ 3111832 w 3271712"/>
                <a:gd name="connsiteY5" fmla="*/ 654683 h 654683"/>
                <a:gd name="connsiteX6" fmla="*/ 159880 w 3271712"/>
                <a:gd name="connsiteY6" fmla="*/ 654683 h 654683"/>
                <a:gd name="connsiteX7" fmla="*/ 0 w 3271712"/>
                <a:gd name="connsiteY7" fmla="*/ 494803 h 654683"/>
                <a:gd name="connsiteX8" fmla="*/ 0 w 3271712"/>
                <a:gd name="connsiteY8" fmla="*/ 159880 h 65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1712" h="654683" fill="none" extrusionOk="0">
                  <a:moveTo>
                    <a:pt x="0" y="159880"/>
                  </a:moveTo>
                  <a:cubicBezTo>
                    <a:pt x="-2814" y="81441"/>
                    <a:pt x="65145" y="-4325"/>
                    <a:pt x="159880" y="0"/>
                  </a:cubicBezTo>
                  <a:cubicBezTo>
                    <a:pt x="1372379" y="-35273"/>
                    <a:pt x="1907416" y="-144294"/>
                    <a:pt x="3111832" y="0"/>
                  </a:cubicBezTo>
                  <a:cubicBezTo>
                    <a:pt x="3215293" y="4615"/>
                    <a:pt x="3262190" y="63552"/>
                    <a:pt x="3271712" y="159880"/>
                  </a:cubicBezTo>
                  <a:cubicBezTo>
                    <a:pt x="3271580" y="305770"/>
                    <a:pt x="3262166" y="370071"/>
                    <a:pt x="3271712" y="494803"/>
                  </a:cubicBezTo>
                  <a:cubicBezTo>
                    <a:pt x="3280781" y="576244"/>
                    <a:pt x="3210441" y="643506"/>
                    <a:pt x="3111832" y="654683"/>
                  </a:cubicBezTo>
                  <a:cubicBezTo>
                    <a:pt x="2343334" y="732208"/>
                    <a:pt x="1141276" y="610980"/>
                    <a:pt x="159880" y="654683"/>
                  </a:cubicBezTo>
                  <a:cubicBezTo>
                    <a:pt x="67664" y="653598"/>
                    <a:pt x="-16278" y="582879"/>
                    <a:pt x="0" y="494803"/>
                  </a:cubicBezTo>
                  <a:cubicBezTo>
                    <a:pt x="-2077" y="412641"/>
                    <a:pt x="7848" y="238277"/>
                    <a:pt x="0" y="159880"/>
                  </a:cubicBezTo>
                  <a:close/>
                </a:path>
                <a:path w="3271712" h="654683" stroke="0" extrusionOk="0">
                  <a:moveTo>
                    <a:pt x="0" y="159880"/>
                  </a:moveTo>
                  <a:cubicBezTo>
                    <a:pt x="-4391" y="56408"/>
                    <a:pt x="59111" y="10100"/>
                    <a:pt x="159880" y="0"/>
                  </a:cubicBezTo>
                  <a:cubicBezTo>
                    <a:pt x="1242942" y="-95379"/>
                    <a:pt x="1667492" y="58096"/>
                    <a:pt x="3111832" y="0"/>
                  </a:cubicBezTo>
                  <a:cubicBezTo>
                    <a:pt x="3187286" y="-9042"/>
                    <a:pt x="3268065" y="68960"/>
                    <a:pt x="3271712" y="159880"/>
                  </a:cubicBezTo>
                  <a:cubicBezTo>
                    <a:pt x="3243142" y="323989"/>
                    <a:pt x="3261977" y="347559"/>
                    <a:pt x="3271712" y="494803"/>
                  </a:cubicBezTo>
                  <a:cubicBezTo>
                    <a:pt x="3273079" y="581477"/>
                    <a:pt x="3196336" y="650903"/>
                    <a:pt x="3111832" y="654683"/>
                  </a:cubicBezTo>
                  <a:cubicBezTo>
                    <a:pt x="2440065" y="594777"/>
                    <a:pt x="1254553" y="737197"/>
                    <a:pt x="159880" y="654683"/>
                  </a:cubicBezTo>
                  <a:cubicBezTo>
                    <a:pt x="55340" y="658698"/>
                    <a:pt x="-4171" y="587335"/>
                    <a:pt x="0" y="494803"/>
                  </a:cubicBezTo>
                  <a:cubicBezTo>
                    <a:pt x="-8138" y="439136"/>
                    <a:pt x="26903" y="271498"/>
                    <a:pt x="0" y="159880"/>
                  </a:cubicBezTo>
                  <a:close/>
                </a:path>
              </a:pathLst>
            </a:custGeom>
            <a:solidFill>
              <a:srgbClr val="CBFFA9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425062" y="1081154"/>
              <a:ext cx="3403836" cy="643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Tên con vật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41157" y="1419224"/>
            <a:ext cx="2880788" cy="566776"/>
            <a:chOff x="10556144" y="1769232"/>
            <a:chExt cx="3403836" cy="697273"/>
          </a:xfrm>
        </p:grpSpPr>
        <p:sp>
          <p:nvSpPr>
            <p:cNvPr id="42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10622206" y="1769232"/>
              <a:ext cx="3271712" cy="654683"/>
            </a:xfrm>
            <a:custGeom>
              <a:avLst/>
              <a:gdLst>
                <a:gd name="connsiteX0" fmla="*/ 0 w 3271712"/>
                <a:gd name="connsiteY0" fmla="*/ 159880 h 654683"/>
                <a:gd name="connsiteX1" fmla="*/ 159880 w 3271712"/>
                <a:gd name="connsiteY1" fmla="*/ 0 h 654683"/>
                <a:gd name="connsiteX2" fmla="*/ 3111832 w 3271712"/>
                <a:gd name="connsiteY2" fmla="*/ 0 h 654683"/>
                <a:gd name="connsiteX3" fmla="*/ 3271712 w 3271712"/>
                <a:gd name="connsiteY3" fmla="*/ 159880 h 654683"/>
                <a:gd name="connsiteX4" fmla="*/ 3271712 w 3271712"/>
                <a:gd name="connsiteY4" fmla="*/ 494803 h 654683"/>
                <a:gd name="connsiteX5" fmla="*/ 3111832 w 3271712"/>
                <a:gd name="connsiteY5" fmla="*/ 654683 h 654683"/>
                <a:gd name="connsiteX6" fmla="*/ 159880 w 3271712"/>
                <a:gd name="connsiteY6" fmla="*/ 654683 h 654683"/>
                <a:gd name="connsiteX7" fmla="*/ 0 w 3271712"/>
                <a:gd name="connsiteY7" fmla="*/ 494803 h 654683"/>
                <a:gd name="connsiteX8" fmla="*/ 0 w 3271712"/>
                <a:gd name="connsiteY8" fmla="*/ 159880 h 65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1712" h="654683" fill="none" extrusionOk="0">
                  <a:moveTo>
                    <a:pt x="0" y="159880"/>
                  </a:moveTo>
                  <a:cubicBezTo>
                    <a:pt x="-2814" y="81441"/>
                    <a:pt x="65145" y="-4325"/>
                    <a:pt x="159880" y="0"/>
                  </a:cubicBezTo>
                  <a:cubicBezTo>
                    <a:pt x="1372379" y="-35273"/>
                    <a:pt x="1907416" y="-144294"/>
                    <a:pt x="3111832" y="0"/>
                  </a:cubicBezTo>
                  <a:cubicBezTo>
                    <a:pt x="3215293" y="4615"/>
                    <a:pt x="3262190" y="63552"/>
                    <a:pt x="3271712" y="159880"/>
                  </a:cubicBezTo>
                  <a:cubicBezTo>
                    <a:pt x="3271580" y="305770"/>
                    <a:pt x="3262166" y="370071"/>
                    <a:pt x="3271712" y="494803"/>
                  </a:cubicBezTo>
                  <a:cubicBezTo>
                    <a:pt x="3280781" y="576244"/>
                    <a:pt x="3210441" y="643506"/>
                    <a:pt x="3111832" y="654683"/>
                  </a:cubicBezTo>
                  <a:cubicBezTo>
                    <a:pt x="2343334" y="732208"/>
                    <a:pt x="1141276" y="610980"/>
                    <a:pt x="159880" y="654683"/>
                  </a:cubicBezTo>
                  <a:cubicBezTo>
                    <a:pt x="67664" y="653598"/>
                    <a:pt x="-16278" y="582879"/>
                    <a:pt x="0" y="494803"/>
                  </a:cubicBezTo>
                  <a:cubicBezTo>
                    <a:pt x="-2077" y="412641"/>
                    <a:pt x="7848" y="238277"/>
                    <a:pt x="0" y="159880"/>
                  </a:cubicBezTo>
                  <a:close/>
                </a:path>
                <a:path w="3271712" h="654683" stroke="0" extrusionOk="0">
                  <a:moveTo>
                    <a:pt x="0" y="159880"/>
                  </a:moveTo>
                  <a:cubicBezTo>
                    <a:pt x="-4391" y="56408"/>
                    <a:pt x="59111" y="10100"/>
                    <a:pt x="159880" y="0"/>
                  </a:cubicBezTo>
                  <a:cubicBezTo>
                    <a:pt x="1242942" y="-95379"/>
                    <a:pt x="1667492" y="58096"/>
                    <a:pt x="3111832" y="0"/>
                  </a:cubicBezTo>
                  <a:cubicBezTo>
                    <a:pt x="3187286" y="-9042"/>
                    <a:pt x="3268065" y="68960"/>
                    <a:pt x="3271712" y="159880"/>
                  </a:cubicBezTo>
                  <a:cubicBezTo>
                    <a:pt x="3243142" y="323989"/>
                    <a:pt x="3261977" y="347559"/>
                    <a:pt x="3271712" y="494803"/>
                  </a:cubicBezTo>
                  <a:cubicBezTo>
                    <a:pt x="3273079" y="581477"/>
                    <a:pt x="3196336" y="650903"/>
                    <a:pt x="3111832" y="654683"/>
                  </a:cubicBezTo>
                  <a:cubicBezTo>
                    <a:pt x="2440065" y="594777"/>
                    <a:pt x="1254553" y="737197"/>
                    <a:pt x="159880" y="654683"/>
                  </a:cubicBezTo>
                  <a:cubicBezTo>
                    <a:pt x="55340" y="658698"/>
                    <a:pt x="-4171" y="587335"/>
                    <a:pt x="0" y="494803"/>
                  </a:cubicBezTo>
                  <a:cubicBezTo>
                    <a:pt x="-8138" y="439136"/>
                    <a:pt x="26903" y="271498"/>
                    <a:pt x="0" y="159880"/>
                  </a:cubicBezTo>
                  <a:close/>
                </a:path>
              </a:pathLst>
            </a:custGeom>
            <a:solidFill>
              <a:srgbClr val="CBFFA9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556144" y="1822817"/>
              <a:ext cx="3403836" cy="643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Ai nuôi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679686" y="2091299"/>
            <a:ext cx="2914264" cy="532157"/>
            <a:chOff x="10622206" y="2698010"/>
            <a:chExt cx="3443389" cy="654683"/>
          </a:xfrm>
        </p:grpSpPr>
        <p:sp>
          <p:nvSpPr>
            <p:cNvPr id="43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10622206" y="2698010"/>
              <a:ext cx="3271712" cy="654683"/>
            </a:xfrm>
            <a:custGeom>
              <a:avLst/>
              <a:gdLst>
                <a:gd name="connsiteX0" fmla="*/ 0 w 3271712"/>
                <a:gd name="connsiteY0" fmla="*/ 159880 h 654683"/>
                <a:gd name="connsiteX1" fmla="*/ 159880 w 3271712"/>
                <a:gd name="connsiteY1" fmla="*/ 0 h 654683"/>
                <a:gd name="connsiteX2" fmla="*/ 3111832 w 3271712"/>
                <a:gd name="connsiteY2" fmla="*/ 0 h 654683"/>
                <a:gd name="connsiteX3" fmla="*/ 3271712 w 3271712"/>
                <a:gd name="connsiteY3" fmla="*/ 159880 h 654683"/>
                <a:gd name="connsiteX4" fmla="*/ 3271712 w 3271712"/>
                <a:gd name="connsiteY4" fmla="*/ 494803 h 654683"/>
                <a:gd name="connsiteX5" fmla="*/ 3111832 w 3271712"/>
                <a:gd name="connsiteY5" fmla="*/ 654683 h 654683"/>
                <a:gd name="connsiteX6" fmla="*/ 159880 w 3271712"/>
                <a:gd name="connsiteY6" fmla="*/ 654683 h 654683"/>
                <a:gd name="connsiteX7" fmla="*/ 0 w 3271712"/>
                <a:gd name="connsiteY7" fmla="*/ 494803 h 654683"/>
                <a:gd name="connsiteX8" fmla="*/ 0 w 3271712"/>
                <a:gd name="connsiteY8" fmla="*/ 159880 h 65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1712" h="654683" fill="none" extrusionOk="0">
                  <a:moveTo>
                    <a:pt x="0" y="159880"/>
                  </a:moveTo>
                  <a:cubicBezTo>
                    <a:pt x="-2814" y="81441"/>
                    <a:pt x="65145" y="-4325"/>
                    <a:pt x="159880" y="0"/>
                  </a:cubicBezTo>
                  <a:cubicBezTo>
                    <a:pt x="1372379" y="-35273"/>
                    <a:pt x="1907416" y="-144294"/>
                    <a:pt x="3111832" y="0"/>
                  </a:cubicBezTo>
                  <a:cubicBezTo>
                    <a:pt x="3215293" y="4615"/>
                    <a:pt x="3262190" y="63552"/>
                    <a:pt x="3271712" y="159880"/>
                  </a:cubicBezTo>
                  <a:cubicBezTo>
                    <a:pt x="3271580" y="305770"/>
                    <a:pt x="3262166" y="370071"/>
                    <a:pt x="3271712" y="494803"/>
                  </a:cubicBezTo>
                  <a:cubicBezTo>
                    <a:pt x="3280781" y="576244"/>
                    <a:pt x="3210441" y="643506"/>
                    <a:pt x="3111832" y="654683"/>
                  </a:cubicBezTo>
                  <a:cubicBezTo>
                    <a:pt x="2343334" y="732208"/>
                    <a:pt x="1141276" y="610980"/>
                    <a:pt x="159880" y="654683"/>
                  </a:cubicBezTo>
                  <a:cubicBezTo>
                    <a:pt x="67664" y="653598"/>
                    <a:pt x="-16278" y="582879"/>
                    <a:pt x="0" y="494803"/>
                  </a:cubicBezTo>
                  <a:cubicBezTo>
                    <a:pt x="-2077" y="412641"/>
                    <a:pt x="7848" y="238277"/>
                    <a:pt x="0" y="159880"/>
                  </a:cubicBezTo>
                  <a:close/>
                </a:path>
                <a:path w="3271712" h="654683" stroke="0" extrusionOk="0">
                  <a:moveTo>
                    <a:pt x="0" y="159880"/>
                  </a:moveTo>
                  <a:cubicBezTo>
                    <a:pt x="-4391" y="56408"/>
                    <a:pt x="59111" y="10100"/>
                    <a:pt x="159880" y="0"/>
                  </a:cubicBezTo>
                  <a:cubicBezTo>
                    <a:pt x="1242942" y="-95379"/>
                    <a:pt x="1667492" y="58096"/>
                    <a:pt x="3111832" y="0"/>
                  </a:cubicBezTo>
                  <a:cubicBezTo>
                    <a:pt x="3187286" y="-9042"/>
                    <a:pt x="3268065" y="68960"/>
                    <a:pt x="3271712" y="159880"/>
                  </a:cubicBezTo>
                  <a:cubicBezTo>
                    <a:pt x="3243142" y="323989"/>
                    <a:pt x="3261977" y="347559"/>
                    <a:pt x="3271712" y="494803"/>
                  </a:cubicBezTo>
                  <a:cubicBezTo>
                    <a:pt x="3273079" y="581477"/>
                    <a:pt x="3196336" y="650903"/>
                    <a:pt x="3111832" y="654683"/>
                  </a:cubicBezTo>
                  <a:cubicBezTo>
                    <a:pt x="2440065" y="594777"/>
                    <a:pt x="1254553" y="737197"/>
                    <a:pt x="159880" y="654683"/>
                  </a:cubicBezTo>
                  <a:cubicBezTo>
                    <a:pt x="55340" y="658698"/>
                    <a:pt x="-4171" y="587335"/>
                    <a:pt x="0" y="494803"/>
                  </a:cubicBezTo>
                  <a:cubicBezTo>
                    <a:pt x="-8138" y="439136"/>
                    <a:pt x="26903" y="271498"/>
                    <a:pt x="0" y="159880"/>
                  </a:cubicBezTo>
                  <a:close/>
                </a:path>
              </a:pathLst>
            </a:custGeom>
            <a:solidFill>
              <a:srgbClr val="CBFFA9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1759" y="2776406"/>
              <a:ext cx="3403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296141" y="3665936"/>
            <a:ext cx="3403836" cy="654683"/>
            <a:chOff x="4212500" y="3166403"/>
            <a:chExt cx="3403836" cy="654683"/>
          </a:xfrm>
        </p:grpSpPr>
        <p:sp>
          <p:nvSpPr>
            <p:cNvPr id="33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4308588" y="3166403"/>
              <a:ext cx="3271712" cy="654683"/>
            </a:xfrm>
            <a:custGeom>
              <a:avLst/>
              <a:gdLst>
                <a:gd name="connsiteX0" fmla="*/ 0 w 3271712"/>
                <a:gd name="connsiteY0" fmla="*/ 159880 h 654683"/>
                <a:gd name="connsiteX1" fmla="*/ 159880 w 3271712"/>
                <a:gd name="connsiteY1" fmla="*/ 0 h 654683"/>
                <a:gd name="connsiteX2" fmla="*/ 3111832 w 3271712"/>
                <a:gd name="connsiteY2" fmla="*/ 0 h 654683"/>
                <a:gd name="connsiteX3" fmla="*/ 3271712 w 3271712"/>
                <a:gd name="connsiteY3" fmla="*/ 159880 h 654683"/>
                <a:gd name="connsiteX4" fmla="*/ 3271712 w 3271712"/>
                <a:gd name="connsiteY4" fmla="*/ 494803 h 654683"/>
                <a:gd name="connsiteX5" fmla="*/ 3111832 w 3271712"/>
                <a:gd name="connsiteY5" fmla="*/ 654683 h 654683"/>
                <a:gd name="connsiteX6" fmla="*/ 159880 w 3271712"/>
                <a:gd name="connsiteY6" fmla="*/ 654683 h 654683"/>
                <a:gd name="connsiteX7" fmla="*/ 0 w 3271712"/>
                <a:gd name="connsiteY7" fmla="*/ 494803 h 654683"/>
                <a:gd name="connsiteX8" fmla="*/ 0 w 3271712"/>
                <a:gd name="connsiteY8" fmla="*/ 159880 h 65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1712" h="654683" fill="none" extrusionOk="0">
                  <a:moveTo>
                    <a:pt x="0" y="159880"/>
                  </a:moveTo>
                  <a:cubicBezTo>
                    <a:pt x="-2814" y="81441"/>
                    <a:pt x="65145" y="-4325"/>
                    <a:pt x="159880" y="0"/>
                  </a:cubicBezTo>
                  <a:cubicBezTo>
                    <a:pt x="1372379" y="-35273"/>
                    <a:pt x="1907416" y="-144294"/>
                    <a:pt x="3111832" y="0"/>
                  </a:cubicBezTo>
                  <a:cubicBezTo>
                    <a:pt x="3215293" y="4615"/>
                    <a:pt x="3262190" y="63552"/>
                    <a:pt x="3271712" y="159880"/>
                  </a:cubicBezTo>
                  <a:cubicBezTo>
                    <a:pt x="3271580" y="305770"/>
                    <a:pt x="3262166" y="370071"/>
                    <a:pt x="3271712" y="494803"/>
                  </a:cubicBezTo>
                  <a:cubicBezTo>
                    <a:pt x="3280781" y="576244"/>
                    <a:pt x="3210441" y="643506"/>
                    <a:pt x="3111832" y="654683"/>
                  </a:cubicBezTo>
                  <a:cubicBezTo>
                    <a:pt x="2343334" y="732208"/>
                    <a:pt x="1141276" y="610980"/>
                    <a:pt x="159880" y="654683"/>
                  </a:cubicBezTo>
                  <a:cubicBezTo>
                    <a:pt x="67664" y="653598"/>
                    <a:pt x="-16278" y="582879"/>
                    <a:pt x="0" y="494803"/>
                  </a:cubicBezTo>
                  <a:cubicBezTo>
                    <a:pt x="-2077" y="412641"/>
                    <a:pt x="7848" y="238277"/>
                    <a:pt x="0" y="159880"/>
                  </a:cubicBezTo>
                  <a:close/>
                </a:path>
                <a:path w="3271712" h="654683" stroke="0" extrusionOk="0">
                  <a:moveTo>
                    <a:pt x="0" y="159880"/>
                  </a:moveTo>
                  <a:cubicBezTo>
                    <a:pt x="-4391" y="56408"/>
                    <a:pt x="59111" y="10100"/>
                    <a:pt x="159880" y="0"/>
                  </a:cubicBezTo>
                  <a:cubicBezTo>
                    <a:pt x="1242942" y="-95379"/>
                    <a:pt x="1667492" y="58096"/>
                    <a:pt x="3111832" y="0"/>
                  </a:cubicBezTo>
                  <a:cubicBezTo>
                    <a:pt x="3187286" y="-9042"/>
                    <a:pt x="3268065" y="68960"/>
                    <a:pt x="3271712" y="159880"/>
                  </a:cubicBezTo>
                  <a:cubicBezTo>
                    <a:pt x="3243142" y="323989"/>
                    <a:pt x="3261977" y="347559"/>
                    <a:pt x="3271712" y="494803"/>
                  </a:cubicBezTo>
                  <a:cubicBezTo>
                    <a:pt x="3273079" y="581477"/>
                    <a:pt x="3196336" y="650903"/>
                    <a:pt x="3111832" y="654683"/>
                  </a:cubicBezTo>
                  <a:cubicBezTo>
                    <a:pt x="2440065" y="594777"/>
                    <a:pt x="1254553" y="737197"/>
                    <a:pt x="159880" y="654683"/>
                  </a:cubicBezTo>
                  <a:cubicBezTo>
                    <a:pt x="55340" y="658698"/>
                    <a:pt x="-4171" y="587335"/>
                    <a:pt x="0" y="494803"/>
                  </a:cubicBezTo>
                  <a:cubicBezTo>
                    <a:pt x="-8138" y="439136"/>
                    <a:pt x="26903" y="271498"/>
                    <a:pt x="0" y="159880"/>
                  </a:cubicBezTo>
                  <a:close/>
                </a:path>
              </a:pathLst>
            </a:custGeom>
            <a:solidFill>
              <a:srgbClr val="9ADCFF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212500" y="3222770"/>
              <a:ext cx="3403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Tả chi tiết con vật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08571" y="2758779"/>
            <a:ext cx="2740104" cy="582245"/>
            <a:chOff x="10500818" y="3682084"/>
            <a:chExt cx="3403836" cy="691295"/>
          </a:xfrm>
        </p:grpSpPr>
        <p:sp>
          <p:nvSpPr>
            <p:cNvPr id="44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10518801" y="3682084"/>
              <a:ext cx="3271712" cy="654683"/>
            </a:xfrm>
            <a:custGeom>
              <a:avLst/>
              <a:gdLst>
                <a:gd name="connsiteX0" fmla="*/ 0 w 3271712"/>
                <a:gd name="connsiteY0" fmla="*/ 159880 h 654683"/>
                <a:gd name="connsiteX1" fmla="*/ 159880 w 3271712"/>
                <a:gd name="connsiteY1" fmla="*/ 0 h 654683"/>
                <a:gd name="connsiteX2" fmla="*/ 3111832 w 3271712"/>
                <a:gd name="connsiteY2" fmla="*/ 0 h 654683"/>
                <a:gd name="connsiteX3" fmla="*/ 3271712 w 3271712"/>
                <a:gd name="connsiteY3" fmla="*/ 159880 h 654683"/>
                <a:gd name="connsiteX4" fmla="*/ 3271712 w 3271712"/>
                <a:gd name="connsiteY4" fmla="*/ 494803 h 654683"/>
                <a:gd name="connsiteX5" fmla="*/ 3111832 w 3271712"/>
                <a:gd name="connsiteY5" fmla="*/ 654683 h 654683"/>
                <a:gd name="connsiteX6" fmla="*/ 159880 w 3271712"/>
                <a:gd name="connsiteY6" fmla="*/ 654683 h 654683"/>
                <a:gd name="connsiteX7" fmla="*/ 0 w 3271712"/>
                <a:gd name="connsiteY7" fmla="*/ 494803 h 654683"/>
                <a:gd name="connsiteX8" fmla="*/ 0 w 3271712"/>
                <a:gd name="connsiteY8" fmla="*/ 159880 h 65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1712" h="654683" fill="none" extrusionOk="0">
                  <a:moveTo>
                    <a:pt x="0" y="159880"/>
                  </a:moveTo>
                  <a:cubicBezTo>
                    <a:pt x="-2814" y="81441"/>
                    <a:pt x="65145" y="-4325"/>
                    <a:pt x="159880" y="0"/>
                  </a:cubicBezTo>
                  <a:cubicBezTo>
                    <a:pt x="1372379" y="-35273"/>
                    <a:pt x="1907416" y="-144294"/>
                    <a:pt x="3111832" y="0"/>
                  </a:cubicBezTo>
                  <a:cubicBezTo>
                    <a:pt x="3215293" y="4615"/>
                    <a:pt x="3262190" y="63552"/>
                    <a:pt x="3271712" y="159880"/>
                  </a:cubicBezTo>
                  <a:cubicBezTo>
                    <a:pt x="3271580" y="305770"/>
                    <a:pt x="3262166" y="370071"/>
                    <a:pt x="3271712" y="494803"/>
                  </a:cubicBezTo>
                  <a:cubicBezTo>
                    <a:pt x="3280781" y="576244"/>
                    <a:pt x="3210441" y="643506"/>
                    <a:pt x="3111832" y="654683"/>
                  </a:cubicBezTo>
                  <a:cubicBezTo>
                    <a:pt x="2343334" y="732208"/>
                    <a:pt x="1141276" y="610980"/>
                    <a:pt x="159880" y="654683"/>
                  </a:cubicBezTo>
                  <a:cubicBezTo>
                    <a:pt x="67664" y="653598"/>
                    <a:pt x="-16278" y="582879"/>
                    <a:pt x="0" y="494803"/>
                  </a:cubicBezTo>
                  <a:cubicBezTo>
                    <a:pt x="-2077" y="412641"/>
                    <a:pt x="7848" y="238277"/>
                    <a:pt x="0" y="159880"/>
                  </a:cubicBezTo>
                  <a:close/>
                </a:path>
                <a:path w="3271712" h="654683" stroke="0" extrusionOk="0">
                  <a:moveTo>
                    <a:pt x="0" y="159880"/>
                  </a:moveTo>
                  <a:cubicBezTo>
                    <a:pt x="-4391" y="56408"/>
                    <a:pt x="59111" y="10100"/>
                    <a:pt x="159880" y="0"/>
                  </a:cubicBezTo>
                  <a:cubicBezTo>
                    <a:pt x="1242942" y="-95379"/>
                    <a:pt x="1667492" y="58096"/>
                    <a:pt x="3111832" y="0"/>
                  </a:cubicBezTo>
                  <a:cubicBezTo>
                    <a:pt x="3187286" y="-9042"/>
                    <a:pt x="3268065" y="68960"/>
                    <a:pt x="3271712" y="159880"/>
                  </a:cubicBezTo>
                  <a:cubicBezTo>
                    <a:pt x="3243142" y="323989"/>
                    <a:pt x="3261977" y="347559"/>
                    <a:pt x="3271712" y="494803"/>
                  </a:cubicBezTo>
                  <a:cubicBezTo>
                    <a:pt x="3273079" y="581477"/>
                    <a:pt x="3196336" y="650903"/>
                    <a:pt x="3111832" y="654683"/>
                  </a:cubicBezTo>
                  <a:cubicBezTo>
                    <a:pt x="2440065" y="594777"/>
                    <a:pt x="1254553" y="737197"/>
                    <a:pt x="159880" y="654683"/>
                  </a:cubicBezTo>
                  <a:cubicBezTo>
                    <a:pt x="55340" y="658698"/>
                    <a:pt x="-4171" y="587335"/>
                    <a:pt x="0" y="494803"/>
                  </a:cubicBezTo>
                  <a:cubicBezTo>
                    <a:pt x="-8138" y="439136"/>
                    <a:pt x="26903" y="271498"/>
                    <a:pt x="0" y="159880"/>
                  </a:cubicBezTo>
                  <a:close/>
                </a:path>
              </a:pathLst>
            </a:custGeom>
            <a:solidFill>
              <a:srgbClr val="9ADC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500818" y="3752163"/>
              <a:ext cx="3403836" cy="62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Hình dáng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94118" y="3458158"/>
            <a:ext cx="2740104" cy="560792"/>
            <a:chOff x="10566880" y="4376386"/>
            <a:chExt cx="3403836" cy="665824"/>
          </a:xfrm>
        </p:grpSpPr>
        <p:sp>
          <p:nvSpPr>
            <p:cNvPr id="45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10632942" y="4376386"/>
              <a:ext cx="3271712" cy="654683"/>
            </a:xfrm>
            <a:custGeom>
              <a:avLst/>
              <a:gdLst>
                <a:gd name="connsiteX0" fmla="*/ 0 w 3271712"/>
                <a:gd name="connsiteY0" fmla="*/ 159880 h 654683"/>
                <a:gd name="connsiteX1" fmla="*/ 159880 w 3271712"/>
                <a:gd name="connsiteY1" fmla="*/ 0 h 654683"/>
                <a:gd name="connsiteX2" fmla="*/ 3111832 w 3271712"/>
                <a:gd name="connsiteY2" fmla="*/ 0 h 654683"/>
                <a:gd name="connsiteX3" fmla="*/ 3271712 w 3271712"/>
                <a:gd name="connsiteY3" fmla="*/ 159880 h 654683"/>
                <a:gd name="connsiteX4" fmla="*/ 3271712 w 3271712"/>
                <a:gd name="connsiteY4" fmla="*/ 494803 h 654683"/>
                <a:gd name="connsiteX5" fmla="*/ 3111832 w 3271712"/>
                <a:gd name="connsiteY5" fmla="*/ 654683 h 654683"/>
                <a:gd name="connsiteX6" fmla="*/ 159880 w 3271712"/>
                <a:gd name="connsiteY6" fmla="*/ 654683 h 654683"/>
                <a:gd name="connsiteX7" fmla="*/ 0 w 3271712"/>
                <a:gd name="connsiteY7" fmla="*/ 494803 h 654683"/>
                <a:gd name="connsiteX8" fmla="*/ 0 w 3271712"/>
                <a:gd name="connsiteY8" fmla="*/ 159880 h 65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1712" h="654683" fill="none" extrusionOk="0">
                  <a:moveTo>
                    <a:pt x="0" y="159880"/>
                  </a:moveTo>
                  <a:cubicBezTo>
                    <a:pt x="-2814" y="81441"/>
                    <a:pt x="65145" y="-4325"/>
                    <a:pt x="159880" y="0"/>
                  </a:cubicBezTo>
                  <a:cubicBezTo>
                    <a:pt x="1372379" y="-35273"/>
                    <a:pt x="1907416" y="-144294"/>
                    <a:pt x="3111832" y="0"/>
                  </a:cubicBezTo>
                  <a:cubicBezTo>
                    <a:pt x="3215293" y="4615"/>
                    <a:pt x="3262190" y="63552"/>
                    <a:pt x="3271712" y="159880"/>
                  </a:cubicBezTo>
                  <a:cubicBezTo>
                    <a:pt x="3271580" y="305770"/>
                    <a:pt x="3262166" y="370071"/>
                    <a:pt x="3271712" y="494803"/>
                  </a:cubicBezTo>
                  <a:cubicBezTo>
                    <a:pt x="3280781" y="576244"/>
                    <a:pt x="3210441" y="643506"/>
                    <a:pt x="3111832" y="654683"/>
                  </a:cubicBezTo>
                  <a:cubicBezTo>
                    <a:pt x="2343334" y="732208"/>
                    <a:pt x="1141276" y="610980"/>
                    <a:pt x="159880" y="654683"/>
                  </a:cubicBezTo>
                  <a:cubicBezTo>
                    <a:pt x="67664" y="653598"/>
                    <a:pt x="-16278" y="582879"/>
                    <a:pt x="0" y="494803"/>
                  </a:cubicBezTo>
                  <a:cubicBezTo>
                    <a:pt x="-2077" y="412641"/>
                    <a:pt x="7848" y="238277"/>
                    <a:pt x="0" y="159880"/>
                  </a:cubicBezTo>
                  <a:close/>
                </a:path>
                <a:path w="3271712" h="654683" stroke="0" extrusionOk="0">
                  <a:moveTo>
                    <a:pt x="0" y="159880"/>
                  </a:moveTo>
                  <a:cubicBezTo>
                    <a:pt x="-4391" y="56408"/>
                    <a:pt x="59111" y="10100"/>
                    <a:pt x="159880" y="0"/>
                  </a:cubicBezTo>
                  <a:cubicBezTo>
                    <a:pt x="1242942" y="-95379"/>
                    <a:pt x="1667492" y="58096"/>
                    <a:pt x="3111832" y="0"/>
                  </a:cubicBezTo>
                  <a:cubicBezTo>
                    <a:pt x="3187286" y="-9042"/>
                    <a:pt x="3268065" y="68960"/>
                    <a:pt x="3271712" y="159880"/>
                  </a:cubicBezTo>
                  <a:cubicBezTo>
                    <a:pt x="3243142" y="323989"/>
                    <a:pt x="3261977" y="347559"/>
                    <a:pt x="3271712" y="494803"/>
                  </a:cubicBezTo>
                  <a:cubicBezTo>
                    <a:pt x="3273079" y="581477"/>
                    <a:pt x="3196336" y="650903"/>
                    <a:pt x="3111832" y="654683"/>
                  </a:cubicBezTo>
                  <a:cubicBezTo>
                    <a:pt x="2440065" y="594777"/>
                    <a:pt x="1254553" y="737197"/>
                    <a:pt x="159880" y="654683"/>
                  </a:cubicBezTo>
                  <a:cubicBezTo>
                    <a:pt x="55340" y="658698"/>
                    <a:pt x="-4171" y="587335"/>
                    <a:pt x="0" y="494803"/>
                  </a:cubicBezTo>
                  <a:cubicBezTo>
                    <a:pt x="-8138" y="439136"/>
                    <a:pt x="26903" y="271498"/>
                    <a:pt x="0" y="159880"/>
                  </a:cubicBezTo>
                  <a:close/>
                </a:path>
              </a:pathLst>
            </a:custGeom>
            <a:solidFill>
              <a:srgbClr val="9ADC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566880" y="4420994"/>
              <a:ext cx="3403836" cy="62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Thói quen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747298" y="4114196"/>
            <a:ext cx="2760011" cy="554915"/>
            <a:chOff x="10581915" y="5158972"/>
            <a:chExt cx="3428565" cy="658847"/>
          </a:xfrm>
        </p:grpSpPr>
        <p:sp>
          <p:nvSpPr>
            <p:cNvPr id="46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10581915" y="5158972"/>
              <a:ext cx="3271712" cy="654683"/>
            </a:xfrm>
            <a:custGeom>
              <a:avLst/>
              <a:gdLst>
                <a:gd name="connsiteX0" fmla="*/ 0 w 3271712"/>
                <a:gd name="connsiteY0" fmla="*/ 159880 h 654683"/>
                <a:gd name="connsiteX1" fmla="*/ 159880 w 3271712"/>
                <a:gd name="connsiteY1" fmla="*/ 0 h 654683"/>
                <a:gd name="connsiteX2" fmla="*/ 3111832 w 3271712"/>
                <a:gd name="connsiteY2" fmla="*/ 0 h 654683"/>
                <a:gd name="connsiteX3" fmla="*/ 3271712 w 3271712"/>
                <a:gd name="connsiteY3" fmla="*/ 159880 h 654683"/>
                <a:gd name="connsiteX4" fmla="*/ 3271712 w 3271712"/>
                <a:gd name="connsiteY4" fmla="*/ 494803 h 654683"/>
                <a:gd name="connsiteX5" fmla="*/ 3111832 w 3271712"/>
                <a:gd name="connsiteY5" fmla="*/ 654683 h 654683"/>
                <a:gd name="connsiteX6" fmla="*/ 159880 w 3271712"/>
                <a:gd name="connsiteY6" fmla="*/ 654683 h 654683"/>
                <a:gd name="connsiteX7" fmla="*/ 0 w 3271712"/>
                <a:gd name="connsiteY7" fmla="*/ 494803 h 654683"/>
                <a:gd name="connsiteX8" fmla="*/ 0 w 3271712"/>
                <a:gd name="connsiteY8" fmla="*/ 159880 h 65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1712" h="654683" fill="none" extrusionOk="0">
                  <a:moveTo>
                    <a:pt x="0" y="159880"/>
                  </a:moveTo>
                  <a:cubicBezTo>
                    <a:pt x="-2814" y="81441"/>
                    <a:pt x="65145" y="-4325"/>
                    <a:pt x="159880" y="0"/>
                  </a:cubicBezTo>
                  <a:cubicBezTo>
                    <a:pt x="1372379" y="-35273"/>
                    <a:pt x="1907416" y="-144294"/>
                    <a:pt x="3111832" y="0"/>
                  </a:cubicBezTo>
                  <a:cubicBezTo>
                    <a:pt x="3215293" y="4615"/>
                    <a:pt x="3262190" y="63552"/>
                    <a:pt x="3271712" y="159880"/>
                  </a:cubicBezTo>
                  <a:cubicBezTo>
                    <a:pt x="3271580" y="305770"/>
                    <a:pt x="3262166" y="370071"/>
                    <a:pt x="3271712" y="494803"/>
                  </a:cubicBezTo>
                  <a:cubicBezTo>
                    <a:pt x="3280781" y="576244"/>
                    <a:pt x="3210441" y="643506"/>
                    <a:pt x="3111832" y="654683"/>
                  </a:cubicBezTo>
                  <a:cubicBezTo>
                    <a:pt x="2343334" y="732208"/>
                    <a:pt x="1141276" y="610980"/>
                    <a:pt x="159880" y="654683"/>
                  </a:cubicBezTo>
                  <a:cubicBezTo>
                    <a:pt x="67664" y="653598"/>
                    <a:pt x="-16278" y="582879"/>
                    <a:pt x="0" y="494803"/>
                  </a:cubicBezTo>
                  <a:cubicBezTo>
                    <a:pt x="-2077" y="412641"/>
                    <a:pt x="7848" y="238277"/>
                    <a:pt x="0" y="159880"/>
                  </a:cubicBezTo>
                  <a:close/>
                </a:path>
                <a:path w="3271712" h="654683" stroke="0" extrusionOk="0">
                  <a:moveTo>
                    <a:pt x="0" y="159880"/>
                  </a:moveTo>
                  <a:cubicBezTo>
                    <a:pt x="-4391" y="56408"/>
                    <a:pt x="59111" y="10100"/>
                    <a:pt x="159880" y="0"/>
                  </a:cubicBezTo>
                  <a:cubicBezTo>
                    <a:pt x="1242942" y="-95379"/>
                    <a:pt x="1667492" y="58096"/>
                    <a:pt x="3111832" y="0"/>
                  </a:cubicBezTo>
                  <a:cubicBezTo>
                    <a:pt x="3187286" y="-9042"/>
                    <a:pt x="3268065" y="68960"/>
                    <a:pt x="3271712" y="159880"/>
                  </a:cubicBezTo>
                  <a:cubicBezTo>
                    <a:pt x="3243142" y="323989"/>
                    <a:pt x="3261977" y="347559"/>
                    <a:pt x="3271712" y="494803"/>
                  </a:cubicBezTo>
                  <a:cubicBezTo>
                    <a:pt x="3273079" y="581477"/>
                    <a:pt x="3196336" y="650903"/>
                    <a:pt x="3111832" y="654683"/>
                  </a:cubicBezTo>
                  <a:cubicBezTo>
                    <a:pt x="2440065" y="594777"/>
                    <a:pt x="1254553" y="737197"/>
                    <a:pt x="159880" y="654683"/>
                  </a:cubicBezTo>
                  <a:cubicBezTo>
                    <a:pt x="55340" y="658698"/>
                    <a:pt x="-4171" y="587335"/>
                    <a:pt x="0" y="494803"/>
                  </a:cubicBezTo>
                  <a:cubicBezTo>
                    <a:pt x="-8138" y="439136"/>
                    <a:pt x="26903" y="271498"/>
                    <a:pt x="0" y="159880"/>
                  </a:cubicBezTo>
                  <a:close/>
                </a:path>
              </a:pathLst>
            </a:custGeom>
            <a:solidFill>
              <a:srgbClr val="9ADC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06644" y="5294599"/>
              <a:ext cx="34038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79686" y="4766164"/>
            <a:ext cx="2740104" cy="574707"/>
            <a:chOff x="10661759" y="6087750"/>
            <a:chExt cx="3403836" cy="682346"/>
          </a:xfrm>
        </p:grpSpPr>
        <p:sp>
          <p:nvSpPr>
            <p:cNvPr id="47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10727821" y="6087750"/>
              <a:ext cx="3271712" cy="654683"/>
            </a:xfrm>
            <a:custGeom>
              <a:avLst/>
              <a:gdLst>
                <a:gd name="connsiteX0" fmla="*/ 0 w 3271712"/>
                <a:gd name="connsiteY0" fmla="*/ 159880 h 654683"/>
                <a:gd name="connsiteX1" fmla="*/ 159880 w 3271712"/>
                <a:gd name="connsiteY1" fmla="*/ 0 h 654683"/>
                <a:gd name="connsiteX2" fmla="*/ 3111832 w 3271712"/>
                <a:gd name="connsiteY2" fmla="*/ 0 h 654683"/>
                <a:gd name="connsiteX3" fmla="*/ 3271712 w 3271712"/>
                <a:gd name="connsiteY3" fmla="*/ 159880 h 654683"/>
                <a:gd name="connsiteX4" fmla="*/ 3271712 w 3271712"/>
                <a:gd name="connsiteY4" fmla="*/ 494803 h 654683"/>
                <a:gd name="connsiteX5" fmla="*/ 3111832 w 3271712"/>
                <a:gd name="connsiteY5" fmla="*/ 654683 h 654683"/>
                <a:gd name="connsiteX6" fmla="*/ 159880 w 3271712"/>
                <a:gd name="connsiteY6" fmla="*/ 654683 h 654683"/>
                <a:gd name="connsiteX7" fmla="*/ 0 w 3271712"/>
                <a:gd name="connsiteY7" fmla="*/ 494803 h 654683"/>
                <a:gd name="connsiteX8" fmla="*/ 0 w 3271712"/>
                <a:gd name="connsiteY8" fmla="*/ 159880 h 65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1712" h="654683" fill="none" extrusionOk="0">
                  <a:moveTo>
                    <a:pt x="0" y="159880"/>
                  </a:moveTo>
                  <a:cubicBezTo>
                    <a:pt x="-2814" y="81441"/>
                    <a:pt x="65145" y="-4325"/>
                    <a:pt x="159880" y="0"/>
                  </a:cubicBezTo>
                  <a:cubicBezTo>
                    <a:pt x="1372379" y="-35273"/>
                    <a:pt x="1907416" y="-144294"/>
                    <a:pt x="3111832" y="0"/>
                  </a:cubicBezTo>
                  <a:cubicBezTo>
                    <a:pt x="3215293" y="4615"/>
                    <a:pt x="3262190" y="63552"/>
                    <a:pt x="3271712" y="159880"/>
                  </a:cubicBezTo>
                  <a:cubicBezTo>
                    <a:pt x="3271580" y="305770"/>
                    <a:pt x="3262166" y="370071"/>
                    <a:pt x="3271712" y="494803"/>
                  </a:cubicBezTo>
                  <a:cubicBezTo>
                    <a:pt x="3280781" y="576244"/>
                    <a:pt x="3210441" y="643506"/>
                    <a:pt x="3111832" y="654683"/>
                  </a:cubicBezTo>
                  <a:cubicBezTo>
                    <a:pt x="2343334" y="732208"/>
                    <a:pt x="1141276" y="610980"/>
                    <a:pt x="159880" y="654683"/>
                  </a:cubicBezTo>
                  <a:cubicBezTo>
                    <a:pt x="67664" y="653598"/>
                    <a:pt x="-16278" y="582879"/>
                    <a:pt x="0" y="494803"/>
                  </a:cubicBezTo>
                  <a:cubicBezTo>
                    <a:pt x="-2077" y="412641"/>
                    <a:pt x="7848" y="238277"/>
                    <a:pt x="0" y="159880"/>
                  </a:cubicBezTo>
                  <a:close/>
                </a:path>
                <a:path w="3271712" h="654683" stroke="0" extrusionOk="0">
                  <a:moveTo>
                    <a:pt x="0" y="159880"/>
                  </a:moveTo>
                  <a:cubicBezTo>
                    <a:pt x="-4391" y="56408"/>
                    <a:pt x="59111" y="10100"/>
                    <a:pt x="159880" y="0"/>
                  </a:cubicBezTo>
                  <a:cubicBezTo>
                    <a:pt x="1242942" y="-95379"/>
                    <a:pt x="1667492" y="58096"/>
                    <a:pt x="3111832" y="0"/>
                  </a:cubicBezTo>
                  <a:cubicBezTo>
                    <a:pt x="3187286" y="-9042"/>
                    <a:pt x="3268065" y="68960"/>
                    <a:pt x="3271712" y="159880"/>
                  </a:cubicBezTo>
                  <a:cubicBezTo>
                    <a:pt x="3243142" y="323989"/>
                    <a:pt x="3261977" y="347559"/>
                    <a:pt x="3271712" y="494803"/>
                  </a:cubicBezTo>
                  <a:cubicBezTo>
                    <a:pt x="3273079" y="581477"/>
                    <a:pt x="3196336" y="650903"/>
                    <a:pt x="3111832" y="654683"/>
                  </a:cubicBezTo>
                  <a:cubicBezTo>
                    <a:pt x="2440065" y="594777"/>
                    <a:pt x="1254553" y="737197"/>
                    <a:pt x="159880" y="654683"/>
                  </a:cubicBezTo>
                  <a:cubicBezTo>
                    <a:pt x="55340" y="658698"/>
                    <a:pt x="-4171" y="587335"/>
                    <a:pt x="0" y="494803"/>
                  </a:cubicBezTo>
                  <a:cubicBezTo>
                    <a:pt x="-8138" y="439136"/>
                    <a:pt x="26903" y="271498"/>
                    <a:pt x="0" y="159880"/>
                  </a:cubicBezTo>
                  <a:close/>
                </a:path>
              </a:pathLst>
            </a:custGeom>
            <a:solidFill>
              <a:srgbClr val="9ADC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1759" y="6148880"/>
              <a:ext cx="3403836" cy="62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03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5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/>
      <p:bldP spid="25" grpId="0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1278858" y="986971"/>
            <a:ext cx="9634285" cy="5325310"/>
          </a:xfrm>
          <a:custGeom>
            <a:avLst/>
            <a:gdLst>
              <a:gd name="connsiteX0" fmla="*/ 0 w 9634285"/>
              <a:gd name="connsiteY0" fmla="*/ 271751 h 5325310"/>
              <a:gd name="connsiteX1" fmla="*/ 271751 w 9634285"/>
              <a:gd name="connsiteY1" fmla="*/ 0 h 5325310"/>
              <a:gd name="connsiteX2" fmla="*/ 698319 w 9634285"/>
              <a:gd name="connsiteY2" fmla="*/ 0 h 5325310"/>
              <a:gd name="connsiteX3" fmla="*/ 1397610 w 9634285"/>
              <a:gd name="connsiteY3" fmla="*/ 0 h 5325310"/>
              <a:gd name="connsiteX4" fmla="*/ 2187808 w 9634285"/>
              <a:gd name="connsiteY4" fmla="*/ 0 h 5325310"/>
              <a:gd name="connsiteX5" fmla="*/ 3068915 w 9634285"/>
              <a:gd name="connsiteY5" fmla="*/ 0 h 5325310"/>
              <a:gd name="connsiteX6" fmla="*/ 3950022 w 9634285"/>
              <a:gd name="connsiteY6" fmla="*/ 0 h 5325310"/>
              <a:gd name="connsiteX7" fmla="*/ 4558405 w 9634285"/>
              <a:gd name="connsiteY7" fmla="*/ 0 h 5325310"/>
              <a:gd name="connsiteX8" fmla="*/ 5348604 w 9634285"/>
              <a:gd name="connsiteY8" fmla="*/ 0 h 5325310"/>
              <a:gd name="connsiteX9" fmla="*/ 5775171 w 9634285"/>
              <a:gd name="connsiteY9" fmla="*/ 0 h 5325310"/>
              <a:gd name="connsiteX10" fmla="*/ 6383554 w 9634285"/>
              <a:gd name="connsiteY10" fmla="*/ 0 h 5325310"/>
              <a:gd name="connsiteX11" fmla="*/ 7264661 w 9634285"/>
              <a:gd name="connsiteY11" fmla="*/ 0 h 5325310"/>
              <a:gd name="connsiteX12" fmla="*/ 7691229 w 9634285"/>
              <a:gd name="connsiteY12" fmla="*/ 0 h 5325310"/>
              <a:gd name="connsiteX13" fmla="*/ 8117796 w 9634285"/>
              <a:gd name="connsiteY13" fmla="*/ 0 h 5325310"/>
              <a:gd name="connsiteX14" fmla="*/ 8635271 w 9634285"/>
              <a:gd name="connsiteY14" fmla="*/ 0 h 5325310"/>
              <a:gd name="connsiteX15" fmla="*/ 9362534 w 9634285"/>
              <a:gd name="connsiteY15" fmla="*/ 0 h 5325310"/>
              <a:gd name="connsiteX16" fmla="*/ 9634285 w 9634285"/>
              <a:gd name="connsiteY16" fmla="*/ 271751 h 5325310"/>
              <a:gd name="connsiteX17" fmla="*/ 9634285 w 9634285"/>
              <a:gd name="connsiteY17" fmla="*/ 1002685 h 5325310"/>
              <a:gd name="connsiteX18" fmla="*/ 9634285 w 9634285"/>
              <a:gd name="connsiteY18" fmla="*/ 1733618 h 5325310"/>
              <a:gd name="connsiteX19" fmla="*/ 9634285 w 9634285"/>
              <a:gd name="connsiteY19" fmla="*/ 2368915 h 5325310"/>
              <a:gd name="connsiteX20" fmla="*/ 9634285 w 9634285"/>
              <a:gd name="connsiteY20" fmla="*/ 3099849 h 5325310"/>
              <a:gd name="connsiteX21" fmla="*/ 9634285 w 9634285"/>
              <a:gd name="connsiteY21" fmla="*/ 3878600 h 5325310"/>
              <a:gd name="connsiteX22" fmla="*/ 9634285 w 9634285"/>
              <a:gd name="connsiteY22" fmla="*/ 5053559 h 5325310"/>
              <a:gd name="connsiteX23" fmla="*/ 9362534 w 9634285"/>
              <a:gd name="connsiteY23" fmla="*/ 5325310 h 5325310"/>
              <a:gd name="connsiteX24" fmla="*/ 8754151 w 9634285"/>
              <a:gd name="connsiteY24" fmla="*/ 5325310 h 5325310"/>
              <a:gd name="connsiteX25" fmla="*/ 8236675 w 9634285"/>
              <a:gd name="connsiteY25" fmla="*/ 5325310 h 5325310"/>
              <a:gd name="connsiteX26" fmla="*/ 7810108 w 9634285"/>
              <a:gd name="connsiteY26" fmla="*/ 5325310 h 5325310"/>
              <a:gd name="connsiteX27" fmla="*/ 6929001 w 9634285"/>
              <a:gd name="connsiteY27" fmla="*/ 5325310 h 5325310"/>
              <a:gd name="connsiteX28" fmla="*/ 6047895 w 9634285"/>
              <a:gd name="connsiteY28" fmla="*/ 5325310 h 5325310"/>
              <a:gd name="connsiteX29" fmla="*/ 5166788 w 9634285"/>
              <a:gd name="connsiteY29" fmla="*/ 5325310 h 5325310"/>
              <a:gd name="connsiteX30" fmla="*/ 4649313 w 9634285"/>
              <a:gd name="connsiteY30" fmla="*/ 5325310 h 5325310"/>
              <a:gd name="connsiteX31" fmla="*/ 4040929 w 9634285"/>
              <a:gd name="connsiteY31" fmla="*/ 5325310 h 5325310"/>
              <a:gd name="connsiteX32" fmla="*/ 3341638 w 9634285"/>
              <a:gd name="connsiteY32" fmla="*/ 5325310 h 5325310"/>
              <a:gd name="connsiteX33" fmla="*/ 2824163 w 9634285"/>
              <a:gd name="connsiteY33" fmla="*/ 5325310 h 5325310"/>
              <a:gd name="connsiteX34" fmla="*/ 2215780 w 9634285"/>
              <a:gd name="connsiteY34" fmla="*/ 5325310 h 5325310"/>
              <a:gd name="connsiteX35" fmla="*/ 1789212 w 9634285"/>
              <a:gd name="connsiteY35" fmla="*/ 5325310 h 5325310"/>
              <a:gd name="connsiteX36" fmla="*/ 1180829 w 9634285"/>
              <a:gd name="connsiteY36" fmla="*/ 5325310 h 5325310"/>
              <a:gd name="connsiteX37" fmla="*/ 271751 w 9634285"/>
              <a:gd name="connsiteY37" fmla="*/ 5325310 h 5325310"/>
              <a:gd name="connsiteX38" fmla="*/ 0 w 9634285"/>
              <a:gd name="connsiteY38" fmla="*/ 5053559 h 5325310"/>
              <a:gd name="connsiteX39" fmla="*/ 0 w 9634285"/>
              <a:gd name="connsiteY39" fmla="*/ 4322625 h 5325310"/>
              <a:gd name="connsiteX40" fmla="*/ 0 w 9634285"/>
              <a:gd name="connsiteY40" fmla="*/ 3543874 h 5325310"/>
              <a:gd name="connsiteX41" fmla="*/ 0 w 9634285"/>
              <a:gd name="connsiteY41" fmla="*/ 2765122 h 5325310"/>
              <a:gd name="connsiteX42" fmla="*/ 0 w 9634285"/>
              <a:gd name="connsiteY42" fmla="*/ 2129825 h 5325310"/>
              <a:gd name="connsiteX43" fmla="*/ 0 w 9634285"/>
              <a:gd name="connsiteY43" fmla="*/ 1351073 h 5325310"/>
              <a:gd name="connsiteX44" fmla="*/ 0 w 9634285"/>
              <a:gd name="connsiteY44" fmla="*/ 271751 h 532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34285" h="5325310" fill="none" extrusionOk="0">
                <a:moveTo>
                  <a:pt x="0" y="271751"/>
                </a:moveTo>
                <a:cubicBezTo>
                  <a:pt x="18443" y="147656"/>
                  <a:pt x="97138" y="24710"/>
                  <a:pt x="271751" y="0"/>
                </a:cubicBezTo>
                <a:cubicBezTo>
                  <a:pt x="456799" y="14051"/>
                  <a:pt x="535850" y="13627"/>
                  <a:pt x="698319" y="0"/>
                </a:cubicBezTo>
                <a:cubicBezTo>
                  <a:pt x="860788" y="-13627"/>
                  <a:pt x="1115742" y="-8590"/>
                  <a:pt x="1397610" y="0"/>
                </a:cubicBezTo>
                <a:cubicBezTo>
                  <a:pt x="1679478" y="8590"/>
                  <a:pt x="1958150" y="7230"/>
                  <a:pt x="2187808" y="0"/>
                </a:cubicBezTo>
                <a:cubicBezTo>
                  <a:pt x="2417466" y="-7230"/>
                  <a:pt x="2714929" y="34426"/>
                  <a:pt x="3068915" y="0"/>
                </a:cubicBezTo>
                <a:cubicBezTo>
                  <a:pt x="3422901" y="-34426"/>
                  <a:pt x="3585649" y="-27760"/>
                  <a:pt x="3950022" y="0"/>
                </a:cubicBezTo>
                <a:cubicBezTo>
                  <a:pt x="4314395" y="27760"/>
                  <a:pt x="4319893" y="26398"/>
                  <a:pt x="4558405" y="0"/>
                </a:cubicBezTo>
                <a:cubicBezTo>
                  <a:pt x="4796917" y="-26398"/>
                  <a:pt x="5060206" y="-27564"/>
                  <a:pt x="5348604" y="0"/>
                </a:cubicBezTo>
                <a:cubicBezTo>
                  <a:pt x="5637002" y="27564"/>
                  <a:pt x="5574048" y="2494"/>
                  <a:pt x="5775171" y="0"/>
                </a:cubicBezTo>
                <a:cubicBezTo>
                  <a:pt x="5976294" y="-2494"/>
                  <a:pt x="6229083" y="13036"/>
                  <a:pt x="6383554" y="0"/>
                </a:cubicBezTo>
                <a:cubicBezTo>
                  <a:pt x="6538025" y="-13036"/>
                  <a:pt x="6858920" y="-39459"/>
                  <a:pt x="7264661" y="0"/>
                </a:cubicBezTo>
                <a:cubicBezTo>
                  <a:pt x="7670402" y="39459"/>
                  <a:pt x="7502546" y="-3355"/>
                  <a:pt x="7691229" y="0"/>
                </a:cubicBezTo>
                <a:cubicBezTo>
                  <a:pt x="7879912" y="3355"/>
                  <a:pt x="7974381" y="-2763"/>
                  <a:pt x="8117796" y="0"/>
                </a:cubicBezTo>
                <a:cubicBezTo>
                  <a:pt x="8261211" y="2763"/>
                  <a:pt x="8450157" y="-25239"/>
                  <a:pt x="8635271" y="0"/>
                </a:cubicBezTo>
                <a:cubicBezTo>
                  <a:pt x="8820385" y="25239"/>
                  <a:pt x="9060653" y="-24426"/>
                  <a:pt x="9362534" y="0"/>
                </a:cubicBezTo>
                <a:cubicBezTo>
                  <a:pt x="9535402" y="701"/>
                  <a:pt x="9598655" y="130012"/>
                  <a:pt x="9634285" y="271751"/>
                </a:cubicBezTo>
                <a:cubicBezTo>
                  <a:pt x="9634893" y="471762"/>
                  <a:pt x="9625140" y="810841"/>
                  <a:pt x="9634285" y="1002685"/>
                </a:cubicBezTo>
                <a:cubicBezTo>
                  <a:pt x="9643430" y="1194529"/>
                  <a:pt x="9651924" y="1499540"/>
                  <a:pt x="9634285" y="1733618"/>
                </a:cubicBezTo>
                <a:cubicBezTo>
                  <a:pt x="9616646" y="1967696"/>
                  <a:pt x="9639482" y="2198181"/>
                  <a:pt x="9634285" y="2368915"/>
                </a:cubicBezTo>
                <a:cubicBezTo>
                  <a:pt x="9629088" y="2539649"/>
                  <a:pt x="9611245" y="2860889"/>
                  <a:pt x="9634285" y="3099849"/>
                </a:cubicBezTo>
                <a:cubicBezTo>
                  <a:pt x="9657325" y="3338809"/>
                  <a:pt x="9666806" y="3586715"/>
                  <a:pt x="9634285" y="3878600"/>
                </a:cubicBezTo>
                <a:cubicBezTo>
                  <a:pt x="9601764" y="4170485"/>
                  <a:pt x="9579187" y="4735222"/>
                  <a:pt x="9634285" y="5053559"/>
                </a:cubicBezTo>
                <a:cubicBezTo>
                  <a:pt x="9614820" y="5193009"/>
                  <a:pt x="9495759" y="5355074"/>
                  <a:pt x="9362534" y="5325310"/>
                </a:cubicBezTo>
                <a:cubicBezTo>
                  <a:pt x="9105872" y="5304844"/>
                  <a:pt x="9027068" y="5312500"/>
                  <a:pt x="8754151" y="5325310"/>
                </a:cubicBezTo>
                <a:cubicBezTo>
                  <a:pt x="8481234" y="5338120"/>
                  <a:pt x="8485321" y="5346950"/>
                  <a:pt x="8236675" y="5325310"/>
                </a:cubicBezTo>
                <a:cubicBezTo>
                  <a:pt x="7988029" y="5303670"/>
                  <a:pt x="7911815" y="5344451"/>
                  <a:pt x="7810108" y="5325310"/>
                </a:cubicBezTo>
                <a:cubicBezTo>
                  <a:pt x="7708401" y="5306169"/>
                  <a:pt x="7302515" y="5367636"/>
                  <a:pt x="6929001" y="5325310"/>
                </a:cubicBezTo>
                <a:cubicBezTo>
                  <a:pt x="6555487" y="5282984"/>
                  <a:pt x="6286078" y="5298884"/>
                  <a:pt x="6047895" y="5325310"/>
                </a:cubicBezTo>
                <a:cubicBezTo>
                  <a:pt x="5809712" y="5351736"/>
                  <a:pt x="5348493" y="5303727"/>
                  <a:pt x="5166788" y="5325310"/>
                </a:cubicBezTo>
                <a:cubicBezTo>
                  <a:pt x="4985083" y="5346893"/>
                  <a:pt x="4759026" y="5313515"/>
                  <a:pt x="4649313" y="5325310"/>
                </a:cubicBezTo>
                <a:cubicBezTo>
                  <a:pt x="4539601" y="5337105"/>
                  <a:pt x="4292289" y="5322358"/>
                  <a:pt x="4040929" y="5325310"/>
                </a:cubicBezTo>
                <a:cubicBezTo>
                  <a:pt x="3789569" y="5328262"/>
                  <a:pt x="3489719" y="5319407"/>
                  <a:pt x="3341638" y="5325310"/>
                </a:cubicBezTo>
                <a:cubicBezTo>
                  <a:pt x="3193557" y="5331213"/>
                  <a:pt x="3034460" y="5345768"/>
                  <a:pt x="2824163" y="5325310"/>
                </a:cubicBezTo>
                <a:cubicBezTo>
                  <a:pt x="2613866" y="5304852"/>
                  <a:pt x="2476631" y="5305103"/>
                  <a:pt x="2215780" y="5325310"/>
                </a:cubicBezTo>
                <a:cubicBezTo>
                  <a:pt x="1954929" y="5345517"/>
                  <a:pt x="1970651" y="5328100"/>
                  <a:pt x="1789212" y="5325310"/>
                </a:cubicBezTo>
                <a:cubicBezTo>
                  <a:pt x="1607773" y="5322520"/>
                  <a:pt x="1357800" y="5330532"/>
                  <a:pt x="1180829" y="5325310"/>
                </a:cubicBezTo>
                <a:cubicBezTo>
                  <a:pt x="1003858" y="5320088"/>
                  <a:pt x="669631" y="5293627"/>
                  <a:pt x="271751" y="5325310"/>
                </a:cubicBezTo>
                <a:cubicBezTo>
                  <a:pt x="131945" y="5325050"/>
                  <a:pt x="-27852" y="5213717"/>
                  <a:pt x="0" y="5053559"/>
                </a:cubicBezTo>
                <a:cubicBezTo>
                  <a:pt x="-3626" y="4848115"/>
                  <a:pt x="34042" y="4522952"/>
                  <a:pt x="0" y="4322625"/>
                </a:cubicBezTo>
                <a:cubicBezTo>
                  <a:pt x="-34042" y="4122298"/>
                  <a:pt x="3137" y="3912829"/>
                  <a:pt x="0" y="3543874"/>
                </a:cubicBezTo>
                <a:cubicBezTo>
                  <a:pt x="-3137" y="3174919"/>
                  <a:pt x="28012" y="3027424"/>
                  <a:pt x="0" y="2765122"/>
                </a:cubicBezTo>
                <a:cubicBezTo>
                  <a:pt x="-28012" y="2502820"/>
                  <a:pt x="-26891" y="2374842"/>
                  <a:pt x="0" y="2129825"/>
                </a:cubicBezTo>
                <a:cubicBezTo>
                  <a:pt x="26891" y="1884808"/>
                  <a:pt x="33110" y="1724657"/>
                  <a:pt x="0" y="1351073"/>
                </a:cubicBezTo>
                <a:cubicBezTo>
                  <a:pt x="-33110" y="977489"/>
                  <a:pt x="27162" y="685770"/>
                  <a:pt x="0" y="271751"/>
                </a:cubicBezTo>
                <a:close/>
              </a:path>
              <a:path w="9634285" h="5325310" stroke="0" extrusionOk="0">
                <a:moveTo>
                  <a:pt x="0" y="271751"/>
                </a:moveTo>
                <a:cubicBezTo>
                  <a:pt x="-13631" y="150300"/>
                  <a:pt x="126220" y="1154"/>
                  <a:pt x="271751" y="0"/>
                </a:cubicBezTo>
                <a:cubicBezTo>
                  <a:pt x="525824" y="-22784"/>
                  <a:pt x="575415" y="15495"/>
                  <a:pt x="789226" y="0"/>
                </a:cubicBezTo>
                <a:cubicBezTo>
                  <a:pt x="1003038" y="-15495"/>
                  <a:pt x="1174732" y="-27999"/>
                  <a:pt x="1397610" y="0"/>
                </a:cubicBezTo>
                <a:cubicBezTo>
                  <a:pt x="1620488" y="27999"/>
                  <a:pt x="2057679" y="35162"/>
                  <a:pt x="2278716" y="0"/>
                </a:cubicBezTo>
                <a:cubicBezTo>
                  <a:pt x="2499753" y="-35162"/>
                  <a:pt x="2823334" y="-21637"/>
                  <a:pt x="3068915" y="0"/>
                </a:cubicBezTo>
                <a:cubicBezTo>
                  <a:pt x="3314496" y="21637"/>
                  <a:pt x="3549145" y="14236"/>
                  <a:pt x="3950022" y="0"/>
                </a:cubicBezTo>
                <a:cubicBezTo>
                  <a:pt x="4350899" y="-14236"/>
                  <a:pt x="4299296" y="22662"/>
                  <a:pt x="4467497" y="0"/>
                </a:cubicBezTo>
                <a:cubicBezTo>
                  <a:pt x="4635698" y="-22662"/>
                  <a:pt x="4925586" y="-11586"/>
                  <a:pt x="5075880" y="0"/>
                </a:cubicBezTo>
                <a:cubicBezTo>
                  <a:pt x="5226174" y="11586"/>
                  <a:pt x="5640836" y="20652"/>
                  <a:pt x="5866079" y="0"/>
                </a:cubicBezTo>
                <a:cubicBezTo>
                  <a:pt x="6091322" y="-20652"/>
                  <a:pt x="6080914" y="-4330"/>
                  <a:pt x="6292647" y="0"/>
                </a:cubicBezTo>
                <a:cubicBezTo>
                  <a:pt x="6504380" y="4330"/>
                  <a:pt x="6612608" y="18321"/>
                  <a:pt x="6810122" y="0"/>
                </a:cubicBezTo>
                <a:cubicBezTo>
                  <a:pt x="7007636" y="-18321"/>
                  <a:pt x="7308494" y="-5764"/>
                  <a:pt x="7691229" y="0"/>
                </a:cubicBezTo>
                <a:cubicBezTo>
                  <a:pt x="8073964" y="5764"/>
                  <a:pt x="8007488" y="-16587"/>
                  <a:pt x="8117796" y="0"/>
                </a:cubicBezTo>
                <a:cubicBezTo>
                  <a:pt x="8228104" y="16587"/>
                  <a:pt x="9085021" y="27681"/>
                  <a:pt x="9362534" y="0"/>
                </a:cubicBezTo>
                <a:cubicBezTo>
                  <a:pt x="9532861" y="-6871"/>
                  <a:pt x="9633627" y="127538"/>
                  <a:pt x="9634285" y="271751"/>
                </a:cubicBezTo>
                <a:cubicBezTo>
                  <a:pt x="9649563" y="444631"/>
                  <a:pt x="9660550" y="609702"/>
                  <a:pt x="9634285" y="907048"/>
                </a:cubicBezTo>
                <a:cubicBezTo>
                  <a:pt x="9608020" y="1204394"/>
                  <a:pt x="9631292" y="1261507"/>
                  <a:pt x="9634285" y="1446710"/>
                </a:cubicBezTo>
                <a:cubicBezTo>
                  <a:pt x="9637278" y="1631913"/>
                  <a:pt x="9631823" y="1905783"/>
                  <a:pt x="9634285" y="2225461"/>
                </a:cubicBezTo>
                <a:cubicBezTo>
                  <a:pt x="9636747" y="2545139"/>
                  <a:pt x="9638482" y="2555324"/>
                  <a:pt x="9634285" y="2765122"/>
                </a:cubicBezTo>
                <a:cubicBezTo>
                  <a:pt x="9630088" y="2974920"/>
                  <a:pt x="9615543" y="3114875"/>
                  <a:pt x="9634285" y="3400420"/>
                </a:cubicBezTo>
                <a:cubicBezTo>
                  <a:pt x="9653027" y="3685965"/>
                  <a:pt x="9661068" y="3852020"/>
                  <a:pt x="9634285" y="3987899"/>
                </a:cubicBezTo>
                <a:cubicBezTo>
                  <a:pt x="9607502" y="4123778"/>
                  <a:pt x="9672786" y="4659343"/>
                  <a:pt x="9634285" y="5053559"/>
                </a:cubicBezTo>
                <a:cubicBezTo>
                  <a:pt x="9643066" y="5221703"/>
                  <a:pt x="9486309" y="5339022"/>
                  <a:pt x="9362534" y="5325310"/>
                </a:cubicBezTo>
                <a:cubicBezTo>
                  <a:pt x="9221340" y="5325731"/>
                  <a:pt x="8964169" y="5343246"/>
                  <a:pt x="8754151" y="5325310"/>
                </a:cubicBezTo>
                <a:cubicBezTo>
                  <a:pt x="8544133" y="5307374"/>
                  <a:pt x="8448583" y="5315078"/>
                  <a:pt x="8145768" y="5325310"/>
                </a:cubicBezTo>
                <a:cubicBezTo>
                  <a:pt x="7842953" y="5335542"/>
                  <a:pt x="7529542" y="5354589"/>
                  <a:pt x="7355569" y="5325310"/>
                </a:cubicBezTo>
                <a:cubicBezTo>
                  <a:pt x="7181596" y="5296031"/>
                  <a:pt x="6972290" y="5337880"/>
                  <a:pt x="6747186" y="5325310"/>
                </a:cubicBezTo>
                <a:cubicBezTo>
                  <a:pt x="6522082" y="5312740"/>
                  <a:pt x="6323071" y="5300581"/>
                  <a:pt x="6138802" y="5325310"/>
                </a:cubicBezTo>
                <a:cubicBezTo>
                  <a:pt x="5954533" y="5350039"/>
                  <a:pt x="5616083" y="5322392"/>
                  <a:pt x="5348604" y="5325310"/>
                </a:cubicBezTo>
                <a:cubicBezTo>
                  <a:pt x="5081125" y="5328228"/>
                  <a:pt x="4694779" y="5282624"/>
                  <a:pt x="4467497" y="5325310"/>
                </a:cubicBezTo>
                <a:cubicBezTo>
                  <a:pt x="4240215" y="5367996"/>
                  <a:pt x="4193368" y="5332343"/>
                  <a:pt x="4040929" y="5325310"/>
                </a:cubicBezTo>
                <a:cubicBezTo>
                  <a:pt x="3888490" y="5318277"/>
                  <a:pt x="3417823" y="5293448"/>
                  <a:pt x="3250731" y="5325310"/>
                </a:cubicBezTo>
                <a:cubicBezTo>
                  <a:pt x="3083639" y="5357172"/>
                  <a:pt x="2679666" y="5285833"/>
                  <a:pt x="2460532" y="5325310"/>
                </a:cubicBezTo>
                <a:cubicBezTo>
                  <a:pt x="2241398" y="5364787"/>
                  <a:pt x="1961755" y="5329211"/>
                  <a:pt x="1670333" y="5325310"/>
                </a:cubicBezTo>
                <a:cubicBezTo>
                  <a:pt x="1378911" y="5321409"/>
                  <a:pt x="1220825" y="5306395"/>
                  <a:pt x="1061950" y="5325310"/>
                </a:cubicBezTo>
                <a:cubicBezTo>
                  <a:pt x="903075" y="5344225"/>
                  <a:pt x="547644" y="5354407"/>
                  <a:pt x="271751" y="5325310"/>
                </a:cubicBezTo>
                <a:cubicBezTo>
                  <a:pt x="107762" y="5350397"/>
                  <a:pt x="-4421" y="5223448"/>
                  <a:pt x="0" y="5053559"/>
                </a:cubicBezTo>
                <a:cubicBezTo>
                  <a:pt x="12957" y="4866546"/>
                  <a:pt x="-24735" y="4603767"/>
                  <a:pt x="0" y="4370444"/>
                </a:cubicBezTo>
                <a:cubicBezTo>
                  <a:pt x="24735" y="4137122"/>
                  <a:pt x="13882" y="3972115"/>
                  <a:pt x="0" y="3735146"/>
                </a:cubicBezTo>
                <a:cubicBezTo>
                  <a:pt x="-13882" y="3498177"/>
                  <a:pt x="37953" y="3211971"/>
                  <a:pt x="0" y="2956395"/>
                </a:cubicBezTo>
                <a:cubicBezTo>
                  <a:pt x="-37953" y="2700819"/>
                  <a:pt x="-22623" y="2365802"/>
                  <a:pt x="0" y="2177643"/>
                </a:cubicBezTo>
                <a:cubicBezTo>
                  <a:pt x="22623" y="1989484"/>
                  <a:pt x="9457" y="1683307"/>
                  <a:pt x="0" y="1494528"/>
                </a:cubicBezTo>
                <a:cubicBezTo>
                  <a:pt x="-9457" y="1305749"/>
                  <a:pt x="-31124" y="1059010"/>
                  <a:pt x="0" y="859230"/>
                </a:cubicBezTo>
                <a:cubicBezTo>
                  <a:pt x="31124" y="659450"/>
                  <a:pt x="1821" y="391199"/>
                  <a:pt x="0" y="271751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8E7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4069" y="1508006"/>
            <a:ext cx="50290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Thảo luận nhóm đôi</a:t>
            </a:r>
            <a:endParaRPr lang="en-US" sz="660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iCiel Pony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9" y="1259971"/>
            <a:ext cx="7003165" cy="4668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943"/>
            <a:ext cx="12192000" cy="7307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82697" y="604883"/>
            <a:ext cx="5029074" cy="2308324"/>
            <a:chOff x="3982697" y="604883"/>
            <a:chExt cx="5029074" cy="2308324"/>
          </a:xfrm>
        </p:grpSpPr>
        <p:sp>
          <p:nvSpPr>
            <p:cNvPr id="7" name="Rectangle 6"/>
            <p:cNvSpPr/>
            <p:nvPr/>
          </p:nvSpPr>
          <p:spPr>
            <a:xfrm>
              <a:off x="3982697" y="604883"/>
              <a:ext cx="502907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>
                  <a:ln w="1143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Chia sẻ trước lớp</a:t>
              </a:r>
              <a:endParaRPr lang="en-US" sz="720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82697" y="604883"/>
              <a:ext cx="502907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iCiel Pony" panose="02000000000000000000" pitchFamily="2" charset="0"/>
                </a:rPr>
                <a:t>Chia sẻ trước lớp</a:t>
              </a:r>
              <a:endParaRPr lang="en-US" sz="720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2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D44D3-7041-CDE3-AF60-8672DC0F0914}"/>
              </a:ext>
            </a:extLst>
          </p:cNvPr>
          <p:cNvSpPr txBox="1"/>
          <p:nvPr/>
        </p:nvSpPr>
        <p:spPr>
          <a:xfrm>
            <a:off x="662753" y="2537346"/>
            <a:ext cx="1086649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Đọc lại và chỉnh sửa </a:t>
            </a:r>
            <a:br>
              <a:rPr lang="en-US" sz="8800" b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</a:br>
            <a:r>
              <a:rPr lang="en-US" sz="8800" b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dàn ý của em</a:t>
            </a:r>
            <a:endParaRPr lang="en-US" sz="88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D44D3-7041-CDE3-AF60-8672DC0F0914}"/>
              </a:ext>
            </a:extLst>
          </p:cNvPr>
          <p:cNvSpPr txBox="1"/>
          <p:nvPr/>
        </p:nvSpPr>
        <p:spPr>
          <a:xfrm>
            <a:off x="1321976" y="2461146"/>
            <a:ext cx="954804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8800" b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Thêm từ ngữ, hình ảnh vào dàn ý đã lập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D44D3-7041-CDE3-AF60-8672DC0F0914}"/>
              </a:ext>
            </a:extLst>
          </p:cNvPr>
          <p:cNvSpPr txBox="1"/>
          <p:nvPr/>
        </p:nvSpPr>
        <p:spPr>
          <a:xfrm>
            <a:off x="662753" y="2537346"/>
            <a:ext cx="108664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Phòng tranh của em</a:t>
            </a:r>
            <a:endParaRPr lang="en-US" sz="88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7" name="Picture 26" descr="Text, whiteboard&#10;&#10;Description automatically generated">
            <a:extLst>
              <a:ext uri="{FF2B5EF4-FFF2-40B4-BE49-F238E27FC236}">
                <a16:creationId xmlns:a16="http://schemas.microsoft.com/office/drawing/2014/main" id="{17F98289-4B3F-29D6-E5F4-3775B3C61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0" y="1636384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 descr="Text, whiteboard&#10;&#10;Description automatically generated">
            <a:extLst>
              <a:ext uri="{FF2B5EF4-FFF2-40B4-BE49-F238E27FC236}">
                <a16:creationId xmlns:a16="http://schemas.microsoft.com/office/drawing/2014/main" id="{4F27EAEB-9AC7-BB5C-3688-D09FE56CD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80" y="1658086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 descr="Text, whiteboard&#10;&#10;Description automatically generated">
            <a:extLst>
              <a:ext uri="{FF2B5EF4-FFF2-40B4-BE49-F238E27FC236}">
                <a16:creationId xmlns:a16="http://schemas.microsoft.com/office/drawing/2014/main" id="{8A6AD074-8F7D-F4CF-E83A-A701D815E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89" y="1636383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Text, whiteboard&#10;&#10;Description automatically generated">
            <a:extLst>
              <a:ext uri="{FF2B5EF4-FFF2-40B4-BE49-F238E27FC236}">
                <a16:creationId xmlns:a16="http://schemas.microsoft.com/office/drawing/2014/main" id="{DA6066BD-A35B-B6D6-60A9-D69DF38ED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90" y="3702905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 descr="Text, whiteboard&#10;&#10;Description automatically generated">
            <a:extLst>
              <a:ext uri="{FF2B5EF4-FFF2-40B4-BE49-F238E27FC236}">
                <a16:creationId xmlns:a16="http://schemas.microsoft.com/office/drawing/2014/main" id="{C34116DD-BAEB-5FCE-1A04-97C4937C7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75" y="3756222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F59D2A5-B317-573A-4DE7-62924C8D2BC6}"/>
              </a:ext>
            </a:extLst>
          </p:cNvPr>
          <p:cNvGrpSpPr/>
          <p:nvPr/>
        </p:nvGrpSpPr>
        <p:grpSpPr>
          <a:xfrm>
            <a:off x="665674" y="208415"/>
            <a:ext cx="10722893" cy="1248704"/>
            <a:chOff x="2942745" y="811957"/>
            <a:chExt cx="6264686" cy="1248704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4812D28-C9CA-DC0F-F110-1FABEABDEEFD}"/>
                </a:ext>
              </a:extLst>
            </p:cNvPr>
            <p:cNvSpPr/>
            <p:nvPr/>
          </p:nvSpPr>
          <p:spPr>
            <a:xfrm>
              <a:off x="2942745" y="811957"/>
              <a:ext cx="6264686" cy="1248704"/>
            </a:xfrm>
            <a:custGeom>
              <a:avLst/>
              <a:gdLst>
                <a:gd name="connsiteX0" fmla="*/ 0 w 6264686"/>
                <a:gd name="connsiteY0" fmla="*/ 304946 h 1248704"/>
                <a:gd name="connsiteX1" fmla="*/ 304946 w 6264686"/>
                <a:gd name="connsiteY1" fmla="*/ 0 h 1248704"/>
                <a:gd name="connsiteX2" fmla="*/ 5959740 w 6264686"/>
                <a:gd name="connsiteY2" fmla="*/ 0 h 1248704"/>
                <a:gd name="connsiteX3" fmla="*/ 6264686 w 6264686"/>
                <a:gd name="connsiteY3" fmla="*/ 304946 h 1248704"/>
                <a:gd name="connsiteX4" fmla="*/ 6264686 w 6264686"/>
                <a:gd name="connsiteY4" fmla="*/ 943758 h 1248704"/>
                <a:gd name="connsiteX5" fmla="*/ 5959740 w 6264686"/>
                <a:gd name="connsiteY5" fmla="*/ 1248704 h 1248704"/>
                <a:gd name="connsiteX6" fmla="*/ 304946 w 6264686"/>
                <a:gd name="connsiteY6" fmla="*/ 1248704 h 1248704"/>
                <a:gd name="connsiteX7" fmla="*/ 0 w 6264686"/>
                <a:gd name="connsiteY7" fmla="*/ 943758 h 1248704"/>
                <a:gd name="connsiteX8" fmla="*/ 0 w 6264686"/>
                <a:gd name="connsiteY8" fmla="*/ 304946 h 124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1248704" fill="none" extrusionOk="0">
                  <a:moveTo>
                    <a:pt x="0" y="304946"/>
                  </a:moveTo>
                  <a:cubicBezTo>
                    <a:pt x="-8395" y="165946"/>
                    <a:pt x="126184" y="-6952"/>
                    <a:pt x="304946" y="0"/>
                  </a:cubicBezTo>
                  <a:cubicBezTo>
                    <a:pt x="2136601" y="-35273"/>
                    <a:pt x="3872899" y="-144294"/>
                    <a:pt x="5959740" y="0"/>
                  </a:cubicBezTo>
                  <a:cubicBezTo>
                    <a:pt x="6148925" y="6321"/>
                    <a:pt x="6254163" y="127657"/>
                    <a:pt x="6264686" y="304946"/>
                  </a:cubicBezTo>
                  <a:cubicBezTo>
                    <a:pt x="6320187" y="381859"/>
                    <a:pt x="6220263" y="653615"/>
                    <a:pt x="6264686" y="943758"/>
                  </a:cubicBezTo>
                  <a:cubicBezTo>
                    <a:pt x="6268029" y="1109647"/>
                    <a:pt x="6133947" y="1242427"/>
                    <a:pt x="5959740" y="1248704"/>
                  </a:cubicBezTo>
                  <a:cubicBezTo>
                    <a:pt x="3162097" y="1326229"/>
                    <a:pt x="1664564" y="1205001"/>
                    <a:pt x="304946" y="1248704"/>
                  </a:cubicBezTo>
                  <a:cubicBezTo>
                    <a:pt x="111642" y="1241809"/>
                    <a:pt x="-28389" y="1111787"/>
                    <a:pt x="0" y="943758"/>
                  </a:cubicBezTo>
                  <a:cubicBezTo>
                    <a:pt x="-18585" y="800624"/>
                    <a:pt x="44223" y="484041"/>
                    <a:pt x="0" y="304946"/>
                  </a:cubicBezTo>
                  <a:close/>
                </a:path>
                <a:path w="6264686" h="1248704" stroke="0" extrusionOk="0">
                  <a:moveTo>
                    <a:pt x="0" y="304946"/>
                  </a:moveTo>
                  <a:cubicBezTo>
                    <a:pt x="-6988" y="112384"/>
                    <a:pt x="132246" y="3468"/>
                    <a:pt x="304946" y="0"/>
                  </a:cubicBezTo>
                  <a:cubicBezTo>
                    <a:pt x="2580638" y="-95379"/>
                    <a:pt x="3568079" y="58096"/>
                    <a:pt x="5959740" y="0"/>
                  </a:cubicBezTo>
                  <a:cubicBezTo>
                    <a:pt x="6105827" y="-15719"/>
                    <a:pt x="6250674" y="126459"/>
                    <a:pt x="6264686" y="304946"/>
                  </a:cubicBezTo>
                  <a:cubicBezTo>
                    <a:pt x="6250046" y="584281"/>
                    <a:pt x="6214606" y="763715"/>
                    <a:pt x="6264686" y="943758"/>
                  </a:cubicBezTo>
                  <a:cubicBezTo>
                    <a:pt x="6281457" y="1092240"/>
                    <a:pt x="6112019" y="1232629"/>
                    <a:pt x="5959740" y="1248704"/>
                  </a:cubicBezTo>
                  <a:cubicBezTo>
                    <a:pt x="5225959" y="1188798"/>
                    <a:pt x="2331523" y="1331218"/>
                    <a:pt x="304946" y="1248704"/>
                  </a:cubicBezTo>
                  <a:cubicBezTo>
                    <a:pt x="105404" y="1256398"/>
                    <a:pt x="-4807" y="1117054"/>
                    <a:pt x="0" y="943758"/>
                  </a:cubicBezTo>
                  <a:cubicBezTo>
                    <a:pt x="-38387" y="734281"/>
                    <a:pt x="-47895" y="583520"/>
                    <a:pt x="0" y="304946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2FB8BE-585D-65F1-5B33-EAB3E4AB7F89}"/>
                </a:ext>
              </a:extLst>
            </p:cNvPr>
            <p:cNvSpPr txBox="1"/>
            <p:nvPr/>
          </p:nvSpPr>
          <p:spPr>
            <a:xfrm>
              <a:off x="3107164" y="981187"/>
              <a:ext cx="59324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Trưng</a:t>
              </a:r>
              <a:r>
                <a:rPr lang="en-US" sz="36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err="1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3600" b="1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bài viết theo </a:t>
              </a:r>
              <a:r>
                <a:rPr lang="en-US" sz="3600" b="1" dirty="0" err="1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kỹ</a:t>
              </a:r>
              <a:r>
                <a:rPr lang="en-US" sz="36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r>
                <a:rPr lang="en-US" sz="3600" b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3600" b="1" i="1" dirty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lang="en-US" sz="3600" b="1" i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Picture 3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FB7DA64-7420-25E3-F5E5-40F18CA3C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288" y="4225806"/>
            <a:ext cx="2345386" cy="27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 descr="Text, whiteboard&#10;&#10;Description automatically generated">
            <a:extLst>
              <a:ext uri="{FF2B5EF4-FFF2-40B4-BE49-F238E27FC236}">
                <a16:creationId xmlns:a16="http://schemas.microsoft.com/office/drawing/2014/main" id="{ED849488-1E40-2E46-6B31-FEABAE975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724" y="0"/>
            <a:ext cx="9932276" cy="5801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4CFF99D-A6E6-E624-15FB-1875A0882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788282"/>
            <a:ext cx="2626181" cy="30464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A0E50B-A1B2-3354-E230-7AD194887B53}"/>
              </a:ext>
            </a:extLst>
          </p:cNvPr>
          <p:cNvGrpSpPr/>
          <p:nvPr/>
        </p:nvGrpSpPr>
        <p:grpSpPr>
          <a:xfrm>
            <a:off x="0" y="3635333"/>
            <a:ext cx="2175275" cy="3199383"/>
            <a:chOff x="522954" y="3271390"/>
            <a:chExt cx="2175275" cy="3199383"/>
          </a:xfrm>
        </p:grpSpPr>
        <p:pic>
          <p:nvPicPr>
            <p:cNvPr id="8" name="Picture 7" descr="Shape&#10;&#10;Description automatically generated">
              <a:extLst>
                <a:ext uri="{FF2B5EF4-FFF2-40B4-BE49-F238E27FC236}">
                  <a16:creationId xmlns:a16="http://schemas.microsoft.com/office/drawing/2014/main" id="{63BCEC4F-1C3D-14D2-F741-3065F1A8C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54" y="3271390"/>
              <a:ext cx="2175275" cy="319938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141D82-EAD7-1828-6901-B1EFF95D50F3}"/>
                </a:ext>
              </a:extLst>
            </p:cNvPr>
            <p:cNvSpPr txBox="1"/>
            <p:nvPr/>
          </p:nvSpPr>
          <p:spPr>
            <a:xfrm rot="21346003">
              <a:off x="546694" y="4216617"/>
              <a:ext cx="2055613" cy="58477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ln w="28575" cap="sq" cmpd="sng">
                    <a:solidFill>
                      <a:schemeClr val="accent6">
                        <a:lumMod val="75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latin typeface="iCiel Crocante" panose="02000000000000000000" pitchFamily="50" charset="0"/>
                </a:rPr>
                <a:t>Nội quy</a:t>
              </a:r>
              <a:endParaRPr lang="en-US" sz="3200" b="1" dirty="0">
                <a:ln w="28575" cap="sq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latin typeface="iCiel Crocante" panose="02000000000000000000" pitchFamily="50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0FCF4AC-B05D-0414-BDF7-5BC772B38DFA}"/>
              </a:ext>
            </a:extLst>
          </p:cNvPr>
          <p:cNvSpPr txBox="1"/>
          <p:nvPr/>
        </p:nvSpPr>
        <p:spPr>
          <a:xfrm>
            <a:off x="2342658" y="1179569"/>
            <a:ext cx="77724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n w="6600">
                  <a:noFill/>
                  <a:prstDash val="solid"/>
                </a:ln>
                <a:latin typeface="+mj-lt"/>
              </a:rPr>
              <a:t>Tham quan phòng tranh nghiêm túc, không đùa giỡn.</a:t>
            </a:r>
            <a:endParaRPr lang="en-US" sz="4000" b="1" dirty="0">
              <a:ln w="6600">
                <a:noFill/>
                <a:prstDash val="solid"/>
              </a:ln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FCF4AC-B05D-0414-BDF7-5BC772B38DFA}"/>
              </a:ext>
            </a:extLst>
          </p:cNvPr>
          <p:cNvSpPr txBox="1"/>
          <p:nvPr/>
        </p:nvSpPr>
        <p:spPr>
          <a:xfrm>
            <a:off x="2342658" y="2712624"/>
            <a:ext cx="102160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n w="6600">
                  <a:noFill/>
                  <a:prstDash val="solid"/>
                </a:ln>
                <a:latin typeface="+mj-lt"/>
              </a:rPr>
              <a:t>Chọn đọc bài viết cảm thấy ấn tượng nhất.</a:t>
            </a:r>
            <a:endParaRPr lang="en-US" sz="4000" b="1" dirty="0">
              <a:ln w="6600">
                <a:noFill/>
                <a:prstDash val="solid"/>
              </a:ln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FCF4AC-B05D-0414-BDF7-5BC772B38DFA}"/>
              </a:ext>
            </a:extLst>
          </p:cNvPr>
          <p:cNvSpPr txBox="1"/>
          <p:nvPr/>
        </p:nvSpPr>
        <p:spPr>
          <a:xfrm>
            <a:off x="2342658" y="3726669"/>
            <a:ext cx="102160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n w="6600">
                  <a:noFill/>
                  <a:prstDash val="solid"/>
                </a:ln>
                <a:latin typeface="+mj-lt"/>
              </a:rPr>
              <a:t>Dán 1 bông hoa vào bài viết em thích nhất.</a:t>
            </a:r>
            <a:endParaRPr lang="en-US" sz="4000" b="1" dirty="0">
              <a:ln w="6600">
                <a:noFill/>
                <a:prstDash val="solid"/>
              </a:ln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5" t="9747" r="6705" b="72874"/>
          <a:stretch/>
        </p:blipFill>
        <p:spPr>
          <a:xfrm>
            <a:off x="1858014" y="1297446"/>
            <a:ext cx="552666" cy="5033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5" t="9747" r="6705" b="72874"/>
          <a:stretch/>
        </p:blipFill>
        <p:spPr>
          <a:xfrm>
            <a:off x="1858014" y="2875497"/>
            <a:ext cx="552666" cy="5033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5" t="9747" r="6705" b="72874"/>
          <a:stretch/>
        </p:blipFill>
        <p:spPr>
          <a:xfrm>
            <a:off x="1858014" y="3881739"/>
            <a:ext cx="552666" cy="5033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150041" y="665840"/>
            <a:ext cx="1430780" cy="1844208"/>
            <a:chOff x="5584275" y="3903997"/>
            <a:chExt cx="1023450" cy="13191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18"/>
            <a:stretch/>
          </p:blipFill>
          <p:spPr>
            <a:xfrm>
              <a:off x="5584275" y="3903997"/>
              <a:ext cx="1023450" cy="131917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329" y="4735244"/>
              <a:ext cx="399396" cy="399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7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0" decel="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12" grpId="0" build="allAtOnce"/>
      <p:bldP spid="1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85A419-AF6E-A0AC-4C0C-D2624A1ADD90}"/>
              </a:ext>
            </a:extLst>
          </p:cNvPr>
          <p:cNvSpPr txBox="1"/>
          <p:nvPr/>
        </p:nvSpPr>
        <p:spPr>
          <a:xfrm>
            <a:off x="4472819" y="110260"/>
            <a:ext cx="659916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n w="0"/>
                <a:latin typeface="+mj-lt"/>
              </a:rPr>
              <a:t>Thứ</a:t>
            </a:r>
            <a:r>
              <a:rPr lang="en-US" sz="3500" b="1" dirty="0">
                <a:ln w="0"/>
                <a:latin typeface="+mj-lt"/>
              </a:rPr>
              <a:t> …….. </a:t>
            </a:r>
            <a:r>
              <a:rPr lang="en-US" sz="3500" b="1" dirty="0" err="1">
                <a:ln w="0"/>
                <a:latin typeface="+mj-lt"/>
              </a:rPr>
              <a:t>ngày</a:t>
            </a:r>
            <a:r>
              <a:rPr lang="en-US" sz="3500" b="1" dirty="0">
                <a:ln w="0"/>
                <a:latin typeface="+mj-lt"/>
              </a:rPr>
              <a:t> ....... </a:t>
            </a:r>
            <a:r>
              <a:rPr lang="en-US" sz="3500" b="1" dirty="0" err="1">
                <a:ln w="0"/>
                <a:latin typeface="+mj-lt"/>
              </a:rPr>
              <a:t>tháng</a:t>
            </a:r>
            <a:r>
              <a:rPr lang="en-US" sz="3500" b="1" dirty="0">
                <a:ln w="0"/>
                <a:latin typeface="+mj-lt"/>
              </a:rPr>
              <a:t>….</a:t>
            </a:r>
            <a:r>
              <a:rPr lang="en-US" sz="3500" b="1" dirty="0" err="1">
                <a:ln w="0"/>
                <a:latin typeface="+mj-lt"/>
              </a:rPr>
              <a:t>năm</a:t>
            </a:r>
            <a:r>
              <a:rPr lang="en-US" sz="3500" b="1" dirty="0">
                <a:ln w="0"/>
                <a:latin typeface="+mj-lt"/>
              </a:rPr>
              <a:t>.....</a:t>
            </a:r>
            <a:endParaRPr lang="en-US" sz="3500" b="1" dirty="0"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44A9DA-E982-FD11-969A-527092DB7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806" y="741202"/>
            <a:ext cx="8791194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4443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D44D3-7041-CDE3-AF60-8672DC0F0914}"/>
              </a:ext>
            </a:extLst>
          </p:cNvPr>
          <p:cNvSpPr txBox="1"/>
          <p:nvPr/>
        </p:nvSpPr>
        <p:spPr>
          <a:xfrm>
            <a:off x="662753" y="2537346"/>
            <a:ext cx="108664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Vận dụng</a:t>
            </a:r>
            <a:endParaRPr lang="en-US" sz="88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4" name="Picture 3" descr="A rooster stand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5A2CC774-C272-1BA2-A9D5-DE5E53884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750" l="10000" r="90000">
                        <a14:foregroundMark x1="51444" y1="85625" x2="62333" y2="92500"/>
                        <a14:foregroundMark x1="62333" y1="92500" x2="62222" y2="87875"/>
                        <a14:foregroundMark x1="46444" y1="84250" x2="50222" y2="86125"/>
                        <a14:foregroundMark x1="63889" y1="92500" x2="66444" y2="9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871" y="2316082"/>
            <a:ext cx="5019845" cy="446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8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8E7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52605" y="512310"/>
            <a:ext cx="10286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Nói 2 – 3 câu về vẻ đẹp của đất nước Cu-ba dựa vào gợi ý: </a:t>
            </a:r>
            <a:endParaRPr lang="en-US" sz="280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iCiel Pony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1F0FBB-3142-E3DC-F807-BEF710362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7" y="1416148"/>
            <a:ext cx="11143361" cy="950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ED357A-A05E-087E-455A-A829CE892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624" y="2494788"/>
            <a:ext cx="4969276" cy="341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1278858" y="986971"/>
            <a:ext cx="9634285" cy="5325310"/>
          </a:xfrm>
          <a:custGeom>
            <a:avLst/>
            <a:gdLst>
              <a:gd name="connsiteX0" fmla="*/ 0 w 9634285"/>
              <a:gd name="connsiteY0" fmla="*/ 271751 h 5325310"/>
              <a:gd name="connsiteX1" fmla="*/ 271751 w 9634285"/>
              <a:gd name="connsiteY1" fmla="*/ 0 h 5325310"/>
              <a:gd name="connsiteX2" fmla="*/ 698319 w 9634285"/>
              <a:gd name="connsiteY2" fmla="*/ 0 h 5325310"/>
              <a:gd name="connsiteX3" fmla="*/ 1397610 w 9634285"/>
              <a:gd name="connsiteY3" fmla="*/ 0 h 5325310"/>
              <a:gd name="connsiteX4" fmla="*/ 2187808 w 9634285"/>
              <a:gd name="connsiteY4" fmla="*/ 0 h 5325310"/>
              <a:gd name="connsiteX5" fmla="*/ 3068915 w 9634285"/>
              <a:gd name="connsiteY5" fmla="*/ 0 h 5325310"/>
              <a:gd name="connsiteX6" fmla="*/ 3950022 w 9634285"/>
              <a:gd name="connsiteY6" fmla="*/ 0 h 5325310"/>
              <a:gd name="connsiteX7" fmla="*/ 4558405 w 9634285"/>
              <a:gd name="connsiteY7" fmla="*/ 0 h 5325310"/>
              <a:gd name="connsiteX8" fmla="*/ 5348604 w 9634285"/>
              <a:gd name="connsiteY8" fmla="*/ 0 h 5325310"/>
              <a:gd name="connsiteX9" fmla="*/ 5775171 w 9634285"/>
              <a:gd name="connsiteY9" fmla="*/ 0 h 5325310"/>
              <a:gd name="connsiteX10" fmla="*/ 6383554 w 9634285"/>
              <a:gd name="connsiteY10" fmla="*/ 0 h 5325310"/>
              <a:gd name="connsiteX11" fmla="*/ 7264661 w 9634285"/>
              <a:gd name="connsiteY11" fmla="*/ 0 h 5325310"/>
              <a:gd name="connsiteX12" fmla="*/ 7691229 w 9634285"/>
              <a:gd name="connsiteY12" fmla="*/ 0 h 5325310"/>
              <a:gd name="connsiteX13" fmla="*/ 8117796 w 9634285"/>
              <a:gd name="connsiteY13" fmla="*/ 0 h 5325310"/>
              <a:gd name="connsiteX14" fmla="*/ 8635271 w 9634285"/>
              <a:gd name="connsiteY14" fmla="*/ 0 h 5325310"/>
              <a:gd name="connsiteX15" fmla="*/ 9362534 w 9634285"/>
              <a:gd name="connsiteY15" fmla="*/ 0 h 5325310"/>
              <a:gd name="connsiteX16" fmla="*/ 9634285 w 9634285"/>
              <a:gd name="connsiteY16" fmla="*/ 271751 h 5325310"/>
              <a:gd name="connsiteX17" fmla="*/ 9634285 w 9634285"/>
              <a:gd name="connsiteY17" fmla="*/ 1002685 h 5325310"/>
              <a:gd name="connsiteX18" fmla="*/ 9634285 w 9634285"/>
              <a:gd name="connsiteY18" fmla="*/ 1733618 h 5325310"/>
              <a:gd name="connsiteX19" fmla="*/ 9634285 w 9634285"/>
              <a:gd name="connsiteY19" fmla="*/ 2368915 h 5325310"/>
              <a:gd name="connsiteX20" fmla="*/ 9634285 w 9634285"/>
              <a:gd name="connsiteY20" fmla="*/ 3099849 h 5325310"/>
              <a:gd name="connsiteX21" fmla="*/ 9634285 w 9634285"/>
              <a:gd name="connsiteY21" fmla="*/ 3878600 h 5325310"/>
              <a:gd name="connsiteX22" fmla="*/ 9634285 w 9634285"/>
              <a:gd name="connsiteY22" fmla="*/ 5053559 h 5325310"/>
              <a:gd name="connsiteX23" fmla="*/ 9362534 w 9634285"/>
              <a:gd name="connsiteY23" fmla="*/ 5325310 h 5325310"/>
              <a:gd name="connsiteX24" fmla="*/ 8754151 w 9634285"/>
              <a:gd name="connsiteY24" fmla="*/ 5325310 h 5325310"/>
              <a:gd name="connsiteX25" fmla="*/ 8236675 w 9634285"/>
              <a:gd name="connsiteY25" fmla="*/ 5325310 h 5325310"/>
              <a:gd name="connsiteX26" fmla="*/ 7810108 w 9634285"/>
              <a:gd name="connsiteY26" fmla="*/ 5325310 h 5325310"/>
              <a:gd name="connsiteX27" fmla="*/ 6929001 w 9634285"/>
              <a:gd name="connsiteY27" fmla="*/ 5325310 h 5325310"/>
              <a:gd name="connsiteX28" fmla="*/ 6047895 w 9634285"/>
              <a:gd name="connsiteY28" fmla="*/ 5325310 h 5325310"/>
              <a:gd name="connsiteX29" fmla="*/ 5166788 w 9634285"/>
              <a:gd name="connsiteY29" fmla="*/ 5325310 h 5325310"/>
              <a:gd name="connsiteX30" fmla="*/ 4649313 w 9634285"/>
              <a:gd name="connsiteY30" fmla="*/ 5325310 h 5325310"/>
              <a:gd name="connsiteX31" fmla="*/ 4040929 w 9634285"/>
              <a:gd name="connsiteY31" fmla="*/ 5325310 h 5325310"/>
              <a:gd name="connsiteX32" fmla="*/ 3341638 w 9634285"/>
              <a:gd name="connsiteY32" fmla="*/ 5325310 h 5325310"/>
              <a:gd name="connsiteX33" fmla="*/ 2824163 w 9634285"/>
              <a:gd name="connsiteY33" fmla="*/ 5325310 h 5325310"/>
              <a:gd name="connsiteX34" fmla="*/ 2215780 w 9634285"/>
              <a:gd name="connsiteY34" fmla="*/ 5325310 h 5325310"/>
              <a:gd name="connsiteX35" fmla="*/ 1789212 w 9634285"/>
              <a:gd name="connsiteY35" fmla="*/ 5325310 h 5325310"/>
              <a:gd name="connsiteX36" fmla="*/ 1180829 w 9634285"/>
              <a:gd name="connsiteY36" fmla="*/ 5325310 h 5325310"/>
              <a:gd name="connsiteX37" fmla="*/ 271751 w 9634285"/>
              <a:gd name="connsiteY37" fmla="*/ 5325310 h 5325310"/>
              <a:gd name="connsiteX38" fmla="*/ 0 w 9634285"/>
              <a:gd name="connsiteY38" fmla="*/ 5053559 h 5325310"/>
              <a:gd name="connsiteX39" fmla="*/ 0 w 9634285"/>
              <a:gd name="connsiteY39" fmla="*/ 4322625 h 5325310"/>
              <a:gd name="connsiteX40" fmla="*/ 0 w 9634285"/>
              <a:gd name="connsiteY40" fmla="*/ 3543874 h 5325310"/>
              <a:gd name="connsiteX41" fmla="*/ 0 w 9634285"/>
              <a:gd name="connsiteY41" fmla="*/ 2765122 h 5325310"/>
              <a:gd name="connsiteX42" fmla="*/ 0 w 9634285"/>
              <a:gd name="connsiteY42" fmla="*/ 2129825 h 5325310"/>
              <a:gd name="connsiteX43" fmla="*/ 0 w 9634285"/>
              <a:gd name="connsiteY43" fmla="*/ 1351073 h 5325310"/>
              <a:gd name="connsiteX44" fmla="*/ 0 w 9634285"/>
              <a:gd name="connsiteY44" fmla="*/ 271751 h 532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34285" h="5325310" fill="none" extrusionOk="0">
                <a:moveTo>
                  <a:pt x="0" y="271751"/>
                </a:moveTo>
                <a:cubicBezTo>
                  <a:pt x="18443" y="147656"/>
                  <a:pt x="97138" y="24710"/>
                  <a:pt x="271751" y="0"/>
                </a:cubicBezTo>
                <a:cubicBezTo>
                  <a:pt x="456799" y="14051"/>
                  <a:pt x="535850" y="13627"/>
                  <a:pt x="698319" y="0"/>
                </a:cubicBezTo>
                <a:cubicBezTo>
                  <a:pt x="860788" y="-13627"/>
                  <a:pt x="1115742" y="-8590"/>
                  <a:pt x="1397610" y="0"/>
                </a:cubicBezTo>
                <a:cubicBezTo>
                  <a:pt x="1679478" y="8590"/>
                  <a:pt x="1958150" y="7230"/>
                  <a:pt x="2187808" y="0"/>
                </a:cubicBezTo>
                <a:cubicBezTo>
                  <a:pt x="2417466" y="-7230"/>
                  <a:pt x="2714929" y="34426"/>
                  <a:pt x="3068915" y="0"/>
                </a:cubicBezTo>
                <a:cubicBezTo>
                  <a:pt x="3422901" y="-34426"/>
                  <a:pt x="3585649" y="-27760"/>
                  <a:pt x="3950022" y="0"/>
                </a:cubicBezTo>
                <a:cubicBezTo>
                  <a:pt x="4314395" y="27760"/>
                  <a:pt x="4319893" y="26398"/>
                  <a:pt x="4558405" y="0"/>
                </a:cubicBezTo>
                <a:cubicBezTo>
                  <a:pt x="4796917" y="-26398"/>
                  <a:pt x="5060206" y="-27564"/>
                  <a:pt x="5348604" y="0"/>
                </a:cubicBezTo>
                <a:cubicBezTo>
                  <a:pt x="5637002" y="27564"/>
                  <a:pt x="5574048" y="2494"/>
                  <a:pt x="5775171" y="0"/>
                </a:cubicBezTo>
                <a:cubicBezTo>
                  <a:pt x="5976294" y="-2494"/>
                  <a:pt x="6229083" y="13036"/>
                  <a:pt x="6383554" y="0"/>
                </a:cubicBezTo>
                <a:cubicBezTo>
                  <a:pt x="6538025" y="-13036"/>
                  <a:pt x="6858920" y="-39459"/>
                  <a:pt x="7264661" y="0"/>
                </a:cubicBezTo>
                <a:cubicBezTo>
                  <a:pt x="7670402" y="39459"/>
                  <a:pt x="7502546" y="-3355"/>
                  <a:pt x="7691229" y="0"/>
                </a:cubicBezTo>
                <a:cubicBezTo>
                  <a:pt x="7879912" y="3355"/>
                  <a:pt x="7974381" y="-2763"/>
                  <a:pt x="8117796" y="0"/>
                </a:cubicBezTo>
                <a:cubicBezTo>
                  <a:pt x="8261211" y="2763"/>
                  <a:pt x="8450157" y="-25239"/>
                  <a:pt x="8635271" y="0"/>
                </a:cubicBezTo>
                <a:cubicBezTo>
                  <a:pt x="8820385" y="25239"/>
                  <a:pt x="9060653" y="-24426"/>
                  <a:pt x="9362534" y="0"/>
                </a:cubicBezTo>
                <a:cubicBezTo>
                  <a:pt x="9535402" y="701"/>
                  <a:pt x="9598655" y="130012"/>
                  <a:pt x="9634285" y="271751"/>
                </a:cubicBezTo>
                <a:cubicBezTo>
                  <a:pt x="9634893" y="471762"/>
                  <a:pt x="9625140" y="810841"/>
                  <a:pt x="9634285" y="1002685"/>
                </a:cubicBezTo>
                <a:cubicBezTo>
                  <a:pt x="9643430" y="1194529"/>
                  <a:pt x="9651924" y="1499540"/>
                  <a:pt x="9634285" y="1733618"/>
                </a:cubicBezTo>
                <a:cubicBezTo>
                  <a:pt x="9616646" y="1967696"/>
                  <a:pt x="9639482" y="2198181"/>
                  <a:pt x="9634285" y="2368915"/>
                </a:cubicBezTo>
                <a:cubicBezTo>
                  <a:pt x="9629088" y="2539649"/>
                  <a:pt x="9611245" y="2860889"/>
                  <a:pt x="9634285" y="3099849"/>
                </a:cubicBezTo>
                <a:cubicBezTo>
                  <a:pt x="9657325" y="3338809"/>
                  <a:pt x="9666806" y="3586715"/>
                  <a:pt x="9634285" y="3878600"/>
                </a:cubicBezTo>
                <a:cubicBezTo>
                  <a:pt x="9601764" y="4170485"/>
                  <a:pt x="9579187" y="4735222"/>
                  <a:pt x="9634285" y="5053559"/>
                </a:cubicBezTo>
                <a:cubicBezTo>
                  <a:pt x="9614820" y="5193009"/>
                  <a:pt x="9495759" y="5355074"/>
                  <a:pt x="9362534" y="5325310"/>
                </a:cubicBezTo>
                <a:cubicBezTo>
                  <a:pt x="9105872" y="5304844"/>
                  <a:pt x="9027068" y="5312500"/>
                  <a:pt x="8754151" y="5325310"/>
                </a:cubicBezTo>
                <a:cubicBezTo>
                  <a:pt x="8481234" y="5338120"/>
                  <a:pt x="8485321" y="5346950"/>
                  <a:pt x="8236675" y="5325310"/>
                </a:cubicBezTo>
                <a:cubicBezTo>
                  <a:pt x="7988029" y="5303670"/>
                  <a:pt x="7911815" y="5344451"/>
                  <a:pt x="7810108" y="5325310"/>
                </a:cubicBezTo>
                <a:cubicBezTo>
                  <a:pt x="7708401" y="5306169"/>
                  <a:pt x="7302515" y="5367636"/>
                  <a:pt x="6929001" y="5325310"/>
                </a:cubicBezTo>
                <a:cubicBezTo>
                  <a:pt x="6555487" y="5282984"/>
                  <a:pt x="6286078" y="5298884"/>
                  <a:pt x="6047895" y="5325310"/>
                </a:cubicBezTo>
                <a:cubicBezTo>
                  <a:pt x="5809712" y="5351736"/>
                  <a:pt x="5348493" y="5303727"/>
                  <a:pt x="5166788" y="5325310"/>
                </a:cubicBezTo>
                <a:cubicBezTo>
                  <a:pt x="4985083" y="5346893"/>
                  <a:pt x="4759026" y="5313515"/>
                  <a:pt x="4649313" y="5325310"/>
                </a:cubicBezTo>
                <a:cubicBezTo>
                  <a:pt x="4539601" y="5337105"/>
                  <a:pt x="4292289" y="5322358"/>
                  <a:pt x="4040929" y="5325310"/>
                </a:cubicBezTo>
                <a:cubicBezTo>
                  <a:pt x="3789569" y="5328262"/>
                  <a:pt x="3489719" y="5319407"/>
                  <a:pt x="3341638" y="5325310"/>
                </a:cubicBezTo>
                <a:cubicBezTo>
                  <a:pt x="3193557" y="5331213"/>
                  <a:pt x="3034460" y="5345768"/>
                  <a:pt x="2824163" y="5325310"/>
                </a:cubicBezTo>
                <a:cubicBezTo>
                  <a:pt x="2613866" y="5304852"/>
                  <a:pt x="2476631" y="5305103"/>
                  <a:pt x="2215780" y="5325310"/>
                </a:cubicBezTo>
                <a:cubicBezTo>
                  <a:pt x="1954929" y="5345517"/>
                  <a:pt x="1970651" y="5328100"/>
                  <a:pt x="1789212" y="5325310"/>
                </a:cubicBezTo>
                <a:cubicBezTo>
                  <a:pt x="1607773" y="5322520"/>
                  <a:pt x="1357800" y="5330532"/>
                  <a:pt x="1180829" y="5325310"/>
                </a:cubicBezTo>
                <a:cubicBezTo>
                  <a:pt x="1003858" y="5320088"/>
                  <a:pt x="669631" y="5293627"/>
                  <a:pt x="271751" y="5325310"/>
                </a:cubicBezTo>
                <a:cubicBezTo>
                  <a:pt x="131945" y="5325050"/>
                  <a:pt x="-27852" y="5213717"/>
                  <a:pt x="0" y="5053559"/>
                </a:cubicBezTo>
                <a:cubicBezTo>
                  <a:pt x="-3626" y="4848115"/>
                  <a:pt x="34042" y="4522952"/>
                  <a:pt x="0" y="4322625"/>
                </a:cubicBezTo>
                <a:cubicBezTo>
                  <a:pt x="-34042" y="4122298"/>
                  <a:pt x="3137" y="3912829"/>
                  <a:pt x="0" y="3543874"/>
                </a:cubicBezTo>
                <a:cubicBezTo>
                  <a:pt x="-3137" y="3174919"/>
                  <a:pt x="28012" y="3027424"/>
                  <a:pt x="0" y="2765122"/>
                </a:cubicBezTo>
                <a:cubicBezTo>
                  <a:pt x="-28012" y="2502820"/>
                  <a:pt x="-26891" y="2374842"/>
                  <a:pt x="0" y="2129825"/>
                </a:cubicBezTo>
                <a:cubicBezTo>
                  <a:pt x="26891" y="1884808"/>
                  <a:pt x="33110" y="1724657"/>
                  <a:pt x="0" y="1351073"/>
                </a:cubicBezTo>
                <a:cubicBezTo>
                  <a:pt x="-33110" y="977489"/>
                  <a:pt x="27162" y="685770"/>
                  <a:pt x="0" y="271751"/>
                </a:cubicBezTo>
                <a:close/>
              </a:path>
              <a:path w="9634285" h="5325310" stroke="0" extrusionOk="0">
                <a:moveTo>
                  <a:pt x="0" y="271751"/>
                </a:moveTo>
                <a:cubicBezTo>
                  <a:pt x="-13631" y="150300"/>
                  <a:pt x="126220" y="1154"/>
                  <a:pt x="271751" y="0"/>
                </a:cubicBezTo>
                <a:cubicBezTo>
                  <a:pt x="525824" y="-22784"/>
                  <a:pt x="575415" y="15495"/>
                  <a:pt x="789226" y="0"/>
                </a:cubicBezTo>
                <a:cubicBezTo>
                  <a:pt x="1003038" y="-15495"/>
                  <a:pt x="1174732" y="-27999"/>
                  <a:pt x="1397610" y="0"/>
                </a:cubicBezTo>
                <a:cubicBezTo>
                  <a:pt x="1620488" y="27999"/>
                  <a:pt x="2057679" y="35162"/>
                  <a:pt x="2278716" y="0"/>
                </a:cubicBezTo>
                <a:cubicBezTo>
                  <a:pt x="2499753" y="-35162"/>
                  <a:pt x="2823334" y="-21637"/>
                  <a:pt x="3068915" y="0"/>
                </a:cubicBezTo>
                <a:cubicBezTo>
                  <a:pt x="3314496" y="21637"/>
                  <a:pt x="3549145" y="14236"/>
                  <a:pt x="3950022" y="0"/>
                </a:cubicBezTo>
                <a:cubicBezTo>
                  <a:pt x="4350899" y="-14236"/>
                  <a:pt x="4299296" y="22662"/>
                  <a:pt x="4467497" y="0"/>
                </a:cubicBezTo>
                <a:cubicBezTo>
                  <a:pt x="4635698" y="-22662"/>
                  <a:pt x="4925586" y="-11586"/>
                  <a:pt x="5075880" y="0"/>
                </a:cubicBezTo>
                <a:cubicBezTo>
                  <a:pt x="5226174" y="11586"/>
                  <a:pt x="5640836" y="20652"/>
                  <a:pt x="5866079" y="0"/>
                </a:cubicBezTo>
                <a:cubicBezTo>
                  <a:pt x="6091322" y="-20652"/>
                  <a:pt x="6080914" y="-4330"/>
                  <a:pt x="6292647" y="0"/>
                </a:cubicBezTo>
                <a:cubicBezTo>
                  <a:pt x="6504380" y="4330"/>
                  <a:pt x="6612608" y="18321"/>
                  <a:pt x="6810122" y="0"/>
                </a:cubicBezTo>
                <a:cubicBezTo>
                  <a:pt x="7007636" y="-18321"/>
                  <a:pt x="7308494" y="-5764"/>
                  <a:pt x="7691229" y="0"/>
                </a:cubicBezTo>
                <a:cubicBezTo>
                  <a:pt x="8073964" y="5764"/>
                  <a:pt x="8007488" y="-16587"/>
                  <a:pt x="8117796" y="0"/>
                </a:cubicBezTo>
                <a:cubicBezTo>
                  <a:pt x="8228104" y="16587"/>
                  <a:pt x="9085021" y="27681"/>
                  <a:pt x="9362534" y="0"/>
                </a:cubicBezTo>
                <a:cubicBezTo>
                  <a:pt x="9532861" y="-6871"/>
                  <a:pt x="9633627" y="127538"/>
                  <a:pt x="9634285" y="271751"/>
                </a:cubicBezTo>
                <a:cubicBezTo>
                  <a:pt x="9649563" y="444631"/>
                  <a:pt x="9660550" y="609702"/>
                  <a:pt x="9634285" y="907048"/>
                </a:cubicBezTo>
                <a:cubicBezTo>
                  <a:pt x="9608020" y="1204394"/>
                  <a:pt x="9631292" y="1261507"/>
                  <a:pt x="9634285" y="1446710"/>
                </a:cubicBezTo>
                <a:cubicBezTo>
                  <a:pt x="9637278" y="1631913"/>
                  <a:pt x="9631823" y="1905783"/>
                  <a:pt x="9634285" y="2225461"/>
                </a:cubicBezTo>
                <a:cubicBezTo>
                  <a:pt x="9636747" y="2545139"/>
                  <a:pt x="9638482" y="2555324"/>
                  <a:pt x="9634285" y="2765122"/>
                </a:cubicBezTo>
                <a:cubicBezTo>
                  <a:pt x="9630088" y="2974920"/>
                  <a:pt x="9615543" y="3114875"/>
                  <a:pt x="9634285" y="3400420"/>
                </a:cubicBezTo>
                <a:cubicBezTo>
                  <a:pt x="9653027" y="3685965"/>
                  <a:pt x="9661068" y="3852020"/>
                  <a:pt x="9634285" y="3987899"/>
                </a:cubicBezTo>
                <a:cubicBezTo>
                  <a:pt x="9607502" y="4123778"/>
                  <a:pt x="9672786" y="4659343"/>
                  <a:pt x="9634285" y="5053559"/>
                </a:cubicBezTo>
                <a:cubicBezTo>
                  <a:pt x="9643066" y="5221703"/>
                  <a:pt x="9486309" y="5339022"/>
                  <a:pt x="9362534" y="5325310"/>
                </a:cubicBezTo>
                <a:cubicBezTo>
                  <a:pt x="9221340" y="5325731"/>
                  <a:pt x="8964169" y="5343246"/>
                  <a:pt x="8754151" y="5325310"/>
                </a:cubicBezTo>
                <a:cubicBezTo>
                  <a:pt x="8544133" y="5307374"/>
                  <a:pt x="8448583" y="5315078"/>
                  <a:pt x="8145768" y="5325310"/>
                </a:cubicBezTo>
                <a:cubicBezTo>
                  <a:pt x="7842953" y="5335542"/>
                  <a:pt x="7529542" y="5354589"/>
                  <a:pt x="7355569" y="5325310"/>
                </a:cubicBezTo>
                <a:cubicBezTo>
                  <a:pt x="7181596" y="5296031"/>
                  <a:pt x="6972290" y="5337880"/>
                  <a:pt x="6747186" y="5325310"/>
                </a:cubicBezTo>
                <a:cubicBezTo>
                  <a:pt x="6522082" y="5312740"/>
                  <a:pt x="6323071" y="5300581"/>
                  <a:pt x="6138802" y="5325310"/>
                </a:cubicBezTo>
                <a:cubicBezTo>
                  <a:pt x="5954533" y="5350039"/>
                  <a:pt x="5616083" y="5322392"/>
                  <a:pt x="5348604" y="5325310"/>
                </a:cubicBezTo>
                <a:cubicBezTo>
                  <a:pt x="5081125" y="5328228"/>
                  <a:pt x="4694779" y="5282624"/>
                  <a:pt x="4467497" y="5325310"/>
                </a:cubicBezTo>
                <a:cubicBezTo>
                  <a:pt x="4240215" y="5367996"/>
                  <a:pt x="4193368" y="5332343"/>
                  <a:pt x="4040929" y="5325310"/>
                </a:cubicBezTo>
                <a:cubicBezTo>
                  <a:pt x="3888490" y="5318277"/>
                  <a:pt x="3417823" y="5293448"/>
                  <a:pt x="3250731" y="5325310"/>
                </a:cubicBezTo>
                <a:cubicBezTo>
                  <a:pt x="3083639" y="5357172"/>
                  <a:pt x="2679666" y="5285833"/>
                  <a:pt x="2460532" y="5325310"/>
                </a:cubicBezTo>
                <a:cubicBezTo>
                  <a:pt x="2241398" y="5364787"/>
                  <a:pt x="1961755" y="5329211"/>
                  <a:pt x="1670333" y="5325310"/>
                </a:cubicBezTo>
                <a:cubicBezTo>
                  <a:pt x="1378911" y="5321409"/>
                  <a:pt x="1220825" y="5306395"/>
                  <a:pt x="1061950" y="5325310"/>
                </a:cubicBezTo>
                <a:cubicBezTo>
                  <a:pt x="903075" y="5344225"/>
                  <a:pt x="547644" y="5354407"/>
                  <a:pt x="271751" y="5325310"/>
                </a:cubicBezTo>
                <a:cubicBezTo>
                  <a:pt x="107762" y="5350397"/>
                  <a:pt x="-4421" y="5223448"/>
                  <a:pt x="0" y="5053559"/>
                </a:cubicBezTo>
                <a:cubicBezTo>
                  <a:pt x="12957" y="4866546"/>
                  <a:pt x="-24735" y="4603767"/>
                  <a:pt x="0" y="4370444"/>
                </a:cubicBezTo>
                <a:cubicBezTo>
                  <a:pt x="24735" y="4137122"/>
                  <a:pt x="13882" y="3972115"/>
                  <a:pt x="0" y="3735146"/>
                </a:cubicBezTo>
                <a:cubicBezTo>
                  <a:pt x="-13882" y="3498177"/>
                  <a:pt x="37953" y="3211971"/>
                  <a:pt x="0" y="2956395"/>
                </a:cubicBezTo>
                <a:cubicBezTo>
                  <a:pt x="-37953" y="2700819"/>
                  <a:pt x="-22623" y="2365802"/>
                  <a:pt x="0" y="2177643"/>
                </a:cubicBezTo>
                <a:cubicBezTo>
                  <a:pt x="22623" y="1989484"/>
                  <a:pt x="9457" y="1683307"/>
                  <a:pt x="0" y="1494528"/>
                </a:cubicBezTo>
                <a:cubicBezTo>
                  <a:pt x="-9457" y="1305749"/>
                  <a:pt x="-31124" y="1059010"/>
                  <a:pt x="0" y="859230"/>
                </a:cubicBezTo>
                <a:cubicBezTo>
                  <a:pt x="31124" y="659450"/>
                  <a:pt x="1821" y="391199"/>
                  <a:pt x="0" y="271751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8E7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84069" y="1508006"/>
            <a:ext cx="50290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Chia sẻ nhóm đôi</a:t>
            </a:r>
            <a:endParaRPr lang="en-US" sz="660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iCiel Pony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9" y="1259971"/>
            <a:ext cx="7003165" cy="4668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943"/>
            <a:ext cx="12192000" cy="7307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982697" y="604883"/>
            <a:ext cx="5029074" cy="2308324"/>
            <a:chOff x="3982697" y="604883"/>
            <a:chExt cx="5029074" cy="2308324"/>
          </a:xfrm>
        </p:grpSpPr>
        <p:sp>
          <p:nvSpPr>
            <p:cNvPr id="7" name="Rectangle 6"/>
            <p:cNvSpPr/>
            <p:nvPr/>
          </p:nvSpPr>
          <p:spPr>
            <a:xfrm>
              <a:off x="3982697" y="604883"/>
              <a:ext cx="502907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>
                  <a:ln w="1143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Chia sẻ trước lớp</a:t>
              </a:r>
              <a:endParaRPr lang="en-US" sz="7200">
                <a:ln w="1143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ony" panose="02000000000000000000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82697" y="604883"/>
              <a:ext cx="502907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iCiel Pony" panose="02000000000000000000" pitchFamily="2" charset="0"/>
                </a:rPr>
                <a:t>Chia sẻ trước lớp</a:t>
              </a:r>
              <a:endParaRPr lang="en-US" sz="720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9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8E7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5911" y="441956"/>
            <a:ext cx="1186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MẪU</a:t>
            </a:r>
            <a:endParaRPr lang="en-US" sz="360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iCiel Pony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434" r="53434" b="53536"/>
          <a:stretch/>
        </p:blipFill>
        <p:spPr>
          <a:xfrm>
            <a:off x="295275" y="817418"/>
            <a:ext cx="11445820" cy="56980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9465" y="2048003"/>
            <a:ext cx="7782235" cy="291015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800" b="1">
                <a:latin typeface="+mj-lt"/>
              </a:rPr>
              <a:t>Phố cổ Old Havana là một Di sản Thế giới được UNESCO công nhận, nơi quá khứ được tái hiện lại. Những chiếc xe cổ lướt trên đường phố; và các pháo đài lịch sử, viện bảo tàng và những viên ngọc kiến trúc được phục chế đẹp đẽ đã tạo nên vẻ đẹp cổ kính tại nơi đây.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0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Picture 36" descr="Text, whiteboard&#10;&#10;Description automatically generated">
            <a:extLst>
              <a:ext uri="{FF2B5EF4-FFF2-40B4-BE49-F238E27FC236}">
                <a16:creationId xmlns:a16="http://schemas.microsoft.com/office/drawing/2014/main" id="{C3929BB6-6EEB-C34E-FD0C-6D5F4C783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19" y="671332"/>
            <a:ext cx="10203543" cy="6096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388867" y="2151995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88867" y="3176942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02945" y="4211005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pic>
        <p:nvPicPr>
          <p:cNvPr id="39" name="Picture 3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637CF97-7B7D-D909-9A0A-3CE68DE36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59" y="4248263"/>
            <a:ext cx="2502693" cy="2488817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0D44B0ED-4D29-D4E7-CC04-78BFFCA30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970" y="4313348"/>
            <a:ext cx="1765930" cy="25875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48" b="98423" l="1081" r="991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619" y="-747330"/>
            <a:ext cx="5723833" cy="32573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95815" y="1219503"/>
            <a:ext cx="2566728" cy="923331"/>
            <a:chOff x="4653324" y="1521656"/>
            <a:chExt cx="2885356" cy="1037951"/>
          </a:xfrm>
        </p:grpSpPr>
        <p:sp>
          <p:nvSpPr>
            <p:cNvPr id="27" name="Rectangle 26"/>
            <p:cNvSpPr/>
            <p:nvPr/>
          </p:nvSpPr>
          <p:spPr>
            <a:xfrm>
              <a:off x="4675847" y="1521657"/>
              <a:ext cx="2840307" cy="10379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b="1">
                  <a:ln w="120650">
                    <a:solidFill>
                      <a:schemeClr val="accent4">
                        <a:lumMod val="20000"/>
                        <a:lumOff val="8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ony" panose="02000000000000000000" pitchFamily="2" charset="0"/>
                </a:rPr>
                <a:t>Dặn dò</a:t>
              </a:r>
              <a:endParaRPr lang="en-US" sz="5400" b="1">
                <a:ln w="120650"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53324" y="1521656"/>
              <a:ext cx="2885356" cy="10379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n>
                    <a:solidFill>
                      <a:sysClr val="windowText" lastClr="000000"/>
                    </a:solidFill>
                  </a:ln>
                  <a:solidFill>
                    <a:srgbClr val="F6FA70"/>
                  </a:solidFill>
                  <a:latin typeface="iCiel Pony" panose="02000000000000000000" pitchFamily="2" charset="0"/>
                </a:rPr>
                <a:t>Dặn dò</a:t>
              </a:r>
              <a:endParaRPr lang="en-US" sz="5400">
                <a:ln>
                  <a:solidFill>
                    <a:sysClr val="windowText" lastClr="000000"/>
                  </a:solidFill>
                </a:ln>
                <a:solidFill>
                  <a:srgbClr val="F6FA7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09" y="1741269"/>
            <a:ext cx="910537" cy="9105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09" y="2806637"/>
            <a:ext cx="910537" cy="9105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09" y="3837386"/>
            <a:ext cx="910537" cy="91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A57DBF8-A11F-A396-83DE-6BA6B1A0F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4316" y="-1789587"/>
            <a:ext cx="13830666" cy="86475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16F71A-535E-7FE9-707B-AF1E24E3E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8258"/>
            <a:ext cx="12192000" cy="456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626836" y="952500"/>
            <a:ext cx="11160000" cy="5430012"/>
          </a:xfrm>
          <a:custGeom>
            <a:avLst/>
            <a:gdLst>
              <a:gd name="connsiteX0" fmla="*/ 0 w 11160000"/>
              <a:gd name="connsiteY0" fmla="*/ 277094 h 5430012"/>
              <a:gd name="connsiteX1" fmla="*/ 277094 w 11160000"/>
              <a:gd name="connsiteY1" fmla="*/ 0 h 5430012"/>
              <a:gd name="connsiteX2" fmla="*/ 621783 w 11160000"/>
              <a:gd name="connsiteY2" fmla="*/ 0 h 5430012"/>
              <a:gd name="connsiteX3" fmla="*/ 1390704 w 11160000"/>
              <a:gd name="connsiteY3" fmla="*/ 0 h 5430012"/>
              <a:gd name="connsiteX4" fmla="*/ 1735393 w 11160000"/>
              <a:gd name="connsiteY4" fmla="*/ 0 h 5430012"/>
              <a:gd name="connsiteX5" fmla="*/ 2292198 w 11160000"/>
              <a:gd name="connsiteY5" fmla="*/ 0 h 5430012"/>
              <a:gd name="connsiteX6" fmla="*/ 3167178 w 11160000"/>
              <a:gd name="connsiteY6" fmla="*/ 0 h 5430012"/>
              <a:gd name="connsiteX7" fmla="*/ 3511867 w 11160000"/>
              <a:gd name="connsiteY7" fmla="*/ 0 h 5430012"/>
              <a:gd name="connsiteX8" fmla="*/ 3856556 w 11160000"/>
              <a:gd name="connsiteY8" fmla="*/ 0 h 5430012"/>
              <a:gd name="connsiteX9" fmla="*/ 4307303 w 11160000"/>
              <a:gd name="connsiteY9" fmla="*/ 0 h 5430012"/>
              <a:gd name="connsiteX10" fmla="*/ 4970166 w 11160000"/>
              <a:gd name="connsiteY10" fmla="*/ 0 h 5430012"/>
              <a:gd name="connsiteX11" fmla="*/ 5526971 w 11160000"/>
              <a:gd name="connsiteY11" fmla="*/ 0 h 5430012"/>
              <a:gd name="connsiteX12" fmla="*/ 6189834 w 11160000"/>
              <a:gd name="connsiteY12" fmla="*/ 0 h 5430012"/>
              <a:gd name="connsiteX13" fmla="*/ 6958756 w 11160000"/>
              <a:gd name="connsiteY13" fmla="*/ 0 h 5430012"/>
              <a:gd name="connsiteX14" fmla="*/ 7727677 w 11160000"/>
              <a:gd name="connsiteY14" fmla="*/ 0 h 5430012"/>
              <a:gd name="connsiteX15" fmla="*/ 8284482 w 11160000"/>
              <a:gd name="connsiteY15" fmla="*/ 0 h 5430012"/>
              <a:gd name="connsiteX16" fmla="*/ 9053403 w 11160000"/>
              <a:gd name="connsiteY16" fmla="*/ 0 h 5430012"/>
              <a:gd name="connsiteX17" fmla="*/ 9928383 w 11160000"/>
              <a:gd name="connsiteY17" fmla="*/ 0 h 5430012"/>
              <a:gd name="connsiteX18" fmla="*/ 10882906 w 11160000"/>
              <a:gd name="connsiteY18" fmla="*/ 0 h 5430012"/>
              <a:gd name="connsiteX19" fmla="*/ 11160000 w 11160000"/>
              <a:gd name="connsiteY19" fmla="*/ 277094 h 5430012"/>
              <a:gd name="connsiteX20" fmla="*/ 11160000 w 11160000"/>
              <a:gd name="connsiteY20" fmla="*/ 924882 h 5430012"/>
              <a:gd name="connsiteX21" fmla="*/ 11160000 w 11160000"/>
              <a:gd name="connsiteY21" fmla="*/ 1523912 h 5430012"/>
              <a:gd name="connsiteX22" fmla="*/ 11160000 w 11160000"/>
              <a:gd name="connsiteY22" fmla="*/ 2074183 h 5430012"/>
              <a:gd name="connsiteX23" fmla="*/ 11160000 w 11160000"/>
              <a:gd name="connsiteY23" fmla="*/ 2868246 h 5430012"/>
              <a:gd name="connsiteX24" fmla="*/ 11160000 w 11160000"/>
              <a:gd name="connsiteY24" fmla="*/ 3662309 h 5430012"/>
              <a:gd name="connsiteX25" fmla="*/ 11160000 w 11160000"/>
              <a:gd name="connsiteY25" fmla="*/ 4456372 h 5430012"/>
              <a:gd name="connsiteX26" fmla="*/ 11160000 w 11160000"/>
              <a:gd name="connsiteY26" fmla="*/ 5152918 h 5430012"/>
              <a:gd name="connsiteX27" fmla="*/ 10882906 w 11160000"/>
              <a:gd name="connsiteY27" fmla="*/ 5430012 h 5430012"/>
              <a:gd name="connsiteX28" fmla="*/ 10326101 w 11160000"/>
              <a:gd name="connsiteY28" fmla="*/ 5430012 h 5430012"/>
              <a:gd name="connsiteX29" fmla="*/ 9769296 w 11160000"/>
              <a:gd name="connsiteY29" fmla="*/ 5430012 h 5430012"/>
              <a:gd name="connsiteX30" fmla="*/ 9424607 w 11160000"/>
              <a:gd name="connsiteY30" fmla="*/ 5430012 h 5430012"/>
              <a:gd name="connsiteX31" fmla="*/ 8867802 w 11160000"/>
              <a:gd name="connsiteY31" fmla="*/ 5430012 h 5430012"/>
              <a:gd name="connsiteX32" fmla="*/ 8098880 w 11160000"/>
              <a:gd name="connsiteY32" fmla="*/ 5430012 h 5430012"/>
              <a:gd name="connsiteX33" fmla="*/ 7436017 w 11160000"/>
              <a:gd name="connsiteY33" fmla="*/ 5430012 h 5430012"/>
              <a:gd name="connsiteX34" fmla="*/ 6667096 w 11160000"/>
              <a:gd name="connsiteY34" fmla="*/ 5430012 h 5430012"/>
              <a:gd name="connsiteX35" fmla="*/ 5898174 w 11160000"/>
              <a:gd name="connsiteY35" fmla="*/ 5430012 h 5430012"/>
              <a:gd name="connsiteX36" fmla="*/ 5023195 w 11160000"/>
              <a:gd name="connsiteY36" fmla="*/ 5430012 h 5430012"/>
              <a:gd name="connsiteX37" fmla="*/ 4148215 w 11160000"/>
              <a:gd name="connsiteY37" fmla="*/ 5430012 h 5430012"/>
              <a:gd name="connsiteX38" fmla="*/ 3591410 w 11160000"/>
              <a:gd name="connsiteY38" fmla="*/ 5430012 h 5430012"/>
              <a:gd name="connsiteX39" fmla="*/ 2716431 w 11160000"/>
              <a:gd name="connsiteY39" fmla="*/ 5430012 h 5430012"/>
              <a:gd name="connsiteX40" fmla="*/ 2159626 w 11160000"/>
              <a:gd name="connsiteY40" fmla="*/ 5430012 h 5430012"/>
              <a:gd name="connsiteX41" fmla="*/ 1390704 w 11160000"/>
              <a:gd name="connsiteY41" fmla="*/ 5430012 h 5430012"/>
              <a:gd name="connsiteX42" fmla="*/ 277094 w 11160000"/>
              <a:gd name="connsiteY42" fmla="*/ 5430012 h 5430012"/>
              <a:gd name="connsiteX43" fmla="*/ 0 w 11160000"/>
              <a:gd name="connsiteY43" fmla="*/ 5152918 h 5430012"/>
              <a:gd name="connsiteX44" fmla="*/ 0 w 11160000"/>
              <a:gd name="connsiteY44" fmla="*/ 4505130 h 5430012"/>
              <a:gd name="connsiteX45" fmla="*/ 0 w 11160000"/>
              <a:gd name="connsiteY45" fmla="*/ 3808584 h 5430012"/>
              <a:gd name="connsiteX46" fmla="*/ 0 w 11160000"/>
              <a:gd name="connsiteY46" fmla="*/ 3258312 h 5430012"/>
              <a:gd name="connsiteX47" fmla="*/ 0 w 11160000"/>
              <a:gd name="connsiteY47" fmla="*/ 2610524 h 5430012"/>
              <a:gd name="connsiteX48" fmla="*/ 0 w 11160000"/>
              <a:gd name="connsiteY48" fmla="*/ 1962736 h 5430012"/>
              <a:gd name="connsiteX49" fmla="*/ 0 w 11160000"/>
              <a:gd name="connsiteY49" fmla="*/ 1363706 h 5430012"/>
              <a:gd name="connsiteX50" fmla="*/ 0 w 11160000"/>
              <a:gd name="connsiteY50" fmla="*/ 277094 h 543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160000" h="5430012" fill="none" extrusionOk="0">
                <a:moveTo>
                  <a:pt x="0" y="277094"/>
                </a:moveTo>
                <a:cubicBezTo>
                  <a:pt x="18960" y="121286"/>
                  <a:pt x="138342" y="1212"/>
                  <a:pt x="277094" y="0"/>
                </a:cubicBezTo>
                <a:cubicBezTo>
                  <a:pt x="447346" y="-7165"/>
                  <a:pt x="526069" y="582"/>
                  <a:pt x="621783" y="0"/>
                </a:cubicBezTo>
                <a:cubicBezTo>
                  <a:pt x="717497" y="-582"/>
                  <a:pt x="1093014" y="15532"/>
                  <a:pt x="1390704" y="0"/>
                </a:cubicBezTo>
                <a:cubicBezTo>
                  <a:pt x="1688394" y="-15532"/>
                  <a:pt x="1620363" y="8977"/>
                  <a:pt x="1735393" y="0"/>
                </a:cubicBezTo>
                <a:cubicBezTo>
                  <a:pt x="1850423" y="-8977"/>
                  <a:pt x="2086741" y="1720"/>
                  <a:pt x="2292198" y="0"/>
                </a:cubicBezTo>
                <a:cubicBezTo>
                  <a:pt x="2497655" y="-1720"/>
                  <a:pt x="2815471" y="1211"/>
                  <a:pt x="3167178" y="0"/>
                </a:cubicBezTo>
                <a:cubicBezTo>
                  <a:pt x="3518885" y="-1211"/>
                  <a:pt x="3422004" y="-10051"/>
                  <a:pt x="3511867" y="0"/>
                </a:cubicBezTo>
                <a:cubicBezTo>
                  <a:pt x="3601730" y="10051"/>
                  <a:pt x="3784332" y="9940"/>
                  <a:pt x="3856556" y="0"/>
                </a:cubicBezTo>
                <a:cubicBezTo>
                  <a:pt x="3928780" y="-9940"/>
                  <a:pt x="4119996" y="-9487"/>
                  <a:pt x="4307303" y="0"/>
                </a:cubicBezTo>
                <a:cubicBezTo>
                  <a:pt x="4494610" y="9487"/>
                  <a:pt x="4669692" y="-27730"/>
                  <a:pt x="4970166" y="0"/>
                </a:cubicBezTo>
                <a:cubicBezTo>
                  <a:pt x="5270640" y="27730"/>
                  <a:pt x="5252095" y="502"/>
                  <a:pt x="5526971" y="0"/>
                </a:cubicBezTo>
                <a:cubicBezTo>
                  <a:pt x="5801848" y="-502"/>
                  <a:pt x="5899750" y="1449"/>
                  <a:pt x="6189834" y="0"/>
                </a:cubicBezTo>
                <a:cubicBezTo>
                  <a:pt x="6479918" y="-1449"/>
                  <a:pt x="6787274" y="26269"/>
                  <a:pt x="6958756" y="0"/>
                </a:cubicBezTo>
                <a:cubicBezTo>
                  <a:pt x="7130238" y="-26269"/>
                  <a:pt x="7399157" y="-7215"/>
                  <a:pt x="7727677" y="0"/>
                </a:cubicBezTo>
                <a:cubicBezTo>
                  <a:pt x="8056197" y="7215"/>
                  <a:pt x="8112253" y="21286"/>
                  <a:pt x="8284482" y="0"/>
                </a:cubicBezTo>
                <a:cubicBezTo>
                  <a:pt x="8456711" y="-21286"/>
                  <a:pt x="8776474" y="-3230"/>
                  <a:pt x="9053403" y="0"/>
                </a:cubicBezTo>
                <a:cubicBezTo>
                  <a:pt x="9330332" y="3230"/>
                  <a:pt x="9666802" y="7617"/>
                  <a:pt x="9928383" y="0"/>
                </a:cubicBezTo>
                <a:cubicBezTo>
                  <a:pt x="10189964" y="-7617"/>
                  <a:pt x="10408156" y="-45548"/>
                  <a:pt x="10882906" y="0"/>
                </a:cubicBezTo>
                <a:cubicBezTo>
                  <a:pt x="11031572" y="-2387"/>
                  <a:pt x="11147637" y="145886"/>
                  <a:pt x="11160000" y="277094"/>
                </a:cubicBezTo>
                <a:cubicBezTo>
                  <a:pt x="11132790" y="464746"/>
                  <a:pt x="11172725" y="609995"/>
                  <a:pt x="11160000" y="924882"/>
                </a:cubicBezTo>
                <a:cubicBezTo>
                  <a:pt x="11147275" y="1239769"/>
                  <a:pt x="11184407" y="1370213"/>
                  <a:pt x="11160000" y="1523912"/>
                </a:cubicBezTo>
                <a:cubicBezTo>
                  <a:pt x="11135594" y="1677611"/>
                  <a:pt x="11135520" y="1913337"/>
                  <a:pt x="11160000" y="2074183"/>
                </a:cubicBezTo>
                <a:cubicBezTo>
                  <a:pt x="11184480" y="2235029"/>
                  <a:pt x="11168220" y="2665929"/>
                  <a:pt x="11160000" y="2868246"/>
                </a:cubicBezTo>
                <a:cubicBezTo>
                  <a:pt x="11151780" y="3070563"/>
                  <a:pt x="11160212" y="3361555"/>
                  <a:pt x="11160000" y="3662309"/>
                </a:cubicBezTo>
                <a:cubicBezTo>
                  <a:pt x="11159788" y="3963063"/>
                  <a:pt x="11135567" y="4161800"/>
                  <a:pt x="11160000" y="4456372"/>
                </a:cubicBezTo>
                <a:cubicBezTo>
                  <a:pt x="11184433" y="4750944"/>
                  <a:pt x="11165696" y="5009189"/>
                  <a:pt x="11160000" y="5152918"/>
                </a:cubicBezTo>
                <a:cubicBezTo>
                  <a:pt x="11156514" y="5322845"/>
                  <a:pt x="11002624" y="5411800"/>
                  <a:pt x="10882906" y="5430012"/>
                </a:cubicBezTo>
                <a:cubicBezTo>
                  <a:pt x="10718542" y="5405256"/>
                  <a:pt x="10594748" y="5434390"/>
                  <a:pt x="10326101" y="5430012"/>
                </a:cubicBezTo>
                <a:cubicBezTo>
                  <a:pt x="10057454" y="5425634"/>
                  <a:pt x="9894715" y="5426236"/>
                  <a:pt x="9769296" y="5430012"/>
                </a:cubicBezTo>
                <a:cubicBezTo>
                  <a:pt x="9643878" y="5433788"/>
                  <a:pt x="9569827" y="5435329"/>
                  <a:pt x="9424607" y="5430012"/>
                </a:cubicBezTo>
                <a:cubicBezTo>
                  <a:pt x="9279387" y="5424695"/>
                  <a:pt x="9138292" y="5454753"/>
                  <a:pt x="8867802" y="5430012"/>
                </a:cubicBezTo>
                <a:cubicBezTo>
                  <a:pt x="8597313" y="5405271"/>
                  <a:pt x="8339900" y="5423356"/>
                  <a:pt x="8098880" y="5430012"/>
                </a:cubicBezTo>
                <a:cubicBezTo>
                  <a:pt x="7857860" y="5436668"/>
                  <a:pt x="7741464" y="5405634"/>
                  <a:pt x="7436017" y="5430012"/>
                </a:cubicBezTo>
                <a:cubicBezTo>
                  <a:pt x="7130570" y="5454390"/>
                  <a:pt x="6905669" y="5457107"/>
                  <a:pt x="6667096" y="5430012"/>
                </a:cubicBezTo>
                <a:cubicBezTo>
                  <a:pt x="6428523" y="5402917"/>
                  <a:pt x="6115981" y="5449132"/>
                  <a:pt x="5898174" y="5430012"/>
                </a:cubicBezTo>
                <a:cubicBezTo>
                  <a:pt x="5680367" y="5410892"/>
                  <a:pt x="5309436" y="5440000"/>
                  <a:pt x="5023195" y="5430012"/>
                </a:cubicBezTo>
                <a:cubicBezTo>
                  <a:pt x="4736954" y="5420024"/>
                  <a:pt x="4362346" y="5416747"/>
                  <a:pt x="4148215" y="5430012"/>
                </a:cubicBezTo>
                <a:cubicBezTo>
                  <a:pt x="3934084" y="5443277"/>
                  <a:pt x="3716499" y="5435390"/>
                  <a:pt x="3591410" y="5430012"/>
                </a:cubicBezTo>
                <a:cubicBezTo>
                  <a:pt x="3466322" y="5424634"/>
                  <a:pt x="3041800" y="5414064"/>
                  <a:pt x="2716431" y="5430012"/>
                </a:cubicBezTo>
                <a:cubicBezTo>
                  <a:pt x="2391062" y="5445960"/>
                  <a:pt x="2384635" y="5425214"/>
                  <a:pt x="2159626" y="5430012"/>
                </a:cubicBezTo>
                <a:cubicBezTo>
                  <a:pt x="1934617" y="5434810"/>
                  <a:pt x="1570544" y="5452771"/>
                  <a:pt x="1390704" y="5430012"/>
                </a:cubicBezTo>
                <a:cubicBezTo>
                  <a:pt x="1210864" y="5407253"/>
                  <a:pt x="678626" y="5436891"/>
                  <a:pt x="277094" y="5430012"/>
                </a:cubicBezTo>
                <a:cubicBezTo>
                  <a:pt x="96941" y="5445922"/>
                  <a:pt x="865" y="5313781"/>
                  <a:pt x="0" y="5152918"/>
                </a:cubicBezTo>
                <a:cubicBezTo>
                  <a:pt x="25267" y="4833600"/>
                  <a:pt x="-23350" y="4769811"/>
                  <a:pt x="0" y="4505130"/>
                </a:cubicBezTo>
                <a:cubicBezTo>
                  <a:pt x="23350" y="4240449"/>
                  <a:pt x="-15288" y="4111747"/>
                  <a:pt x="0" y="3808584"/>
                </a:cubicBezTo>
                <a:cubicBezTo>
                  <a:pt x="15288" y="3505421"/>
                  <a:pt x="25679" y="3468151"/>
                  <a:pt x="0" y="3258312"/>
                </a:cubicBezTo>
                <a:cubicBezTo>
                  <a:pt x="-25679" y="3048473"/>
                  <a:pt x="-24341" y="2776430"/>
                  <a:pt x="0" y="2610524"/>
                </a:cubicBezTo>
                <a:cubicBezTo>
                  <a:pt x="24341" y="2444618"/>
                  <a:pt x="-19709" y="2196730"/>
                  <a:pt x="0" y="1962736"/>
                </a:cubicBezTo>
                <a:cubicBezTo>
                  <a:pt x="19709" y="1728742"/>
                  <a:pt x="18605" y="1540214"/>
                  <a:pt x="0" y="1363706"/>
                </a:cubicBezTo>
                <a:cubicBezTo>
                  <a:pt x="-18605" y="1187198"/>
                  <a:pt x="19463" y="553053"/>
                  <a:pt x="0" y="277094"/>
                </a:cubicBezTo>
                <a:close/>
              </a:path>
              <a:path w="11160000" h="5430012" stroke="0" extrusionOk="0">
                <a:moveTo>
                  <a:pt x="0" y="277094"/>
                </a:moveTo>
                <a:cubicBezTo>
                  <a:pt x="-12659" y="150650"/>
                  <a:pt x="159075" y="8879"/>
                  <a:pt x="277094" y="0"/>
                </a:cubicBezTo>
                <a:cubicBezTo>
                  <a:pt x="429210" y="-16043"/>
                  <a:pt x="537021" y="-20432"/>
                  <a:pt x="727841" y="0"/>
                </a:cubicBezTo>
                <a:cubicBezTo>
                  <a:pt x="918661" y="20432"/>
                  <a:pt x="1144216" y="-26069"/>
                  <a:pt x="1284646" y="0"/>
                </a:cubicBezTo>
                <a:cubicBezTo>
                  <a:pt x="1425077" y="26069"/>
                  <a:pt x="1981448" y="41507"/>
                  <a:pt x="2159626" y="0"/>
                </a:cubicBezTo>
                <a:cubicBezTo>
                  <a:pt x="2337804" y="-41507"/>
                  <a:pt x="2659128" y="19024"/>
                  <a:pt x="2928547" y="0"/>
                </a:cubicBezTo>
                <a:cubicBezTo>
                  <a:pt x="3197966" y="-19024"/>
                  <a:pt x="3453222" y="31552"/>
                  <a:pt x="3803526" y="0"/>
                </a:cubicBezTo>
                <a:cubicBezTo>
                  <a:pt x="4153830" y="-31552"/>
                  <a:pt x="4089495" y="3855"/>
                  <a:pt x="4254274" y="0"/>
                </a:cubicBezTo>
                <a:cubicBezTo>
                  <a:pt x="4419053" y="-3855"/>
                  <a:pt x="4661787" y="-21880"/>
                  <a:pt x="4811079" y="0"/>
                </a:cubicBezTo>
                <a:cubicBezTo>
                  <a:pt x="4960372" y="21880"/>
                  <a:pt x="5335293" y="-24626"/>
                  <a:pt x="5580000" y="0"/>
                </a:cubicBezTo>
                <a:cubicBezTo>
                  <a:pt x="5824707" y="24626"/>
                  <a:pt x="5790757" y="8384"/>
                  <a:pt x="5924689" y="0"/>
                </a:cubicBezTo>
                <a:cubicBezTo>
                  <a:pt x="6058621" y="-8384"/>
                  <a:pt x="6161197" y="-8369"/>
                  <a:pt x="6375436" y="0"/>
                </a:cubicBezTo>
                <a:cubicBezTo>
                  <a:pt x="6589675" y="8369"/>
                  <a:pt x="6889415" y="952"/>
                  <a:pt x="7250415" y="0"/>
                </a:cubicBezTo>
                <a:cubicBezTo>
                  <a:pt x="7611415" y="-952"/>
                  <a:pt x="7513048" y="-16997"/>
                  <a:pt x="7595104" y="0"/>
                </a:cubicBezTo>
                <a:cubicBezTo>
                  <a:pt x="7677160" y="16997"/>
                  <a:pt x="7959592" y="-7703"/>
                  <a:pt x="8257968" y="0"/>
                </a:cubicBezTo>
                <a:cubicBezTo>
                  <a:pt x="8556344" y="7703"/>
                  <a:pt x="8557134" y="-20581"/>
                  <a:pt x="8708715" y="0"/>
                </a:cubicBezTo>
                <a:cubicBezTo>
                  <a:pt x="8860296" y="20581"/>
                  <a:pt x="9195922" y="-37319"/>
                  <a:pt x="9477636" y="0"/>
                </a:cubicBezTo>
                <a:cubicBezTo>
                  <a:pt x="9759350" y="37319"/>
                  <a:pt x="10430234" y="-16380"/>
                  <a:pt x="10882906" y="0"/>
                </a:cubicBezTo>
                <a:cubicBezTo>
                  <a:pt x="11034990" y="34875"/>
                  <a:pt x="11164334" y="143710"/>
                  <a:pt x="11160000" y="277094"/>
                </a:cubicBezTo>
                <a:cubicBezTo>
                  <a:pt x="11149022" y="529602"/>
                  <a:pt x="11188416" y="698619"/>
                  <a:pt x="11160000" y="1022399"/>
                </a:cubicBezTo>
                <a:cubicBezTo>
                  <a:pt x="11131584" y="1346180"/>
                  <a:pt x="11167013" y="1490770"/>
                  <a:pt x="11160000" y="1670187"/>
                </a:cubicBezTo>
                <a:cubicBezTo>
                  <a:pt x="11152987" y="1849604"/>
                  <a:pt x="11182693" y="2035784"/>
                  <a:pt x="11160000" y="2269216"/>
                </a:cubicBezTo>
                <a:cubicBezTo>
                  <a:pt x="11137307" y="2502648"/>
                  <a:pt x="11143441" y="2697174"/>
                  <a:pt x="11160000" y="2868246"/>
                </a:cubicBezTo>
                <a:cubicBezTo>
                  <a:pt x="11176560" y="3039318"/>
                  <a:pt x="11156846" y="3328941"/>
                  <a:pt x="11160000" y="3467276"/>
                </a:cubicBezTo>
                <a:cubicBezTo>
                  <a:pt x="11163155" y="3605611"/>
                  <a:pt x="11135902" y="3955851"/>
                  <a:pt x="11160000" y="4115064"/>
                </a:cubicBezTo>
                <a:cubicBezTo>
                  <a:pt x="11184098" y="4274277"/>
                  <a:pt x="11158193" y="4634294"/>
                  <a:pt x="11160000" y="5152918"/>
                </a:cubicBezTo>
                <a:cubicBezTo>
                  <a:pt x="11161268" y="5302361"/>
                  <a:pt x="11024011" y="5453969"/>
                  <a:pt x="10882906" y="5430012"/>
                </a:cubicBezTo>
                <a:cubicBezTo>
                  <a:pt x="10657686" y="5419701"/>
                  <a:pt x="10468287" y="5420809"/>
                  <a:pt x="10326101" y="5430012"/>
                </a:cubicBezTo>
                <a:cubicBezTo>
                  <a:pt x="10183915" y="5439215"/>
                  <a:pt x="10012820" y="5425079"/>
                  <a:pt x="9769296" y="5430012"/>
                </a:cubicBezTo>
                <a:cubicBezTo>
                  <a:pt x="9525773" y="5434945"/>
                  <a:pt x="9199210" y="5430955"/>
                  <a:pt x="9000374" y="5430012"/>
                </a:cubicBezTo>
                <a:cubicBezTo>
                  <a:pt x="8801538" y="5429069"/>
                  <a:pt x="8418573" y="5457856"/>
                  <a:pt x="8125395" y="5430012"/>
                </a:cubicBezTo>
                <a:cubicBezTo>
                  <a:pt x="7832217" y="5402168"/>
                  <a:pt x="7889140" y="5421852"/>
                  <a:pt x="7780706" y="5430012"/>
                </a:cubicBezTo>
                <a:cubicBezTo>
                  <a:pt x="7672272" y="5438172"/>
                  <a:pt x="7231612" y="5429774"/>
                  <a:pt x="7011785" y="5430012"/>
                </a:cubicBezTo>
                <a:cubicBezTo>
                  <a:pt x="6791958" y="5430250"/>
                  <a:pt x="6604339" y="5421806"/>
                  <a:pt x="6242863" y="5430012"/>
                </a:cubicBezTo>
                <a:cubicBezTo>
                  <a:pt x="5881387" y="5438218"/>
                  <a:pt x="5776023" y="5405270"/>
                  <a:pt x="5473942" y="5430012"/>
                </a:cubicBezTo>
                <a:cubicBezTo>
                  <a:pt x="5171861" y="5454754"/>
                  <a:pt x="5071866" y="5456389"/>
                  <a:pt x="4917137" y="5430012"/>
                </a:cubicBezTo>
                <a:cubicBezTo>
                  <a:pt x="4762409" y="5403635"/>
                  <a:pt x="4552089" y="5428729"/>
                  <a:pt x="4254274" y="5430012"/>
                </a:cubicBezTo>
                <a:cubicBezTo>
                  <a:pt x="3956459" y="5431295"/>
                  <a:pt x="4045566" y="5418629"/>
                  <a:pt x="3909585" y="5430012"/>
                </a:cubicBezTo>
                <a:cubicBezTo>
                  <a:pt x="3773604" y="5441395"/>
                  <a:pt x="3692728" y="5431064"/>
                  <a:pt x="3564896" y="5430012"/>
                </a:cubicBezTo>
                <a:cubicBezTo>
                  <a:pt x="3437064" y="5428960"/>
                  <a:pt x="2977424" y="5461883"/>
                  <a:pt x="2689916" y="5430012"/>
                </a:cubicBezTo>
                <a:cubicBezTo>
                  <a:pt x="2402408" y="5398141"/>
                  <a:pt x="2293058" y="5419133"/>
                  <a:pt x="2133111" y="5430012"/>
                </a:cubicBezTo>
                <a:cubicBezTo>
                  <a:pt x="1973164" y="5440891"/>
                  <a:pt x="1682943" y="5441953"/>
                  <a:pt x="1258132" y="5430012"/>
                </a:cubicBezTo>
                <a:cubicBezTo>
                  <a:pt x="833321" y="5418071"/>
                  <a:pt x="577655" y="5468210"/>
                  <a:pt x="277094" y="5430012"/>
                </a:cubicBezTo>
                <a:cubicBezTo>
                  <a:pt x="138986" y="5428608"/>
                  <a:pt x="10951" y="5327049"/>
                  <a:pt x="0" y="5152918"/>
                </a:cubicBezTo>
                <a:cubicBezTo>
                  <a:pt x="11758" y="4884676"/>
                  <a:pt x="5163" y="4632058"/>
                  <a:pt x="0" y="4456372"/>
                </a:cubicBezTo>
                <a:cubicBezTo>
                  <a:pt x="-5163" y="4280686"/>
                  <a:pt x="-12382" y="4015521"/>
                  <a:pt x="0" y="3711067"/>
                </a:cubicBezTo>
                <a:cubicBezTo>
                  <a:pt x="12382" y="3406614"/>
                  <a:pt x="36766" y="3284995"/>
                  <a:pt x="0" y="2965763"/>
                </a:cubicBezTo>
                <a:cubicBezTo>
                  <a:pt x="-36766" y="2646531"/>
                  <a:pt x="-23042" y="2519275"/>
                  <a:pt x="0" y="2220458"/>
                </a:cubicBezTo>
                <a:cubicBezTo>
                  <a:pt x="23042" y="1921642"/>
                  <a:pt x="4085" y="1764512"/>
                  <a:pt x="0" y="1523912"/>
                </a:cubicBezTo>
                <a:cubicBezTo>
                  <a:pt x="-4085" y="1283312"/>
                  <a:pt x="48008" y="789709"/>
                  <a:pt x="0" y="277094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8E7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20358"/>
            <a:ext cx="12192000" cy="9509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18303" y="952499"/>
            <a:ext cx="5955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 w="19050">
                  <a:solidFill>
                    <a:schemeClr val="tx1"/>
                  </a:solidFill>
                </a:ln>
                <a:solidFill>
                  <a:srgbClr val="FF746D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UTM Mother" panose="02040603050506020204" pitchFamily="18" charset="0"/>
                <a:ea typeface="Verdana" panose="020B0604030504040204" pitchFamily="34" charset="0"/>
              </a:rPr>
              <a:t>Yêu cầu cần đạt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1" y="2068588"/>
            <a:ext cx="884924" cy="8849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4625" y="2187884"/>
            <a:ext cx="9508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Lập được dàn ý cho bài văn miêu tả con vật (con vật nuôi trong nhà).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34625" y="3845493"/>
            <a:ext cx="9821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Nói được 2 – 3 câu về vẻ đẹp của đất nước Cu-ba dựa vào gợi ý.</a:t>
            </a:r>
            <a:endParaRPr lang="en-US" sz="3200" b="1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1" y="3667506"/>
            <a:ext cx="884924" cy="88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4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D44D3-7041-CDE3-AF60-8672DC0F0914}"/>
              </a:ext>
            </a:extLst>
          </p:cNvPr>
          <p:cNvSpPr txBox="1"/>
          <p:nvPr/>
        </p:nvSpPr>
        <p:spPr>
          <a:xfrm>
            <a:off x="2094466" y="2384946"/>
            <a:ext cx="108664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noProof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ĐỘNG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83B5434F-E047-1AF8-B848-01B374911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r="34545"/>
          <a:stretch/>
        </p:blipFill>
        <p:spPr>
          <a:xfrm>
            <a:off x="-756052" y="1690878"/>
            <a:ext cx="5701036" cy="51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626836" y="952500"/>
            <a:ext cx="11160000" cy="5430012"/>
          </a:xfrm>
          <a:custGeom>
            <a:avLst/>
            <a:gdLst>
              <a:gd name="connsiteX0" fmla="*/ 0 w 11160000"/>
              <a:gd name="connsiteY0" fmla="*/ 277094 h 5430012"/>
              <a:gd name="connsiteX1" fmla="*/ 277094 w 11160000"/>
              <a:gd name="connsiteY1" fmla="*/ 0 h 5430012"/>
              <a:gd name="connsiteX2" fmla="*/ 621783 w 11160000"/>
              <a:gd name="connsiteY2" fmla="*/ 0 h 5430012"/>
              <a:gd name="connsiteX3" fmla="*/ 1390704 w 11160000"/>
              <a:gd name="connsiteY3" fmla="*/ 0 h 5430012"/>
              <a:gd name="connsiteX4" fmla="*/ 1735393 w 11160000"/>
              <a:gd name="connsiteY4" fmla="*/ 0 h 5430012"/>
              <a:gd name="connsiteX5" fmla="*/ 2292198 w 11160000"/>
              <a:gd name="connsiteY5" fmla="*/ 0 h 5430012"/>
              <a:gd name="connsiteX6" fmla="*/ 3167178 w 11160000"/>
              <a:gd name="connsiteY6" fmla="*/ 0 h 5430012"/>
              <a:gd name="connsiteX7" fmla="*/ 3511867 w 11160000"/>
              <a:gd name="connsiteY7" fmla="*/ 0 h 5430012"/>
              <a:gd name="connsiteX8" fmla="*/ 3856556 w 11160000"/>
              <a:gd name="connsiteY8" fmla="*/ 0 h 5430012"/>
              <a:gd name="connsiteX9" fmla="*/ 4307303 w 11160000"/>
              <a:gd name="connsiteY9" fmla="*/ 0 h 5430012"/>
              <a:gd name="connsiteX10" fmla="*/ 4970166 w 11160000"/>
              <a:gd name="connsiteY10" fmla="*/ 0 h 5430012"/>
              <a:gd name="connsiteX11" fmla="*/ 5526971 w 11160000"/>
              <a:gd name="connsiteY11" fmla="*/ 0 h 5430012"/>
              <a:gd name="connsiteX12" fmla="*/ 6189834 w 11160000"/>
              <a:gd name="connsiteY12" fmla="*/ 0 h 5430012"/>
              <a:gd name="connsiteX13" fmla="*/ 6958756 w 11160000"/>
              <a:gd name="connsiteY13" fmla="*/ 0 h 5430012"/>
              <a:gd name="connsiteX14" fmla="*/ 7727677 w 11160000"/>
              <a:gd name="connsiteY14" fmla="*/ 0 h 5430012"/>
              <a:gd name="connsiteX15" fmla="*/ 8284482 w 11160000"/>
              <a:gd name="connsiteY15" fmla="*/ 0 h 5430012"/>
              <a:gd name="connsiteX16" fmla="*/ 9053403 w 11160000"/>
              <a:gd name="connsiteY16" fmla="*/ 0 h 5430012"/>
              <a:gd name="connsiteX17" fmla="*/ 9928383 w 11160000"/>
              <a:gd name="connsiteY17" fmla="*/ 0 h 5430012"/>
              <a:gd name="connsiteX18" fmla="*/ 10882906 w 11160000"/>
              <a:gd name="connsiteY18" fmla="*/ 0 h 5430012"/>
              <a:gd name="connsiteX19" fmla="*/ 11160000 w 11160000"/>
              <a:gd name="connsiteY19" fmla="*/ 277094 h 5430012"/>
              <a:gd name="connsiteX20" fmla="*/ 11160000 w 11160000"/>
              <a:gd name="connsiteY20" fmla="*/ 924882 h 5430012"/>
              <a:gd name="connsiteX21" fmla="*/ 11160000 w 11160000"/>
              <a:gd name="connsiteY21" fmla="*/ 1523912 h 5430012"/>
              <a:gd name="connsiteX22" fmla="*/ 11160000 w 11160000"/>
              <a:gd name="connsiteY22" fmla="*/ 2074183 h 5430012"/>
              <a:gd name="connsiteX23" fmla="*/ 11160000 w 11160000"/>
              <a:gd name="connsiteY23" fmla="*/ 2868246 h 5430012"/>
              <a:gd name="connsiteX24" fmla="*/ 11160000 w 11160000"/>
              <a:gd name="connsiteY24" fmla="*/ 3662309 h 5430012"/>
              <a:gd name="connsiteX25" fmla="*/ 11160000 w 11160000"/>
              <a:gd name="connsiteY25" fmla="*/ 4456372 h 5430012"/>
              <a:gd name="connsiteX26" fmla="*/ 11160000 w 11160000"/>
              <a:gd name="connsiteY26" fmla="*/ 5152918 h 5430012"/>
              <a:gd name="connsiteX27" fmla="*/ 10882906 w 11160000"/>
              <a:gd name="connsiteY27" fmla="*/ 5430012 h 5430012"/>
              <a:gd name="connsiteX28" fmla="*/ 10326101 w 11160000"/>
              <a:gd name="connsiteY28" fmla="*/ 5430012 h 5430012"/>
              <a:gd name="connsiteX29" fmla="*/ 9769296 w 11160000"/>
              <a:gd name="connsiteY29" fmla="*/ 5430012 h 5430012"/>
              <a:gd name="connsiteX30" fmla="*/ 9424607 w 11160000"/>
              <a:gd name="connsiteY30" fmla="*/ 5430012 h 5430012"/>
              <a:gd name="connsiteX31" fmla="*/ 8867802 w 11160000"/>
              <a:gd name="connsiteY31" fmla="*/ 5430012 h 5430012"/>
              <a:gd name="connsiteX32" fmla="*/ 8098880 w 11160000"/>
              <a:gd name="connsiteY32" fmla="*/ 5430012 h 5430012"/>
              <a:gd name="connsiteX33" fmla="*/ 7436017 w 11160000"/>
              <a:gd name="connsiteY33" fmla="*/ 5430012 h 5430012"/>
              <a:gd name="connsiteX34" fmla="*/ 6667096 w 11160000"/>
              <a:gd name="connsiteY34" fmla="*/ 5430012 h 5430012"/>
              <a:gd name="connsiteX35" fmla="*/ 5898174 w 11160000"/>
              <a:gd name="connsiteY35" fmla="*/ 5430012 h 5430012"/>
              <a:gd name="connsiteX36" fmla="*/ 5023195 w 11160000"/>
              <a:gd name="connsiteY36" fmla="*/ 5430012 h 5430012"/>
              <a:gd name="connsiteX37" fmla="*/ 4148215 w 11160000"/>
              <a:gd name="connsiteY37" fmla="*/ 5430012 h 5430012"/>
              <a:gd name="connsiteX38" fmla="*/ 3591410 w 11160000"/>
              <a:gd name="connsiteY38" fmla="*/ 5430012 h 5430012"/>
              <a:gd name="connsiteX39" fmla="*/ 2716431 w 11160000"/>
              <a:gd name="connsiteY39" fmla="*/ 5430012 h 5430012"/>
              <a:gd name="connsiteX40" fmla="*/ 2159626 w 11160000"/>
              <a:gd name="connsiteY40" fmla="*/ 5430012 h 5430012"/>
              <a:gd name="connsiteX41" fmla="*/ 1390704 w 11160000"/>
              <a:gd name="connsiteY41" fmla="*/ 5430012 h 5430012"/>
              <a:gd name="connsiteX42" fmla="*/ 277094 w 11160000"/>
              <a:gd name="connsiteY42" fmla="*/ 5430012 h 5430012"/>
              <a:gd name="connsiteX43" fmla="*/ 0 w 11160000"/>
              <a:gd name="connsiteY43" fmla="*/ 5152918 h 5430012"/>
              <a:gd name="connsiteX44" fmla="*/ 0 w 11160000"/>
              <a:gd name="connsiteY44" fmla="*/ 4505130 h 5430012"/>
              <a:gd name="connsiteX45" fmla="*/ 0 w 11160000"/>
              <a:gd name="connsiteY45" fmla="*/ 3808584 h 5430012"/>
              <a:gd name="connsiteX46" fmla="*/ 0 w 11160000"/>
              <a:gd name="connsiteY46" fmla="*/ 3258312 h 5430012"/>
              <a:gd name="connsiteX47" fmla="*/ 0 w 11160000"/>
              <a:gd name="connsiteY47" fmla="*/ 2610524 h 5430012"/>
              <a:gd name="connsiteX48" fmla="*/ 0 w 11160000"/>
              <a:gd name="connsiteY48" fmla="*/ 1962736 h 5430012"/>
              <a:gd name="connsiteX49" fmla="*/ 0 w 11160000"/>
              <a:gd name="connsiteY49" fmla="*/ 1363706 h 5430012"/>
              <a:gd name="connsiteX50" fmla="*/ 0 w 11160000"/>
              <a:gd name="connsiteY50" fmla="*/ 277094 h 543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160000" h="5430012" fill="none" extrusionOk="0">
                <a:moveTo>
                  <a:pt x="0" y="277094"/>
                </a:moveTo>
                <a:cubicBezTo>
                  <a:pt x="18960" y="121286"/>
                  <a:pt x="138342" y="1212"/>
                  <a:pt x="277094" y="0"/>
                </a:cubicBezTo>
                <a:cubicBezTo>
                  <a:pt x="447346" y="-7165"/>
                  <a:pt x="526069" y="582"/>
                  <a:pt x="621783" y="0"/>
                </a:cubicBezTo>
                <a:cubicBezTo>
                  <a:pt x="717497" y="-582"/>
                  <a:pt x="1093014" y="15532"/>
                  <a:pt x="1390704" y="0"/>
                </a:cubicBezTo>
                <a:cubicBezTo>
                  <a:pt x="1688394" y="-15532"/>
                  <a:pt x="1620363" y="8977"/>
                  <a:pt x="1735393" y="0"/>
                </a:cubicBezTo>
                <a:cubicBezTo>
                  <a:pt x="1850423" y="-8977"/>
                  <a:pt x="2086741" y="1720"/>
                  <a:pt x="2292198" y="0"/>
                </a:cubicBezTo>
                <a:cubicBezTo>
                  <a:pt x="2497655" y="-1720"/>
                  <a:pt x="2815471" y="1211"/>
                  <a:pt x="3167178" y="0"/>
                </a:cubicBezTo>
                <a:cubicBezTo>
                  <a:pt x="3518885" y="-1211"/>
                  <a:pt x="3422004" y="-10051"/>
                  <a:pt x="3511867" y="0"/>
                </a:cubicBezTo>
                <a:cubicBezTo>
                  <a:pt x="3601730" y="10051"/>
                  <a:pt x="3784332" y="9940"/>
                  <a:pt x="3856556" y="0"/>
                </a:cubicBezTo>
                <a:cubicBezTo>
                  <a:pt x="3928780" y="-9940"/>
                  <a:pt x="4119996" y="-9487"/>
                  <a:pt x="4307303" y="0"/>
                </a:cubicBezTo>
                <a:cubicBezTo>
                  <a:pt x="4494610" y="9487"/>
                  <a:pt x="4669692" y="-27730"/>
                  <a:pt x="4970166" y="0"/>
                </a:cubicBezTo>
                <a:cubicBezTo>
                  <a:pt x="5270640" y="27730"/>
                  <a:pt x="5252095" y="502"/>
                  <a:pt x="5526971" y="0"/>
                </a:cubicBezTo>
                <a:cubicBezTo>
                  <a:pt x="5801848" y="-502"/>
                  <a:pt x="5899750" y="1449"/>
                  <a:pt x="6189834" y="0"/>
                </a:cubicBezTo>
                <a:cubicBezTo>
                  <a:pt x="6479918" y="-1449"/>
                  <a:pt x="6787274" y="26269"/>
                  <a:pt x="6958756" y="0"/>
                </a:cubicBezTo>
                <a:cubicBezTo>
                  <a:pt x="7130238" y="-26269"/>
                  <a:pt x="7399157" y="-7215"/>
                  <a:pt x="7727677" y="0"/>
                </a:cubicBezTo>
                <a:cubicBezTo>
                  <a:pt x="8056197" y="7215"/>
                  <a:pt x="8112253" y="21286"/>
                  <a:pt x="8284482" y="0"/>
                </a:cubicBezTo>
                <a:cubicBezTo>
                  <a:pt x="8456711" y="-21286"/>
                  <a:pt x="8776474" y="-3230"/>
                  <a:pt x="9053403" y="0"/>
                </a:cubicBezTo>
                <a:cubicBezTo>
                  <a:pt x="9330332" y="3230"/>
                  <a:pt x="9666802" y="7617"/>
                  <a:pt x="9928383" y="0"/>
                </a:cubicBezTo>
                <a:cubicBezTo>
                  <a:pt x="10189964" y="-7617"/>
                  <a:pt x="10408156" y="-45548"/>
                  <a:pt x="10882906" y="0"/>
                </a:cubicBezTo>
                <a:cubicBezTo>
                  <a:pt x="11031572" y="-2387"/>
                  <a:pt x="11147637" y="145886"/>
                  <a:pt x="11160000" y="277094"/>
                </a:cubicBezTo>
                <a:cubicBezTo>
                  <a:pt x="11132790" y="464746"/>
                  <a:pt x="11172725" y="609995"/>
                  <a:pt x="11160000" y="924882"/>
                </a:cubicBezTo>
                <a:cubicBezTo>
                  <a:pt x="11147275" y="1239769"/>
                  <a:pt x="11184407" y="1370213"/>
                  <a:pt x="11160000" y="1523912"/>
                </a:cubicBezTo>
                <a:cubicBezTo>
                  <a:pt x="11135594" y="1677611"/>
                  <a:pt x="11135520" y="1913337"/>
                  <a:pt x="11160000" y="2074183"/>
                </a:cubicBezTo>
                <a:cubicBezTo>
                  <a:pt x="11184480" y="2235029"/>
                  <a:pt x="11168220" y="2665929"/>
                  <a:pt x="11160000" y="2868246"/>
                </a:cubicBezTo>
                <a:cubicBezTo>
                  <a:pt x="11151780" y="3070563"/>
                  <a:pt x="11160212" y="3361555"/>
                  <a:pt x="11160000" y="3662309"/>
                </a:cubicBezTo>
                <a:cubicBezTo>
                  <a:pt x="11159788" y="3963063"/>
                  <a:pt x="11135567" y="4161800"/>
                  <a:pt x="11160000" y="4456372"/>
                </a:cubicBezTo>
                <a:cubicBezTo>
                  <a:pt x="11184433" y="4750944"/>
                  <a:pt x="11165696" y="5009189"/>
                  <a:pt x="11160000" y="5152918"/>
                </a:cubicBezTo>
                <a:cubicBezTo>
                  <a:pt x="11156514" y="5322845"/>
                  <a:pt x="11002624" y="5411800"/>
                  <a:pt x="10882906" y="5430012"/>
                </a:cubicBezTo>
                <a:cubicBezTo>
                  <a:pt x="10718542" y="5405256"/>
                  <a:pt x="10594748" y="5434390"/>
                  <a:pt x="10326101" y="5430012"/>
                </a:cubicBezTo>
                <a:cubicBezTo>
                  <a:pt x="10057454" y="5425634"/>
                  <a:pt x="9894715" y="5426236"/>
                  <a:pt x="9769296" y="5430012"/>
                </a:cubicBezTo>
                <a:cubicBezTo>
                  <a:pt x="9643878" y="5433788"/>
                  <a:pt x="9569827" y="5435329"/>
                  <a:pt x="9424607" y="5430012"/>
                </a:cubicBezTo>
                <a:cubicBezTo>
                  <a:pt x="9279387" y="5424695"/>
                  <a:pt x="9138292" y="5454753"/>
                  <a:pt x="8867802" y="5430012"/>
                </a:cubicBezTo>
                <a:cubicBezTo>
                  <a:pt x="8597313" y="5405271"/>
                  <a:pt x="8339900" y="5423356"/>
                  <a:pt x="8098880" y="5430012"/>
                </a:cubicBezTo>
                <a:cubicBezTo>
                  <a:pt x="7857860" y="5436668"/>
                  <a:pt x="7741464" y="5405634"/>
                  <a:pt x="7436017" y="5430012"/>
                </a:cubicBezTo>
                <a:cubicBezTo>
                  <a:pt x="7130570" y="5454390"/>
                  <a:pt x="6905669" y="5457107"/>
                  <a:pt x="6667096" y="5430012"/>
                </a:cubicBezTo>
                <a:cubicBezTo>
                  <a:pt x="6428523" y="5402917"/>
                  <a:pt x="6115981" y="5449132"/>
                  <a:pt x="5898174" y="5430012"/>
                </a:cubicBezTo>
                <a:cubicBezTo>
                  <a:pt x="5680367" y="5410892"/>
                  <a:pt x="5309436" y="5440000"/>
                  <a:pt x="5023195" y="5430012"/>
                </a:cubicBezTo>
                <a:cubicBezTo>
                  <a:pt x="4736954" y="5420024"/>
                  <a:pt x="4362346" y="5416747"/>
                  <a:pt x="4148215" y="5430012"/>
                </a:cubicBezTo>
                <a:cubicBezTo>
                  <a:pt x="3934084" y="5443277"/>
                  <a:pt x="3716499" y="5435390"/>
                  <a:pt x="3591410" y="5430012"/>
                </a:cubicBezTo>
                <a:cubicBezTo>
                  <a:pt x="3466322" y="5424634"/>
                  <a:pt x="3041800" y="5414064"/>
                  <a:pt x="2716431" y="5430012"/>
                </a:cubicBezTo>
                <a:cubicBezTo>
                  <a:pt x="2391062" y="5445960"/>
                  <a:pt x="2384635" y="5425214"/>
                  <a:pt x="2159626" y="5430012"/>
                </a:cubicBezTo>
                <a:cubicBezTo>
                  <a:pt x="1934617" y="5434810"/>
                  <a:pt x="1570544" y="5452771"/>
                  <a:pt x="1390704" y="5430012"/>
                </a:cubicBezTo>
                <a:cubicBezTo>
                  <a:pt x="1210864" y="5407253"/>
                  <a:pt x="678626" y="5436891"/>
                  <a:pt x="277094" y="5430012"/>
                </a:cubicBezTo>
                <a:cubicBezTo>
                  <a:pt x="96941" y="5445922"/>
                  <a:pt x="865" y="5313781"/>
                  <a:pt x="0" y="5152918"/>
                </a:cubicBezTo>
                <a:cubicBezTo>
                  <a:pt x="25267" y="4833600"/>
                  <a:pt x="-23350" y="4769811"/>
                  <a:pt x="0" y="4505130"/>
                </a:cubicBezTo>
                <a:cubicBezTo>
                  <a:pt x="23350" y="4240449"/>
                  <a:pt x="-15288" y="4111747"/>
                  <a:pt x="0" y="3808584"/>
                </a:cubicBezTo>
                <a:cubicBezTo>
                  <a:pt x="15288" y="3505421"/>
                  <a:pt x="25679" y="3468151"/>
                  <a:pt x="0" y="3258312"/>
                </a:cubicBezTo>
                <a:cubicBezTo>
                  <a:pt x="-25679" y="3048473"/>
                  <a:pt x="-24341" y="2776430"/>
                  <a:pt x="0" y="2610524"/>
                </a:cubicBezTo>
                <a:cubicBezTo>
                  <a:pt x="24341" y="2444618"/>
                  <a:pt x="-19709" y="2196730"/>
                  <a:pt x="0" y="1962736"/>
                </a:cubicBezTo>
                <a:cubicBezTo>
                  <a:pt x="19709" y="1728742"/>
                  <a:pt x="18605" y="1540214"/>
                  <a:pt x="0" y="1363706"/>
                </a:cubicBezTo>
                <a:cubicBezTo>
                  <a:pt x="-18605" y="1187198"/>
                  <a:pt x="19463" y="553053"/>
                  <a:pt x="0" y="277094"/>
                </a:cubicBezTo>
                <a:close/>
              </a:path>
              <a:path w="11160000" h="5430012" stroke="0" extrusionOk="0">
                <a:moveTo>
                  <a:pt x="0" y="277094"/>
                </a:moveTo>
                <a:cubicBezTo>
                  <a:pt x="-12659" y="150650"/>
                  <a:pt x="159075" y="8879"/>
                  <a:pt x="277094" y="0"/>
                </a:cubicBezTo>
                <a:cubicBezTo>
                  <a:pt x="429210" y="-16043"/>
                  <a:pt x="537021" y="-20432"/>
                  <a:pt x="727841" y="0"/>
                </a:cubicBezTo>
                <a:cubicBezTo>
                  <a:pt x="918661" y="20432"/>
                  <a:pt x="1144216" y="-26069"/>
                  <a:pt x="1284646" y="0"/>
                </a:cubicBezTo>
                <a:cubicBezTo>
                  <a:pt x="1425077" y="26069"/>
                  <a:pt x="1981448" y="41507"/>
                  <a:pt x="2159626" y="0"/>
                </a:cubicBezTo>
                <a:cubicBezTo>
                  <a:pt x="2337804" y="-41507"/>
                  <a:pt x="2659128" y="19024"/>
                  <a:pt x="2928547" y="0"/>
                </a:cubicBezTo>
                <a:cubicBezTo>
                  <a:pt x="3197966" y="-19024"/>
                  <a:pt x="3453222" y="31552"/>
                  <a:pt x="3803526" y="0"/>
                </a:cubicBezTo>
                <a:cubicBezTo>
                  <a:pt x="4153830" y="-31552"/>
                  <a:pt x="4089495" y="3855"/>
                  <a:pt x="4254274" y="0"/>
                </a:cubicBezTo>
                <a:cubicBezTo>
                  <a:pt x="4419053" y="-3855"/>
                  <a:pt x="4661787" y="-21880"/>
                  <a:pt x="4811079" y="0"/>
                </a:cubicBezTo>
                <a:cubicBezTo>
                  <a:pt x="4960372" y="21880"/>
                  <a:pt x="5335293" y="-24626"/>
                  <a:pt x="5580000" y="0"/>
                </a:cubicBezTo>
                <a:cubicBezTo>
                  <a:pt x="5824707" y="24626"/>
                  <a:pt x="5790757" y="8384"/>
                  <a:pt x="5924689" y="0"/>
                </a:cubicBezTo>
                <a:cubicBezTo>
                  <a:pt x="6058621" y="-8384"/>
                  <a:pt x="6161197" y="-8369"/>
                  <a:pt x="6375436" y="0"/>
                </a:cubicBezTo>
                <a:cubicBezTo>
                  <a:pt x="6589675" y="8369"/>
                  <a:pt x="6889415" y="952"/>
                  <a:pt x="7250415" y="0"/>
                </a:cubicBezTo>
                <a:cubicBezTo>
                  <a:pt x="7611415" y="-952"/>
                  <a:pt x="7513048" y="-16997"/>
                  <a:pt x="7595104" y="0"/>
                </a:cubicBezTo>
                <a:cubicBezTo>
                  <a:pt x="7677160" y="16997"/>
                  <a:pt x="7959592" y="-7703"/>
                  <a:pt x="8257968" y="0"/>
                </a:cubicBezTo>
                <a:cubicBezTo>
                  <a:pt x="8556344" y="7703"/>
                  <a:pt x="8557134" y="-20581"/>
                  <a:pt x="8708715" y="0"/>
                </a:cubicBezTo>
                <a:cubicBezTo>
                  <a:pt x="8860296" y="20581"/>
                  <a:pt x="9195922" y="-37319"/>
                  <a:pt x="9477636" y="0"/>
                </a:cubicBezTo>
                <a:cubicBezTo>
                  <a:pt x="9759350" y="37319"/>
                  <a:pt x="10430234" y="-16380"/>
                  <a:pt x="10882906" y="0"/>
                </a:cubicBezTo>
                <a:cubicBezTo>
                  <a:pt x="11034990" y="34875"/>
                  <a:pt x="11164334" y="143710"/>
                  <a:pt x="11160000" y="277094"/>
                </a:cubicBezTo>
                <a:cubicBezTo>
                  <a:pt x="11149022" y="529602"/>
                  <a:pt x="11188416" y="698619"/>
                  <a:pt x="11160000" y="1022399"/>
                </a:cubicBezTo>
                <a:cubicBezTo>
                  <a:pt x="11131584" y="1346180"/>
                  <a:pt x="11167013" y="1490770"/>
                  <a:pt x="11160000" y="1670187"/>
                </a:cubicBezTo>
                <a:cubicBezTo>
                  <a:pt x="11152987" y="1849604"/>
                  <a:pt x="11182693" y="2035784"/>
                  <a:pt x="11160000" y="2269216"/>
                </a:cubicBezTo>
                <a:cubicBezTo>
                  <a:pt x="11137307" y="2502648"/>
                  <a:pt x="11143441" y="2697174"/>
                  <a:pt x="11160000" y="2868246"/>
                </a:cubicBezTo>
                <a:cubicBezTo>
                  <a:pt x="11176560" y="3039318"/>
                  <a:pt x="11156846" y="3328941"/>
                  <a:pt x="11160000" y="3467276"/>
                </a:cubicBezTo>
                <a:cubicBezTo>
                  <a:pt x="11163155" y="3605611"/>
                  <a:pt x="11135902" y="3955851"/>
                  <a:pt x="11160000" y="4115064"/>
                </a:cubicBezTo>
                <a:cubicBezTo>
                  <a:pt x="11184098" y="4274277"/>
                  <a:pt x="11158193" y="4634294"/>
                  <a:pt x="11160000" y="5152918"/>
                </a:cubicBezTo>
                <a:cubicBezTo>
                  <a:pt x="11161268" y="5302361"/>
                  <a:pt x="11024011" y="5453969"/>
                  <a:pt x="10882906" y="5430012"/>
                </a:cubicBezTo>
                <a:cubicBezTo>
                  <a:pt x="10657686" y="5419701"/>
                  <a:pt x="10468287" y="5420809"/>
                  <a:pt x="10326101" y="5430012"/>
                </a:cubicBezTo>
                <a:cubicBezTo>
                  <a:pt x="10183915" y="5439215"/>
                  <a:pt x="10012820" y="5425079"/>
                  <a:pt x="9769296" y="5430012"/>
                </a:cubicBezTo>
                <a:cubicBezTo>
                  <a:pt x="9525773" y="5434945"/>
                  <a:pt x="9199210" y="5430955"/>
                  <a:pt x="9000374" y="5430012"/>
                </a:cubicBezTo>
                <a:cubicBezTo>
                  <a:pt x="8801538" y="5429069"/>
                  <a:pt x="8418573" y="5457856"/>
                  <a:pt x="8125395" y="5430012"/>
                </a:cubicBezTo>
                <a:cubicBezTo>
                  <a:pt x="7832217" y="5402168"/>
                  <a:pt x="7889140" y="5421852"/>
                  <a:pt x="7780706" y="5430012"/>
                </a:cubicBezTo>
                <a:cubicBezTo>
                  <a:pt x="7672272" y="5438172"/>
                  <a:pt x="7231612" y="5429774"/>
                  <a:pt x="7011785" y="5430012"/>
                </a:cubicBezTo>
                <a:cubicBezTo>
                  <a:pt x="6791958" y="5430250"/>
                  <a:pt x="6604339" y="5421806"/>
                  <a:pt x="6242863" y="5430012"/>
                </a:cubicBezTo>
                <a:cubicBezTo>
                  <a:pt x="5881387" y="5438218"/>
                  <a:pt x="5776023" y="5405270"/>
                  <a:pt x="5473942" y="5430012"/>
                </a:cubicBezTo>
                <a:cubicBezTo>
                  <a:pt x="5171861" y="5454754"/>
                  <a:pt x="5071866" y="5456389"/>
                  <a:pt x="4917137" y="5430012"/>
                </a:cubicBezTo>
                <a:cubicBezTo>
                  <a:pt x="4762409" y="5403635"/>
                  <a:pt x="4552089" y="5428729"/>
                  <a:pt x="4254274" y="5430012"/>
                </a:cubicBezTo>
                <a:cubicBezTo>
                  <a:pt x="3956459" y="5431295"/>
                  <a:pt x="4045566" y="5418629"/>
                  <a:pt x="3909585" y="5430012"/>
                </a:cubicBezTo>
                <a:cubicBezTo>
                  <a:pt x="3773604" y="5441395"/>
                  <a:pt x="3692728" y="5431064"/>
                  <a:pt x="3564896" y="5430012"/>
                </a:cubicBezTo>
                <a:cubicBezTo>
                  <a:pt x="3437064" y="5428960"/>
                  <a:pt x="2977424" y="5461883"/>
                  <a:pt x="2689916" y="5430012"/>
                </a:cubicBezTo>
                <a:cubicBezTo>
                  <a:pt x="2402408" y="5398141"/>
                  <a:pt x="2293058" y="5419133"/>
                  <a:pt x="2133111" y="5430012"/>
                </a:cubicBezTo>
                <a:cubicBezTo>
                  <a:pt x="1973164" y="5440891"/>
                  <a:pt x="1682943" y="5441953"/>
                  <a:pt x="1258132" y="5430012"/>
                </a:cubicBezTo>
                <a:cubicBezTo>
                  <a:pt x="833321" y="5418071"/>
                  <a:pt x="577655" y="5468210"/>
                  <a:pt x="277094" y="5430012"/>
                </a:cubicBezTo>
                <a:cubicBezTo>
                  <a:pt x="138986" y="5428608"/>
                  <a:pt x="10951" y="5327049"/>
                  <a:pt x="0" y="5152918"/>
                </a:cubicBezTo>
                <a:cubicBezTo>
                  <a:pt x="11758" y="4884676"/>
                  <a:pt x="5163" y="4632058"/>
                  <a:pt x="0" y="4456372"/>
                </a:cubicBezTo>
                <a:cubicBezTo>
                  <a:pt x="-5163" y="4280686"/>
                  <a:pt x="-12382" y="4015521"/>
                  <a:pt x="0" y="3711067"/>
                </a:cubicBezTo>
                <a:cubicBezTo>
                  <a:pt x="12382" y="3406614"/>
                  <a:pt x="36766" y="3284995"/>
                  <a:pt x="0" y="2965763"/>
                </a:cubicBezTo>
                <a:cubicBezTo>
                  <a:pt x="-36766" y="2646531"/>
                  <a:pt x="-23042" y="2519275"/>
                  <a:pt x="0" y="2220458"/>
                </a:cubicBezTo>
                <a:cubicBezTo>
                  <a:pt x="23042" y="1921642"/>
                  <a:pt x="4085" y="1764512"/>
                  <a:pt x="0" y="1523912"/>
                </a:cubicBezTo>
                <a:cubicBezTo>
                  <a:pt x="-4085" y="1283312"/>
                  <a:pt x="48008" y="789709"/>
                  <a:pt x="0" y="277094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20358"/>
            <a:ext cx="12192000" cy="950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2797" y="1185924"/>
            <a:ext cx="5271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CHƠI TRUYỀN HOA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5242" y="2935665"/>
            <a:ext cx="9821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>
                <a:solidFill>
                  <a:prstClr val="black"/>
                </a:solidFill>
                <a:latin typeface="Times New Roman" panose="02020603050405020304" pitchFamily="18" charset="0"/>
              </a:rPr>
              <a:t>Hãy kể tên các con vật nuôi trong gia đình em.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07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D44D3-7041-CDE3-AF60-8672DC0F0914}"/>
              </a:ext>
            </a:extLst>
          </p:cNvPr>
          <p:cNvSpPr txBox="1"/>
          <p:nvPr/>
        </p:nvSpPr>
        <p:spPr>
          <a:xfrm>
            <a:off x="2094466" y="2384946"/>
            <a:ext cx="108664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Tìm hiểu đề bài</a:t>
            </a:r>
            <a:endParaRPr lang="en-US" sz="88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83B5434F-E047-1AF8-B848-01B374911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r="34545"/>
          <a:stretch/>
        </p:blipFill>
        <p:spPr>
          <a:xfrm>
            <a:off x="-756052" y="1690878"/>
            <a:ext cx="5701036" cy="51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8E7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76" y="1123105"/>
            <a:ext cx="11601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+mj-lt"/>
              </a:rPr>
              <a:t>Dựa vào bài tập 2 trang 87 (Tiếng Việt 4, tập hai), lập dàn ý cho bài văn miêu tả một con vật nuôi trong nhà mà em thích.</a:t>
            </a:r>
          </a:p>
        </p:txBody>
      </p:sp>
      <p:sp>
        <p:nvSpPr>
          <p:cNvPr id="7" name="Rectangle 6"/>
          <p:cNvSpPr/>
          <p:nvPr/>
        </p:nvSpPr>
        <p:spPr>
          <a:xfrm>
            <a:off x="442913" y="495793"/>
            <a:ext cx="18165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</a:rPr>
              <a:t>Đề bài: </a:t>
            </a:r>
            <a:endParaRPr lang="en-US" sz="360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iCiel Pony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1315" y="2532598"/>
            <a:ext cx="6785201" cy="841828"/>
          </a:xfrm>
          <a:prstGeom prst="roundRect">
            <a:avLst/>
          </a:prstGeom>
          <a:solidFill>
            <a:srgbClr val="F6F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+mj-lt"/>
              </a:rPr>
              <a:t>Đề bài yêu cầu viết bài văn thuộc thể loại nào?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1315" y="3750243"/>
            <a:ext cx="6785201" cy="841828"/>
          </a:xfrm>
          <a:prstGeom prst="roundRect">
            <a:avLst/>
          </a:prstGeom>
          <a:solidFill>
            <a:srgbClr val="9A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+mj-lt"/>
              </a:rPr>
              <a:t>Đề bài yêu cầu tả con vật sống ở đâu?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1314" y="4941504"/>
            <a:ext cx="6785202" cy="841828"/>
          </a:xfrm>
          <a:prstGeom prst="roundRect">
            <a:avLst/>
          </a:prstGeom>
          <a:solidFill>
            <a:srgbClr val="FFD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+mj-lt"/>
              </a:rPr>
              <a:t>Vì sao em chọn miêu tả con vật đó?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87657" y="2532598"/>
            <a:ext cx="3609067" cy="841828"/>
          </a:xfrm>
          <a:prstGeom prst="roundRect">
            <a:avLst/>
          </a:prstGeom>
          <a:solidFill>
            <a:srgbClr val="CBF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+mj-lt"/>
              </a:rPr>
              <a:t>Miêu tả con vật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287656" y="3750243"/>
            <a:ext cx="3609067" cy="841828"/>
          </a:xfrm>
          <a:prstGeom prst="roundRect">
            <a:avLst/>
          </a:prstGeom>
          <a:solidFill>
            <a:srgbClr val="CBF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+mj-lt"/>
              </a:rPr>
              <a:t>Nuôi trong nhà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264635" y="4941504"/>
            <a:ext cx="3655107" cy="841828"/>
          </a:xfrm>
          <a:prstGeom prst="roundRect">
            <a:avLst/>
          </a:prstGeom>
          <a:solidFill>
            <a:srgbClr val="CBFF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+mj-lt"/>
              </a:rPr>
              <a:t>Em thích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00" b="61150" l="8405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58" t="32084" b="38201"/>
          <a:stretch/>
        </p:blipFill>
        <p:spPr>
          <a:xfrm rot="16200000">
            <a:off x="7389030" y="2587120"/>
            <a:ext cx="636112" cy="10476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00" b="61150" l="8405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58" t="32084" b="38201"/>
          <a:stretch/>
        </p:blipFill>
        <p:spPr>
          <a:xfrm rot="16200000">
            <a:off x="7389030" y="3798846"/>
            <a:ext cx="636112" cy="10476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00" b="61150" l="8405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958" t="32084" b="38201"/>
          <a:stretch/>
        </p:blipFill>
        <p:spPr>
          <a:xfrm rot="16200000">
            <a:off x="7389030" y="5040683"/>
            <a:ext cx="636112" cy="1047646"/>
          </a:xfrm>
          <a:prstGeom prst="rect">
            <a:avLst/>
          </a:prstGeom>
        </p:spPr>
      </p:pic>
      <p:cxnSp>
        <p:nvCxnSpPr>
          <p:cNvPr id="26" name="Straight Connector 25"/>
          <p:cNvCxnSpPr>
            <a:cxnSpLocks/>
          </p:cNvCxnSpPr>
          <p:nvPr/>
        </p:nvCxnSpPr>
        <p:spPr>
          <a:xfrm>
            <a:off x="442913" y="1647028"/>
            <a:ext cx="7787996" cy="14686"/>
          </a:xfrm>
          <a:prstGeom prst="line">
            <a:avLst/>
          </a:prstGeom>
          <a:ln w="38100">
            <a:solidFill>
              <a:srgbClr val="FFAE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8577944" y="1661714"/>
            <a:ext cx="2947306" cy="0"/>
          </a:xfrm>
          <a:prstGeom prst="line">
            <a:avLst/>
          </a:prstGeom>
          <a:ln w="38100">
            <a:solidFill>
              <a:srgbClr val="43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341314" y="2136417"/>
            <a:ext cx="5754686" cy="63906"/>
          </a:xfrm>
          <a:prstGeom prst="line">
            <a:avLst/>
          </a:prstGeom>
          <a:ln w="38100">
            <a:solidFill>
              <a:srgbClr val="43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gạch bút ch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gạch bút ch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gạch bút ch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14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D44D3-7041-CDE3-AF60-8672DC0F0914}"/>
              </a:ext>
            </a:extLst>
          </p:cNvPr>
          <p:cNvSpPr txBox="1"/>
          <p:nvPr/>
        </p:nvSpPr>
        <p:spPr>
          <a:xfrm>
            <a:off x="1266229" y="2189959"/>
            <a:ext cx="802404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Lập dàn ý cho bài văn miêu tả con vật nuôi trong nhà</a:t>
            </a:r>
            <a:endParaRPr lang="en-US" sz="72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002060"/>
                </a:outerShdw>
              </a:effectLst>
              <a:latin typeface="#9Slide05 SVNClementine" panose="020F0502020204030203" pitchFamily="34" charset="0"/>
            </a:endParaRPr>
          </a:p>
        </p:txBody>
      </p:sp>
      <p:pic>
        <p:nvPicPr>
          <p:cNvPr id="4" name="图片 22">
            <a:extLst>
              <a:ext uri="{FF2B5EF4-FFF2-40B4-BE49-F238E27FC236}">
                <a16:creationId xmlns:a16="http://schemas.microsoft.com/office/drawing/2014/main" id="{899D8D05-F8A4-F3C4-A222-198350981B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29890" b="68776"/>
          <a:stretch/>
        </p:blipFill>
        <p:spPr>
          <a:xfrm>
            <a:off x="9290276" y="425769"/>
            <a:ext cx="3594101" cy="1541785"/>
          </a:xfrm>
          <a:prstGeom prst="rect">
            <a:avLst/>
          </a:prstGeom>
        </p:spPr>
      </p:pic>
      <p:pic>
        <p:nvPicPr>
          <p:cNvPr id="5" name="图片 22">
            <a:extLst>
              <a:ext uri="{FF2B5EF4-FFF2-40B4-BE49-F238E27FC236}">
                <a16:creationId xmlns:a16="http://schemas.microsoft.com/office/drawing/2014/main" id="{B0BFA313-B6C0-952F-0ED4-938B69CAA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29890" b="68776"/>
          <a:stretch/>
        </p:blipFill>
        <p:spPr>
          <a:xfrm>
            <a:off x="9442676" y="578169"/>
            <a:ext cx="3594101" cy="1541785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5F8B84-C21F-B082-2CA6-D0762C716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318" y="850113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295275" y="342519"/>
            <a:ext cx="11601450" cy="6172962"/>
          </a:xfrm>
          <a:custGeom>
            <a:avLst/>
            <a:gdLst>
              <a:gd name="connsiteX0" fmla="*/ 0 w 11601450"/>
              <a:gd name="connsiteY0" fmla="*/ 315006 h 6172962"/>
              <a:gd name="connsiteX1" fmla="*/ 315006 w 11601450"/>
              <a:gd name="connsiteY1" fmla="*/ 0 h 6172962"/>
              <a:gd name="connsiteX2" fmla="*/ 1000721 w 11601450"/>
              <a:gd name="connsiteY2" fmla="*/ 0 h 6172962"/>
              <a:gd name="connsiteX3" fmla="*/ 1357293 w 11601450"/>
              <a:gd name="connsiteY3" fmla="*/ 0 h 6172962"/>
              <a:gd name="connsiteX4" fmla="*/ 1933293 w 11601450"/>
              <a:gd name="connsiteY4" fmla="*/ 0 h 6172962"/>
              <a:gd name="connsiteX5" fmla="*/ 2838437 w 11601450"/>
              <a:gd name="connsiteY5" fmla="*/ 0 h 6172962"/>
              <a:gd name="connsiteX6" fmla="*/ 3195008 w 11601450"/>
              <a:gd name="connsiteY6" fmla="*/ 0 h 6172962"/>
              <a:gd name="connsiteX7" fmla="*/ 3551580 w 11601450"/>
              <a:gd name="connsiteY7" fmla="*/ 0 h 6172962"/>
              <a:gd name="connsiteX8" fmla="*/ 4017866 w 11601450"/>
              <a:gd name="connsiteY8" fmla="*/ 0 h 6172962"/>
              <a:gd name="connsiteX9" fmla="*/ 4703581 w 11601450"/>
              <a:gd name="connsiteY9" fmla="*/ 0 h 6172962"/>
              <a:gd name="connsiteX10" fmla="*/ 5279582 w 11601450"/>
              <a:gd name="connsiteY10" fmla="*/ 0 h 6172962"/>
              <a:gd name="connsiteX11" fmla="*/ 5965297 w 11601450"/>
              <a:gd name="connsiteY11" fmla="*/ 0 h 6172962"/>
              <a:gd name="connsiteX12" fmla="*/ 6760726 w 11601450"/>
              <a:gd name="connsiteY12" fmla="*/ 0 h 6172962"/>
              <a:gd name="connsiteX13" fmla="*/ 7556155 w 11601450"/>
              <a:gd name="connsiteY13" fmla="*/ 0 h 6172962"/>
              <a:gd name="connsiteX14" fmla="*/ 8132156 w 11601450"/>
              <a:gd name="connsiteY14" fmla="*/ 0 h 6172962"/>
              <a:gd name="connsiteX15" fmla="*/ 8927585 w 11601450"/>
              <a:gd name="connsiteY15" fmla="*/ 0 h 6172962"/>
              <a:gd name="connsiteX16" fmla="*/ 9832728 w 11601450"/>
              <a:gd name="connsiteY16" fmla="*/ 0 h 6172962"/>
              <a:gd name="connsiteX17" fmla="*/ 11286444 w 11601450"/>
              <a:gd name="connsiteY17" fmla="*/ 0 h 6172962"/>
              <a:gd name="connsiteX18" fmla="*/ 11601450 w 11601450"/>
              <a:gd name="connsiteY18" fmla="*/ 315006 h 6172962"/>
              <a:gd name="connsiteX19" fmla="*/ 11601450 w 11601450"/>
              <a:gd name="connsiteY19" fmla="*/ 952445 h 6172962"/>
              <a:gd name="connsiteX20" fmla="*/ 11601450 w 11601450"/>
              <a:gd name="connsiteY20" fmla="*/ 1534455 h 6172962"/>
              <a:gd name="connsiteX21" fmla="*/ 11601450 w 11601450"/>
              <a:gd name="connsiteY21" fmla="*/ 2061035 h 6172962"/>
              <a:gd name="connsiteX22" fmla="*/ 11601450 w 11601450"/>
              <a:gd name="connsiteY22" fmla="*/ 2864763 h 6172962"/>
              <a:gd name="connsiteX23" fmla="*/ 11601450 w 11601450"/>
              <a:gd name="connsiteY23" fmla="*/ 3668491 h 6172962"/>
              <a:gd name="connsiteX24" fmla="*/ 11601450 w 11601450"/>
              <a:gd name="connsiteY24" fmla="*/ 4472219 h 6172962"/>
              <a:gd name="connsiteX25" fmla="*/ 11601450 w 11601450"/>
              <a:gd name="connsiteY25" fmla="*/ 5054228 h 6172962"/>
              <a:gd name="connsiteX26" fmla="*/ 11601450 w 11601450"/>
              <a:gd name="connsiteY26" fmla="*/ 5857956 h 6172962"/>
              <a:gd name="connsiteX27" fmla="*/ 11286444 w 11601450"/>
              <a:gd name="connsiteY27" fmla="*/ 6172962 h 6172962"/>
              <a:gd name="connsiteX28" fmla="*/ 10600729 w 11601450"/>
              <a:gd name="connsiteY28" fmla="*/ 6172962 h 6172962"/>
              <a:gd name="connsiteX29" fmla="*/ 10244157 w 11601450"/>
              <a:gd name="connsiteY29" fmla="*/ 6172962 h 6172962"/>
              <a:gd name="connsiteX30" fmla="*/ 9668157 w 11601450"/>
              <a:gd name="connsiteY30" fmla="*/ 6172962 h 6172962"/>
              <a:gd name="connsiteX31" fmla="*/ 8872728 w 11601450"/>
              <a:gd name="connsiteY31" fmla="*/ 6172962 h 6172962"/>
              <a:gd name="connsiteX32" fmla="*/ 8187013 w 11601450"/>
              <a:gd name="connsiteY32" fmla="*/ 6172962 h 6172962"/>
              <a:gd name="connsiteX33" fmla="*/ 7391584 w 11601450"/>
              <a:gd name="connsiteY33" fmla="*/ 6172962 h 6172962"/>
              <a:gd name="connsiteX34" fmla="*/ 6596154 w 11601450"/>
              <a:gd name="connsiteY34" fmla="*/ 6172962 h 6172962"/>
              <a:gd name="connsiteX35" fmla="*/ 5691011 w 11601450"/>
              <a:gd name="connsiteY35" fmla="*/ 6172962 h 6172962"/>
              <a:gd name="connsiteX36" fmla="*/ 4785867 w 11601450"/>
              <a:gd name="connsiteY36" fmla="*/ 6172962 h 6172962"/>
              <a:gd name="connsiteX37" fmla="*/ 4209866 w 11601450"/>
              <a:gd name="connsiteY37" fmla="*/ 6172962 h 6172962"/>
              <a:gd name="connsiteX38" fmla="*/ 3304723 w 11601450"/>
              <a:gd name="connsiteY38" fmla="*/ 6172962 h 6172962"/>
              <a:gd name="connsiteX39" fmla="*/ 2728722 w 11601450"/>
              <a:gd name="connsiteY39" fmla="*/ 6172962 h 6172962"/>
              <a:gd name="connsiteX40" fmla="*/ 1933293 w 11601450"/>
              <a:gd name="connsiteY40" fmla="*/ 6172962 h 6172962"/>
              <a:gd name="connsiteX41" fmla="*/ 1247578 w 11601450"/>
              <a:gd name="connsiteY41" fmla="*/ 6172962 h 6172962"/>
              <a:gd name="connsiteX42" fmla="*/ 315006 w 11601450"/>
              <a:gd name="connsiteY42" fmla="*/ 6172962 h 6172962"/>
              <a:gd name="connsiteX43" fmla="*/ 0 w 11601450"/>
              <a:gd name="connsiteY43" fmla="*/ 5857956 h 6172962"/>
              <a:gd name="connsiteX44" fmla="*/ 0 w 11601450"/>
              <a:gd name="connsiteY44" fmla="*/ 5054228 h 6172962"/>
              <a:gd name="connsiteX45" fmla="*/ 0 w 11601450"/>
              <a:gd name="connsiteY45" fmla="*/ 4527648 h 6172962"/>
              <a:gd name="connsiteX46" fmla="*/ 0 w 11601450"/>
              <a:gd name="connsiteY46" fmla="*/ 3890209 h 6172962"/>
              <a:gd name="connsiteX47" fmla="*/ 0 w 11601450"/>
              <a:gd name="connsiteY47" fmla="*/ 3252770 h 6172962"/>
              <a:gd name="connsiteX48" fmla="*/ 0 w 11601450"/>
              <a:gd name="connsiteY48" fmla="*/ 2670760 h 6172962"/>
              <a:gd name="connsiteX49" fmla="*/ 0 w 11601450"/>
              <a:gd name="connsiteY49" fmla="*/ 1922462 h 6172962"/>
              <a:gd name="connsiteX50" fmla="*/ 0 w 11601450"/>
              <a:gd name="connsiteY50" fmla="*/ 1174163 h 6172962"/>
              <a:gd name="connsiteX51" fmla="*/ 0 w 11601450"/>
              <a:gd name="connsiteY51" fmla="*/ 315006 h 617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601450" h="6172962" fill="none" extrusionOk="0">
                <a:moveTo>
                  <a:pt x="0" y="315006"/>
                </a:moveTo>
                <a:cubicBezTo>
                  <a:pt x="-343" y="121083"/>
                  <a:pt x="137656" y="-20272"/>
                  <a:pt x="315006" y="0"/>
                </a:cubicBezTo>
                <a:cubicBezTo>
                  <a:pt x="496606" y="-15049"/>
                  <a:pt x="687682" y="-10950"/>
                  <a:pt x="1000721" y="0"/>
                </a:cubicBezTo>
                <a:cubicBezTo>
                  <a:pt x="1313761" y="10950"/>
                  <a:pt x="1191135" y="9889"/>
                  <a:pt x="1357293" y="0"/>
                </a:cubicBezTo>
                <a:cubicBezTo>
                  <a:pt x="1523451" y="-9889"/>
                  <a:pt x="1672559" y="16133"/>
                  <a:pt x="1933293" y="0"/>
                </a:cubicBezTo>
                <a:cubicBezTo>
                  <a:pt x="2194027" y="-16133"/>
                  <a:pt x="2456550" y="-22688"/>
                  <a:pt x="2838437" y="0"/>
                </a:cubicBezTo>
                <a:cubicBezTo>
                  <a:pt x="3220324" y="22688"/>
                  <a:pt x="3055392" y="-14522"/>
                  <a:pt x="3195008" y="0"/>
                </a:cubicBezTo>
                <a:cubicBezTo>
                  <a:pt x="3334624" y="14522"/>
                  <a:pt x="3396689" y="10764"/>
                  <a:pt x="3551580" y="0"/>
                </a:cubicBezTo>
                <a:cubicBezTo>
                  <a:pt x="3706471" y="-10764"/>
                  <a:pt x="3833465" y="-5247"/>
                  <a:pt x="4017866" y="0"/>
                </a:cubicBezTo>
                <a:cubicBezTo>
                  <a:pt x="4202267" y="5247"/>
                  <a:pt x="4486409" y="16189"/>
                  <a:pt x="4703581" y="0"/>
                </a:cubicBezTo>
                <a:cubicBezTo>
                  <a:pt x="4920753" y="-16189"/>
                  <a:pt x="5064512" y="21279"/>
                  <a:pt x="5279582" y="0"/>
                </a:cubicBezTo>
                <a:cubicBezTo>
                  <a:pt x="5494652" y="-21279"/>
                  <a:pt x="5782028" y="-16888"/>
                  <a:pt x="5965297" y="0"/>
                </a:cubicBezTo>
                <a:cubicBezTo>
                  <a:pt x="6148567" y="16888"/>
                  <a:pt x="6463053" y="-13339"/>
                  <a:pt x="6760726" y="0"/>
                </a:cubicBezTo>
                <a:cubicBezTo>
                  <a:pt x="7058399" y="13339"/>
                  <a:pt x="7218508" y="-4170"/>
                  <a:pt x="7556155" y="0"/>
                </a:cubicBezTo>
                <a:cubicBezTo>
                  <a:pt x="7893802" y="4170"/>
                  <a:pt x="7900066" y="15669"/>
                  <a:pt x="8132156" y="0"/>
                </a:cubicBezTo>
                <a:cubicBezTo>
                  <a:pt x="8364246" y="-15669"/>
                  <a:pt x="8711669" y="39440"/>
                  <a:pt x="8927585" y="0"/>
                </a:cubicBezTo>
                <a:cubicBezTo>
                  <a:pt x="9143501" y="-39440"/>
                  <a:pt x="9383161" y="8524"/>
                  <a:pt x="9832728" y="0"/>
                </a:cubicBezTo>
                <a:cubicBezTo>
                  <a:pt x="10282295" y="-8524"/>
                  <a:pt x="10687978" y="4916"/>
                  <a:pt x="11286444" y="0"/>
                </a:cubicBezTo>
                <a:cubicBezTo>
                  <a:pt x="11424799" y="-19459"/>
                  <a:pt x="11596460" y="149843"/>
                  <a:pt x="11601450" y="315006"/>
                </a:cubicBezTo>
                <a:cubicBezTo>
                  <a:pt x="11595937" y="485577"/>
                  <a:pt x="11585001" y="656662"/>
                  <a:pt x="11601450" y="952445"/>
                </a:cubicBezTo>
                <a:cubicBezTo>
                  <a:pt x="11617899" y="1248228"/>
                  <a:pt x="11605988" y="1313994"/>
                  <a:pt x="11601450" y="1534455"/>
                </a:cubicBezTo>
                <a:cubicBezTo>
                  <a:pt x="11596913" y="1754916"/>
                  <a:pt x="11588642" y="1802748"/>
                  <a:pt x="11601450" y="2061035"/>
                </a:cubicBezTo>
                <a:cubicBezTo>
                  <a:pt x="11614258" y="2319322"/>
                  <a:pt x="11598476" y="2660898"/>
                  <a:pt x="11601450" y="2864763"/>
                </a:cubicBezTo>
                <a:cubicBezTo>
                  <a:pt x="11604424" y="3068628"/>
                  <a:pt x="11631035" y="3478927"/>
                  <a:pt x="11601450" y="3668491"/>
                </a:cubicBezTo>
                <a:cubicBezTo>
                  <a:pt x="11571865" y="3858055"/>
                  <a:pt x="11590976" y="4268942"/>
                  <a:pt x="11601450" y="4472219"/>
                </a:cubicBezTo>
                <a:cubicBezTo>
                  <a:pt x="11611924" y="4675496"/>
                  <a:pt x="11612467" y="4934345"/>
                  <a:pt x="11601450" y="5054228"/>
                </a:cubicBezTo>
                <a:cubicBezTo>
                  <a:pt x="11590433" y="5174111"/>
                  <a:pt x="11575177" y="5469437"/>
                  <a:pt x="11601450" y="5857956"/>
                </a:cubicBezTo>
                <a:cubicBezTo>
                  <a:pt x="11618943" y="6018636"/>
                  <a:pt x="11444304" y="6154186"/>
                  <a:pt x="11286444" y="6172962"/>
                </a:cubicBezTo>
                <a:cubicBezTo>
                  <a:pt x="11017085" y="6167731"/>
                  <a:pt x="10832757" y="6201853"/>
                  <a:pt x="10600729" y="6172962"/>
                </a:cubicBezTo>
                <a:cubicBezTo>
                  <a:pt x="10368701" y="6144071"/>
                  <a:pt x="10368093" y="6157428"/>
                  <a:pt x="10244157" y="6172962"/>
                </a:cubicBezTo>
                <a:cubicBezTo>
                  <a:pt x="10120221" y="6188496"/>
                  <a:pt x="9829871" y="6185585"/>
                  <a:pt x="9668157" y="6172962"/>
                </a:cubicBezTo>
                <a:cubicBezTo>
                  <a:pt x="9506443" y="6160339"/>
                  <a:pt x="9086033" y="6144281"/>
                  <a:pt x="8872728" y="6172962"/>
                </a:cubicBezTo>
                <a:cubicBezTo>
                  <a:pt x="8659423" y="6201643"/>
                  <a:pt x="8338845" y="6176144"/>
                  <a:pt x="8187013" y="6172962"/>
                </a:cubicBezTo>
                <a:cubicBezTo>
                  <a:pt x="8035182" y="6169780"/>
                  <a:pt x="7715204" y="6174592"/>
                  <a:pt x="7391584" y="6172962"/>
                </a:cubicBezTo>
                <a:cubicBezTo>
                  <a:pt x="7067964" y="6171332"/>
                  <a:pt x="6802217" y="6193191"/>
                  <a:pt x="6596154" y="6172962"/>
                </a:cubicBezTo>
                <a:cubicBezTo>
                  <a:pt x="6390091" y="6152734"/>
                  <a:pt x="5886669" y="6181309"/>
                  <a:pt x="5691011" y="6172962"/>
                </a:cubicBezTo>
                <a:cubicBezTo>
                  <a:pt x="5495353" y="6164615"/>
                  <a:pt x="5111416" y="6168603"/>
                  <a:pt x="4785867" y="6172962"/>
                </a:cubicBezTo>
                <a:cubicBezTo>
                  <a:pt x="4460318" y="6177321"/>
                  <a:pt x="4474019" y="6173433"/>
                  <a:pt x="4209866" y="6172962"/>
                </a:cubicBezTo>
                <a:cubicBezTo>
                  <a:pt x="3945713" y="6172491"/>
                  <a:pt x="3543719" y="6149480"/>
                  <a:pt x="3304723" y="6172962"/>
                </a:cubicBezTo>
                <a:cubicBezTo>
                  <a:pt x="3065727" y="6196444"/>
                  <a:pt x="2961313" y="6176293"/>
                  <a:pt x="2728722" y="6172962"/>
                </a:cubicBezTo>
                <a:cubicBezTo>
                  <a:pt x="2496131" y="6169631"/>
                  <a:pt x="2316770" y="6176509"/>
                  <a:pt x="1933293" y="6172962"/>
                </a:cubicBezTo>
                <a:cubicBezTo>
                  <a:pt x="1549816" y="6169415"/>
                  <a:pt x="1441644" y="6176128"/>
                  <a:pt x="1247578" y="6172962"/>
                </a:cubicBezTo>
                <a:cubicBezTo>
                  <a:pt x="1053512" y="6169796"/>
                  <a:pt x="778161" y="6182468"/>
                  <a:pt x="315006" y="6172962"/>
                </a:cubicBezTo>
                <a:cubicBezTo>
                  <a:pt x="141284" y="6177025"/>
                  <a:pt x="-1603" y="6010019"/>
                  <a:pt x="0" y="5857956"/>
                </a:cubicBezTo>
                <a:cubicBezTo>
                  <a:pt x="22910" y="5473163"/>
                  <a:pt x="-4654" y="5341549"/>
                  <a:pt x="0" y="5054228"/>
                </a:cubicBezTo>
                <a:cubicBezTo>
                  <a:pt x="4654" y="4766907"/>
                  <a:pt x="8839" y="4753538"/>
                  <a:pt x="0" y="4527648"/>
                </a:cubicBezTo>
                <a:cubicBezTo>
                  <a:pt x="-8839" y="4301758"/>
                  <a:pt x="16157" y="4115627"/>
                  <a:pt x="0" y="3890209"/>
                </a:cubicBezTo>
                <a:cubicBezTo>
                  <a:pt x="-16157" y="3664791"/>
                  <a:pt x="15864" y="3551055"/>
                  <a:pt x="0" y="3252770"/>
                </a:cubicBezTo>
                <a:cubicBezTo>
                  <a:pt x="-15864" y="2954485"/>
                  <a:pt x="18716" y="2901610"/>
                  <a:pt x="0" y="2670760"/>
                </a:cubicBezTo>
                <a:cubicBezTo>
                  <a:pt x="-18716" y="2439910"/>
                  <a:pt x="-12375" y="2248279"/>
                  <a:pt x="0" y="1922462"/>
                </a:cubicBezTo>
                <a:cubicBezTo>
                  <a:pt x="12375" y="1596645"/>
                  <a:pt x="-1061" y="1427882"/>
                  <a:pt x="0" y="1174163"/>
                </a:cubicBezTo>
                <a:cubicBezTo>
                  <a:pt x="1061" y="920444"/>
                  <a:pt x="-23947" y="564463"/>
                  <a:pt x="0" y="315006"/>
                </a:cubicBezTo>
                <a:close/>
              </a:path>
              <a:path w="11601450" h="6172962" stroke="0" extrusionOk="0">
                <a:moveTo>
                  <a:pt x="0" y="315006"/>
                </a:moveTo>
                <a:cubicBezTo>
                  <a:pt x="-16451" y="175589"/>
                  <a:pt x="169101" y="7117"/>
                  <a:pt x="315006" y="0"/>
                </a:cubicBezTo>
                <a:cubicBezTo>
                  <a:pt x="521549" y="-7242"/>
                  <a:pt x="556594" y="19642"/>
                  <a:pt x="781292" y="0"/>
                </a:cubicBezTo>
                <a:cubicBezTo>
                  <a:pt x="1005990" y="-19642"/>
                  <a:pt x="1085681" y="-17375"/>
                  <a:pt x="1357293" y="0"/>
                </a:cubicBezTo>
                <a:cubicBezTo>
                  <a:pt x="1628905" y="17375"/>
                  <a:pt x="1949848" y="-16757"/>
                  <a:pt x="2262436" y="0"/>
                </a:cubicBezTo>
                <a:cubicBezTo>
                  <a:pt x="2575024" y="16757"/>
                  <a:pt x="2858002" y="5574"/>
                  <a:pt x="3057866" y="0"/>
                </a:cubicBezTo>
                <a:cubicBezTo>
                  <a:pt x="3257730" y="-5574"/>
                  <a:pt x="3681930" y="-3262"/>
                  <a:pt x="3963009" y="0"/>
                </a:cubicBezTo>
                <a:cubicBezTo>
                  <a:pt x="4244088" y="3262"/>
                  <a:pt x="4315984" y="-18080"/>
                  <a:pt x="4429295" y="0"/>
                </a:cubicBezTo>
                <a:cubicBezTo>
                  <a:pt x="4542606" y="18080"/>
                  <a:pt x="4879893" y="13804"/>
                  <a:pt x="5005296" y="0"/>
                </a:cubicBezTo>
                <a:cubicBezTo>
                  <a:pt x="5130699" y="-13804"/>
                  <a:pt x="5426940" y="31298"/>
                  <a:pt x="5800725" y="0"/>
                </a:cubicBezTo>
                <a:cubicBezTo>
                  <a:pt x="6174510" y="-31298"/>
                  <a:pt x="6008137" y="16395"/>
                  <a:pt x="6157297" y="0"/>
                </a:cubicBezTo>
                <a:cubicBezTo>
                  <a:pt x="6306457" y="-16395"/>
                  <a:pt x="6422618" y="5019"/>
                  <a:pt x="6623583" y="0"/>
                </a:cubicBezTo>
                <a:cubicBezTo>
                  <a:pt x="6824548" y="-5019"/>
                  <a:pt x="7152909" y="10008"/>
                  <a:pt x="7528726" y="0"/>
                </a:cubicBezTo>
                <a:cubicBezTo>
                  <a:pt x="7904543" y="-10008"/>
                  <a:pt x="7761402" y="-10778"/>
                  <a:pt x="7885298" y="0"/>
                </a:cubicBezTo>
                <a:cubicBezTo>
                  <a:pt x="8009194" y="10778"/>
                  <a:pt x="8411896" y="23012"/>
                  <a:pt x="8571013" y="0"/>
                </a:cubicBezTo>
                <a:cubicBezTo>
                  <a:pt x="8730130" y="-23012"/>
                  <a:pt x="8900301" y="12935"/>
                  <a:pt x="9037299" y="0"/>
                </a:cubicBezTo>
                <a:cubicBezTo>
                  <a:pt x="9174297" y="-12935"/>
                  <a:pt x="9659826" y="28664"/>
                  <a:pt x="9832728" y="0"/>
                </a:cubicBezTo>
                <a:cubicBezTo>
                  <a:pt x="10005630" y="-28664"/>
                  <a:pt x="10729574" y="54340"/>
                  <a:pt x="11286444" y="0"/>
                </a:cubicBezTo>
                <a:cubicBezTo>
                  <a:pt x="11460002" y="15213"/>
                  <a:pt x="11605532" y="159544"/>
                  <a:pt x="11601450" y="315006"/>
                </a:cubicBezTo>
                <a:cubicBezTo>
                  <a:pt x="11591994" y="493798"/>
                  <a:pt x="11616448" y="742758"/>
                  <a:pt x="11601450" y="1063304"/>
                </a:cubicBezTo>
                <a:cubicBezTo>
                  <a:pt x="11586452" y="1383850"/>
                  <a:pt x="11570517" y="1472866"/>
                  <a:pt x="11601450" y="1700744"/>
                </a:cubicBezTo>
                <a:cubicBezTo>
                  <a:pt x="11632383" y="1928622"/>
                  <a:pt x="11618351" y="2165960"/>
                  <a:pt x="11601450" y="2282753"/>
                </a:cubicBezTo>
                <a:cubicBezTo>
                  <a:pt x="11584549" y="2399546"/>
                  <a:pt x="11620929" y="2681087"/>
                  <a:pt x="11601450" y="2864763"/>
                </a:cubicBezTo>
                <a:cubicBezTo>
                  <a:pt x="11581972" y="3048439"/>
                  <a:pt x="11625158" y="3293654"/>
                  <a:pt x="11601450" y="3446773"/>
                </a:cubicBezTo>
                <a:cubicBezTo>
                  <a:pt x="11577743" y="3599892"/>
                  <a:pt x="11627984" y="3863895"/>
                  <a:pt x="11601450" y="4084212"/>
                </a:cubicBezTo>
                <a:cubicBezTo>
                  <a:pt x="11574916" y="4304529"/>
                  <a:pt x="11608068" y="4541985"/>
                  <a:pt x="11601450" y="4721651"/>
                </a:cubicBezTo>
                <a:cubicBezTo>
                  <a:pt x="11594832" y="4901317"/>
                  <a:pt x="11553945" y="5314584"/>
                  <a:pt x="11601450" y="5857956"/>
                </a:cubicBezTo>
                <a:cubicBezTo>
                  <a:pt x="11581888" y="6036427"/>
                  <a:pt x="11485719" y="6170921"/>
                  <a:pt x="11286444" y="6172962"/>
                </a:cubicBezTo>
                <a:cubicBezTo>
                  <a:pt x="10928072" y="6207938"/>
                  <a:pt x="10729163" y="6211720"/>
                  <a:pt x="10381300" y="6172962"/>
                </a:cubicBezTo>
                <a:cubicBezTo>
                  <a:pt x="10033437" y="6134204"/>
                  <a:pt x="9823425" y="6195890"/>
                  <a:pt x="9585871" y="6172962"/>
                </a:cubicBezTo>
                <a:cubicBezTo>
                  <a:pt x="9348317" y="6150034"/>
                  <a:pt x="8980210" y="6159995"/>
                  <a:pt x="8680727" y="6172962"/>
                </a:cubicBezTo>
                <a:cubicBezTo>
                  <a:pt x="8381244" y="6185929"/>
                  <a:pt x="8428808" y="6155940"/>
                  <a:pt x="8324156" y="6172962"/>
                </a:cubicBezTo>
                <a:cubicBezTo>
                  <a:pt x="8219504" y="6189984"/>
                  <a:pt x="7921464" y="6133931"/>
                  <a:pt x="7528726" y="6172962"/>
                </a:cubicBezTo>
                <a:cubicBezTo>
                  <a:pt x="7135988" y="6211994"/>
                  <a:pt x="6940158" y="6206482"/>
                  <a:pt x="6733297" y="6172962"/>
                </a:cubicBezTo>
                <a:cubicBezTo>
                  <a:pt x="6526436" y="6139442"/>
                  <a:pt x="6226593" y="6164610"/>
                  <a:pt x="5937868" y="6172962"/>
                </a:cubicBezTo>
                <a:cubicBezTo>
                  <a:pt x="5649143" y="6181314"/>
                  <a:pt x="5593791" y="6166716"/>
                  <a:pt x="5361867" y="6172962"/>
                </a:cubicBezTo>
                <a:cubicBezTo>
                  <a:pt x="5129943" y="6179208"/>
                  <a:pt x="4869694" y="6151754"/>
                  <a:pt x="4676153" y="6172962"/>
                </a:cubicBezTo>
                <a:cubicBezTo>
                  <a:pt x="4482612" y="6194170"/>
                  <a:pt x="4438994" y="6183079"/>
                  <a:pt x="4319581" y="6172962"/>
                </a:cubicBezTo>
                <a:cubicBezTo>
                  <a:pt x="4200168" y="6162845"/>
                  <a:pt x="4072808" y="6181228"/>
                  <a:pt x="3963009" y="6172962"/>
                </a:cubicBezTo>
                <a:cubicBezTo>
                  <a:pt x="3853210" y="6164696"/>
                  <a:pt x="3342949" y="6130753"/>
                  <a:pt x="3057866" y="6172962"/>
                </a:cubicBezTo>
                <a:cubicBezTo>
                  <a:pt x="2772783" y="6215171"/>
                  <a:pt x="2731861" y="6191231"/>
                  <a:pt x="2481865" y="6172962"/>
                </a:cubicBezTo>
                <a:cubicBezTo>
                  <a:pt x="2231869" y="6154693"/>
                  <a:pt x="1811175" y="6130446"/>
                  <a:pt x="1576721" y="6172962"/>
                </a:cubicBezTo>
                <a:cubicBezTo>
                  <a:pt x="1342267" y="6215478"/>
                  <a:pt x="867211" y="6110479"/>
                  <a:pt x="315006" y="6172962"/>
                </a:cubicBezTo>
                <a:cubicBezTo>
                  <a:pt x="176816" y="6169597"/>
                  <a:pt x="8288" y="6047894"/>
                  <a:pt x="0" y="5857956"/>
                </a:cubicBezTo>
                <a:cubicBezTo>
                  <a:pt x="1775" y="5708858"/>
                  <a:pt x="-23195" y="5457009"/>
                  <a:pt x="0" y="5165087"/>
                </a:cubicBezTo>
                <a:cubicBezTo>
                  <a:pt x="23195" y="4873165"/>
                  <a:pt x="-7063" y="4765530"/>
                  <a:pt x="0" y="4416789"/>
                </a:cubicBezTo>
                <a:cubicBezTo>
                  <a:pt x="7063" y="4068048"/>
                  <a:pt x="-35369" y="3956451"/>
                  <a:pt x="0" y="3668491"/>
                </a:cubicBezTo>
                <a:cubicBezTo>
                  <a:pt x="35369" y="3380531"/>
                  <a:pt x="-29619" y="3251737"/>
                  <a:pt x="0" y="2920193"/>
                </a:cubicBezTo>
                <a:cubicBezTo>
                  <a:pt x="29619" y="2588649"/>
                  <a:pt x="22916" y="2381361"/>
                  <a:pt x="0" y="2227324"/>
                </a:cubicBezTo>
                <a:cubicBezTo>
                  <a:pt x="-22916" y="2073287"/>
                  <a:pt x="-14510" y="1738418"/>
                  <a:pt x="0" y="1479025"/>
                </a:cubicBezTo>
                <a:cubicBezTo>
                  <a:pt x="14510" y="1219632"/>
                  <a:pt x="-39060" y="763867"/>
                  <a:pt x="0" y="315006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8E76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8200" y="511307"/>
            <a:ext cx="11255599" cy="1303188"/>
          </a:xfrm>
          <a:prstGeom prst="roundRect">
            <a:avLst/>
          </a:prstGeom>
          <a:solidFill>
            <a:srgbClr val="F6FFA6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  <a:latin typeface="+mj-lt"/>
              </a:rPr>
              <a:t>Dựa vào bài tập 2 trang 87 (Tiếng Việt 4, tập hai), lập dàn ý cho bài văn miêu tả một con vật nuôi trong nhà mà em thích.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01AFD5-7E6A-DF3F-6CA3-BDC57DD82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9" y="2351148"/>
            <a:ext cx="11351840" cy="23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508</TotalTime>
  <Words>425</Words>
  <Application>Microsoft Office PowerPoint</Application>
  <PresentationFormat>Widescreen</PresentationFormat>
  <Paragraphs>58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#9Slide05 SVNClementine</vt:lpstr>
      <vt:lpstr>Arial</vt:lpstr>
      <vt:lpstr>Calibri</vt:lpstr>
      <vt:lpstr>Calibri Light</vt:lpstr>
      <vt:lpstr>HP001 5 hàng</vt:lpstr>
      <vt:lpstr>iCiel Crocante</vt:lpstr>
      <vt:lpstr>iCiel Pony</vt:lpstr>
      <vt:lpstr>Times New Roman</vt:lpstr>
      <vt:lpstr>UTM Duepuntozero</vt:lpstr>
      <vt:lpstr>UTM Mother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THAO2011</cp:lastModifiedBy>
  <cp:revision>31</cp:revision>
  <dcterms:created xsi:type="dcterms:W3CDTF">2023-07-16T13:29:08Z</dcterms:created>
  <dcterms:modified xsi:type="dcterms:W3CDTF">2025-03-31T13:57:44Z</dcterms:modified>
  <cp:category>9Slide.vn</cp:category>
</cp:coreProperties>
</file>