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97" r:id="rId3"/>
    <p:sldId id="265" r:id="rId4"/>
    <p:sldId id="335" r:id="rId5"/>
    <p:sldId id="337" r:id="rId6"/>
    <p:sldId id="263" r:id="rId7"/>
    <p:sldId id="310" r:id="rId8"/>
    <p:sldId id="338" r:id="rId9"/>
    <p:sldId id="339" r:id="rId10"/>
    <p:sldId id="313" r:id="rId11"/>
    <p:sldId id="340" r:id="rId12"/>
    <p:sldId id="341" r:id="rId13"/>
    <p:sldId id="330" r:id="rId14"/>
    <p:sldId id="316" r:id="rId15"/>
    <p:sldId id="342" r:id="rId16"/>
    <p:sldId id="343" r:id="rId17"/>
    <p:sldId id="344" r:id="rId18"/>
    <p:sldId id="345" r:id="rId19"/>
    <p:sldId id="331" r:id="rId20"/>
    <p:sldId id="346" r:id="rId21"/>
    <p:sldId id="271" r:id="rId22"/>
    <p:sldId id="272" r:id="rId23"/>
    <p:sldId id="273" r:id="rId24"/>
    <p:sldId id="298" r:id="rId25"/>
    <p:sldId id="308" r:id="rId26"/>
    <p:sldId id="29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1F4FB"/>
    <a:srgbClr val="34A2BD"/>
    <a:srgbClr val="076E7F"/>
    <a:srgbClr val="0B94A6"/>
    <a:srgbClr val="E97222"/>
    <a:srgbClr val="FADBC6"/>
    <a:srgbClr val="E8B63B"/>
    <a:srgbClr val="BAF1F8"/>
    <a:srgbClr val="5BDDED"/>
    <a:srgbClr val="076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061" autoAdjust="0"/>
  </p:normalViewPr>
  <p:slideViewPr>
    <p:cSldViewPr snapToGrid="0">
      <p:cViewPr varScale="1">
        <p:scale>
          <a:sx n="60" d="100"/>
          <a:sy n="60" d="100"/>
        </p:scale>
        <p:origin x="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48E85-8E18-486F-BF0A-46B230DFEF79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A6505-5B8A-4BDE-AA3C-9FDF136CA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1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A6505-5B8A-4BDE-AA3C-9FDF136CA9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3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9BB6-0F06-88DD-EDF5-2FBB5CBE0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A2B79-883C-277C-C456-2306309C6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2F078-2E1C-9326-EA5B-73415A54F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BB8A1-3D37-46A1-31DA-164E4973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A7C5D-E8CB-AD1B-57D4-DDEFFD5E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70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9914-8347-9079-C339-3DA6ECC1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846E8-A538-61F4-58D4-AE1149E78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14511-3325-B4C4-9E64-3C4426CB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1C174-CE37-8B8A-9880-D0D525FC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7C5C-7D71-0363-5595-1367A487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2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EC602-C78C-548C-5EAF-E68D6BA0F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98D57-79DC-AE37-2226-AFA676BE2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6D673-747A-D60E-8DA2-2C664112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C61D-0632-BB0F-BF5F-8A637C95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468C-C910-9418-55AB-BC96FB99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2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3EBF0-F66D-8862-696B-3FF49F13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4A835-321C-D4C9-33FC-0AD53F9F6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AE3E-1354-9388-53A7-9316BC10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492B4-0AE0-6DEE-CDC0-F6E685D6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E5B0D-235E-8EED-ABFC-76EBB9A3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02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B77C-9C40-BC44-6E0E-219F252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F562E-8BF5-A4CC-A333-910E85C2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C3E06-0EF7-2FA1-15A5-C88E4B52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7A6FE-1C97-9E90-FC09-BF89A7FB0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19B25-045E-E6BF-7E02-BBFB5754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3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8655-9A38-BE7F-E91D-113A99BB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58BD5-8AF6-A815-C8CE-8F77F3A2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AF050-FF85-611D-FF60-C7323395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08333-C199-D671-5707-9972BF95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01548-74ED-87A5-2403-EE364182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019C8-A041-4AE3-3400-ECDCA9AB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7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6F3A-A0C5-FE52-F537-2E63C96F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2F4F-F93D-C7E4-FECB-E08F2DFAE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4D9EE-E98A-0F91-FE5E-3CB75A75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A31A9-68E2-25E1-173B-890972ABB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C4A9C-91D5-8499-0E49-97BC8B9B3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A095AE-BC5C-A5FE-3186-B23948B2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761E5-4D98-03F0-0D02-EC17C660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FFF9E5-9C3F-B32D-57C2-120E5EF8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9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5E2F-153D-B3F0-F352-406DAF0E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EAED3-FF6E-907D-5CD7-0E10584B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5328B-006D-E967-C045-DC69516B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E1EC7-4D6A-C92A-20A7-A4B0D383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18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300F3-4C5E-E82D-10D0-CD4F5CC2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CAFD8-E391-6C73-66B7-1B40E8CD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0CA7A-5D61-90A7-F583-7F4A8F31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76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25FC-7BBD-4A84-10B0-B2ACF170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8F59F-C905-1606-6431-380D6ED1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B739A-E9B9-31C6-460D-F277EB6FA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6B13F-F67E-E5FD-729F-54B95A9F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29356-4369-9C31-9D3F-83A90D19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56BCE-FF72-5F33-3F60-715C3B80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49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D17-CD03-A603-6F9B-EDA446D8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C3E96A-843B-FB24-C58F-557FBCCC5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5CD81-F645-F878-1B05-58EAB560D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1E684-DBCE-23F7-09B6-BEC332D1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B41C1-9CE0-7038-13BA-5786BD24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1849C-6D2C-2DEE-AC74-96870EF8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9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7E246EA0-F2EC-F122-D61D-094B67944C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B25F3C-FA1A-E9CD-A15C-88E58965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A3469-9EDC-2363-3CBD-C0700EFFE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B220-5890-4676-21B9-0C06A0C3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9265-9305-4824-B4DF-09AF5D1C1AE0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BFF2F-5F10-E547-0437-C99E56BF2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F41CE-3B8B-0227-D023-0A303A3BD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BABE6-C56E-8EA9-044F-51BD929701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2388" y="-302419"/>
            <a:ext cx="3986213" cy="3986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1B9FC-EB06-703A-81CA-49BBB3B27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612" y="1027906"/>
            <a:ext cx="3986213" cy="398621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4A325D4-9AD2-11E9-C075-AC3A6CB6D957}"/>
              </a:ext>
            </a:extLst>
          </p:cNvPr>
          <p:cNvGrpSpPr/>
          <p:nvPr userDrawn="1"/>
        </p:nvGrpSpPr>
        <p:grpSpPr>
          <a:xfrm>
            <a:off x="-4892915" y="-1562987"/>
            <a:ext cx="5812651" cy="7646732"/>
            <a:chOff x="5845968" y="1485900"/>
            <a:chExt cx="5812651" cy="76467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2724465-8B80-C155-D96C-2830E719218F}"/>
                </a:ext>
              </a:extLst>
            </p:cNvPr>
            <p:cNvGrpSpPr/>
            <p:nvPr/>
          </p:nvGrpSpPr>
          <p:grpSpPr>
            <a:xfrm>
              <a:off x="5867400" y="1485900"/>
              <a:ext cx="5791219" cy="3437535"/>
              <a:chOff x="3703495" y="3531534"/>
              <a:chExt cx="5791219" cy="343753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F472AD7-680D-1838-33A5-D2EBF48752EA}"/>
                  </a:ext>
                </a:extLst>
              </p:cNvPr>
              <p:cNvGrpSpPr/>
              <p:nvPr userDrawn="1"/>
            </p:nvGrpSpPr>
            <p:grpSpPr>
              <a:xfrm>
                <a:off x="3703495" y="6263336"/>
                <a:ext cx="5791219" cy="705733"/>
                <a:chOff x="6278216" y="4213444"/>
                <a:chExt cx="4342410" cy="638461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AAA2721-8D84-B6B3-5D19-7B63872918CB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7399318-65AD-A080-7B68-8E2419A604FE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59B8942-5012-3AD8-36D2-CEDDCB896C9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0515" y="4124951"/>
                <a:ext cx="2701980" cy="2150248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873322-0971-7CC6-6BE4-A798BE20E0DF}"/>
                  </a:ext>
                </a:extLst>
              </p:cNvPr>
              <p:cNvSpPr txBox="1"/>
              <p:nvPr/>
            </p:nvSpPr>
            <p:spPr>
              <a:xfrm>
                <a:off x="4367952" y="3531534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4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AAB6DCD-986F-BC08-4CF8-B5BABF632E1B}"/>
                </a:ext>
              </a:extLst>
            </p:cNvPr>
            <p:cNvGrpSpPr/>
            <p:nvPr/>
          </p:nvGrpSpPr>
          <p:grpSpPr>
            <a:xfrm>
              <a:off x="5845968" y="5588762"/>
              <a:ext cx="5791219" cy="3543870"/>
              <a:chOff x="10897746" y="3487830"/>
              <a:chExt cx="5791219" cy="354387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8356A73-CA1C-60E8-3D99-A514400A1A44}"/>
                  </a:ext>
                </a:extLst>
              </p:cNvPr>
              <p:cNvGrpSpPr/>
              <p:nvPr/>
            </p:nvGrpSpPr>
            <p:grpSpPr>
              <a:xfrm>
                <a:off x="10897746" y="6325967"/>
                <a:ext cx="5791219" cy="705733"/>
                <a:chOff x="6278216" y="4213444"/>
                <a:chExt cx="4342410" cy="638461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5386BAB-D59F-E272-536C-E388DF0DCF22}"/>
                    </a:ext>
                  </a:extLst>
                </p:cNvPr>
                <p:cNvSpPr txBox="1"/>
                <p:nvPr userDrawn="1"/>
              </p:nvSpPr>
              <p:spPr>
                <a:xfrm>
                  <a:off x="7058560" y="4213444"/>
                  <a:ext cx="3562066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/>
                    <a:t>GIÁO ÁN ĐƯỢC CHIA SẺ TẠI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C25B0B2-351F-3C8E-0B99-A50BC5BA2211}"/>
                    </a:ext>
                  </a:extLst>
                </p:cNvPr>
                <p:cNvSpPr txBox="1"/>
                <p:nvPr userDrawn="1"/>
              </p:nvSpPr>
              <p:spPr>
                <a:xfrm>
                  <a:off x="6278216" y="4476013"/>
                  <a:ext cx="4326340" cy="375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b="1">
                      <a:solidFill>
                        <a:srgbClr val="FF0000"/>
                      </a:solidFill>
                    </a:rPr>
                    <a:t>https://www.hanhtranggiaovien.com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B331DA-CFF4-0813-180E-04EC3AD7E454}"/>
                  </a:ext>
                </a:extLst>
              </p:cNvPr>
              <p:cNvSpPr txBox="1"/>
              <p:nvPr/>
            </p:nvSpPr>
            <p:spPr>
              <a:xfrm>
                <a:off x="11610970" y="3487830"/>
                <a:ext cx="3990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rgbClr val="FF0000"/>
                    </a:solidFill>
                  </a:rPr>
                  <a:t>NHÓM ZALO LỚP 5</a:t>
                </a:r>
              </a:p>
            </p:txBody>
          </p:sp>
          <p:pic>
            <p:nvPicPr>
              <p:cNvPr id="14" name="Picture 13" descr="A black square with circles and a logo&#10;&#10;Description automatically generated">
                <a:extLst>
                  <a:ext uri="{FF2B5EF4-FFF2-40B4-BE49-F238E27FC236}">
                    <a16:creationId xmlns:a16="http://schemas.microsoft.com/office/drawing/2014/main" id="{22A666FC-0F59-8BB3-760A-4D880933A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6530" y="3978868"/>
                <a:ext cx="3106892" cy="23298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6316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0.sv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>
            <a:extLst>
              <a:ext uri="{FF2B5EF4-FFF2-40B4-BE49-F238E27FC236}">
                <a16:creationId xmlns:a16="http://schemas.microsoft.com/office/drawing/2014/main" id="{B84D45F1-FEED-825C-08D6-0E950DE71E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1" b="131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58CC0BCE-B7BB-74AD-82B8-2589444E5F1F}"/>
              </a:ext>
            </a:extLst>
          </p:cNvPr>
          <p:cNvSpPr/>
          <p:nvPr/>
        </p:nvSpPr>
        <p:spPr>
          <a:xfrm>
            <a:off x="244391" y="1168616"/>
            <a:ext cx="10931856" cy="536293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E2D1872B-558C-E290-1C90-07386158E255}"/>
              </a:ext>
            </a:extLst>
          </p:cNvPr>
          <p:cNvSpPr txBox="1"/>
          <p:nvPr/>
        </p:nvSpPr>
        <p:spPr>
          <a:xfrm>
            <a:off x="678" y="3548886"/>
            <a:ext cx="7788964" cy="1679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800" b="1" spc="50">
                <a:ln w="9525" cmpd="sng">
                  <a:solidFill>
                    <a:srgbClr val="C71A29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VN Da Lat" panose="03060902030302020204" pitchFamily="66" charset="0"/>
              </a:rPr>
              <a:t>Dấu ngoặc đơn</a:t>
            </a:r>
            <a:endParaRPr lang="en-US" sz="8800" b="1" spc="50" dirty="0">
              <a:ln w="9525" cmpd="sng">
                <a:solidFill>
                  <a:srgbClr val="C71A29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UVN Da Lat" panose="03060902030302020204" pitchFamily="66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9E2E9CE-B5C9-2D03-2BEA-F48EEFD4316F}"/>
              </a:ext>
            </a:extLst>
          </p:cNvPr>
          <p:cNvSpPr txBox="1"/>
          <p:nvPr/>
        </p:nvSpPr>
        <p:spPr>
          <a:xfrm>
            <a:off x="1657595" y="2118447"/>
            <a:ext cx="57297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err="1">
                <a:ln w="0"/>
                <a:solidFill>
                  <a:srgbClr val="C71A29"/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Bài</a:t>
            </a:r>
            <a:r>
              <a:rPr lang="en-US" sz="5000" b="1">
                <a:ln w="0"/>
                <a:solidFill>
                  <a:srgbClr val="C71A29"/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 3 </a:t>
            </a:r>
            <a:r>
              <a:rPr lang="en-US" sz="5000" b="1" dirty="0">
                <a:ln w="0"/>
                <a:solidFill>
                  <a:srgbClr val="C71A29"/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–</a:t>
            </a:r>
            <a:r>
              <a:rPr lang="en-US" sz="5000" b="1" dirty="0" err="1">
                <a:ln w="0"/>
                <a:solidFill>
                  <a:srgbClr val="C71A29"/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Tiết</a:t>
            </a:r>
            <a:r>
              <a:rPr lang="en-US" sz="5000" b="1" dirty="0">
                <a:ln w="0"/>
                <a:solidFill>
                  <a:srgbClr val="C71A29"/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rPr>
              <a:t> 2</a:t>
            </a:r>
          </a:p>
        </p:txBody>
      </p:sp>
      <p:pic>
        <p:nvPicPr>
          <p:cNvPr id="30" name="Hình ảnh 2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EF0A1E0A-8024-4678-5335-5B2EB136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0" b="99947" l="417" r="99479">
                        <a14:foregroundMark x1="27448" y1="6407" x2="47344" y2="8916"/>
                        <a14:foregroundMark x1="31094" y1="5125" x2="34531" y2="5553"/>
                        <a14:foregroundMark x1="66458" y1="2670" x2="68073" y2="3043"/>
                        <a14:foregroundMark x1="76965" y1="95898" x2="84499" y2="96768"/>
                        <a14:foregroundMark x1="72271" y1="95356" x2="73478" y2="95495"/>
                        <a14:foregroundMark x1="7500" y1="87880" x2="40811" y2="91725"/>
                        <a14:foregroundMark x1="87732" y1="94795" x2="92813" y2="90657"/>
                        <a14:foregroundMark x1="85459" y1="96645" x2="86113" y2="96113"/>
                        <a14:foregroundMark x1="92813" y1="90657" x2="90417" y2="87667"/>
                        <a14:foregroundMark x1="6875" y1="87453" x2="7106" y2="94482"/>
                        <a14:foregroundMark x1="43015" y1="96752" x2="64773" y2="95852"/>
                        <a14:foregroundMark x1="80047" y1="96529" x2="83490" y2="96797"/>
                        <a14:foregroundMark x1="83490" y1="96797" x2="84313" y2="96792"/>
                        <a14:foregroundMark x1="5052" y1="89749" x2="5202" y2="93410"/>
                        <a14:foregroundMark x1="990" y1="91404" x2="868" y2="92505"/>
                        <a14:foregroundMark x1="81094" y1="33903" x2="83698" y2="39722"/>
                        <a14:foregroundMark x1="83906" y1="40149" x2="80469" y2="42659"/>
                        <a14:foregroundMark x1="80677" y1="44741" x2="83540" y2="41805"/>
                        <a14:foregroundMark x1="84115" y1="42445" x2="84948" y2="44527"/>
                        <a14:foregroundMark x1="35156" y1="12013" x2="41250" y2="17672"/>
                        <a14:foregroundMark x1="83906" y1="35131" x2="83906" y2="35131"/>
                        <a14:foregroundMark x1="79635" y1="33262" x2="79635" y2="33262"/>
                        <a14:foregroundMark x1="79844" y1="33476" x2="79844" y2="33476"/>
                        <a14:foregroundMark x1="78646" y1="32461" x2="78646" y2="32461"/>
                        <a14:foregroundMark x1="30208" y1="86652" x2="30833" y2="89322"/>
                        <a14:foregroundMark x1="20052" y1="94341" x2="20052" y2="94341"/>
                        <a14:foregroundMark x1="18854" y1="93540" x2="21094" y2="94928"/>
                        <a14:foregroundMark x1="18438" y1="92739" x2="19635" y2="95355"/>
                        <a14:foregroundMark x1="18854" y1="94928" x2="19635" y2="97384"/>
                        <a14:foregroundMark x1="21094" y1="93967" x2="22083" y2="96156"/>
                        <a14:foregroundMark x1="55208" y1="90924" x2="56042" y2="95569"/>
                        <a14:foregroundMark x1="52188" y1="91938" x2="51979" y2="95782"/>
                        <a14:foregroundMark x1="58854" y1="91725" x2="60729" y2="95782"/>
                        <a14:foregroundMark x1="54010" y1="91511" x2="69635" y2="94928"/>
                        <a14:foregroundMark x1="72917" y1="97384" x2="68229" y2="97384"/>
                        <a14:foregroundMark x1="71302" y1="94127" x2="72917" y2="95355"/>
                        <a14:foregroundMark x1="73333" y1="96583" x2="72083" y2="95569"/>
                        <a14:foregroundMark x1="79583" y1="95355" x2="77969" y2="95942"/>
                        <a14:foregroundMark x1="59479" y1="14576" x2="63542" y2="16978"/>
                        <a14:foregroundMark x1="24219" y1="92739" x2="24219" y2="92739"/>
                        <a14:foregroundMark x1="24635" y1="92952" x2="24063" y2="95569"/>
                        <a14:foregroundMark x1="25677" y1="93967" x2="25885" y2="97010"/>
                        <a14:foregroundMark x1="30312" y1="92579" x2="30312" y2="97597"/>
                        <a14:foregroundMark x1="31979" y1="92739" x2="33177" y2="95996"/>
                        <a14:foregroundMark x1="82188" y1="94394" x2="79323" y2="95996"/>
                        <a14:foregroundMark x1="82969" y1="94394" x2="89271" y2="97811"/>
                        <a14:backgroundMark x1="83144" y1="42693" x2="84531" y2="67859"/>
                        <a14:backgroundMark x1="82708" y1="34757" x2="82744" y2="35413"/>
                        <a14:backgroundMark x1="85365" y1="41377" x2="85365" y2="41377"/>
                        <a14:backgroundMark x1="85365" y1="40363" x2="85365" y2="40363"/>
                        <a14:backgroundMark x1="79271" y1="37854" x2="79271" y2="37854"/>
                        <a14:backgroundMark x1="84115" y1="41591" x2="84115" y2="41591"/>
                        <a14:backgroundMark x1="83698" y1="40577" x2="83698" y2="40577"/>
                        <a14:backgroundMark x1="84115" y1="40577" x2="84115" y2="40577"/>
                        <a14:backgroundMark x1="83906" y1="40363" x2="83906" y2="41805"/>
                        <a14:backgroundMark x1="78229" y1="43086" x2="78229" y2="43086"/>
                        <a14:backgroundMark x1="79427" y1="39135" x2="79427" y2="39135"/>
                        <a14:backgroundMark x1="79844" y1="43460" x2="79844" y2="43460"/>
                        <a14:backgroundMark x1="78229" y1="39295" x2="78229" y2="39295"/>
                        <a14:backgroundMark x1="84948" y1="37640" x2="84948" y2="37640"/>
                        <a14:backgroundMark x1="10104" y1="96743" x2="12552" y2="98612"/>
                        <a14:backgroundMark x1="4844" y1="95141" x2="7656" y2="97384"/>
                        <a14:backgroundMark x1="2813" y1="94928" x2="12760" y2="99573"/>
                        <a14:backgroundMark x1="12760" y1="99573" x2="14375" y2="99786"/>
                        <a14:backgroundMark x1="1771" y1="94768" x2="7865" y2="99786"/>
                        <a14:backgroundMark x1="7865" y1="99786" x2="7865" y2="99786"/>
                        <a14:backgroundMark x1="7656" y1="94554" x2="2969" y2="94554"/>
                        <a14:backgroundMark x1="1354" y1="93540" x2="729" y2="93540"/>
                        <a14:backgroundMark x1="1771" y1="95569" x2="573" y2="95569"/>
                        <a14:backgroundMark x1="6250" y1="99413" x2="4844" y2="98398"/>
                        <a14:backgroundMark x1="729" y1="92525" x2="1354" y2="96957"/>
                        <a14:backgroundMark x1="2604" y1="92952" x2="6875" y2="95355"/>
                        <a14:backgroundMark x1="20157" y1="97216" x2="22240" y2="97864"/>
                        <a14:backgroundMark x1="6458" y1="92952" x2="18485" y2="96695"/>
                        <a14:backgroundMark x1="22240" y1="97864" x2="29063" y2="97918"/>
                        <a14:backgroundMark x1="31198" y1="97430" x2="36302" y2="96263"/>
                        <a14:backgroundMark x1="29063" y1="97918" x2="30467" y2="97597"/>
                        <a14:backgroundMark x1="36302" y1="96263" x2="37344" y2="93540"/>
                        <a14:backgroundMark x1="13542" y1="97170" x2="8073" y2="94928"/>
                        <a14:backgroundMark x1="31198" y1="93098" x2="45677" y2="92152"/>
                        <a14:backgroundMark x1="25428" y1="93475" x2="29427" y2="93214"/>
                        <a14:backgroundMark x1="21950" y1="93702" x2="23587" y2="93595"/>
                        <a14:backgroundMark x1="8906" y1="94554" x2="18017" y2="93959"/>
                        <a14:backgroundMark x1="69510" y1="95747" x2="72128" y2="96141"/>
                        <a14:backgroundMark x1="61107" y1="94480" x2="69093" y2="95684"/>
                        <a14:backgroundMark x1="56626" y1="93804" x2="59001" y2="94162"/>
                        <a14:backgroundMark x1="53003" y1="93257" x2="54774" y2="93524"/>
                        <a14:backgroundMark x1="45677" y1="92152" x2="51243" y2="92992"/>
                        <a14:backgroundMark x1="81717" y1="95659" x2="83249" y2="95540"/>
                        <a14:backgroundMark x1="72425" y1="96383" x2="77975" y2="95951"/>
                        <a14:backgroundMark x1="86302" y1="95302" x2="95677" y2="97597"/>
                        <a14:backgroundMark x1="33906" y1="98185" x2="68646" y2="99519"/>
                        <a14:backgroundMark x1="89368" y1="96870" x2="91615" y2="96583"/>
                        <a14:backgroundMark x1="68646" y1="99519" x2="86402" y2="97249"/>
                        <a14:backgroundMark x1="91615" y1="96583" x2="98490" y2="97971"/>
                        <a14:backgroundMark x1="76979" y1="94127" x2="71875" y2="94768"/>
                        <a14:backgroundMark x1="73698" y1="94554" x2="77188" y2="97170"/>
                        <a14:backgroundMark x1="99323" y1="97971" x2="97917" y2="99573"/>
                        <a14:backgroundMark x1="34896" y1="97170" x2="40781" y2="96156"/>
                        <a14:backgroundMark x1="43229" y1="97758" x2="36719" y2="97758"/>
                        <a14:backgroundMark x1="20349" y1="96699" x2="22760" y2="96903"/>
                        <a14:backgroundMark x1="7031" y1="95569" x2="18434" y2="96536"/>
                        <a14:backgroundMark x1="31198" y1="96493" x2="34844" y2="96316"/>
                        <a14:backgroundMark x1="26753" y1="96709" x2="29427" y2="96579"/>
                        <a14:backgroundMark x1="22760" y1="96903" x2="24983" y2="96795"/>
                        <a14:backgroundMark x1="34844" y1="96316" x2="43021" y2="9674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32"/>
          <a:stretch/>
        </p:blipFill>
        <p:spPr>
          <a:xfrm>
            <a:off x="5886557" y="-399683"/>
            <a:ext cx="6633354" cy="7657365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D7805624-FF48-7CEE-80FD-DBC916AFD26D}"/>
              </a:ext>
            </a:extLst>
          </p:cNvPr>
          <p:cNvGrpSpPr/>
          <p:nvPr/>
        </p:nvGrpSpPr>
        <p:grpSpPr>
          <a:xfrm>
            <a:off x="-210251" y="198083"/>
            <a:ext cx="9465468" cy="1787857"/>
            <a:chOff x="3264691" y="264943"/>
            <a:chExt cx="9465468" cy="1787857"/>
          </a:xfrm>
        </p:grpSpPr>
        <p:sp>
          <p:nvSpPr>
            <p:cNvPr id="5" name="Dải băng: Cong và Hướng Lên 4">
              <a:extLst>
                <a:ext uri="{FF2B5EF4-FFF2-40B4-BE49-F238E27FC236}">
                  <a16:creationId xmlns:a16="http://schemas.microsoft.com/office/drawing/2014/main" id="{A43028B4-3E3D-D61F-8192-AE1412325C30}"/>
                </a:ext>
              </a:extLst>
            </p:cNvPr>
            <p:cNvSpPr/>
            <p:nvPr/>
          </p:nvSpPr>
          <p:spPr>
            <a:xfrm>
              <a:off x="3802853" y="264943"/>
              <a:ext cx="8389145" cy="1787857"/>
            </a:xfrm>
            <a:custGeom>
              <a:avLst/>
              <a:gdLst>
                <a:gd name="connsiteX0" fmla="*/ 0 w 8389145"/>
                <a:gd name="connsiteY0" fmla="*/ 1787857 h 1787857"/>
                <a:gd name="connsiteX1" fmla="*/ 2357559 w 8389145"/>
                <a:gd name="connsiteY1" fmla="*/ 1415328 h 1787857"/>
                <a:gd name="connsiteX2" fmla="*/ 1308916 w 8389145"/>
                <a:gd name="connsiteY2" fmla="*/ 1102764 h 1787857"/>
                <a:gd name="connsiteX3" fmla="*/ 7080229 w 8389145"/>
                <a:gd name="connsiteY3" fmla="*/ 1102764 h 1787857"/>
                <a:gd name="connsiteX4" fmla="*/ 6031586 w 8389145"/>
                <a:gd name="connsiteY4" fmla="*/ 1415328 h 1787857"/>
                <a:gd name="connsiteX5" fmla="*/ 8389145 w 8389145"/>
                <a:gd name="connsiteY5" fmla="*/ 1787857 h 1787857"/>
                <a:gd name="connsiteX6" fmla="*/ 7340502 w 8389145"/>
                <a:gd name="connsiteY6" fmla="*/ 1143890 h 1787857"/>
                <a:gd name="connsiteX7" fmla="*/ 8389145 w 8389145"/>
                <a:gd name="connsiteY7" fmla="*/ 903243 h 1787857"/>
                <a:gd name="connsiteX8" fmla="*/ 7080229 w 8389145"/>
                <a:gd name="connsiteY8" fmla="*/ 660457 h 1787857"/>
                <a:gd name="connsiteX9" fmla="*/ 7080229 w 8389145"/>
                <a:gd name="connsiteY9" fmla="*/ 218150 h 1787857"/>
                <a:gd name="connsiteX10" fmla="*/ 1308916 w 8389145"/>
                <a:gd name="connsiteY10" fmla="*/ 218150 h 1787857"/>
                <a:gd name="connsiteX11" fmla="*/ 1308916 w 8389145"/>
                <a:gd name="connsiteY11" fmla="*/ 660457 h 1787857"/>
                <a:gd name="connsiteX12" fmla="*/ 0 w 8389145"/>
                <a:gd name="connsiteY12" fmla="*/ 903243 h 1787857"/>
                <a:gd name="connsiteX13" fmla="*/ 1048643 w 8389145"/>
                <a:gd name="connsiteY13" fmla="*/ 1143890 h 1787857"/>
                <a:gd name="connsiteX14" fmla="*/ 0 w 8389145"/>
                <a:gd name="connsiteY14" fmla="*/ 1787857 h 1787857"/>
                <a:gd name="connsiteX0" fmla="*/ 2357559 w 8389145"/>
                <a:gd name="connsiteY0" fmla="*/ 973021 h 1787857"/>
                <a:gd name="connsiteX1" fmla="*/ 2357559 w 8389145"/>
                <a:gd name="connsiteY1" fmla="*/ 1415328 h 1787857"/>
                <a:gd name="connsiteX2" fmla="*/ 1308916 w 8389145"/>
                <a:gd name="connsiteY2" fmla="*/ 1102764 h 1787857"/>
                <a:gd name="connsiteX3" fmla="*/ 7080229 w 8389145"/>
                <a:gd name="connsiteY3" fmla="*/ 1102764 h 1787857"/>
                <a:gd name="connsiteX4" fmla="*/ 6031586 w 8389145"/>
                <a:gd name="connsiteY4" fmla="*/ 1415328 h 1787857"/>
                <a:gd name="connsiteX5" fmla="*/ 6031586 w 8389145"/>
                <a:gd name="connsiteY5" fmla="*/ 973021 h 1787857"/>
                <a:gd name="connsiteX6" fmla="*/ 2357559 w 8389145"/>
                <a:gd name="connsiteY6" fmla="*/ 973021 h 1787857"/>
                <a:gd name="connsiteX0" fmla="*/ 0 w 8389145"/>
                <a:gd name="connsiteY0" fmla="*/ 1787857 h 1787857"/>
                <a:gd name="connsiteX1" fmla="*/ 1048643 w 8389145"/>
                <a:gd name="connsiteY1" fmla="*/ 1143890 h 1787857"/>
                <a:gd name="connsiteX2" fmla="*/ 0 w 8389145"/>
                <a:gd name="connsiteY2" fmla="*/ 903243 h 1787857"/>
                <a:gd name="connsiteX3" fmla="*/ 1308916 w 8389145"/>
                <a:gd name="connsiteY3" fmla="*/ 660457 h 1787857"/>
                <a:gd name="connsiteX4" fmla="*/ 1308916 w 8389145"/>
                <a:gd name="connsiteY4" fmla="*/ 218150 h 1787857"/>
                <a:gd name="connsiteX5" fmla="*/ 7080229 w 8389145"/>
                <a:gd name="connsiteY5" fmla="*/ 218150 h 1787857"/>
                <a:gd name="connsiteX6" fmla="*/ 7080229 w 8389145"/>
                <a:gd name="connsiteY6" fmla="*/ 660457 h 1787857"/>
                <a:gd name="connsiteX7" fmla="*/ 8389145 w 8389145"/>
                <a:gd name="connsiteY7" fmla="*/ 903243 h 1787857"/>
                <a:gd name="connsiteX8" fmla="*/ 7340502 w 8389145"/>
                <a:gd name="connsiteY8" fmla="*/ 1143890 h 1787857"/>
                <a:gd name="connsiteX9" fmla="*/ 8389145 w 8389145"/>
                <a:gd name="connsiteY9" fmla="*/ 1787857 h 1787857"/>
                <a:gd name="connsiteX10" fmla="*/ 6031586 w 8389145"/>
                <a:gd name="connsiteY10" fmla="*/ 1415328 h 1787857"/>
                <a:gd name="connsiteX11" fmla="*/ 7080229 w 8389145"/>
                <a:gd name="connsiteY11" fmla="*/ 1102764 h 1787857"/>
                <a:gd name="connsiteX12" fmla="*/ 1308916 w 8389145"/>
                <a:gd name="connsiteY12" fmla="*/ 1102764 h 1787857"/>
                <a:gd name="connsiteX13" fmla="*/ 2357559 w 8389145"/>
                <a:gd name="connsiteY13" fmla="*/ 1415328 h 1787857"/>
                <a:gd name="connsiteX14" fmla="*/ 0 w 8389145"/>
                <a:gd name="connsiteY14" fmla="*/ 1787857 h 1787857"/>
                <a:gd name="connsiteX15" fmla="*/ 1308916 w 8389145"/>
                <a:gd name="connsiteY15" fmla="*/ 1102764 h 1787857"/>
                <a:gd name="connsiteX16" fmla="*/ 1308916 w 8389145"/>
                <a:gd name="connsiteY16" fmla="*/ 660457 h 1787857"/>
                <a:gd name="connsiteX17" fmla="*/ 7080229 w 8389145"/>
                <a:gd name="connsiteY17" fmla="*/ 660457 h 1787857"/>
                <a:gd name="connsiteX18" fmla="*/ 7080229 w 8389145"/>
                <a:gd name="connsiteY18" fmla="*/ 1102764 h 1787857"/>
                <a:gd name="connsiteX19" fmla="*/ 2357559 w 8389145"/>
                <a:gd name="connsiteY19" fmla="*/ 973021 h 1787857"/>
                <a:gd name="connsiteX20" fmla="*/ 2357559 w 8389145"/>
                <a:gd name="connsiteY20" fmla="*/ 1415328 h 1787857"/>
                <a:gd name="connsiteX21" fmla="*/ 6031586 w 8389145"/>
                <a:gd name="connsiteY21" fmla="*/ 1415328 h 1787857"/>
                <a:gd name="connsiteX22" fmla="*/ 6031586 w 8389145"/>
                <a:gd name="connsiteY22" fmla="*/ 973021 h 1787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389145" h="1787857" stroke="0" extrusionOk="0">
                  <a:moveTo>
                    <a:pt x="0" y="1787857"/>
                  </a:moveTo>
                  <a:cubicBezTo>
                    <a:pt x="856975" y="1621385"/>
                    <a:pt x="1519870" y="1514070"/>
                    <a:pt x="2357559" y="1415328"/>
                  </a:cubicBezTo>
                  <a:cubicBezTo>
                    <a:pt x="1852929" y="1362491"/>
                    <a:pt x="1449125" y="1066209"/>
                    <a:pt x="1308916" y="1102764"/>
                  </a:cubicBezTo>
                  <a:cubicBezTo>
                    <a:pt x="2915686" y="904191"/>
                    <a:pt x="5308317" y="889060"/>
                    <a:pt x="7080229" y="1102764"/>
                  </a:cubicBezTo>
                  <a:cubicBezTo>
                    <a:pt x="6963932" y="1171966"/>
                    <a:pt x="6425582" y="1270875"/>
                    <a:pt x="6031586" y="1415328"/>
                  </a:cubicBezTo>
                  <a:cubicBezTo>
                    <a:pt x="6919346" y="1450118"/>
                    <a:pt x="7571597" y="1668851"/>
                    <a:pt x="8389145" y="1787857"/>
                  </a:cubicBezTo>
                  <a:cubicBezTo>
                    <a:pt x="8188162" y="1639524"/>
                    <a:pt x="7682036" y="1432701"/>
                    <a:pt x="7340502" y="1143890"/>
                  </a:cubicBezTo>
                  <a:cubicBezTo>
                    <a:pt x="7715356" y="1126144"/>
                    <a:pt x="7921286" y="955645"/>
                    <a:pt x="8389145" y="903243"/>
                  </a:cubicBezTo>
                  <a:cubicBezTo>
                    <a:pt x="7994446" y="766358"/>
                    <a:pt x="7548857" y="746279"/>
                    <a:pt x="7080229" y="660457"/>
                  </a:cubicBezTo>
                  <a:cubicBezTo>
                    <a:pt x="7067577" y="586022"/>
                    <a:pt x="7075086" y="356882"/>
                    <a:pt x="7080229" y="218150"/>
                  </a:cubicBezTo>
                  <a:cubicBezTo>
                    <a:pt x="5077228" y="-312174"/>
                    <a:pt x="3076593" y="41180"/>
                    <a:pt x="1308916" y="218150"/>
                  </a:cubicBezTo>
                  <a:cubicBezTo>
                    <a:pt x="1340707" y="283081"/>
                    <a:pt x="1304333" y="519153"/>
                    <a:pt x="1308916" y="660457"/>
                  </a:cubicBezTo>
                  <a:cubicBezTo>
                    <a:pt x="893208" y="730053"/>
                    <a:pt x="464799" y="807364"/>
                    <a:pt x="0" y="903243"/>
                  </a:cubicBezTo>
                  <a:cubicBezTo>
                    <a:pt x="478225" y="933405"/>
                    <a:pt x="505234" y="1115155"/>
                    <a:pt x="1048643" y="1143890"/>
                  </a:cubicBezTo>
                  <a:cubicBezTo>
                    <a:pt x="853277" y="1160099"/>
                    <a:pt x="247462" y="1741697"/>
                    <a:pt x="0" y="1787857"/>
                  </a:cubicBezTo>
                  <a:close/>
                </a:path>
                <a:path w="8389145" h="1787857" fill="darkenLess" stroke="0" extrusionOk="0">
                  <a:moveTo>
                    <a:pt x="2357559" y="973021"/>
                  </a:moveTo>
                  <a:cubicBezTo>
                    <a:pt x="2384570" y="1068142"/>
                    <a:pt x="2381899" y="1276556"/>
                    <a:pt x="2357559" y="1415328"/>
                  </a:cubicBezTo>
                  <a:cubicBezTo>
                    <a:pt x="1945635" y="1279139"/>
                    <a:pt x="1842269" y="1169916"/>
                    <a:pt x="1308916" y="1102764"/>
                  </a:cubicBezTo>
                  <a:cubicBezTo>
                    <a:pt x="3449220" y="807373"/>
                    <a:pt x="5158329" y="784139"/>
                    <a:pt x="7080229" y="1102764"/>
                  </a:cubicBezTo>
                  <a:cubicBezTo>
                    <a:pt x="6590139" y="1219365"/>
                    <a:pt x="6441716" y="1255175"/>
                    <a:pt x="6031586" y="1415328"/>
                  </a:cubicBezTo>
                  <a:cubicBezTo>
                    <a:pt x="6033284" y="1327517"/>
                    <a:pt x="5997161" y="1174213"/>
                    <a:pt x="6031586" y="973021"/>
                  </a:cubicBezTo>
                  <a:cubicBezTo>
                    <a:pt x="4589889" y="821545"/>
                    <a:pt x="3514700" y="855922"/>
                    <a:pt x="2357559" y="973021"/>
                  </a:cubicBezTo>
                  <a:close/>
                </a:path>
                <a:path w="8389145" h="1787857" fill="none" extrusionOk="0">
                  <a:moveTo>
                    <a:pt x="0" y="1787857"/>
                  </a:moveTo>
                  <a:cubicBezTo>
                    <a:pt x="387176" y="1531236"/>
                    <a:pt x="815666" y="1356958"/>
                    <a:pt x="1048643" y="1143890"/>
                  </a:cubicBezTo>
                  <a:cubicBezTo>
                    <a:pt x="855798" y="1093150"/>
                    <a:pt x="274396" y="985993"/>
                    <a:pt x="0" y="903243"/>
                  </a:cubicBezTo>
                  <a:cubicBezTo>
                    <a:pt x="407116" y="800502"/>
                    <a:pt x="878278" y="733780"/>
                    <a:pt x="1308916" y="660457"/>
                  </a:cubicBezTo>
                  <a:cubicBezTo>
                    <a:pt x="1300038" y="527258"/>
                    <a:pt x="1333490" y="434005"/>
                    <a:pt x="1308916" y="218150"/>
                  </a:cubicBezTo>
                  <a:cubicBezTo>
                    <a:pt x="2914754" y="-186169"/>
                    <a:pt x="5098807" y="22627"/>
                    <a:pt x="7080229" y="218150"/>
                  </a:cubicBezTo>
                  <a:cubicBezTo>
                    <a:pt x="7110990" y="358019"/>
                    <a:pt x="7100062" y="521917"/>
                    <a:pt x="7080229" y="660457"/>
                  </a:cubicBezTo>
                  <a:cubicBezTo>
                    <a:pt x="7501593" y="675312"/>
                    <a:pt x="7975278" y="766750"/>
                    <a:pt x="8389145" y="903243"/>
                  </a:cubicBezTo>
                  <a:cubicBezTo>
                    <a:pt x="7997174" y="965658"/>
                    <a:pt x="7663398" y="1002543"/>
                    <a:pt x="7340502" y="1143890"/>
                  </a:cubicBezTo>
                  <a:cubicBezTo>
                    <a:pt x="7815071" y="1460440"/>
                    <a:pt x="7961532" y="1511811"/>
                    <a:pt x="8389145" y="1787857"/>
                  </a:cubicBezTo>
                  <a:cubicBezTo>
                    <a:pt x="7635392" y="1510208"/>
                    <a:pt x="6852101" y="1600640"/>
                    <a:pt x="6031586" y="1415328"/>
                  </a:cubicBezTo>
                  <a:cubicBezTo>
                    <a:pt x="6186875" y="1437923"/>
                    <a:pt x="6607256" y="1223617"/>
                    <a:pt x="7080229" y="1102764"/>
                  </a:cubicBezTo>
                  <a:cubicBezTo>
                    <a:pt x="5053883" y="1159196"/>
                    <a:pt x="3040390" y="800609"/>
                    <a:pt x="1308916" y="1102764"/>
                  </a:cubicBezTo>
                  <a:cubicBezTo>
                    <a:pt x="1689278" y="1241786"/>
                    <a:pt x="2173496" y="1316887"/>
                    <a:pt x="2357559" y="1415328"/>
                  </a:cubicBezTo>
                  <a:cubicBezTo>
                    <a:pt x="1574822" y="1454173"/>
                    <a:pt x="685720" y="1608780"/>
                    <a:pt x="0" y="1787857"/>
                  </a:cubicBezTo>
                  <a:close/>
                  <a:moveTo>
                    <a:pt x="1308916" y="1102764"/>
                  </a:moveTo>
                  <a:cubicBezTo>
                    <a:pt x="1315210" y="1001018"/>
                    <a:pt x="1288025" y="733520"/>
                    <a:pt x="1308916" y="660457"/>
                  </a:cubicBezTo>
                  <a:moveTo>
                    <a:pt x="7080229" y="660457"/>
                  </a:moveTo>
                  <a:cubicBezTo>
                    <a:pt x="7086296" y="749970"/>
                    <a:pt x="7041767" y="1037227"/>
                    <a:pt x="7080229" y="1102764"/>
                  </a:cubicBezTo>
                  <a:moveTo>
                    <a:pt x="2357559" y="973021"/>
                  </a:moveTo>
                  <a:cubicBezTo>
                    <a:pt x="2374199" y="1026483"/>
                    <a:pt x="2373587" y="1234174"/>
                    <a:pt x="2357559" y="1415328"/>
                  </a:cubicBezTo>
                  <a:moveTo>
                    <a:pt x="6031586" y="1415328"/>
                  </a:moveTo>
                  <a:cubicBezTo>
                    <a:pt x="6005691" y="1261906"/>
                    <a:pt x="6046384" y="1126685"/>
                    <a:pt x="6031586" y="973021"/>
                  </a:cubicBezTo>
                </a:path>
                <a:path w="8389145" h="1787857" fill="none" stroke="0" extrusionOk="0">
                  <a:moveTo>
                    <a:pt x="0" y="1787857"/>
                  </a:moveTo>
                  <a:cubicBezTo>
                    <a:pt x="347599" y="1465797"/>
                    <a:pt x="836151" y="1174993"/>
                    <a:pt x="1048643" y="1143890"/>
                  </a:cubicBezTo>
                  <a:cubicBezTo>
                    <a:pt x="845103" y="1193671"/>
                    <a:pt x="416812" y="946378"/>
                    <a:pt x="0" y="903243"/>
                  </a:cubicBezTo>
                  <a:cubicBezTo>
                    <a:pt x="474569" y="744630"/>
                    <a:pt x="876505" y="758780"/>
                    <a:pt x="1308916" y="660457"/>
                  </a:cubicBezTo>
                  <a:cubicBezTo>
                    <a:pt x="1322975" y="444892"/>
                    <a:pt x="1285096" y="301474"/>
                    <a:pt x="1308916" y="218150"/>
                  </a:cubicBezTo>
                  <a:cubicBezTo>
                    <a:pt x="3364886" y="70481"/>
                    <a:pt x="5042197" y="228172"/>
                    <a:pt x="7080229" y="218150"/>
                  </a:cubicBezTo>
                  <a:cubicBezTo>
                    <a:pt x="7072581" y="401490"/>
                    <a:pt x="7075975" y="463143"/>
                    <a:pt x="7080229" y="660457"/>
                  </a:cubicBezTo>
                  <a:cubicBezTo>
                    <a:pt x="7486893" y="699411"/>
                    <a:pt x="7940536" y="800488"/>
                    <a:pt x="8389145" y="903243"/>
                  </a:cubicBezTo>
                  <a:cubicBezTo>
                    <a:pt x="7957830" y="937096"/>
                    <a:pt x="7703092" y="1037983"/>
                    <a:pt x="7340502" y="1143890"/>
                  </a:cubicBezTo>
                  <a:cubicBezTo>
                    <a:pt x="7837901" y="1501922"/>
                    <a:pt x="7852314" y="1539839"/>
                    <a:pt x="8389145" y="1787857"/>
                  </a:cubicBezTo>
                  <a:cubicBezTo>
                    <a:pt x="7616854" y="1602004"/>
                    <a:pt x="6803044" y="1536510"/>
                    <a:pt x="6031586" y="1415328"/>
                  </a:cubicBezTo>
                  <a:cubicBezTo>
                    <a:pt x="6434465" y="1376648"/>
                    <a:pt x="6931596" y="1083643"/>
                    <a:pt x="7080229" y="1102764"/>
                  </a:cubicBezTo>
                  <a:cubicBezTo>
                    <a:pt x="5139399" y="1067673"/>
                    <a:pt x="3123220" y="640776"/>
                    <a:pt x="1308916" y="1102764"/>
                  </a:cubicBezTo>
                  <a:cubicBezTo>
                    <a:pt x="1516241" y="1262415"/>
                    <a:pt x="1971447" y="1305939"/>
                    <a:pt x="2357559" y="1415328"/>
                  </a:cubicBezTo>
                  <a:cubicBezTo>
                    <a:pt x="1565527" y="1515472"/>
                    <a:pt x="814505" y="1589341"/>
                    <a:pt x="0" y="1787857"/>
                  </a:cubicBezTo>
                  <a:close/>
                  <a:moveTo>
                    <a:pt x="1308916" y="1102764"/>
                  </a:moveTo>
                  <a:cubicBezTo>
                    <a:pt x="1336864" y="908709"/>
                    <a:pt x="1318937" y="804712"/>
                    <a:pt x="1308916" y="660457"/>
                  </a:cubicBezTo>
                  <a:moveTo>
                    <a:pt x="7080229" y="660457"/>
                  </a:moveTo>
                  <a:cubicBezTo>
                    <a:pt x="7078896" y="747844"/>
                    <a:pt x="7067978" y="989249"/>
                    <a:pt x="7080229" y="1102764"/>
                  </a:cubicBezTo>
                  <a:moveTo>
                    <a:pt x="2357559" y="973021"/>
                  </a:moveTo>
                  <a:cubicBezTo>
                    <a:pt x="2350448" y="1050109"/>
                    <a:pt x="2365311" y="1366128"/>
                    <a:pt x="2357559" y="1415328"/>
                  </a:cubicBezTo>
                  <a:moveTo>
                    <a:pt x="6031586" y="1415328"/>
                  </a:moveTo>
                  <a:cubicBezTo>
                    <a:pt x="6029297" y="1253337"/>
                    <a:pt x="6050988" y="1104700"/>
                    <a:pt x="6031586" y="973021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40261800">
                    <a:prstGeom prst="ellipseRibbon2">
                      <a:avLst>
                        <a:gd name="adj1" fmla="val 50521"/>
                        <a:gd name="adj2" fmla="val 68795"/>
                        <a:gd name="adj3" fmla="val 125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363373AF-2D39-EC1C-4132-BE126C9D436C}"/>
                </a:ext>
              </a:extLst>
            </p:cNvPr>
            <p:cNvSpPr txBox="1"/>
            <p:nvPr/>
          </p:nvSpPr>
          <p:spPr>
            <a:xfrm>
              <a:off x="3264691" y="910156"/>
              <a:ext cx="9465468" cy="938719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>
                  <a:gd name="adj" fmla="val 10536901"/>
                </a:avLst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>
                  <a:ln w="12700">
                    <a:noFill/>
                  </a:ln>
                  <a:solidFill>
                    <a:srgbClr val="C71A29"/>
                  </a:solidFill>
                  <a:latin typeface="UTM Edwardian" panose="02040603050506020204" pitchFamily="18" charset="0"/>
                  <a:ea typeface="微软雅黑" panose="020B0503020204020204" pitchFamily="34" charset="-122"/>
                </a:rPr>
                <a:t>Thứ … ngày … tháng … năm …</a:t>
              </a:r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F1E8EFFA-FCF9-AEB3-6446-8FD79D5CBD9E}"/>
              </a:ext>
            </a:extLst>
          </p:cNvPr>
          <p:cNvSpPr txBox="1"/>
          <p:nvPr/>
        </p:nvSpPr>
        <p:spPr>
          <a:xfrm>
            <a:off x="2568221" y="969467"/>
            <a:ext cx="3908524" cy="140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 err="1">
                <a:ln w="28575">
                  <a:solidFill>
                    <a:srgbClr val="C71A29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Tiếng</a:t>
            </a:r>
            <a:r>
              <a:rPr lang="en-US" sz="7000" b="1" dirty="0">
                <a:ln w="28575">
                  <a:solidFill>
                    <a:srgbClr val="C71A29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 </a:t>
            </a:r>
            <a:r>
              <a:rPr lang="en-US" sz="7000" b="1" dirty="0" err="1">
                <a:ln w="28575">
                  <a:solidFill>
                    <a:srgbClr val="C71A29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Việt</a:t>
            </a:r>
            <a:endParaRPr lang="en-US" sz="7000" b="1" dirty="0">
              <a:ln w="28575">
                <a:solidFill>
                  <a:srgbClr val="C71A29"/>
                </a:solidFill>
                <a:prstDash val="solid"/>
              </a:ln>
              <a:solidFill>
                <a:srgbClr val="FA96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Hoa Nho LNTH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1ED97-11C5-1E02-DFC7-485A0A10B025}"/>
              </a:ext>
            </a:extLst>
          </p:cNvPr>
          <p:cNvSpPr txBox="1"/>
          <p:nvPr/>
        </p:nvSpPr>
        <p:spPr>
          <a:xfrm>
            <a:off x="1143075" y="2710556"/>
            <a:ext cx="6371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rgbClr val="D05F12"/>
                  </a:solidFill>
                  <a:prstDash val="solid"/>
                </a:ln>
                <a:solidFill>
                  <a:srgbClr val="F5B68B"/>
                </a:solidFill>
                <a:latin typeface="SVN-Apple" panose="02040603050506020204" pitchFamily="18" charset="0"/>
              </a:rPr>
              <a:t>Luyện</a:t>
            </a:r>
            <a:r>
              <a:rPr lang="en-US" sz="6600" b="1" dirty="0">
                <a:ln w="22225">
                  <a:solidFill>
                    <a:srgbClr val="D05F12"/>
                  </a:solidFill>
                  <a:prstDash val="solid"/>
                </a:ln>
                <a:solidFill>
                  <a:srgbClr val="F5B68B"/>
                </a:solidFill>
                <a:latin typeface="SVN-Apple" panose="020406030505060202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rgbClr val="D05F12"/>
                  </a:solidFill>
                  <a:prstDash val="solid"/>
                </a:ln>
                <a:solidFill>
                  <a:srgbClr val="F5B68B"/>
                </a:solidFill>
                <a:latin typeface="SVN-Apple" panose="02040603050506020204" pitchFamily="18" charset="0"/>
              </a:rPr>
              <a:t>từ</a:t>
            </a:r>
            <a:r>
              <a:rPr lang="en-US" sz="6600" b="1" dirty="0">
                <a:ln w="22225">
                  <a:solidFill>
                    <a:srgbClr val="D05F12"/>
                  </a:solidFill>
                  <a:prstDash val="solid"/>
                </a:ln>
                <a:solidFill>
                  <a:srgbClr val="F5B68B"/>
                </a:solidFill>
                <a:latin typeface="SVN-Apple" panose="020406030505060202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rgbClr val="D05F12"/>
                  </a:solidFill>
                  <a:prstDash val="solid"/>
                </a:ln>
                <a:solidFill>
                  <a:srgbClr val="F5B68B"/>
                </a:solidFill>
                <a:latin typeface="SVN-Apple" panose="02040603050506020204" pitchFamily="18" charset="0"/>
              </a:rPr>
              <a:t>và</a:t>
            </a:r>
            <a:r>
              <a:rPr lang="en-US" sz="6600" b="1" dirty="0">
                <a:ln w="22225">
                  <a:solidFill>
                    <a:srgbClr val="D05F12"/>
                  </a:solidFill>
                  <a:prstDash val="solid"/>
                </a:ln>
                <a:solidFill>
                  <a:srgbClr val="F5B68B"/>
                </a:solidFill>
                <a:latin typeface="SVN-Apple" panose="020406030505060202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rgbClr val="D05F12"/>
                  </a:solidFill>
                  <a:prstDash val="solid"/>
                </a:ln>
                <a:solidFill>
                  <a:srgbClr val="F5B68B"/>
                </a:solidFill>
                <a:latin typeface="SVN-Apple" panose="02040603050506020204" pitchFamily="18" charset="0"/>
              </a:rPr>
              <a:t>câu</a:t>
            </a:r>
            <a:r>
              <a:rPr lang="en-US" sz="6600" b="1" dirty="0">
                <a:ln w="22225">
                  <a:solidFill>
                    <a:srgbClr val="D05F12"/>
                  </a:solidFill>
                  <a:prstDash val="solid"/>
                </a:ln>
                <a:solidFill>
                  <a:srgbClr val="F5B68B"/>
                </a:solidFill>
                <a:latin typeface="SVN-Apple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7875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8" grpId="0"/>
      <p:bldP spid="8" grpId="1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366D12C7-9AB2-FB80-5C12-0ADCD0869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FC817D-A8B5-62C4-4E4D-E97EA8E43CDF}"/>
              </a:ext>
            </a:extLst>
          </p:cNvPr>
          <p:cNvSpPr/>
          <p:nvPr/>
        </p:nvSpPr>
        <p:spPr>
          <a:xfrm>
            <a:off x="457200" y="381000"/>
            <a:ext cx="11277600" cy="603250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28575"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7C6E87-AE67-8B74-6151-6C4504ACA066}"/>
              </a:ext>
            </a:extLst>
          </p:cNvPr>
          <p:cNvSpPr/>
          <p:nvPr/>
        </p:nvSpPr>
        <p:spPr>
          <a:xfrm>
            <a:off x="3981450" y="1526868"/>
            <a:ext cx="7315200" cy="2397432"/>
          </a:xfrm>
          <a:prstGeom prst="roundRect">
            <a:avLst/>
          </a:prstGeom>
          <a:solidFill>
            <a:srgbClr val="BDEEFF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chemeClr val="tx1"/>
                </a:solidFill>
              </a:rPr>
              <a:t>Dấu ngoặc đơn dùng để đánh dấu phần chú thích.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F7E3527A-F72A-97E4-E526-E58D4CC26EAE}"/>
              </a:ext>
            </a:extLst>
          </p:cNvPr>
          <p:cNvSpPr/>
          <p:nvPr/>
        </p:nvSpPr>
        <p:spPr>
          <a:xfrm>
            <a:off x="-551616" y="1178880"/>
            <a:ext cx="5541883" cy="5490839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78FD2-F662-A89D-7C6B-17DCAF0C2A7C}"/>
              </a:ext>
            </a:extLst>
          </p:cNvPr>
          <p:cNvSpPr txBox="1"/>
          <p:nvPr/>
        </p:nvSpPr>
        <p:spPr>
          <a:xfrm>
            <a:off x="2498993" y="1386790"/>
            <a:ext cx="71940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8800">
                <a:solidFill>
                  <a:prstClr val="white"/>
                </a:solidFill>
                <a:latin typeface="UTM Flamenco" panose="02040603050506020204" pitchFamily="18" charset="0"/>
              </a:rPr>
              <a:t>Luyện tập.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menc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052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202DDE6-3C43-05C4-911D-2410184A9D6F}"/>
              </a:ext>
            </a:extLst>
          </p:cNvPr>
          <p:cNvGrpSpPr/>
          <p:nvPr/>
        </p:nvGrpSpPr>
        <p:grpSpPr>
          <a:xfrm>
            <a:off x="-764270" y="0"/>
            <a:ext cx="12956270" cy="7253789"/>
            <a:chOff x="-764270" y="0"/>
            <a:chExt cx="12956270" cy="7253789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0D8308D0-400C-1FFE-4BD5-48D314A0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595910C-3405-1DEB-600C-22C29B00B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67" b="93704" l="12083" r="73750">
                          <a14:foregroundMark x1="28333" y1="18241" x2="21354" y2="17222"/>
                          <a14:foregroundMark x1="17031" y1="17500" x2="20938" y2="18056"/>
                          <a14:foregroundMark x1="32344" y1="18611" x2="37865" y2="18611"/>
                          <a14:foregroundMark x1="37865" y1="18611" x2="40208" y2="19259"/>
                          <a14:foregroundMark x1="32552" y1="17037" x2="32552" y2="17037"/>
                          <a14:foregroundMark x1="15990" y1="16481" x2="15990" y2="16481"/>
                          <a14:foregroundMark x1="13333" y1="89537" x2="13333" y2="89537"/>
                          <a14:foregroundMark x1="13646" y1="91296" x2="13646" y2="91296"/>
                          <a14:foregroundMark x1="72448" y1="61667" x2="72448" y2="61667"/>
                          <a14:foregroundMark x1="67708" y1="93704" x2="67708" y2="93704"/>
                          <a14:foregroundMark x1="73073" y1="62870" x2="73073" y2="62870"/>
                          <a14:foregroundMark x1="32240" y1="16019" x2="32240" y2="16019"/>
                          <a14:foregroundMark x1="15469" y1="14259" x2="15469" y2="14259"/>
                          <a14:foregroundMark x1="12083" y1="89074" x2="12083" y2="89074"/>
                          <a14:backgroundMark x1="37604" y1="61667" x2="39948" y2="66852"/>
                          <a14:backgroundMark x1="39427" y1="35926" x2="43438" y2="45556"/>
                          <a14:backgroundMark x1="33021" y1="66852" x2="40417" y2="73333"/>
                          <a14:backgroundMark x1="32240" y1="48889" x2="32240" y2="53704"/>
                          <a14:backgroundMark x1="32135" y1="27222" x2="32135" y2="27222"/>
                          <a14:backgroundMark x1="32344" y1="24630" x2="32708" y2="31019"/>
                          <a14:backgroundMark x1="46563" y1="27037" x2="46458" y2="303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" t="8410" r="18309" b="1846"/>
            <a:stretch/>
          </p:blipFill>
          <p:spPr>
            <a:xfrm>
              <a:off x="-764270" y="1910691"/>
              <a:ext cx="8133722" cy="5343098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9DC9C-EA0A-BF76-1905-2F3C341BE66A}"/>
              </a:ext>
            </a:extLst>
          </p:cNvPr>
          <p:cNvSpPr/>
          <p:nvPr/>
        </p:nvSpPr>
        <p:spPr>
          <a:xfrm>
            <a:off x="361950" y="452044"/>
            <a:ext cx="11449050" cy="6203800"/>
          </a:xfrm>
          <a:prstGeom prst="roundRect">
            <a:avLst>
              <a:gd name="adj" fmla="val 1359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18FD4-021E-76C0-8027-6D98BA35CBF0}"/>
              </a:ext>
            </a:extLst>
          </p:cNvPr>
          <p:cNvSpPr txBox="1"/>
          <p:nvPr/>
        </p:nvSpPr>
        <p:spPr>
          <a:xfrm>
            <a:off x="762000" y="654201"/>
            <a:ext cx="107061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</a:t>
            </a:r>
            <a:r>
              <a:rPr kumimoji="0" lang="en-US" sz="32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Có thể đặt dấu ngoặc đơn vào những vị trí nào trong các câu dưới đây?</a:t>
            </a:r>
            <a:endParaRPr kumimoji="0" lang="en-US" sz="3200" b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algn="just"/>
            <a:r>
              <a:rPr lang="en-US" sz="3200">
                <a:solidFill>
                  <a:srgbClr val="FF0000"/>
                </a:solidFill>
              </a:rPr>
              <a:t>a. </a:t>
            </a:r>
            <a:r>
              <a:rPr lang="vi-VN" sz="3200">
                <a:solidFill>
                  <a:sysClr val="windowText" lastClr="000000"/>
                </a:solidFill>
              </a:rPr>
              <a:t>Chim sâu còn gọi là chích bông xuất hiện nhiều vào mùa lúa chín. Đây</a:t>
            </a:r>
            <a:r>
              <a:rPr lang="en-US" sz="3200">
                <a:solidFill>
                  <a:sysClr val="windowText" lastClr="000000"/>
                </a:solidFill>
              </a:rPr>
              <a:t> </a:t>
            </a:r>
            <a:r>
              <a:rPr lang="vi-VN" sz="3200">
                <a:solidFill>
                  <a:sysClr val="windowText" lastClr="000000"/>
                </a:solidFill>
              </a:rPr>
              <a:t>là loài chim có ích cho nhà nông vì thức ăn chính của chúng là sâu.</a:t>
            </a:r>
          </a:p>
          <a:p>
            <a:pPr lvl="0" algn="just"/>
            <a:r>
              <a:rPr lang="vi-VN" sz="3200">
                <a:solidFill>
                  <a:srgbClr val="FF0000"/>
                </a:solidFill>
              </a:rPr>
              <a:t>b.</a:t>
            </a:r>
            <a:r>
              <a:rPr lang="vi-VN" sz="3200">
                <a:solidFill>
                  <a:sysClr val="windowText" lastClr="000000"/>
                </a:solidFill>
              </a:rPr>
              <a:t> Khẩu phần ăn của cú tuyết Bắc Cực chủ yếu là những con chuột Lơ-min một loại động vật gặm nhấm nhỏ sống ở vùng khí hậu lạnh giá.</a:t>
            </a:r>
          </a:p>
          <a:p>
            <a:pPr lvl="0" algn="just"/>
            <a:r>
              <a:rPr lang="vi-VN" sz="3200">
                <a:solidFill>
                  <a:srgbClr val="FF0000"/>
                </a:solidFill>
              </a:rPr>
              <a:t>c. </a:t>
            </a:r>
            <a:r>
              <a:rPr lang="vi-VN" sz="3200">
                <a:solidFill>
                  <a:sysClr val="windowText" lastClr="000000"/>
                </a:solidFill>
              </a:rPr>
              <a:t>Cây bao báp hình ấm trà được xem là một nét đặc trưng của xứ sở Ma-đa-ga-xca một đảo quốc nằm trên Ấn Độ Dương. Chúng có thể sống trên một ngàn năm tuổi.</a:t>
            </a:r>
          </a:p>
        </p:txBody>
      </p:sp>
    </p:spTree>
    <p:extLst>
      <p:ext uri="{BB962C8B-B14F-4D97-AF65-F5344CB8AC3E}">
        <p14:creationId xmlns:p14="http://schemas.microsoft.com/office/powerpoint/2010/main" val="403730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village&#10;&#10;Description automatically generated">
            <a:extLst>
              <a:ext uri="{FF2B5EF4-FFF2-40B4-BE49-F238E27FC236}">
                <a16:creationId xmlns:a16="http://schemas.microsoft.com/office/drawing/2014/main" id="{3587033C-3BD4-A21F-6A95-A41E205FBFB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525"/>
            <a:ext cx="12192000" cy="812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15F70F-BF6B-3199-8EEB-8FA201DC7735}"/>
              </a:ext>
            </a:extLst>
          </p:cNvPr>
          <p:cNvSpPr/>
          <p:nvPr/>
        </p:nvSpPr>
        <p:spPr>
          <a:xfrm>
            <a:off x="1405889" y="102476"/>
            <a:ext cx="9612631" cy="2828012"/>
          </a:xfrm>
          <a:custGeom>
            <a:avLst/>
            <a:gdLst>
              <a:gd name="connsiteX0" fmla="*/ 0 w 9612631"/>
              <a:gd name="connsiteY0" fmla="*/ 471345 h 2828012"/>
              <a:gd name="connsiteX1" fmla="*/ 471345 w 9612631"/>
              <a:gd name="connsiteY1" fmla="*/ 0 h 2828012"/>
              <a:gd name="connsiteX2" fmla="*/ 9141286 w 9612631"/>
              <a:gd name="connsiteY2" fmla="*/ 0 h 2828012"/>
              <a:gd name="connsiteX3" fmla="*/ 9612631 w 9612631"/>
              <a:gd name="connsiteY3" fmla="*/ 471345 h 2828012"/>
              <a:gd name="connsiteX4" fmla="*/ 9612631 w 9612631"/>
              <a:gd name="connsiteY4" fmla="*/ 2356667 h 2828012"/>
              <a:gd name="connsiteX5" fmla="*/ 9141286 w 9612631"/>
              <a:gd name="connsiteY5" fmla="*/ 2828012 h 2828012"/>
              <a:gd name="connsiteX6" fmla="*/ 471345 w 9612631"/>
              <a:gd name="connsiteY6" fmla="*/ 2828012 h 2828012"/>
              <a:gd name="connsiteX7" fmla="*/ 0 w 9612631"/>
              <a:gd name="connsiteY7" fmla="*/ 2356667 h 2828012"/>
              <a:gd name="connsiteX8" fmla="*/ 0 w 9612631"/>
              <a:gd name="connsiteY8" fmla="*/ 471345 h 282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12631" h="2828012" fill="none" extrusionOk="0">
                <a:moveTo>
                  <a:pt x="0" y="471345"/>
                </a:moveTo>
                <a:cubicBezTo>
                  <a:pt x="-19831" y="186215"/>
                  <a:pt x="173253" y="-11888"/>
                  <a:pt x="471345" y="0"/>
                </a:cubicBezTo>
                <a:cubicBezTo>
                  <a:pt x="1849462" y="118867"/>
                  <a:pt x="7388488" y="125888"/>
                  <a:pt x="9141286" y="0"/>
                </a:cubicBezTo>
                <a:cubicBezTo>
                  <a:pt x="9414570" y="-4642"/>
                  <a:pt x="9613297" y="202963"/>
                  <a:pt x="9612631" y="471345"/>
                </a:cubicBezTo>
                <a:cubicBezTo>
                  <a:pt x="9532746" y="1030545"/>
                  <a:pt x="9611078" y="2142168"/>
                  <a:pt x="9612631" y="2356667"/>
                </a:cubicBezTo>
                <a:cubicBezTo>
                  <a:pt x="9616193" y="2614833"/>
                  <a:pt x="9411360" y="2856393"/>
                  <a:pt x="9141286" y="2828012"/>
                </a:cubicBezTo>
                <a:cubicBezTo>
                  <a:pt x="6792181" y="2818625"/>
                  <a:pt x="2581168" y="2946410"/>
                  <a:pt x="471345" y="2828012"/>
                </a:cubicBezTo>
                <a:cubicBezTo>
                  <a:pt x="214189" y="2845773"/>
                  <a:pt x="10242" y="2665601"/>
                  <a:pt x="0" y="2356667"/>
                </a:cubicBezTo>
                <a:cubicBezTo>
                  <a:pt x="96440" y="1619954"/>
                  <a:pt x="104566" y="1071996"/>
                  <a:pt x="0" y="471345"/>
                </a:cubicBezTo>
                <a:close/>
              </a:path>
              <a:path w="9612631" h="2828012" stroke="0" extrusionOk="0">
                <a:moveTo>
                  <a:pt x="0" y="471345"/>
                </a:moveTo>
                <a:cubicBezTo>
                  <a:pt x="-47318" y="219874"/>
                  <a:pt x="224635" y="33829"/>
                  <a:pt x="471345" y="0"/>
                </a:cubicBezTo>
                <a:cubicBezTo>
                  <a:pt x="2703614" y="151908"/>
                  <a:pt x="5649878" y="-57707"/>
                  <a:pt x="9141286" y="0"/>
                </a:cubicBezTo>
                <a:cubicBezTo>
                  <a:pt x="9395488" y="33548"/>
                  <a:pt x="9614925" y="215492"/>
                  <a:pt x="9612631" y="471345"/>
                </a:cubicBezTo>
                <a:cubicBezTo>
                  <a:pt x="9642768" y="1273580"/>
                  <a:pt x="9604874" y="1986416"/>
                  <a:pt x="9612631" y="2356667"/>
                </a:cubicBezTo>
                <a:cubicBezTo>
                  <a:pt x="9615662" y="2611661"/>
                  <a:pt x="9400217" y="2822190"/>
                  <a:pt x="9141286" y="2828012"/>
                </a:cubicBezTo>
                <a:cubicBezTo>
                  <a:pt x="7487438" y="2811612"/>
                  <a:pt x="3101329" y="2779537"/>
                  <a:pt x="471345" y="2828012"/>
                </a:cubicBezTo>
                <a:cubicBezTo>
                  <a:pt x="204512" y="2810709"/>
                  <a:pt x="-16651" y="2632638"/>
                  <a:pt x="0" y="2356667"/>
                </a:cubicBezTo>
                <a:cubicBezTo>
                  <a:pt x="-136796" y="1633770"/>
                  <a:pt x="-7322" y="1297690"/>
                  <a:pt x="0" y="471345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38100">
            <a:solidFill>
              <a:srgbClr val="FFC000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390414685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>
              <a:schemeClr val="accent1"/>
            </a:glow>
            <a:reflection stA="0" endPos="48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30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B371C8-5082-833E-142A-BF014332B9DD}"/>
              </a:ext>
            </a:extLst>
          </p:cNvPr>
          <p:cNvSpPr/>
          <p:nvPr/>
        </p:nvSpPr>
        <p:spPr>
          <a:xfrm>
            <a:off x="2968380" y="499053"/>
            <a:ext cx="6255238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F664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T</a:t>
            </a:r>
            <a:r>
              <a:rPr kumimoji="0" lang="en-US" sz="76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8D69A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h</a:t>
            </a:r>
            <a:r>
              <a:rPr kumimoji="0" lang="en-US" sz="76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5B9BD5">
                    <a:lumMod val="60000"/>
                    <a:lumOff val="4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ả</a:t>
            </a:r>
            <a:r>
              <a:rPr kumimoji="0" lang="en-US" sz="76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8FF79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o</a:t>
            </a:r>
            <a:r>
              <a:rPr kumimoji="0" lang="en-US" sz="7600" b="1" i="0" u="none" strike="noStrike" kern="0" cap="none" spc="0" normalizeH="0" baseline="0" noProof="0" dirty="0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 </a:t>
            </a:r>
            <a:r>
              <a:rPr kumimoji="0" lang="en-US" sz="76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D9A5F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l</a:t>
            </a:r>
            <a:r>
              <a:rPr kumimoji="0" lang="en-US" sz="76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8FF79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u</a:t>
            </a:r>
            <a:r>
              <a:rPr kumimoji="0" lang="en-US" sz="76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9A1BC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ậ</a:t>
            </a:r>
            <a:r>
              <a:rPr kumimoji="0" lang="en-US" sz="76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8D69A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n</a:t>
            </a:r>
            <a:endParaRPr kumimoji="0" lang="en-US" sz="7600" b="1" i="0" u="none" strike="noStrike" kern="0" cap="none" spc="0" normalizeH="0" baseline="0" noProof="0" dirty="0">
              <a:ln w="28575">
                <a:solidFill>
                  <a:srgbClr val="4472C4"/>
                </a:solidFill>
                <a:prstDash val="solid"/>
              </a:ln>
              <a:solidFill>
                <a:srgbClr val="F8D69A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SVN-ARCO Typography" panose="020B0603050302020204" pitchFamily="34" charset="2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1" i="0" u="none" strike="noStrike" kern="0" cap="none" spc="0" normalizeH="0" baseline="0" noProof="0" dirty="0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 </a:t>
            </a:r>
            <a:r>
              <a:rPr kumimoji="0" lang="en-US" sz="76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8FF79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n</a:t>
            </a:r>
            <a:r>
              <a:rPr kumimoji="0" lang="en-US" sz="76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D9A5F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h</a:t>
            </a:r>
            <a:r>
              <a:rPr kumimoji="0" lang="en-US" sz="76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8D69A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ó</a:t>
            </a:r>
            <a:r>
              <a:rPr kumimoji="0" lang="en-US" sz="76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4F29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m</a:t>
            </a:r>
            <a:r>
              <a:rPr kumimoji="0" lang="en-US" sz="7600" b="1" i="0" u="none" strike="noStrike" kern="0" cap="none" spc="0" normalizeH="0" baseline="0" noProof="0" dirty="0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 </a:t>
            </a:r>
            <a:r>
              <a:rPr kumimoji="0" lang="en-US" sz="76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8D69A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đ</a:t>
            </a:r>
            <a:r>
              <a:rPr kumimoji="0" lang="en-US" sz="76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9DC3E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ô</a:t>
            </a:r>
            <a:r>
              <a:rPr kumimoji="0" lang="en-US" sz="76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8FF79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SVN-ARCO Typography" panose="020B0603050302020204" pitchFamily="34" charset="2"/>
                <a:ea typeface="+mn-ea"/>
                <a:cs typeface="+mn-cs"/>
              </a:rPr>
              <a:t>i</a:t>
            </a:r>
            <a:endParaRPr kumimoji="0" lang="en-US" sz="7600" b="1" i="0" u="none" strike="noStrike" kern="1200" cap="none" spc="0" normalizeH="0" baseline="0" noProof="0" dirty="0">
              <a:ln w="28575">
                <a:solidFill>
                  <a:srgbClr val="4472C4"/>
                </a:solidFill>
                <a:prstDash val="solid"/>
              </a:ln>
              <a:solidFill>
                <a:srgbClr val="8FF79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SVN-ARCO Typography" panose="020B0603050302020204" pitchFamily="34" charset="2"/>
              <a:ea typeface="+mn-ea"/>
              <a:cs typeface="+mn-cs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EB5A6BE-20A7-C027-F21A-39761B07FB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4134" y="3260993"/>
            <a:ext cx="6083732" cy="359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7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78FD2-F662-A89D-7C6B-17DCAF0C2A7C}"/>
              </a:ext>
            </a:extLst>
          </p:cNvPr>
          <p:cNvSpPr txBox="1"/>
          <p:nvPr/>
        </p:nvSpPr>
        <p:spPr>
          <a:xfrm>
            <a:off x="2498993" y="567640"/>
            <a:ext cx="719401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UTM Flamenco" panose="02040603050506020204" pitchFamily="18" charset="0"/>
              </a:rPr>
              <a:t>Chia </a:t>
            </a:r>
            <a:r>
              <a:rPr lang="en-US" sz="11500" dirty="0" err="1">
                <a:solidFill>
                  <a:schemeClr val="bg1"/>
                </a:solidFill>
                <a:latin typeface="UTM Flamenco" panose="02040603050506020204" pitchFamily="18" charset="0"/>
              </a:rPr>
              <a:t>sẻ</a:t>
            </a:r>
            <a:r>
              <a:rPr lang="en-US" sz="115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11500" dirty="0" err="1">
                <a:solidFill>
                  <a:schemeClr val="bg1"/>
                </a:solidFill>
                <a:latin typeface="UTM Flamenco" panose="02040603050506020204" pitchFamily="18" charset="0"/>
              </a:rPr>
              <a:t>trước</a:t>
            </a:r>
            <a:r>
              <a:rPr lang="en-US" sz="115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11500" dirty="0" err="1">
                <a:solidFill>
                  <a:schemeClr val="bg1"/>
                </a:solidFill>
                <a:latin typeface="UTM Flamenco" panose="02040603050506020204" pitchFamily="18" charset="0"/>
              </a:rPr>
              <a:t>lớp</a:t>
            </a:r>
            <a:endParaRPr lang="en-US" sz="11500" dirty="0">
              <a:solidFill>
                <a:schemeClr val="bg1"/>
              </a:solidFill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878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202DDE6-3C43-05C4-911D-2410184A9D6F}"/>
              </a:ext>
            </a:extLst>
          </p:cNvPr>
          <p:cNvGrpSpPr/>
          <p:nvPr/>
        </p:nvGrpSpPr>
        <p:grpSpPr>
          <a:xfrm>
            <a:off x="-764270" y="0"/>
            <a:ext cx="12956270" cy="7253789"/>
            <a:chOff x="-764270" y="0"/>
            <a:chExt cx="12956270" cy="7253789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0D8308D0-400C-1FFE-4BD5-48D314A0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595910C-3405-1DEB-600C-22C29B00B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67" b="93704" l="12083" r="73750">
                          <a14:foregroundMark x1="28333" y1="18241" x2="21354" y2="17222"/>
                          <a14:foregroundMark x1="17031" y1="17500" x2="20938" y2="18056"/>
                          <a14:foregroundMark x1="32344" y1="18611" x2="37865" y2="18611"/>
                          <a14:foregroundMark x1="37865" y1="18611" x2="40208" y2="19259"/>
                          <a14:foregroundMark x1="32552" y1="17037" x2="32552" y2="17037"/>
                          <a14:foregroundMark x1="15990" y1="16481" x2="15990" y2="16481"/>
                          <a14:foregroundMark x1="13333" y1="89537" x2="13333" y2="89537"/>
                          <a14:foregroundMark x1="13646" y1="91296" x2="13646" y2="91296"/>
                          <a14:foregroundMark x1="72448" y1="61667" x2="72448" y2="61667"/>
                          <a14:foregroundMark x1="67708" y1="93704" x2="67708" y2="93704"/>
                          <a14:foregroundMark x1="73073" y1="62870" x2="73073" y2="62870"/>
                          <a14:foregroundMark x1="32240" y1="16019" x2="32240" y2="16019"/>
                          <a14:foregroundMark x1="15469" y1="14259" x2="15469" y2="14259"/>
                          <a14:foregroundMark x1="12083" y1="89074" x2="12083" y2="89074"/>
                          <a14:backgroundMark x1="37604" y1="61667" x2="39948" y2="66852"/>
                          <a14:backgroundMark x1="39427" y1="35926" x2="43438" y2="45556"/>
                          <a14:backgroundMark x1="33021" y1="66852" x2="40417" y2="73333"/>
                          <a14:backgroundMark x1="32240" y1="48889" x2="32240" y2="53704"/>
                          <a14:backgroundMark x1="32135" y1="27222" x2="32135" y2="27222"/>
                          <a14:backgroundMark x1="32344" y1="24630" x2="32708" y2="31019"/>
                          <a14:backgroundMark x1="46563" y1="27037" x2="46458" y2="303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" t="8410" r="18309" b="1846"/>
            <a:stretch/>
          </p:blipFill>
          <p:spPr>
            <a:xfrm>
              <a:off x="-764270" y="1910691"/>
              <a:ext cx="8133722" cy="5343098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9DC9C-EA0A-BF76-1905-2F3C341BE66A}"/>
              </a:ext>
            </a:extLst>
          </p:cNvPr>
          <p:cNvSpPr/>
          <p:nvPr/>
        </p:nvSpPr>
        <p:spPr>
          <a:xfrm>
            <a:off x="361950" y="452044"/>
            <a:ext cx="11449050" cy="6203800"/>
          </a:xfrm>
          <a:prstGeom prst="roundRect">
            <a:avLst>
              <a:gd name="adj" fmla="val 1359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18FD4-021E-76C0-8027-6D98BA35CBF0}"/>
              </a:ext>
            </a:extLst>
          </p:cNvPr>
          <p:cNvSpPr txBox="1"/>
          <p:nvPr/>
        </p:nvSpPr>
        <p:spPr>
          <a:xfrm>
            <a:off x="742950" y="1305341"/>
            <a:ext cx="107061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Chim sâu còn gọi là chích bông xuất hiện nhiều vào mùa lúa chín. Đây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 loài chim có ích cho nhà nông vì thức ăn chính của chúng là sâu.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26410B-B7F5-AB1F-84EE-BF4FD736C3D8}"/>
              </a:ext>
            </a:extLst>
          </p:cNvPr>
          <p:cNvSpPr txBox="1"/>
          <p:nvPr/>
        </p:nvSpPr>
        <p:spPr>
          <a:xfrm>
            <a:off x="4570865" y="1305341"/>
            <a:ext cx="724013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còn gọi là chích bông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356909-2F5E-787E-5A48-2935CDB11D22}"/>
              </a:ext>
            </a:extLst>
          </p:cNvPr>
          <p:cNvSpPr txBox="1"/>
          <p:nvPr/>
        </p:nvSpPr>
        <p:spPr>
          <a:xfrm>
            <a:off x="1209368" y="1305341"/>
            <a:ext cx="336149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>
                <a:latin typeface="Arial" panose="020B0604020202020204" pitchFamily="34" charset="0"/>
              </a:rPr>
              <a:t>Chim sâu</a:t>
            </a:r>
            <a:endParaRPr kumimoji="0" lang="vi-VN" sz="5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67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202DDE6-3C43-05C4-911D-2410184A9D6F}"/>
              </a:ext>
            </a:extLst>
          </p:cNvPr>
          <p:cNvGrpSpPr/>
          <p:nvPr/>
        </p:nvGrpSpPr>
        <p:grpSpPr>
          <a:xfrm>
            <a:off x="-764270" y="0"/>
            <a:ext cx="12956270" cy="7253789"/>
            <a:chOff x="-764270" y="0"/>
            <a:chExt cx="12956270" cy="7253789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0D8308D0-400C-1FFE-4BD5-48D314A0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595910C-3405-1DEB-600C-22C29B00B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67" b="93704" l="12083" r="73750">
                          <a14:foregroundMark x1="28333" y1="18241" x2="21354" y2="17222"/>
                          <a14:foregroundMark x1="17031" y1="17500" x2="20938" y2="18056"/>
                          <a14:foregroundMark x1="32344" y1="18611" x2="37865" y2="18611"/>
                          <a14:foregroundMark x1="37865" y1="18611" x2="40208" y2="19259"/>
                          <a14:foregroundMark x1="32552" y1="17037" x2="32552" y2="17037"/>
                          <a14:foregroundMark x1="15990" y1="16481" x2="15990" y2="16481"/>
                          <a14:foregroundMark x1="13333" y1="89537" x2="13333" y2="89537"/>
                          <a14:foregroundMark x1="13646" y1="91296" x2="13646" y2="91296"/>
                          <a14:foregroundMark x1="72448" y1="61667" x2="72448" y2="61667"/>
                          <a14:foregroundMark x1="67708" y1="93704" x2="67708" y2="93704"/>
                          <a14:foregroundMark x1="73073" y1="62870" x2="73073" y2="62870"/>
                          <a14:foregroundMark x1="32240" y1="16019" x2="32240" y2="16019"/>
                          <a14:foregroundMark x1="15469" y1="14259" x2="15469" y2="14259"/>
                          <a14:foregroundMark x1="12083" y1="89074" x2="12083" y2="89074"/>
                          <a14:backgroundMark x1="37604" y1="61667" x2="39948" y2="66852"/>
                          <a14:backgroundMark x1="39427" y1="35926" x2="43438" y2="45556"/>
                          <a14:backgroundMark x1="33021" y1="66852" x2="40417" y2="73333"/>
                          <a14:backgroundMark x1="32240" y1="48889" x2="32240" y2="53704"/>
                          <a14:backgroundMark x1="32135" y1="27222" x2="32135" y2="27222"/>
                          <a14:backgroundMark x1="32344" y1="24630" x2="32708" y2="31019"/>
                          <a14:backgroundMark x1="46563" y1="27037" x2="46458" y2="303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" t="8410" r="18309" b="1846"/>
            <a:stretch/>
          </p:blipFill>
          <p:spPr>
            <a:xfrm>
              <a:off x="-764270" y="1910691"/>
              <a:ext cx="8133722" cy="5343098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9DC9C-EA0A-BF76-1905-2F3C341BE66A}"/>
              </a:ext>
            </a:extLst>
          </p:cNvPr>
          <p:cNvSpPr/>
          <p:nvPr/>
        </p:nvSpPr>
        <p:spPr>
          <a:xfrm>
            <a:off x="361950" y="452044"/>
            <a:ext cx="11449050" cy="6203800"/>
          </a:xfrm>
          <a:prstGeom prst="roundRect">
            <a:avLst>
              <a:gd name="adj" fmla="val 1359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18FD4-021E-76C0-8027-6D98BA35CBF0}"/>
              </a:ext>
            </a:extLst>
          </p:cNvPr>
          <p:cNvSpPr txBox="1"/>
          <p:nvPr/>
        </p:nvSpPr>
        <p:spPr>
          <a:xfrm>
            <a:off x="742950" y="1305341"/>
            <a:ext cx="107061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>
                <a:solidFill>
                  <a:srgbClr val="FF0000"/>
                </a:solidFill>
              </a:rPr>
              <a:t>b. </a:t>
            </a:r>
            <a:r>
              <a:rPr lang="vi-VN" sz="5400">
                <a:solidFill>
                  <a:sysClr val="windowText" lastClr="000000"/>
                </a:solidFill>
              </a:rPr>
              <a:t>Khẩu phần ăn của cú tuyết Bắc Cực chủ yếu là những con chuột Lơ-min một loại động vật gặm nhấm nhỏ sống ở vùng khí hậu lạnh giá.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26410B-B7F5-AB1F-84EE-BF4FD736C3D8}"/>
              </a:ext>
            </a:extLst>
          </p:cNvPr>
          <p:cNvSpPr txBox="1"/>
          <p:nvPr/>
        </p:nvSpPr>
        <p:spPr>
          <a:xfrm>
            <a:off x="3510424" y="2938697"/>
            <a:ext cx="793862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</a:rPr>
              <a:t>( một loại động vật gặm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F9BA0-38ED-AAA3-8D09-68463CD1AF73}"/>
              </a:ext>
            </a:extLst>
          </p:cNvPr>
          <p:cNvSpPr txBox="1"/>
          <p:nvPr/>
        </p:nvSpPr>
        <p:spPr>
          <a:xfrm>
            <a:off x="733425" y="3798333"/>
            <a:ext cx="107061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</a:rPr>
              <a:t>nhấm nhỏ sống ở vùng khí hậu lạnh giá.)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37E968-7602-7926-4E03-224A0B3B01A2}"/>
              </a:ext>
            </a:extLst>
          </p:cNvPr>
          <p:cNvSpPr txBox="1"/>
          <p:nvPr/>
        </p:nvSpPr>
        <p:spPr>
          <a:xfrm>
            <a:off x="9551504" y="2081243"/>
            <a:ext cx="208804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5400" b="1"/>
              <a:t>chuột</a:t>
            </a:r>
            <a:endParaRPr kumimoji="0" lang="vi-VN" sz="5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0ED2AB-F425-BC6B-3446-D20803207563}"/>
              </a:ext>
            </a:extLst>
          </p:cNvPr>
          <p:cNvSpPr txBox="1"/>
          <p:nvPr/>
        </p:nvSpPr>
        <p:spPr>
          <a:xfrm>
            <a:off x="709940" y="2921167"/>
            <a:ext cx="283349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5400" b="1"/>
              <a:t>Lơ-min </a:t>
            </a:r>
            <a:endParaRPr kumimoji="0" lang="vi-VN" sz="5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46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6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202DDE6-3C43-05C4-911D-2410184A9D6F}"/>
              </a:ext>
            </a:extLst>
          </p:cNvPr>
          <p:cNvGrpSpPr/>
          <p:nvPr/>
        </p:nvGrpSpPr>
        <p:grpSpPr>
          <a:xfrm>
            <a:off x="-764270" y="0"/>
            <a:ext cx="12956270" cy="7253789"/>
            <a:chOff x="-764270" y="0"/>
            <a:chExt cx="12956270" cy="7253789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0D8308D0-400C-1FFE-4BD5-48D314A0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595910C-3405-1DEB-600C-22C29B00B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67" b="93704" l="12083" r="73750">
                          <a14:foregroundMark x1="28333" y1="18241" x2="21354" y2="17222"/>
                          <a14:foregroundMark x1="17031" y1="17500" x2="20938" y2="18056"/>
                          <a14:foregroundMark x1="32344" y1="18611" x2="37865" y2="18611"/>
                          <a14:foregroundMark x1="37865" y1="18611" x2="40208" y2="19259"/>
                          <a14:foregroundMark x1="32552" y1="17037" x2="32552" y2="17037"/>
                          <a14:foregroundMark x1="15990" y1="16481" x2="15990" y2="16481"/>
                          <a14:foregroundMark x1="13333" y1="89537" x2="13333" y2="89537"/>
                          <a14:foregroundMark x1="13646" y1="91296" x2="13646" y2="91296"/>
                          <a14:foregroundMark x1="72448" y1="61667" x2="72448" y2="61667"/>
                          <a14:foregroundMark x1="67708" y1="93704" x2="67708" y2="93704"/>
                          <a14:foregroundMark x1="73073" y1="62870" x2="73073" y2="62870"/>
                          <a14:foregroundMark x1="32240" y1="16019" x2="32240" y2="16019"/>
                          <a14:foregroundMark x1="15469" y1="14259" x2="15469" y2="14259"/>
                          <a14:foregroundMark x1="12083" y1="89074" x2="12083" y2="89074"/>
                          <a14:backgroundMark x1="37604" y1="61667" x2="39948" y2="66852"/>
                          <a14:backgroundMark x1="39427" y1="35926" x2="43438" y2="45556"/>
                          <a14:backgroundMark x1="33021" y1="66852" x2="40417" y2="73333"/>
                          <a14:backgroundMark x1="32240" y1="48889" x2="32240" y2="53704"/>
                          <a14:backgroundMark x1="32135" y1="27222" x2="32135" y2="27222"/>
                          <a14:backgroundMark x1="32344" y1="24630" x2="32708" y2="31019"/>
                          <a14:backgroundMark x1="46563" y1="27037" x2="46458" y2="303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" t="8410" r="18309" b="1846"/>
            <a:stretch/>
          </p:blipFill>
          <p:spPr>
            <a:xfrm>
              <a:off x="-764270" y="1910691"/>
              <a:ext cx="8133722" cy="5343098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9DC9C-EA0A-BF76-1905-2F3C341BE66A}"/>
              </a:ext>
            </a:extLst>
          </p:cNvPr>
          <p:cNvSpPr/>
          <p:nvPr/>
        </p:nvSpPr>
        <p:spPr>
          <a:xfrm>
            <a:off x="361950" y="452044"/>
            <a:ext cx="11449050" cy="6203800"/>
          </a:xfrm>
          <a:prstGeom prst="roundRect">
            <a:avLst>
              <a:gd name="adj" fmla="val 1359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18FD4-021E-76C0-8027-6D98BA35CBF0}"/>
              </a:ext>
            </a:extLst>
          </p:cNvPr>
          <p:cNvSpPr txBox="1"/>
          <p:nvPr/>
        </p:nvSpPr>
        <p:spPr>
          <a:xfrm>
            <a:off x="742950" y="1305341"/>
            <a:ext cx="107061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 bao báp hình ấm trà được xem là một nét đặc trưng của xứ sở Ma-đa-ga-xca một đảo quốc nằm trên Ấn Độ Dương. Chúng có thể sống trên một ngàn năm tuổi.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26410B-B7F5-AB1F-84EE-BF4FD736C3D8}"/>
              </a:ext>
            </a:extLst>
          </p:cNvPr>
          <p:cNvSpPr txBox="1"/>
          <p:nvPr/>
        </p:nvSpPr>
        <p:spPr>
          <a:xfrm>
            <a:off x="6736787" y="2967334"/>
            <a:ext cx="471226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5400">
                <a:solidFill>
                  <a:srgbClr val="FF0000"/>
                </a:solidFill>
              </a:rPr>
              <a:t>(</a:t>
            </a:r>
            <a:r>
              <a:rPr lang="vi-VN" sz="5400">
                <a:solidFill>
                  <a:srgbClr val="FF0000"/>
                </a:solidFill>
              </a:rPr>
              <a:t>một đảo quốc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F9BA0-38ED-AAA3-8D09-68463CD1AF73}"/>
              </a:ext>
            </a:extLst>
          </p:cNvPr>
          <p:cNvSpPr txBox="1"/>
          <p:nvPr/>
        </p:nvSpPr>
        <p:spPr>
          <a:xfrm>
            <a:off x="481428" y="3798331"/>
            <a:ext cx="76800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5400">
                <a:solidFill>
                  <a:srgbClr val="FF0000"/>
                </a:solidFill>
              </a:rPr>
              <a:t>nằm trên Ấn Độ Dương</a:t>
            </a:r>
            <a:r>
              <a:rPr lang="en-US" sz="5400">
                <a:solidFill>
                  <a:srgbClr val="FF0000"/>
                </a:solidFill>
              </a:rPr>
              <a:t>)</a:t>
            </a:r>
            <a:endParaRPr kumimoji="0" lang="vi-VN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45058-F7BF-2943-9B0F-4353B6392EEA}"/>
              </a:ext>
            </a:extLst>
          </p:cNvPr>
          <p:cNvSpPr txBox="1"/>
          <p:nvPr/>
        </p:nvSpPr>
        <p:spPr>
          <a:xfrm>
            <a:off x="1763980" y="2967334"/>
            <a:ext cx="497280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>
                <a:latin typeface="Arial" panose="020B0604020202020204" pitchFamily="34" charset="0"/>
              </a:rPr>
              <a:t>Ma-đa-ga-xca</a:t>
            </a:r>
            <a:endParaRPr kumimoji="0" lang="vi-VN" sz="5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202DDE6-3C43-05C4-911D-2410184A9D6F}"/>
              </a:ext>
            </a:extLst>
          </p:cNvPr>
          <p:cNvGrpSpPr/>
          <p:nvPr/>
        </p:nvGrpSpPr>
        <p:grpSpPr>
          <a:xfrm>
            <a:off x="-764270" y="0"/>
            <a:ext cx="12956270" cy="7253789"/>
            <a:chOff x="-764270" y="0"/>
            <a:chExt cx="12956270" cy="7253789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0D8308D0-400C-1FFE-4BD5-48D314A0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595910C-3405-1DEB-600C-22C29B00B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67" b="93704" l="12083" r="73750">
                          <a14:foregroundMark x1="28333" y1="18241" x2="21354" y2="17222"/>
                          <a14:foregroundMark x1="17031" y1="17500" x2="20938" y2="18056"/>
                          <a14:foregroundMark x1="32344" y1="18611" x2="37865" y2="18611"/>
                          <a14:foregroundMark x1="37865" y1="18611" x2="40208" y2="19259"/>
                          <a14:foregroundMark x1="32552" y1="17037" x2="32552" y2="17037"/>
                          <a14:foregroundMark x1="15990" y1="16481" x2="15990" y2="16481"/>
                          <a14:foregroundMark x1="13333" y1="89537" x2="13333" y2="89537"/>
                          <a14:foregroundMark x1="13646" y1="91296" x2="13646" y2="91296"/>
                          <a14:foregroundMark x1="72448" y1="61667" x2="72448" y2="61667"/>
                          <a14:foregroundMark x1="67708" y1="93704" x2="67708" y2="93704"/>
                          <a14:foregroundMark x1="73073" y1="62870" x2="73073" y2="62870"/>
                          <a14:foregroundMark x1="32240" y1="16019" x2="32240" y2="16019"/>
                          <a14:foregroundMark x1="15469" y1="14259" x2="15469" y2="14259"/>
                          <a14:foregroundMark x1="12083" y1="89074" x2="12083" y2="89074"/>
                          <a14:backgroundMark x1="37604" y1="61667" x2="39948" y2="66852"/>
                          <a14:backgroundMark x1="39427" y1="35926" x2="43438" y2="45556"/>
                          <a14:backgroundMark x1="33021" y1="66852" x2="40417" y2="73333"/>
                          <a14:backgroundMark x1="32240" y1="48889" x2="32240" y2="53704"/>
                          <a14:backgroundMark x1="32135" y1="27222" x2="32135" y2="27222"/>
                          <a14:backgroundMark x1="32344" y1="24630" x2="32708" y2="31019"/>
                          <a14:backgroundMark x1="46563" y1="27037" x2="46458" y2="303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" t="8410" r="18309" b="1846"/>
            <a:stretch/>
          </p:blipFill>
          <p:spPr>
            <a:xfrm>
              <a:off x="-764270" y="1910691"/>
              <a:ext cx="8133722" cy="5343098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9DC9C-EA0A-BF76-1905-2F3C341BE66A}"/>
              </a:ext>
            </a:extLst>
          </p:cNvPr>
          <p:cNvSpPr/>
          <p:nvPr/>
        </p:nvSpPr>
        <p:spPr>
          <a:xfrm>
            <a:off x="361950" y="452044"/>
            <a:ext cx="11449050" cy="6203800"/>
          </a:xfrm>
          <a:prstGeom prst="roundRect">
            <a:avLst>
              <a:gd name="adj" fmla="val 1359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18FD4-021E-76C0-8027-6D98BA35CBF0}"/>
              </a:ext>
            </a:extLst>
          </p:cNvPr>
          <p:cNvSpPr txBox="1"/>
          <p:nvPr/>
        </p:nvSpPr>
        <p:spPr>
          <a:xfrm>
            <a:off x="762000" y="654201"/>
            <a:ext cx="10706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Viết 2 – 3 câu giới thiệu về một loài cây hoặc một con vật mà em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biết, trong đó có dùng dấu ngoặc đơn.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7E2424-CF97-95B5-5F4E-8872B09BEED0}"/>
              </a:ext>
            </a:extLst>
          </p:cNvPr>
          <p:cNvSpPr/>
          <p:nvPr/>
        </p:nvSpPr>
        <p:spPr>
          <a:xfrm>
            <a:off x="762000" y="2968697"/>
            <a:ext cx="748474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EF8D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CE4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ự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F664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F968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C9A4E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AACD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ệ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B9E2F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F664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à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F664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C9A4E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ở</a:t>
            </a: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F664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EF8D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AACD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à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F664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B9E2F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ậ</a:t>
            </a:r>
            <a:r>
              <a:rPr kumimoji="0" lang="en-US" sz="8000" b="1" i="0" u="none" strike="noStrike" kern="0" cap="none" spc="0" normalizeH="0" baseline="0" noProof="0" dirty="0" err="1">
                <a:ln w="28575">
                  <a:solidFill>
                    <a:srgbClr val="4472C4"/>
                  </a:solidFill>
                  <a:prstDash val="solid"/>
                </a:ln>
                <a:solidFill>
                  <a:srgbClr val="FCE76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rgbClr val="4472C4"/>
                </a:solidFill>
                <a:prstDash val="solid"/>
              </a:ln>
              <a:solidFill>
                <a:srgbClr val="FCE76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227136D0-F9FF-2B6E-A6BB-A1AA2B57F043}"/>
              </a:ext>
            </a:extLst>
          </p:cNvPr>
          <p:cNvSpPr/>
          <p:nvPr/>
        </p:nvSpPr>
        <p:spPr>
          <a:xfrm>
            <a:off x="7936863" y="2545566"/>
            <a:ext cx="3306725" cy="3820937"/>
          </a:xfrm>
          <a:custGeom>
            <a:avLst/>
            <a:gdLst/>
            <a:ahLst/>
            <a:cxnLst/>
            <a:rect l="l" t="t" r="r" b="b"/>
            <a:pathLst>
              <a:path w="1099437" h="1393898">
                <a:moveTo>
                  <a:pt x="0" y="0"/>
                </a:moveTo>
                <a:lnTo>
                  <a:pt x="1099437" y="0"/>
                </a:lnTo>
                <a:lnTo>
                  <a:pt x="1099437" y="1393899"/>
                </a:lnTo>
                <a:lnTo>
                  <a:pt x="0" y="13938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01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78FD2-F662-A89D-7C6B-17DCAF0C2A7C}"/>
              </a:ext>
            </a:extLst>
          </p:cNvPr>
          <p:cNvSpPr txBox="1"/>
          <p:nvPr/>
        </p:nvSpPr>
        <p:spPr>
          <a:xfrm>
            <a:off x="2498993" y="567640"/>
            <a:ext cx="719401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UTM Flamenco" panose="02040603050506020204" pitchFamily="18" charset="0"/>
              </a:rPr>
              <a:t>Chia </a:t>
            </a:r>
            <a:r>
              <a:rPr lang="en-US" sz="11500" dirty="0" err="1">
                <a:solidFill>
                  <a:schemeClr val="bg1"/>
                </a:solidFill>
                <a:latin typeface="UTM Flamenco" panose="02040603050506020204" pitchFamily="18" charset="0"/>
              </a:rPr>
              <a:t>sẻ</a:t>
            </a:r>
            <a:r>
              <a:rPr lang="en-US" sz="115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11500" dirty="0" err="1">
                <a:solidFill>
                  <a:schemeClr val="bg1"/>
                </a:solidFill>
                <a:latin typeface="UTM Flamenco" panose="02040603050506020204" pitchFamily="18" charset="0"/>
              </a:rPr>
              <a:t>trước</a:t>
            </a:r>
            <a:r>
              <a:rPr lang="en-US" sz="115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11500" dirty="0" err="1">
                <a:solidFill>
                  <a:schemeClr val="bg1"/>
                </a:solidFill>
                <a:latin typeface="UTM Flamenco" panose="02040603050506020204" pitchFamily="18" charset="0"/>
              </a:rPr>
              <a:t>lớp</a:t>
            </a:r>
            <a:endParaRPr lang="en-US" sz="11500" dirty="0">
              <a:solidFill>
                <a:schemeClr val="bg1"/>
              </a:solidFill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6993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đồ chơi&#10;&#10;Mô tả được tạo tự động">
            <a:extLst>
              <a:ext uri="{FF2B5EF4-FFF2-40B4-BE49-F238E27FC236}">
                <a16:creationId xmlns:a16="http://schemas.microsoft.com/office/drawing/2014/main" id="{6C753445-459C-0F9E-D712-3BDF78B2CD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400683" y="2069568"/>
            <a:ext cx="11526538" cy="4540781"/>
          </a:xfrm>
          <a:custGeom>
            <a:avLst/>
            <a:gdLst>
              <a:gd name="connsiteX0" fmla="*/ 0 w 11526538"/>
              <a:gd name="connsiteY0" fmla="*/ 756812 h 4540781"/>
              <a:gd name="connsiteX1" fmla="*/ 756812 w 11526538"/>
              <a:gd name="connsiteY1" fmla="*/ 0 h 4540781"/>
              <a:gd name="connsiteX2" fmla="*/ 10769726 w 11526538"/>
              <a:gd name="connsiteY2" fmla="*/ 0 h 4540781"/>
              <a:gd name="connsiteX3" fmla="*/ 11526538 w 11526538"/>
              <a:gd name="connsiteY3" fmla="*/ 756812 h 4540781"/>
              <a:gd name="connsiteX4" fmla="*/ 11526538 w 11526538"/>
              <a:gd name="connsiteY4" fmla="*/ 3783969 h 4540781"/>
              <a:gd name="connsiteX5" fmla="*/ 10769726 w 11526538"/>
              <a:gd name="connsiteY5" fmla="*/ 4540781 h 4540781"/>
              <a:gd name="connsiteX6" fmla="*/ 756812 w 11526538"/>
              <a:gd name="connsiteY6" fmla="*/ 4540781 h 4540781"/>
              <a:gd name="connsiteX7" fmla="*/ 0 w 11526538"/>
              <a:gd name="connsiteY7" fmla="*/ 3783969 h 4540781"/>
              <a:gd name="connsiteX8" fmla="*/ 0 w 11526538"/>
              <a:gd name="connsiteY8" fmla="*/ 756812 h 454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4540781" fill="none" extrusionOk="0">
                <a:moveTo>
                  <a:pt x="0" y="756812"/>
                </a:moveTo>
                <a:cubicBezTo>
                  <a:pt x="-70304" y="343207"/>
                  <a:pt x="332784" y="34367"/>
                  <a:pt x="756812" y="0"/>
                </a:cubicBezTo>
                <a:cubicBezTo>
                  <a:pt x="2188497" y="77600"/>
                  <a:pt x="7502429" y="-27269"/>
                  <a:pt x="10769726" y="0"/>
                </a:cubicBezTo>
                <a:cubicBezTo>
                  <a:pt x="11198854" y="-14711"/>
                  <a:pt x="11569740" y="351554"/>
                  <a:pt x="11526538" y="756812"/>
                </a:cubicBezTo>
                <a:cubicBezTo>
                  <a:pt x="11635538" y="1272861"/>
                  <a:pt x="11448329" y="3285455"/>
                  <a:pt x="11526538" y="3783969"/>
                </a:cubicBezTo>
                <a:cubicBezTo>
                  <a:pt x="11496992" y="4190387"/>
                  <a:pt x="11142456" y="4560735"/>
                  <a:pt x="10769726" y="4540781"/>
                </a:cubicBezTo>
                <a:cubicBezTo>
                  <a:pt x="8779954" y="4589958"/>
                  <a:pt x="4456236" y="4418079"/>
                  <a:pt x="756812" y="4540781"/>
                </a:cubicBezTo>
                <a:cubicBezTo>
                  <a:pt x="328176" y="4622647"/>
                  <a:pt x="-55348" y="4249600"/>
                  <a:pt x="0" y="3783969"/>
                </a:cubicBezTo>
                <a:cubicBezTo>
                  <a:pt x="47022" y="3176626"/>
                  <a:pt x="104569" y="1442822"/>
                  <a:pt x="0" y="756812"/>
                </a:cubicBezTo>
                <a:close/>
              </a:path>
              <a:path w="11526538" h="4540781" stroke="0" extrusionOk="0">
                <a:moveTo>
                  <a:pt x="0" y="756812"/>
                </a:moveTo>
                <a:cubicBezTo>
                  <a:pt x="34462" y="334897"/>
                  <a:pt x="412296" y="-4902"/>
                  <a:pt x="756812" y="0"/>
                </a:cubicBezTo>
                <a:cubicBezTo>
                  <a:pt x="1841029" y="-129276"/>
                  <a:pt x="8687124" y="-77778"/>
                  <a:pt x="10769726" y="0"/>
                </a:cubicBezTo>
                <a:cubicBezTo>
                  <a:pt x="11163804" y="-76185"/>
                  <a:pt x="11517017" y="393737"/>
                  <a:pt x="11526538" y="756812"/>
                </a:cubicBezTo>
                <a:cubicBezTo>
                  <a:pt x="11608137" y="1275737"/>
                  <a:pt x="11680838" y="2354160"/>
                  <a:pt x="11526538" y="3783969"/>
                </a:cubicBezTo>
                <a:cubicBezTo>
                  <a:pt x="11542550" y="4235713"/>
                  <a:pt x="11159004" y="4550534"/>
                  <a:pt x="10769726" y="4540781"/>
                </a:cubicBezTo>
                <a:cubicBezTo>
                  <a:pt x="9328529" y="4585001"/>
                  <a:pt x="4677062" y="4511399"/>
                  <a:pt x="756812" y="4540781"/>
                </a:cubicBezTo>
                <a:cubicBezTo>
                  <a:pt x="331074" y="4510957"/>
                  <a:pt x="-13401" y="4198848"/>
                  <a:pt x="0" y="3783969"/>
                </a:cubicBezTo>
                <a:cubicBezTo>
                  <a:pt x="-159954" y="2572812"/>
                  <a:pt x="22140" y="2076164"/>
                  <a:pt x="0" y="75681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ABA7E18C-84DD-DA8B-81AD-B4D773AF4493}"/>
              </a:ext>
            </a:extLst>
          </p:cNvPr>
          <p:cNvGrpSpPr/>
          <p:nvPr/>
        </p:nvGrpSpPr>
        <p:grpSpPr>
          <a:xfrm>
            <a:off x="2931080" y="1175198"/>
            <a:ext cx="6155770" cy="1169551"/>
            <a:chOff x="3178075" y="0"/>
            <a:chExt cx="5834325" cy="1169551"/>
          </a:xfrm>
        </p:grpSpPr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01EF2903-B5F6-8640-10FC-6BB74AFD9A93}"/>
                </a:ext>
              </a:extLst>
            </p:cNvPr>
            <p:cNvSpPr txBox="1"/>
            <p:nvPr/>
          </p:nvSpPr>
          <p:spPr>
            <a:xfrm>
              <a:off x="3179599" y="0"/>
              <a:ext cx="5832801" cy="116955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6600" b="1" dirty="0" err="1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Mục</a:t>
              </a:r>
              <a:r>
                <a:rPr lang="en-US" sz="166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tiêu</a:t>
              </a:r>
            </a:p>
          </p:txBody>
        </p:sp>
        <p:sp>
          <p:nvSpPr>
            <p:cNvPr id="9" name="TextBox 67">
              <a:extLst>
                <a:ext uri="{FF2B5EF4-FFF2-40B4-BE49-F238E27FC236}">
                  <a16:creationId xmlns:a16="http://schemas.microsoft.com/office/drawing/2014/main" id="{5CE0E6CF-CE7E-0A6F-964F-533EB53D8769}"/>
                </a:ext>
              </a:extLst>
            </p:cNvPr>
            <p:cNvSpPr txBox="1"/>
            <p:nvPr/>
          </p:nvSpPr>
          <p:spPr>
            <a:xfrm>
              <a:off x="3178075" y="0"/>
              <a:ext cx="5832801" cy="116955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66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Mục</a:t>
              </a:r>
              <a:r>
                <a:rPr lang="en-US" sz="1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tiêu</a:t>
              </a:r>
            </a:p>
          </p:txBody>
        </p:sp>
      </p:grpSp>
      <p:sp>
        <p:nvSpPr>
          <p:cNvPr id="26" name="TextBox 47">
            <a:extLst>
              <a:ext uri="{FF2B5EF4-FFF2-40B4-BE49-F238E27FC236}">
                <a16:creationId xmlns:a16="http://schemas.microsoft.com/office/drawing/2014/main" id="{07445A74-09DF-C110-F8DD-7FF3D74772A4}"/>
              </a:ext>
            </a:extLst>
          </p:cNvPr>
          <p:cNvSpPr txBox="1"/>
          <p:nvPr/>
        </p:nvSpPr>
        <p:spPr>
          <a:xfrm>
            <a:off x="1162049" y="2619929"/>
            <a:ext cx="10523787" cy="335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>
                <a:solidFill>
                  <a:srgbClr val="002060"/>
                </a:solidFill>
                <a:cs typeface="Calibri" panose="020F0502020204030204" pitchFamily="34" charset="0"/>
              </a:rPr>
              <a:t>- </a:t>
            </a:r>
            <a:r>
              <a:rPr lang="vi-VN" sz="3600">
                <a:solidFill>
                  <a:srgbClr val="002060"/>
                </a:solidFill>
                <a:cs typeface="Calibri" panose="020F0502020204030204" pitchFamily="34" charset="0"/>
              </a:rPr>
              <a:t>Nhận diện và biết cách sử dụng dấu ngoặc đơn, cách sử dụng dấu ngoặc đơn.</a:t>
            </a:r>
          </a:p>
          <a:p>
            <a:pPr algn="just">
              <a:lnSpc>
                <a:spcPct val="120000"/>
              </a:lnSpc>
            </a:pPr>
            <a:r>
              <a:rPr lang="vi-VN" sz="3600">
                <a:solidFill>
                  <a:srgbClr val="002060"/>
                </a:solidFill>
                <a:cs typeface="Calibri" panose="020F0502020204030204" pitchFamily="34" charset="0"/>
              </a:rPr>
              <a:t>-  Đặt dấu ngoặc đơn  vào những vị trí phù hợp trong câu và viết được câu có sử dụng dấu ngoặc đơn.</a:t>
            </a:r>
            <a:endParaRPr lang="vi-VN" sz="3600" dirty="0" err="1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28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202DDE6-3C43-05C4-911D-2410184A9D6F}"/>
              </a:ext>
            </a:extLst>
          </p:cNvPr>
          <p:cNvGrpSpPr/>
          <p:nvPr/>
        </p:nvGrpSpPr>
        <p:grpSpPr>
          <a:xfrm>
            <a:off x="-764270" y="0"/>
            <a:ext cx="12956270" cy="7253789"/>
            <a:chOff x="-764270" y="0"/>
            <a:chExt cx="12956270" cy="7253789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0D8308D0-400C-1FFE-4BD5-48D314A0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595910C-3405-1DEB-600C-22C29B00B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67" b="93704" l="12083" r="73750">
                          <a14:foregroundMark x1="28333" y1="18241" x2="21354" y2="17222"/>
                          <a14:foregroundMark x1="17031" y1="17500" x2="20938" y2="18056"/>
                          <a14:foregroundMark x1="32344" y1="18611" x2="37865" y2="18611"/>
                          <a14:foregroundMark x1="37865" y1="18611" x2="40208" y2="19259"/>
                          <a14:foregroundMark x1="32552" y1="17037" x2="32552" y2="17037"/>
                          <a14:foregroundMark x1="15990" y1="16481" x2="15990" y2="16481"/>
                          <a14:foregroundMark x1="13333" y1="89537" x2="13333" y2="89537"/>
                          <a14:foregroundMark x1="13646" y1="91296" x2="13646" y2="91296"/>
                          <a14:foregroundMark x1="72448" y1="61667" x2="72448" y2="61667"/>
                          <a14:foregroundMark x1="67708" y1="93704" x2="67708" y2="93704"/>
                          <a14:foregroundMark x1="73073" y1="62870" x2="73073" y2="62870"/>
                          <a14:foregroundMark x1="32240" y1="16019" x2="32240" y2="16019"/>
                          <a14:foregroundMark x1="15469" y1="14259" x2="15469" y2="14259"/>
                          <a14:foregroundMark x1="12083" y1="89074" x2="12083" y2="89074"/>
                          <a14:backgroundMark x1="37604" y1="61667" x2="39948" y2="66852"/>
                          <a14:backgroundMark x1="39427" y1="35926" x2="43438" y2="45556"/>
                          <a14:backgroundMark x1="33021" y1="66852" x2="40417" y2="73333"/>
                          <a14:backgroundMark x1="32240" y1="48889" x2="32240" y2="53704"/>
                          <a14:backgroundMark x1="32135" y1="27222" x2="32135" y2="27222"/>
                          <a14:backgroundMark x1="32344" y1="24630" x2="32708" y2="31019"/>
                          <a14:backgroundMark x1="46563" y1="27037" x2="46458" y2="303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" t="8410" r="18309" b="1846"/>
            <a:stretch/>
          </p:blipFill>
          <p:spPr>
            <a:xfrm>
              <a:off x="-764270" y="1910691"/>
              <a:ext cx="8133722" cy="5343098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9DC9C-EA0A-BF76-1905-2F3C341BE66A}"/>
              </a:ext>
            </a:extLst>
          </p:cNvPr>
          <p:cNvSpPr/>
          <p:nvPr/>
        </p:nvSpPr>
        <p:spPr>
          <a:xfrm>
            <a:off x="361950" y="452044"/>
            <a:ext cx="11449050" cy="6203800"/>
          </a:xfrm>
          <a:prstGeom prst="roundRect">
            <a:avLst>
              <a:gd name="adj" fmla="val 1359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18FD4-021E-76C0-8027-6D98BA35CBF0}"/>
              </a:ext>
            </a:extLst>
          </p:cNvPr>
          <p:cNvSpPr txBox="1"/>
          <p:nvPr/>
        </p:nvSpPr>
        <p:spPr>
          <a:xfrm>
            <a:off x="733425" y="1540110"/>
            <a:ext cx="107061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>
                <a:solidFill>
                  <a:prstClr val="black"/>
                </a:solidFill>
              </a:rPr>
              <a:t>Chó Béc-giê</a:t>
            </a:r>
            <a:r>
              <a:rPr lang="vi-VN" sz="4400">
                <a:solidFill>
                  <a:prstClr val="black"/>
                </a:solidFill>
              </a:rPr>
              <a:t> (</a:t>
            </a:r>
            <a:r>
              <a:rPr lang="vi-VN" sz="4400">
                <a:solidFill>
                  <a:srgbClr val="FF0000"/>
                </a:solidFill>
              </a:rPr>
              <a:t>một giống chó chăn cừu ở Đức)</a:t>
            </a:r>
            <a:r>
              <a:rPr lang="vi-VN" sz="4400">
                <a:solidFill>
                  <a:prstClr val="black"/>
                </a:solidFill>
              </a:rPr>
              <a:t> là giống chó vô cùng thông minh.</a:t>
            </a:r>
            <a:endParaRPr lang="en-US" sz="4400">
              <a:solidFill>
                <a:prstClr val="black"/>
              </a:solidFill>
            </a:endParaRPr>
          </a:p>
          <a:p>
            <a:pPr lvl="0" algn="just"/>
            <a:endParaRPr lang="vi-VN" sz="4400">
              <a:solidFill>
                <a:prstClr val="black"/>
              </a:solidFill>
            </a:endParaRPr>
          </a:p>
          <a:p>
            <a:pPr lvl="0" algn="just"/>
            <a:r>
              <a:rPr lang="vi-VN" sz="4400" b="1">
                <a:solidFill>
                  <a:prstClr val="black"/>
                </a:solidFill>
              </a:rPr>
              <a:t>Dứa</a:t>
            </a:r>
            <a:r>
              <a:rPr lang="vi-VN" sz="4400">
                <a:solidFill>
                  <a:prstClr val="black"/>
                </a:solidFill>
              </a:rPr>
              <a:t> </a:t>
            </a:r>
            <a:r>
              <a:rPr lang="vi-VN" sz="4400">
                <a:solidFill>
                  <a:srgbClr val="FF0000"/>
                </a:solidFill>
              </a:rPr>
              <a:t>(hay còn được gọi là khóm) </a:t>
            </a:r>
            <a:r>
              <a:rPr lang="vi-VN" sz="4400">
                <a:solidFill>
                  <a:prstClr val="black"/>
                </a:solidFill>
              </a:rPr>
              <a:t>là một loại cây ăn quả.</a:t>
            </a:r>
            <a:endParaRPr kumimoji="0" lang="vi-VN" sz="440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21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50214DCE-DDD0-9E48-AB34-E4074560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7932D150-91AD-2030-B65C-70459015691B}"/>
              </a:ext>
            </a:extLst>
          </p:cNvPr>
          <p:cNvGrpSpPr/>
          <p:nvPr/>
        </p:nvGrpSpPr>
        <p:grpSpPr>
          <a:xfrm>
            <a:off x="6462606" y="-574229"/>
            <a:ext cx="7112615" cy="8239196"/>
            <a:chOff x="5554639" y="0"/>
            <a:chExt cx="5936776" cy="7567683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11A9E68A-8A85-D838-AF32-4176F2D1D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53365"/>
            <a:stretch/>
          </p:blipFill>
          <p:spPr>
            <a:xfrm>
              <a:off x="5554639" y="0"/>
              <a:ext cx="5871333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D37D527-5D82-470A-276B-6B4053E34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/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7BAC01-0128-8E08-8AB8-56D8CBD14B6D}"/>
              </a:ext>
            </a:extLst>
          </p:cNvPr>
          <p:cNvGrpSpPr/>
          <p:nvPr/>
        </p:nvGrpSpPr>
        <p:grpSpPr>
          <a:xfrm>
            <a:off x="3457069" y="432873"/>
            <a:ext cx="6719300" cy="4832585"/>
            <a:chOff x="2558265" y="1520575"/>
            <a:chExt cx="4685016" cy="426377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629DAB8-FA4C-7A5D-1D08-C0C263104246}"/>
                </a:ext>
              </a:extLst>
            </p:cNvPr>
            <p:cNvSpPr/>
            <p:nvPr/>
          </p:nvSpPr>
          <p:spPr>
            <a:xfrm>
              <a:off x="2558265" y="1520575"/>
              <a:ext cx="4685016" cy="4263776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C551588-48F1-D9AC-2A07-8413704B9CE3}"/>
                </a:ext>
              </a:extLst>
            </p:cNvPr>
            <p:cNvSpPr/>
            <p:nvPr/>
          </p:nvSpPr>
          <p:spPr>
            <a:xfrm>
              <a:off x="2710665" y="1672975"/>
              <a:ext cx="4359510" cy="39675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reeform 16">
            <a:extLst>
              <a:ext uri="{FF2B5EF4-FFF2-40B4-BE49-F238E27FC236}">
                <a16:creationId xmlns:a16="http://schemas.microsoft.com/office/drawing/2014/main" id="{58DC16AD-6569-2680-D737-122D957F57C4}"/>
              </a:ext>
            </a:extLst>
          </p:cNvPr>
          <p:cNvSpPr/>
          <p:nvPr/>
        </p:nvSpPr>
        <p:spPr>
          <a:xfrm>
            <a:off x="-30484" y="2464847"/>
            <a:ext cx="3886108" cy="4299982"/>
          </a:xfrm>
          <a:custGeom>
            <a:avLst/>
            <a:gdLst/>
            <a:ahLst/>
            <a:cxnLst/>
            <a:rect l="l" t="t" r="r" b="b"/>
            <a:pathLst>
              <a:path w="3886108" h="4299982">
                <a:moveTo>
                  <a:pt x="3886108" y="0"/>
                </a:moveTo>
                <a:lnTo>
                  <a:pt x="0" y="0"/>
                </a:lnTo>
                <a:lnTo>
                  <a:pt x="0" y="4299982"/>
                </a:lnTo>
                <a:lnTo>
                  <a:pt x="3886108" y="4299982"/>
                </a:lnTo>
                <a:lnTo>
                  <a:pt x="388610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9D1378-3991-7D57-CBAE-23D3E90820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2557" y="566617"/>
            <a:ext cx="5218628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185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50214DCE-DDD0-9E48-AB34-E407456052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764D04-9ABB-ADA1-9D8E-2FD5DF5A2E5A}"/>
              </a:ext>
            </a:extLst>
          </p:cNvPr>
          <p:cNvSpPr/>
          <p:nvPr/>
        </p:nvSpPr>
        <p:spPr>
          <a:xfrm>
            <a:off x="1187837" y="3062904"/>
            <a:ext cx="6963853" cy="300979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28575"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>
                <a:solidFill>
                  <a:schemeClr val="accent2">
                    <a:lumMod val="50000"/>
                  </a:schemeClr>
                </a:solidFill>
              </a:rPr>
              <a:t>Dấu ngoặc đơn dùng để đánh dấu phần chú thích.</a:t>
            </a:r>
            <a:endParaRPr lang="vi-VN" sz="5400" b="1" dirty="0" err="1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8BFEBA-236D-2723-96A4-19120744F9FD}"/>
              </a:ext>
            </a:extLst>
          </p:cNvPr>
          <p:cNvGrpSpPr/>
          <p:nvPr/>
        </p:nvGrpSpPr>
        <p:grpSpPr>
          <a:xfrm>
            <a:off x="330553" y="129872"/>
            <a:ext cx="10140802" cy="2193214"/>
            <a:chOff x="300031" y="2267815"/>
            <a:chExt cx="10140802" cy="219321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5B73F16-DB2C-74C1-A90A-5683F94EA490}"/>
                </a:ext>
              </a:extLst>
            </p:cNvPr>
            <p:cNvSpPr/>
            <p:nvPr/>
          </p:nvSpPr>
          <p:spPr>
            <a:xfrm>
              <a:off x="1366464" y="2923249"/>
              <a:ext cx="9074369" cy="1537780"/>
            </a:xfrm>
            <a:prstGeom prst="roundRect">
              <a:avLst/>
            </a:prstGeom>
            <a:ln w="38100">
              <a:solidFill>
                <a:schemeClr val="accent2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lang="en-US" sz="48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1: Theo </a:t>
              </a:r>
              <a:r>
                <a:rPr lang="en-US" sz="48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em</a:t>
              </a:r>
              <a:r>
                <a:rPr lang="en-US" sz="4800" b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, dâu ngoặc đơn có tác dụng </a:t>
              </a:r>
              <a:r>
                <a:rPr lang="en-US" sz="48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là</a:t>
              </a:r>
              <a:r>
                <a:rPr lang="en-US" sz="48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800" b="1" dirty="0" err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gì</a:t>
              </a:r>
              <a:r>
                <a:rPr lang="en-US" sz="4800" b="1" dirty="0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?</a:t>
              </a:r>
            </a:p>
          </p:txBody>
        </p:sp>
        <p:pic>
          <p:nvPicPr>
            <p:cNvPr id="19" name="Hình ảnh 6">
              <a:extLst>
                <a:ext uri="{FF2B5EF4-FFF2-40B4-BE49-F238E27FC236}">
                  <a16:creationId xmlns:a16="http://schemas.microsoft.com/office/drawing/2014/main" id="{595A5D9E-D91B-861C-F796-75C590857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/>
          </p:blipFill>
          <p:spPr>
            <a:xfrm>
              <a:off x="300031" y="2267815"/>
              <a:ext cx="1390092" cy="1482558"/>
            </a:xfrm>
            <a:prstGeom prst="rect">
              <a:avLst/>
            </a:prstGeom>
          </p:spPr>
        </p:pic>
      </p:grpSp>
      <p:sp>
        <p:nvSpPr>
          <p:cNvPr id="24" name="Freeform 5">
            <a:extLst>
              <a:ext uri="{FF2B5EF4-FFF2-40B4-BE49-F238E27FC236}">
                <a16:creationId xmlns:a16="http://schemas.microsoft.com/office/drawing/2014/main" id="{B702493A-90A2-510A-6F9E-77FA8DC91E28}"/>
              </a:ext>
            </a:extLst>
          </p:cNvPr>
          <p:cNvSpPr/>
          <p:nvPr/>
        </p:nvSpPr>
        <p:spPr>
          <a:xfrm flipH="1">
            <a:off x="9616611" y="2963467"/>
            <a:ext cx="2312558" cy="3640507"/>
          </a:xfrm>
          <a:custGeom>
            <a:avLst/>
            <a:gdLst/>
            <a:ahLst/>
            <a:cxnLst/>
            <a:rect l="l" t="t" r="r" b="b"/>
            <a:pathLst>
              <a:path w="2574267" h="4249134">
                <a:moveTo>
                  <a:pt x="0" y="0"/>
                </a:moveTo>
                <a:lnTo>
                  <a:pt x="2574266" y="0"/>
                </a:lnTo>
                <a:lnTo>
                  <a:pt x="257426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8290CE82-F0A7-3266-1BA7-CDACEF8AE201}"/>
              </a:ext>
            </a:extLst>
          </p:cNvPr>
          <p:cNvSpPr/>
          <p:nvPr/>
        </p:nvSpPr>
        <p:spPr>
          <a:xfrm>
            <a:off x="8633710" y="2323086"/>
            <a:ext cx="3295459" cy="4171467"/>
          </a:xfrm>
          <a:custGeom>
            <a:avLst/>
            <a:gdLst/>
            <a:ahLst/>
            <a:cxnLst/>
            <a:rect l="l" t="t" r="r" b="b"/>
            <a:pathLst>
              <a:path w="3358572" h="4251357">
                <a:moveTo>
                  <a:pt x="0" y="0"/>
                </a:moveTo>
                <a:lnTo>
                  <a:pt x="3358571" y="0"/>
                </a:lnTo>
                <a:lnTo>
                  <a:pt x="3358571" y="4251357"/>
                </a:lnTo>
                <a:lnTo>
                  <a:pt x="0" y="42513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62F284A5-5F4B-144E-5C87-AF7195CA4D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80.833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88420" y="34264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01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00456 -0.23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0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50214DCE-DDD0-9E48-AB34-E407456052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-22810"/>
            <a:ext cx="12191999" cy="6858000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7932D150-91AD-2030-B65C-70459015691B}"/>
              </a:ext>
            </a:extLst>
          </p:cNvPr>
          <p:cNvGrpSpPr/>
          <p:nvPr/>
        </p:nvGrpSpPr>
        <p:grpSpPr>
          <a:xfrm>
            <a:off x="5157788" y="-471487"/>
            <a:ext cx="7112615" cy="8239196"/>
            <a:chOff x="5554639" y="0"/>
            <a:chExt cx="5936776" cy="7567683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11A9E68A-8A85-D838-AF32-4176F2D1D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53365"/>
            <a:stretch/>
          </p:blipFill>
          <p:spPr>
            <a:xfrm>
              <a:off x="5554639" y="0"/>
              <a:ext cx="5871333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D37D527-5D82-470A-276B-6B4053E34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/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11B26E54-06BD-C5DD-E60D-D45CBEAE28BC}"/>
              </a:ext>
            </a:extLst>
          </p:cNvPr>
          <p:cNvSpPr/>
          <p:nvPr/>
        </p:nvSpPr>
        <p:spPr>
          <a:xfrm>
            <a:off x="230062" y="2228511"/>
            <a:ext cx="11632744" cy="4403966"/>
          </a:xfrm>
          <a:custGeom>
            <a:avLst/>
            <a:gdLst>
              <a:gd name="connsiteX0" fmla="*/ 0 w 11632744"/>
              <a:gd name="connsiteY0" fmla="*/ 734009 h 4403966"/>
              <a:gd name="connsiteX1" fmla="*/ 734009 w 11632744"/>
              <a:gd name="connsiteY1" fmla="*/ 0 h 4403966"/>
              <a:gd name="connsiteX2" fmla="*/ 1614952 w 11632744"/>
              <a:gd name="connsiteY2" fmla="*/ 0 h 4403966"/>
              <a:gd name="connsiteX3" fmla="*/ 1987659 w 11632744"/>
              <a:gd name="connsiteY3" fmla="*/ 0 h 4403966"/>
              <a:gd name="connsiteX4" fmla="*/ 2665307 w 11632744"/>
              <a:gd name="connsiteY4" fmla="*/ 0 h 4403966"/>
              <a:gd name="connsiteX5" fmla="*/ 3546250 w 11632744"/>
              <a:gd name="connsiteY5" fmla="*/ 0 h 4403966"/>
              <a:gd name="connsiteX6" fmla="*/ 4223898 w 11632744"/>
              <a:gd name="connsiteY6" fmla="*/ 0 h 4403966"/>
              <a:gd name="connsiteX7" fmla="*/ 5003194 w 11632744"/>
              <a:gd name="connsiteY7" fmla="*/ 0 h 4403966"/>
              <a:gd name="connsiteX8" fmla="*/ 5579195 w 11632744"/>
              <a:gd name="connsiteY8" fmla="*/ 0 h 4403966"/>
              <a:gd name="connsiteX9" fmla="*/ 6358491 w 11632744"/>
              <a:gd name="connsiteY9" fmla="*/ 0 h 4403966"/>
              <a:gd name="connsiteX10" fmla="*/ 6731197 w 11632744"/>
              <a:gd name="connsiteY10" fmla="*/ 0 h 4403966"/>
              <a:gd name="connsiteX11" fmla="*/ 7103904 w 11632744"/>
              <a:gd name="connsiteY11" fmla="*/ 0 h 4403966"/>
              <a:gd name="connsiteX12" fmla="*/ 7883200 w 11632744"/>
              <a:gd name="connsiteY12" fmla="*/ 0 h 4403966"/>
              <a:gd name="connsiteX13" fmla="*/ 8560848 w 11632744"/>
              <a:gd name="connsiteY13" fmla="*/ 0 h 4403966"/>
              <a:gd name="connsiteX14" fmla="*/ 8933555 w 11632744"/>
              <a:gd name="connsiteY14" fmla="*/ 0 h 4403966"/>
              <a:gd name="connsiteX15" fmla="*/ 9712850 w 11632744"/>
              <a:gd name="connsiteY15" fmla="*/ 0 h 4403966"/>
              <a:gd name="connsiteX16" fmla="*/ 10187204 w 11632744"/>
              <a:gd name="connsiteY16" fmla="*/ 0 h 4403966"/>
              <a:gd name="connsiteX17" fmla="*/ 10898735 w 11632744"/>
              <a:gd name="connsiteY17" fmla="*/ 0 h 4403966"/>
              <a:gd name="connsiteX18" fmla="*/ 11632744 w 11632744"/>
              <a:gd name="connsiteY18" fmla="*/ 734009 h 4403966"/>
              <a:gd name="connsiteX19" fmla="*/ 11632744 w 11632744"/>
              <a:gd name="connsiteY19" fmla="*/ 1291839 h 4403966"/>
              <a:gd name="connsiteX20" fmla="*/ 11632744 w 11632744"/>
              <a:gd name="connsiteY20" fmla="*/ 1908388 h 4403966"/>
              <a:gd name="connsiteX21" fmla="*/ 11632744 w 11632744"/>
              <a:gd name="connsiteY21" fmla="*/ 2495578 h 4403966"/>
              <a:gd name="connsiteX22" fmla="*/ 11632744 w 11632744"/>
              <a:gd name="connsiteY22" fmla="*/ 3024048 h 4403966"/>
              <a:gd name="connsiteX23" fmla="*/ 11632744 w 11632744"/>
              <a:gd name="connsiteY23" fmla="*/ 3669957 h 4403966"/>
              <a:gd name="connsiteX24" fmla="*/ 10898735 w 11632744"/>
              <a:gd name="connsiteY24" fmla="*/ 4403966 h 4403966"/>
              <a:gd name="connsiteX25" fmla="*/ 10119439 w 11632744"/>
              <a:gd name="connsiteY25" fmla="*/ 4403966 h 4403966"/>
              <a:gd name="connsiteX26" fmla="*/ 9238496 w 11632744"/>
              <a:gd name="connsiteY26" fmla="*/ 4403966 h 4403966"/>
              <a:gd name="connsiteX27" fmla="*/ 8560848 w 11632744"/>
              <a:gd name="connsiteY27" fmla="*/ 4403966 h 4403966"/>
              <a:gd name="connsiteX28" fmla="*/ 7781552 w 11632744"/>
              <a:gd name="connsiteY28" fmla="*/ 4403966 h 4403966"/>
              <a:gd name="connsiteX29" fmla="*/ 7307198 w 11632744"/>
              <a:gd name="connsiteY29" fmla="*/ 4403966 h 4403966"/>
              <a:gd name="connsiteX30" fmla="*/ 6527903 w 11632744"/>
              <a:gd name="connsiteY30" fmla="*/ 4403966 h 4403966"/>
              <a:gd name="connsiteX31" fmla="*/ 5646960 w 11632744"/>
              <a:gd name="connsiteY31" fmla="*/ 4403966 h 4403966"/>
              <a:gd name="connsiteX32" fmla="*/ 5172606 w 11632744"/>
              <a:gd name="connsiteY32" fmla="*/ 4403966 h 4403966"/>
              <a:gd name="connsiteX33" fmla="*/ 4596605 w 11632744"/>
              <a:gd name="connsiteY33" fmla="*/ 4403966 h 4403966"/>
              <a:gd name="connsiteX34" fmla="*/ 4122251 w 11632744"/>
              <a:gd name="connsiteY34" fmla="*/ 4403966 h 4403966"/>
              <a:gd name="connsiteX35" fmla="*/ 3444603 w 11632744"/>
              <a:gd name="connsiteY35" fmla="*/ 4403966 h 4403966"/>
              <a:gd name="connsiteX36" fmla="*/ 2563660 w 11632744"/>
              <a:gd name="connsiteY36" fmla="*/ 4403966 h 4403966"/>
              <a:gd name="connsiteX37" fmla="*/ 2089306 w 11632744"/>
              <a:gd name="connsiteY37" fmla="*/ 4403966 h 4403966"/>
              <a:gd name="connsiteX38" fmla="*/ 1513305 w 11632744"/>
              <a:gd name="connsiteY38" fmla="*/ 4403966 h 4403966"/>
              <a:gd name="connsiteX39" fmla="*/ 734009 w 11632744"/>
              <a:gd name="connsiteY39" fmla="*/ 4403966 h 4403966"/>
              <a:gd name="connsiteX40" fmla="*/ 0 w 11632744"/>
              <a:gd name="connsiteY40" fmla="*/ 3669957 h 4403966"/>
              <a:gd name="connsiteX41" fmla="*/ 0 w 11632744"/>
              <a:gd name="connsiteY41" fmla="*/ 3024048 h 4403966"/>
              <a:gd name="connsiteX42" fmla="*/ 0 w 11632744"/>
              <a:gd name="connsiteY42" fmla="*/ 2466218 h 4403966"/>
              <a:gd name="connsiteX43" fmla="*/ 0 w 11632744"/>
              <a:gd name="connsiteY43" fmla="*/ 1937748 h 4403966"/>
              <a:gd name="connsiteX44" fmla="*/ 0 w 11632744"/>
              <a:gd name="connsiteY44" fmla="*/ 1438637 h 4403966"/>
              <a:gd name="connsiteX45" fmla="*/ 0 w 11632744"/>
              <a:gd name="connsiteY45" fmla="*/ 734009 h 440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32744" h="4403966" fill="none" extrusionOk="0">
                <a:moveTo>
                  <a:pt x="0" y="734009"/>
                </a:moveTo>
                <a:cubicBezTo>
                  <a:pt x="-5002" y="295595"/>
                  <a:pt x="301003" y="17432"/>
                  <a:pt x="734009" y="0"/>
                </a:cubicBezTo>
                <a:cubicBezTo>
                  <a:pt x="1150382" y="-2141"/>
                  <a:pt x="1263674" y="21562"/>
                  <a:pt x="1614952" y="0"/>
                </a:cubicBezTo>
                <a:cubicBezTo>
                  <a:pt x="1966230" y="-21562"/>
                  <a:pt x="1903695" y="8754"/>
                  <a:pt x="1987659" y="0"/>
                </a:cubicBezTo>
                <a:cubicBezTo>
                  <a:pt x="2071623" y="-8754"/>
                  <a:pt x="2406772" y="-29264"/>
                  <a:pt x="2665307" y="0"/>
                </a:cubicBezTo>
                <a:cubicBezTo>
                  <a:pt x="2923842" y="29264"/>
                  <a:pt x="3268073" y="-4894"/>
                  <a:pt x="3546250" y="0"/>
                </a:cubicBezTo>
                <a:cubicBezTo>
                  <a:pt x="3824427" y="4894"/>
                  <a:pt x="4038023" y="-2980"/>
                  <a:pt x="4223898" y="0"/>
                </a:cubicBezTo>
                <a:cubicBezTo>
                  <a:pt x="4409773" y="2980"/>
                  <a:pt x="4809093" y="23297"/>
                  <a:pt x="5003194" y="0"/>
                </a:cubicBezTo>
                <a:cubicBezTo>
                  <a:pt x="5197295" y="-23297"/>
                  <a:pt x="5376121" y="-10144"/>
                  <a:pt x="5579195" y="0"/>
                </a:cubicBezTo>
                <a:cubicBezTo>
                  <a:pt x="5782269" y="10144"/>
                  <a:pt x="6082465" y="-34623"/>
                  <a:pt x="6358491" y="0"/>
                </a:cubicBezTo>
                <a:cubicBezTo>
                  <a:pt x="6634517" y="34623"/>
                  <a:pt x="6592082" y="1864"/>
                  <a:pt x="6731197" y="0"/>
                </a:cubicBezTo>
                <a:cubicBezTo>
                  <a:pt x="6870312" y="-1864"/>
                  <a:pt x="6957421" y="9087"/>
                  <a:pt x="7103904" y="0"/>
                </a:cubicBezTo>
                <a:cubicBezTo>
                  <a:pt x="7250387" y="-9087"/>
                  <a:pt x="7578677" y="3209"/>
                  <a:pt x="7883200" y="0"/>
                </a:cubicBezTo>
                <a:cubicBezTo>
                  <a:pt x="8187723" y="-3209"/>
                  <a:pt x="8396674" y="7487"/>
                  <a:pt x="8560848" y="0"/>
                </a:cubicBezTo>
                <a:cubicBezTo>
                  <a:pt x="8725022" y="-7487"/>
                  <a:pt x="8776800" y="-18478"/>
                  <a:pt x="8933555" y="0"/>
                </a:cubicBezTo>
                <a:cubicBezTo>
                  <a:pt x="9090310" y="18478"/>
                  <a:pt x="9548586" y="-28339"/>
                  <a:pt x="9712850" y="0"/>
                </a:cubicBezTo>
                <a:cubicBezTo>
                  <a:pt x="9877114" y="28339"/>
                  <a:pt x="10072559" y="-746"/>
                  <a:pt x="10187204" y="0"/>
                </a:cubicBezTo>
                <a:cubicBezTo>
                  <a:pt x="10301849" y="746"/>
                  <a:pt x="10584645" y="2387"/>
                  <a:pt x="10898735" y="0"/>
                </a:cubicBezTo>
                <a:cubicBezTo>
                  <a:pt x="11315804" y="-44996"/>
                  <a:pt x="11537826" y="338426"/>
                  <a:pt x="11632744" y="734009"/>
                </a:cubicBezTo>
                <a:cubicBezTo>
                  <a:pt x="11611718" y="901425"/>
                  <a:pt x="11613848" y="1105937"/>
                  <a:pt x="11632744" y="1291839"/>
                </a:cubicBezTo>
                <a:cubicBezTo>
                  <a:pt x="11651641" y="1477741"/>
                  <a:pt x="11653991" y="1652231"/>
                  <a:pt x="11632744" y="1908388"/>
                </a:cubicBezTo>
                <a:cubicBezTo>
                  <a:pt x="11611497" y="2164545"/>
                  <a:pt x="11642602" y="2347839"/>
                  <a:pt x="11632744" y="2495578"/>
                </a:cubicBezTo>
                <a:cubicBezTo>
                  <a:pt x="11622887" y="2643317"/>
                  <a:pt x="11636863" y="2797156"/>
                  <a:pt x="11632744" y="3024048"/>
                </a:cubicBezTo>
                <a:cubicBezTo>
                  <a:pt x="11628626" y="3250940"/>
                  <a:pt x="11624488" y="3381826"/>
                  <a:pt x="11632744" y="3669957"/>
                </a:cubicBezTo>
                <a:cubicBezTo>
                  <a:pt x="11639748" y="3986184"/>
                  <a:pt x="11253401" y="4443543"/>
                  <a:pt x="10898735" y="4403966"/>
                </a:cubicBezTo>
                <a:cubicBezTo>
                  <a:pt x="10588039" y="4400310"/>
                  <a:pt x="10476130" y="4431042"/>
                  <a:pt x="10119439" y="4403966"/>
                </a:cubicBezTo>
                <a:cubicBezTo>
                  <a:pt x="9762748" y="4376890"/>
                  <a:pt x="9590959" y="4367679"/>
                  <a:pt x="9238496" y="4403966"/>
                </a:cubicBezTo>
                <a:cubicBezTo>
                  <a:pt x="8886033" y="4440253"/>
                  <a:pt x="8774523" y="4400445"/>
                  <a:pt x="8560848" y="4403966"/>
                </a:cubicBezTo>
                <a:cubicBezTo>
                  <a:pt x="8347173" y="4407487"/>
                  <a:pt x="8151787" y="4402954"/>
                  <a:pt x="7781552" y="4403966"/>
                </a:cubicBezTo>
                <a:cubicBezTo>
                  <a:pt x="7411317" y="4404978"/>
                  <a:pt x="7462769" y="4387791"/>
                  <a:pt x="7307198" y="4403966"/>
                </a:cubicBezTo>
                <a:cubicBezTo>
                  <a:pt x="7151627" y="4420141"/>
                  <a:pt x="6696595" y="4380489"/>
                  <a:pt x="6527903" y="4403966"/>
                </a:cubicBezTo>
                <a:cubicBezTo>
                  <a:pt x="6359212" y="4427443"/>
                  <a:pt x="5942146" y="4415291"/>
                  <a:pt x="5646960" y="4403966"/>
                </a:cubicBezTo>
                <a:cubicBezTo>
                  <a:pt x="5351774" y="4392641"/>
                  <a:pt x="5348414" y="4388538"/>
                  <a:pt x="5172606" y="4403966"/>
                </a:cubicBezTo>
                <a:cubicBezTo>
                  <a:pt x="4996798" y="4419394"/>
                  <a:pt x="4818961" y="4429262"/>
                  <a:pt x="4596605" y="4403966"/>
                </a:cubicBezTo>
                <a:cubicBezTo>
                  <a:pt x="4374249" y="4378670"/>
                  <a:pt x="4230316" y="4417577"/>
                  <a:pt x="4122251" y="4403966"/>
                </a:cubicBezTo>
                <a:cubicBezTo>
                  <a:pt x="4014186" y="4390355"/>
                  <a:pt x="3659642" y="4376943"/>
                  <a:pt x="3444603" y="4403966"/>
                </a:cubicBezTo>
                <a:cubicBezTo>
                  <a:pt x="3229564" y="4430989"/>
                  <a:pt x="2992707" y="4407795"/>
                  <a:pt x="2563660" y="4403966"/>
                </a:cubicBezTo>
                <a:cubicBezTo>
                  <a:pt x="2134613" y="4400137"/>
                  <a:pt x="2289212" y="4387163"/>
                  <a:pt x="2089306" y="4403966"/>
                </a:cubicBezTo>
                <a:cubicBezTo>
                  <a:pt x="1889400" y="4420769"/>
                  <a:pt x="1643005" y="4432586"/>
                  <a:pt x="1513305" y="4403966"/>
                </a:cubicBezTo>
                <a:cubicBezTo>
                  <a:pt x="1383605" y="4375346"/>
                  <a:pt x="980023" y="4416803"/>
                  <a:pt x="734009" y="4403966"/>
                </a:cubicBezTo>
                <a:cubicBezTo>
                  <a:pt x="324617" y="4424602"/>
                  <a:pt x="-55307" y="4074544"/>
                  <a:pt x="0" y="3669957"/>
                </a:cubicBezTo>
                <a:cubicBezTo>
                  <a:pt x="30246" y="3508254"/>
                  <a:pt x="4930" y="3331738"/>
                  <a:pt x="0" y="3024048"/>
                </a:cubicBezTo>
                <a:cubicBezTo>
                  <a:pt x="-4930" y="2716358"/>
                  <a:pt x="-14466" y="2592499"/>
                  <a:pt x="0" y="2466218"/>
                </a:cubicBezTo>
                <a:cubicBezTo>
                  <a:pt x="14466" y="2339937"/>
                  <a:pt x="12628" y="2064422"/>
                  <a:pt x="0" y="1937748"/>
                </a:cubicBezTo>
                <a:cubicBezTo>
                  <a:pt x="-12628" y="1811074"/>
                  <a:pt x="-12178" y="1542311"/>
                  <a:pt x="0" y="1438637"/>
                </a:cubicBezTo>
                <a:cubicBezTo>
                  <a:pt x="12178" y="1334963"/>
                  <a:pt x="-9968" y="876122"/>
                  <a:pt x="0" y="734009"/>
                </a:cubicBezTo>
                <a:close/>
              </a:path>
              <a:path w="11632744" h="4403966" stroke="0" extrusionOk="0">
                <a:moveTo>
                  <a:pt x="0" y="734009"/>
                </a:moveTo>
                <a:cubicBezTo>
                  <a:pt x="14051" y="333686"/>
                  <a:pt x="314739" y="-79993"/>
                  <a:pt x="734009" y="0"/>
                </a:cubicBezTo>
                <a:cubicBezTo>
                  <a:pt x="875380" y="20270"/>
                  <a:pt x="1026421" y="-12333"/>
                  <a:pt x="1208363" y="0"/>
                </a:cubicBezTo>
                <a:cubicBezTo>
                  <a:pt x="1390305" y="12333"/>
                  <a:pt x="1477986" y="-7038"/>
                  <a:pt x="1682717" y="0"/>
                </a:cubicBezTo>
                <a:cubicBezTo>
                  <a:pt x="1887448" y="7038"/>
                  <a:pt x="2268021" y="-36956"/>
                  <a:pt x="2462012" y="0"/>
                </a:cubicBezTo>
                <a:cubicBezTo>
                  <a:pt x="2656004" y="36956"/>
                  <a:pt x="3020833" y="-11522"/>
                  <a:pt x="3342955" y="0"/>
                </a:cubicBezTo>
                <a:cubicBezTo>
                  <a:pt x="3665077" y="11522"/>
                  <a:pt x="3858968" y="-9787"/>
                  <a:pt x="4020604" y="0"/>
                </a:cubicBezTo>
                <a:cubicBezTo>
                  <a:pt x="4182240" y="9787"/>
                  <a:pt x="4335620" y="12356"/>
                  <a:pt x="4596605" y="0"/>
                </a:cubicBezTo>
                <a:cubicBezTo>
                  <a:pt x="4857590" y="-12356"/>
                  <a:pt x="4793116" y="3479"/>
                  <a:pt x="4969312" y="0"/>
                </a:cubicBezTo>
                <a:cubicBezTo>
                  <a:pt x="5145508" y="-3479"/>
                  <a:pt x="5497413" y="3405"/>
                  <a:pt x="5646960" y="0"/>
                </a:cubicBezTo>
                <a:cubicBezTo>
                  <a:pt x="5796507" y="-3405"/>
                  <a:pt x="6033317" y="-11954"/>
                  <a:pt x="6324608" y="0"/>
                </a:cubicBezTo>
                <a:cubicBezTo>
                  <a:pt x="6615899" y="11954"/>
                  <a:pt x="6614347" y="-8171"/>
                  <a:pt x="6798962" y="0"/>
                </a:cubicBezTo>
                <a:cubicBezTo>
                  <a:pt x="6983577" y="8171"/>
                  <a:pt x="6996188" y="17496"/>
                  <a:pt x="7171669" y="0"/>
                </a:cubicBezTo>
                <a:cubicBezTo>
                  <a:pt x="7347150" y="-17496"/>
                  <a:pt x="7469323" y="-9236"/>
                  <a:pt x="7544375" y="0"/>
                </a:cubicBezTo>
                <a:cubicBezTo>
                  <a:pt x="7619427" y="9236"/>
                  <a:pt x="8074699" y="-41840"/>
                  <a:pt x="8425318" y="0"/>
                </a:cubicBezTo>
                <a:cubicBezTo>
                  <a:pt x="8775937" y="41840"/>
                  <a:pt x="8765688" y="12378"/>
                  <a:pt x="9001319" y="0"/>
                </a:cubicBezTo>
                <a:cubicBezTo>
                  <a:pt x="9236950" y="-12378"/>
                  <a:pt x="9245497" y="1122"/>
                  <a:pt x="9475673" y="0"/>
                </a:cubicBezTo>
                <a:cubicBezTo>
                  <a:pt x="9705849" y="-1122"/>
                  <a:pt x="9839236" y="-27409"/>
                  <a:pt x="10153322" y="0"/>
                </a:cubicBezTo>
                <a:cubicBezTo>
                  <a:pt x="10467408" y="27409"/>
                  <a:pt x="10575975" y="7511"/>
                  <a:pt x="10898735" y="0"/>
                </a:cubicBezTo>
                <a:cubicBezTo>
                  <a:pt x="11281351" y="60932"/>
                  <a:pt x="11719214" y="370575"/>
                  <a:pt x="11632744" y="734009"/>
                </a:cubicBezTo>
                <a:cubicBezTo>
                  <a:pt x="11623103" y="968101"/>
                  <a:pt x="11631153" y="1033722"/>
                  <a:pt x="11632744" y="1233120"/>
                </a:cubicBezTo>
                <a:cubicBezTo>
                  <a:pt x="11634335" y="1432518"/>
                  <a:pt x="11650742" y="1593597"/>
                  <a:pt x="11632744" y="1761591"/>
                </a:cubicBezTo>
                <a:cubicBezTo>
                  <a:pt x="11614746" y="1929585"/>
                  <a:pt x="11635785" y="2164070"/>
                  <a:pt x="11632744" y="2378140"/>
                </a:cubicBezTo>
                <a:cubicBezTo>
                  <a:pt x="11629703" y="2592210"/>
                  <a:pt x="11624956" y="2762655"/>
                  <a:pt x="11632744" y="2877251"/>
                </a:cubicBezTo>
                <a:cubicBezTo>
                  <a:pt x="11640532" y="2991847"/>
                  <a:pt x="11621463" y="3335129"/>
                  <a:pt x="11632744" y="3669957"/>
                </a:cubicBezTo>
                <a:cubicBezTo>
                  <a:pt x="11666684" y="4061433"/>
                  <a:pt x="11277935" y="4394010"/>
                  <a:pt x="10898735" y="4403966"/>
                </a:cubicBezTo>
                <a:cubicBezTo>
                  <a:pt x="10708354" y="4430914"/>
                  <a:pt x="10584312" y="4379766"/>
                  <a:pt x="10322734" y="4403966"/>
                </a:cubicBezTo>
                <a:cubicBezTo>
                  <a:pt x="10061156" y="4428166"/>
                  <a:pt x="9718824" y="4382218"/>
                  <a:pt x="9543438" y="4403966"/>
                </a:cubicBezTo>
                <a:cubicBezTo>
                  <a:pt x="9368052" y="4425714"/>
                  <a:pt x="9087880" y="4392548"/>
                  <a:pt x="8967437" y="4403966"/>
                </a:cubicBezTo>
                <a:cubicBezTo>
                  <a:pt x="8846994" y="4415384"/>
                  <a:pt x="8263029" y="4386275"/>
                  <a:pt x="8086494" y="4403966"/>
                </a:cubicBezTo>
                <a:cubicBezTo>
                  <a:pt x="7909959" y="4421657"/>
                  <a:pt x="7854835" y="4408415"/>
                  <a:pt x="7713788" y="4403966"/>
                </a:cubicBezTo>
                <a:cubicBezTo>
                  <a:pt x="7572741" y="4399517"/>
                  <a:pt x="7449101" y="4394165"/>
                  <a:pt x="7239434" y="4403966"/>
                </a:cubicBezTo>
                <a:cubicBezTo>
                  <a:pt x="7029767" y="4413767"/>
                  <a:pt x="6742637" y="4376999"/>
                  <a:pt x="6561785" y="4403966"/>
                </a:cubicBezTo>
                <a:cubicBezTo>
                  <a:pt x="6380933" y="4430933"/>
                  <a:pt x="6128193" y="4420705"/>
                  <a:pt x="5985784" y="4403966"/>
                </a:cubicBezTo>
                <a:cubicBezTo>
                  <a:pt x="5843375" y="4387227"/>
                  <a:pt x="5682385" y="4407667"/>
                  <a:pt x="5511430" y="4403966"/>
                </a:cubicBezTo>
                <a:cubicBezTo>
                  <a:pt x="5340475" y="4400265"/>
                  <a:pt x="5036662" y="4408851"/>
                  <a:pt x="4630487" y="4403966"/>
                </a:cubicBezTo>
                <a:cubicBezTo>
                  <a:pt x="4224312" y="4399081"/>
                  <a:pt x="4393900" y="4393368"/>
                  <a:pt x="4257781" y="4403966"/>
                </a:cubicBezTo>
                <a:cubicBezTo>
                  <a:pt x="4121662" y="4414564"/>
                  <a:pt x="3878718" y="4396685"/>
                  <a:pt x="3783427" y="4403966"/>
                </a:cubicBezTo>
                <a:cubicBezTo>
                  <a:pt x="3688136" y="4411247"/>
                  <a:pt x="3583977" y="4390340"/>
                  <a:pt x="3410720" y="4403966"/>
                </a:cubicBezTo>
                <a:cubicBezTo>
                  <a:pt x="3237463" y="4417592"/>
                  <a:pt x="2936001" y="4429967"/>
                  <a:pt x="2631425" y="4403966"/>
                </a:cubicBezTo>
                <a:cubicBezTo>
                  <a:pt x="2326850" y="4377965"/>
                  <a:pt x="2099788" y="4445517"/>
                  <a:pt x="1750482" y="4403966"/>
                </a:cubicBezTo>
                <a:cubicBezTo>
                  <a:pt x="1401176" y="4362415"/>
                  <a:pt x="1490753" y="4412164"/>
                  <a:pt x="1377775" y="4403966"/>
                </a:cubicBezTo>
                <a:cubicBezTo>
                  <a:pt x="1264797" y="4395768"/>
                  <a:pt x="893081" y="4400555"/>
                  <a:pt x="734009" y="4403966"/>
                </a:cubicBezTo>
                <a:cubicBezTo>
                  <a:pt x="348073" y="4359035"/>
                  <a:pt x="-15785" y="4099125"/>
                  <a:pt x="0" y="3669957"/>
                </a:cubicBezTo>
                <a:cubicBezTo>
                  <a:pt x="9542" y="3516506"/>
                  <a:pt x="-2612" y="3370204"/>
                  <a:pt x="0" y="3141486"/>
                </a:cubicBezTo>
                <a:cubicBezTo>
                  <a:pt x="2612" y="2912768"/>
                  <a:pt x="22832" y="2788528"/>
                  <a:pt x="0" y="2524937"/>
                </a:cubicBezTo>
                <a:cubicBezTo>
                  <a:pt x="-22832" y="2261346"/>
                  <a:pt x="8006" y="2119557"/>
                  <a:pt x="0" y="1996467"/>
                </a:cubicBezTo>
                <a:cubicBezTo>
                  <a:pt x="-8006" y="1873377"/>
                  <a:pt x="23752" y="1686140"/>
                  <a:pt x="0" y="1409277"/>
                </a:cubicBezTo>
                <a:cubicBezTo>
                  <a:pt x="-23752" y="1132414"/>
                  <a:pt x="-28101" y="1029220"/>
                  <a:pt x="0" y="734009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430955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B7ECE3-421A-0EF6-F086-20CD4802EB1D}"/>
              </a:ext>
            </a:extLst>
          </p:cNvPr>
          <p:cNvGrpSpPr/>
          <p:nvPr/>
        </p:nvGrpSpPr>
        <p:grpSpPr>
          <a:xfrm>
            <a:off x="739451" y="2026836"/>
            <a:ext cx="4504477" cy="2117120"/>
            <a:chOff x="739451" y="2026836"/>
            <a:chExt cx="4504477" cy="211712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382A11D-8B40-5C07-85F5-695BCF1BCB25}"/>
                </a:ext>
              </a:extLst>
            </p:cNvPr>
            <p:cNvSpPr/>
            <p:nvPr/>
          </p:nvSpPr>
          <p:spPr>
            <a:xfrm>
              <a:off x="2121281" y="2846796"/>
              <a:ext cx="3122647" cy="1068513"/>
            </a:xfrm>
            <a:prstGeom prst="roundRect">
              <a:avLst/>
            </a:prstGeom>
            <a:solidFill>
              <a:srgbClr val="FFECD1"/>
            </a:solidFill>
            <a:ln w="57150">
              <a:solidFill>
                <a:srgbClr val="E97222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SAI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22" name="Hình ảnh 23" descr="Ảnh có chứa hình mẫu, Phim hoạt hình, phim hoạt hình, mặt cười&#10;&#10;Mô tả được tạo tự động">
              <a:extLst>
                <a:ext uri="{FF2B5EF4-FFF2-40B4-BE49-F238E27FC236}">
                  <a16:creationId xmlns:a16="http://schemas.microsoft.com/office/drawing/2014/main" id="{DAFF9B3E-EC22-9EC6-E5F0-9B7383A88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62038" b="54933"/>
            <a:stretch/>
          </p:blipFill>
          <p:spPr>
            <a:xfrm>
              <a:off x="739451" y="2026836"/>
              <a:ext cx="1783357" cy="211712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D26481F-B137-F4F7-9736-4C9F1CAF7191}"/>
              </a:ext>
            </a:extLst>
          </p:cNvPr>
          <p:cNvGrpSpPr/>
          <p:nvPr/>
        </p:nvGrpSpPr>
        <p:grpSpPr>
          <a:xfrm>
            <a:off x="6380803" y="1934744"/>
            <a:ext cx="4429465" cy="2255531"/>
            <a:chOff x="6380803" y="1934744"/>
            <a:chExt cx="4429465" cy="22555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D9F8719-12A4-60E1-D365-18BD68AE9408}"/>
                </a:ext>
              </a:extLst>
            </p:cNvPr>
            <p:cNvSpPr/>
            <p:nvPr/>
          </p:nvSpPr>
          <p:spPr>
            <a:xfrm>
              <a:off x="7687621" y="2832057"/>
              <a:ext cx="3122647" cy="1068513"/>
            </a:xfrm>
            <a:prstGeom prst="roundRect">
              <a:avLst/>
            </a:prstGeom>
            <a:solidFill>
              <a:srgbClr val="FADBC6"/>
            </a:solidFill>
            <a:ln w="57150">
              <a:solidFill>
                <a:srgbClr val="E97222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</a:rPr>
                <a:t>ĐÚNG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p:pic>
          <p:nvPicPr>
            <p:cNvPr id="30" name="Hình ảnh 24" descr="Ảnh có chứa hình mẫu, Phim hoạt hình, phim hoạt hình, mặt cười&#10;&#10;Mô tả được tạo tự động">
              <a:extLst>
                <a:ext uri="{FF2B5EF4-FFF2-40B4-BE49-F238E27FC236}">
                  <a16:creationId xmlns:a16="http://schemas.microsoft.com/office/drawing/2014/main" id="{62897A0E-AEEC-F7CC-17A5-30059EE62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5361" r="3115" b="54933"/>
            <a:stretch/>
          </p:blipFill>
          <p:spPr>
            <a:xfrm>
              <a:off x="6380803" y="1934744"/>
              <a:ext cx="1577710" cy="2255531"/>
            </a:xfrm>
            <a:prstGeom prst="rect">
              <a:avLst/>
            </a:prstGeom>
          </p:spPr>
        </p:pic>
      </p:grpSp>
      <p:sp>
        <p:nvSpPr>
          <p:cNvPr id="31" name="Freeform 2">
            <a:extLst>
              <a:ext uri="{FF2B5EF4-FFF2-40B4-BE49-F238E27FC236}">
                <a16:creationId xmlns:a16="http://schemas.microsoft.com/office/drawing/2014/main" id="{1379C080-CB8D-9C15-ECA1-8D3C7E62B2CA}"/>
              </a:ext>
            </a:extLst>
          </p:cNvPr>
          <p:cNvSpPr/>
          <p:nvPr/>
        </p:nvSpPr>
        <p:spPr>
          <a:xfrm>
            <a:off x="4831174" y="3090620"/>
            <a:ext cx="1220437" cy="976349"/>
          </a:xfrm>
          <a:custGeom>
            <a:avLst/>
            <a:gdLst/>
            <a:ahLst/>
            <a:cxnLst/>
            <a:rect l="l" t="t" r="r" b="b"/>
            <a:pathLst>
              <a:path w="3348595" h="2678876">
                <a:moveTo>
                  <a:pt x="0" y="0"/>
                </a:moveTo>
                <a:lnTo>
                  <a:pt x="3348595" y="0"/>
                </a:lnTo>
                <a:lnTo>
                  <a:pt x="3348595" y="2678876"/>
                </a:lnTo>
                <a:lnTo>
                  <a:pt x="0" y="26788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">
            <a:extLst>
              <a:ext uri="{FF2B5EF4-FFF2-40B4-BE49-F238E27FC236}">
                <a16:creationId xmlns:a16="http://schemas.microsoft.com/office/drawing/2014/main" id="{63CE75DB-03B9-8793-5EAF-3FBBB0E090CF}"/>
              </a:ext>
            </a:extLst>
          </p:cNvPr>
          <p:cNvSpPr/>
          <p:nvPr/>
        </p:nvSpPr>
        <p:spPr>
          <a:xfrm>
            <a:off x="10366362" y="2727397"/>
            <a:ext cx="1296332" cy="1187912"/>
          </a:xfrm>
          <a:custGeom>
            <a:avLst/>
            <a:gdLst/>
            <a:ahLst/>
            <a:cxnLst/>
            <a:rect l="l" t="t" r="r" b="b"/>
            <a:pathLst>
              <a:path w="3300000" h="3024000">
                <a:moveTo>
                  <a:pt x="0" y="0"/>
                </a:moveTo>
                <a:lnTo>
                  <a:pt x="3300000" y="0"/>
                </a:lnTo>
                <a:lnTo>
                  <a:pt x="3300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63558823-E139-A9A7-4B29-3FC852ADED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80.8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88420" y="3426431"/>
            <a:ext cx="406400" cy="40640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F7F9CE9A-8594-8D61-1586-F0B462769D8E}"/>
              </a:ext>
            </a:extLst>
          </p:cNvPr>
          <p:cNvGrpSpPr/>
          <p:nvPr/>
        </p:nvGrpSpPr>
        <p:grpSpPr>
          <a:xfrm>
            <a:off x="516697" y="179267"/>
            <a:ext cx="11133390" cy="1585626"/>
            <a:chOff x="516697" y="179267"/>
            <a:chExt cx="11133390" cy="1585626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2C23C939-C6C2-DB57-3F66-ACDCD52F18A5}"/>
                </a:ext>
              </a:extLst>
            </p:cNvPr>
            <p:cNvSpPr/>
            <p:nvPr/>
          </p:nvSpPr>
          <p:spPr>
            <a:xfrm>
              <a:off x="847074" y="179267"/>
              <a:ext cx="10726509" cy="158562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12">
              <a:extLst>
                <a:ext uri="{FF2B5EF4-FFF2-40B4-BE49-F238E27FC236}">
                  <a16:creationId xmlns:a16="http://schemas.microsoft.com/office/drawing/2014/main" id="{7E01736D-D762-E1B8-AA7F-69D68581C21B}"/>
                </a:ext>
              </a:extLst>
            </p:cNvPr>
            <p:cNvSpPr txBox="1"/>
            <p:nvPr/>
          </p:nvSpPr>
          <p:spPr>
            <a:xfrm>
              <a:off x="516697" y="334488"/>
              <a:ext cx="1113339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100" b="1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lang="en-US" sz="4100" b="1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2</a:t>
              </a:r>
              <a:r>
                <a:rPr lang="en-US" sz="4100" b="1">
                  <a:ln w="0"/>
                  <a:ea typeface="LNTH-LuoLuoNotangYuanTi 1" pitchFamily="2" charset="-128"/>
                  <a:cs typeface="LNTH-LuoLuoNotangYuanTi 1" pitchFamily="2" charset="-128"/>
                </a:rPr>
                <a:t>: Đặt dấu ngoặc đơn đúng hay sai?</a:t>
              </a:r>
            </a:p>
            <a:p>
              <a:pPr algn="ctr"/>
              <a:r>
                <a:rPr lang="en-US" sz="4100" b="1">
                  <a:ln w="0"/>
                  <a:solidFill>
                    <a:srgbClr val="C71A29"/>
                  </a:solidFill>
                  <a:ea typeface="LNTH-LuoLuoNotangYuanTi 1" pitchFamily="2" charset="-128"/>
                  <a:cs typeface="LNTH-LuoLuoNotangYuanTi 1" pitchFamily="2" charset="-128"/>
                </a:rPr>
                <a:t>Màu tôi thích là màu đỏ (màu của may mắn)</a:t>
              </a:r>
              <a:endPara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35A948-786A-2B17-A642-BD0777EAFDD2}"/>
              </a:ext>
            </a:extLst>
          </p:cNvPr>
          <p:cNvGrpSpPr/>
          <p:nvPr/>
        </p:nvGrpSpPr>
        <p:grpSpPr>
          <a:xfrm>
            <a:off x="11259391" y="645779"/>
            <a:ext cx="781391" cy="457072"/>
            <a:chOff x="3398089" y="2012309"/>
            <a:chExt cx="814411" cy="504195"/>
          </a:xfrm>
        </p:grpSpPr>
        <p:pic>
          <p:nvPicPr>
            <p:cNvPr id="66" name="Hình ảnh 6">
              <a:extLst>
                <a:ext uri="{FF2B5EF4-FFF2-40B4-BE49-F238E27FC236}">
                  <a16:creationId xmlns:a16="http://schemas.microsoft.com/office/drawing/2014/main" id="{BEFC745A-39A2-C53A-1158-5235B7AF9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/>
          </p:blipFill>
          <p:spPr>
            <a:xfrm rot="18924568">
              <a:off x="3751700" y="2025053"/>
              <a:ext cx="460800" cy="491451"/>
            </a:xfrm>
            <a:prstGeom prst="rect">
              <a:avLst/>
            </a:prstGeom>
          </p:spPr>
        </p:pic>
        <p:pic>
          <p:nvPicPr>
            <p:cNvPr id="67" name="Hình ảnh 6">
              <a:extLst>
                <a:ext uri="{FF2B5EF4-FFF2-40B4-BE49-F238E27FC236}">
                  <a16:creationId xmlns:a16="http://schemas.microsoft.com/office/drawing/2014/main" id="{A1606EAF-2C4A-BBF6-48F7-731600E8A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/>
          </p:blipFill>
          <p:spPr>
            <a:xfrm rot="1486484">
              <a:off x="3398089" y="2012309"/>
              <a:ext cx="460800" cy="491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47439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0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3" grpId="0" animBg="1"/>
      <p:bldP spid="31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50214DCE-DDD0-9E48-AB34-E4074560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7932D150-91AD-2030-B65C-70459015691B}"/>
              </a:ext>
            </a:extLst>
          </p:cNvPr>
          <p:cNvGrpSpPr/>
          <p:nvPr/>
        </p:nvGrpSpPr>
        <p:grpSpPr>
          <a:xfrm>
            <a:off x="5157788" y="-471487"/>
            <a:ext cx="7112615" cy="8239196"/>
            <a:chOff x="5554639" y="0"/>
            <a:chExt cx="5936776" cy="7567683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11A9E68A-8A85-D838-AF32-4176F2D1D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53365"/>
            <a:stretch/>
          </p:blipFill>
          <p:spPr>
            <a:xfrm>
              <a:off x="5554639" y="0"/>
              <a:ext cx="5871333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>
              <a:extLst>
                <a:ext uri="{FF2B5EF4-FFF2-40B4-BE49-F238E27FC236}">
                  <a16:creationId xmlns:a16="http://schemas.microsoft.com/office/drawing/2014/main" id="{8D37D527-5D82-470A-276B-6B4053E34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/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51975AE-E3F1-7E97-B9ED-B620B400C4BE}"/>
              </a:ext>
            </a:extLst>
          </p:cNvPr>
          <p:cNvSpPr/>
          <p:nvPr/>
        </p:nvSpPr>
        <p:spPr>
          <a:xfrm>
            <a:off x="547955" y="277151"/>
            <a:ext cx="11096089" cy="1482558"/>
          </a:xfrm>
          <a:prstGeom prst="roundRect">
            <a:avLst/>
          </a:prstGeom>
          <a:ln w="38100"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3: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hãy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đặt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trong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đó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có</a:t>
            </a:r>
            <a:r>
              <a:rPr lang="en-US" sz="48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chứa</a:t>
            </a:r>
            <a:r>
              <a:rPr lang="en-US" sz="4800" b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dấu ngoặc đơn</a:t>
            </a:r>
            <a:endParaRPr lang="en-US" sz="4800" b="1" dirty="0">
              <a:ln w="0"/>
              <a:solidFill>
                <a:srgbClr val="C71A29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F992D714-EB71-D778-79F8-47EE5AFBC296}"/>
              </a:ext>
            </a:extLst>
          </p:cNvPr>
          <p:cNvSpPr/>
          <p:nvPr/>
        </p:nvSpPr>
        <p:spPr>
          <a:xfrm>
            <a:off x="383568" y="2331715"/>
            <a:ext cx="2574267" cy="4249134"/>
          </a:xfrm>
          <a:custGeom>
            <a:avLst/>
            <a:gdLst/>
            <a:ahLst/>
            <a:cxnLst/>
            <a:rect l="l" t="t" r="r" b="b"/>
            <a:pathLst>
              <a:path w="2574267" h="4249134">
                <a:moveTo>
                  <a:pt x="0" y="0"/>
                </a:moveTo>
                <a:lnTo>
                  <a:pt x="2574266" y="0"/>
                </a:lnTo>
                <a:lnTo>
                  <a:pt x="257426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75AC960-062B-8952-FB6D-D8A2F92A3C99}"/>
              </a:ext>
            </a:extLst>
          </p:cNvPr>
          <p:cNvSpPr/>
          <p:nvPr/>
        </p:nvSpPr>
        <p:spPr>
          <a:xfrm>
            <a:off x="3178504" y="2775660"/>
            <a:ext cx="8629928" cy="305142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</a:rPr>
              <a:t>Mẫu</a:t>
            </a:r>
            <a:r>
              <a:rPr lang="en-US" sz="4800">
                <a:solidFill>
                  <a:schemeClr val="tx1"/>
                </a:solidFill>
              </a:rPr>
              <a:t>: Con chó nhà tôi ( tên là Mèo) đang ngủ.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77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DF8A15D-366E-4B94-E4F1-15844BE1B2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Hình chữ nhật: Góc Tròn 30">
            <a:extLst>
              <a:ext uri="{FF2B5EF4-FFF2-40B4-BE49-F238E27FC236}">
                <a16:creationId xmlns:a16="http://schemas.microsoft.com/office/drawing/2014/main" id="{B01BFD5B-38F8-9B57-2486-5C6CF2C0AAEB}"/>
              </a:ext>
            </a:extLst>
          </p:cNvPr>
          <p:cNvSpPr/>
          <p:nvPr/>
        </p:nvSpPr>
        <p:spPr>
          <a:xfrm>
            <a:off x="5370286" y="917109"/>
            <a:ext cx="6502400" cy="5366126"/>
          </a:xfrm>
          <a:custGeom>
            <a:avLst/>
            <a:gdLst>
              <a:gd name="connsiteX0" fmla="*/ 0 w 6502400"/>
              <a:gd name="connsiteY0" fmla="*/ 894372 h 5366126"/>
              <a:gd name="connsiteX1" fmla="*/ 894372 w 6502400"/>
              <a:gd name="connsiteY1" fmla="*/ 0 h 5366126"/>
              <a:gd name="connsiteX2" fmla="*/ 5608028 w 6502400"/>
              <a:gd name="connsiteY2" fmla="*/ 0 h 5366126"/>
              <a:gd name="connsiteX3" fmla="*/ 6502400 w 6502400"/>
              <a:gd name="connsiteY3" fmla="*/ 894372 h 5366126"/>
              <a:gd name="connsiteX4" fmla="*/ 6502400 w 6502400"/>
              <a:gd name="connsiteY4" fmla="*/ 4471754 h 5366126"/>
              <a:gd name="connsiteX5" fmla="*/ 5608028 w 6502400"/>
              <a:gd name="connsiteY5" fmla="*/ 5366126 h 5366126"/>
              <a:gd name="connsiteX6" fmla="*/ 894372 w 6502400"/>
              <a:gd name="connsiteY6" fmla="*/ 5366126 h 5366126"/>
              <a:gd name="connsiteX7" fmla="*/ 0 w 6502400"/>
              <a:gd name="connsiteY7" fmla="*/ 4471754 h 5366126"/>
              <a:gd name="connsiteX8" fmla="*/ 0 w 6502400"/>
              <a:gd name="connsiteY8" fmla="*/ 894372 h 536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02400" h="5366126" fill="none" extrusionOk="0">
                <a:moveTo>
                  <a:pt x="0" y="894372"/>
                </a:moveTo>
                <a:cubicBezTo>
                  <a:pt x="14285" y="413803"/>
                  <a:pt x="395292" y="76312"/>
                  <a:pt x="894372" y="0"/>
                </a:cubicBezTo>
                <a:cubicBezTo>
                  <a:pt x="1846290" y="123637"/>
                  <a:pt x="4474253" y="-167144"/>
                  <a:pt x="5608028" y="0"/>
                </a:cubicBezTo>
                <a:cubicBezTo>
                  <a:pt x="6074979" y="-8452"/>
                  <a:pt x="6421098" y="383177"/>
                  <a:pt x="6502400" y="894372"/>
                </a:cubicBezTo>
                <a:cubicBezTo>
                  <a:pt x="6451417" y="1607251"/>
                  <a:pt x="6489332" y="2822145"/>
                  <a:pt x="6502400" y="4471754"/>
                </a:cubicBezTo>
                <a:cubicBezTo>
                  <a:pt x="6414164" y="4990205"/>
                  <a:pt x="6081290" y="5338725"/>
                  <a:pt x="5608028" y="5366126"/>
                </a:cubicBezTo>
                <a:cubicBezTo>
                  <a:pt x="3576989" y="5318873"/>
                  <a:pt x="1811232" y="5201953"/>
                  <a:pt x="894372" y="5366126"/>
                </a:cubicBezTo>
                <a:cubicBezTo>
                  <a:pt x="417697" y="5310552"/>
                  <a:pt x="-20156" y="4962501"/>
                  <a:pt x="0" y="4471754"/>
                </a:cubicBezTo>
                <a:cubicBezTo>
                  <a:pt x="153512" y="2759129"/>
                  <a:pt x="124597" y="2227620"/>
                  <a:pt x="0" y="894372"/>
                </a:cubicBezTo>
                <a:close/>
              </a:path>
              <a:path w="6502400" h="5366126" stroke="0" extrusionOk="0">
                <a:moveTo>
                  <a:pt x="0" y="894372"/>
                </a:moveTo>
                <a:cubicBezTo>
                  <a:pt x="24833" y="456924"/>
                  <a:pt x="427241" y="92132"/>
                  <a:pt x="894372" y="0"/>
                </a:cubicBezTo>
                <a:cubicBezTo>
                  <a:pt x="1995283" y="147813"/>
                  <a:pt x="3283070" y="53704"/>
                  <a:pt x="5608028" y="0"/>
                </a:cubicBezTo>
                <a:cubicBezTo>
                  <a:pt x="6148971" y="21692"/>
                  <a:pt x="6460180" y="371669"/>
                  <a:pt x="6502400" y="894372"/>
                </a:cubicBezTo>
                <a:cubicBezTo>
                  <a:pt x="6575027" y="2282012"/>
                  <a:pt x="6514747" y="3020191"/>
                  <a:pt x="6502400" y="4471754"/>
                </a:cubicBezTo>
                <a:cubicBezTo>
                  <a:pt x="6575516" y="5030353"/>
                  <a:pt x="6110246" y="5387218"/>
                  <a:pt x="5608028" y="5366126"/>
                </a:cubicBezTo>
                <a:cubicBezTo>
                  <a:pt x="4176734" y="5278433"/>
                  <a:pt x="3222557" y="5325202"/>
                  <a:pt x="894372" y="5366126"/>
                </a:cubicBezTo>
                <a:cubicBezTo>
                  <a:pt x="400376" y="5359460"/>
                  <a:pt x="5632" y="4948267"/>
                  <a:pt x="0" y="4471754"/>
                </a:cubicBezTo>
                <a:cubicBezTo>
                  <a:pt x="126335" y="4031316"/>
                  <a:pt x="-71536" y="2552207"/>
                  <a:pt x="0" y="8943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4461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9766701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Nhóm 13">
            <a:extLst>
              <a:ext uri="{FF2B5EF4-FFF2-40B4-BE49-F238E27FC236}">
                <a16:creationId xmlns:a16="http://schemas.microsoft.com/office/drawing/2014/main" id="{DAA368D0-178F-3E8D-537C-8A1BAD9306BA}"/>
              </a:ext>
            </a:extLst>
          </p:cNvPr>
          <p:cNvGrpSpPr/>
          <p:nvPr/>
        </p:nvGrpSpPr>
        <p:grpSpPr>
          <a:xfrm>
            <a:off x="6452320" y="60258"/>
            <a:ext cx="4522456" cy="1631216"/>
            <a:chOff x="6096000" y="0"/>
            <a:chExt cx="4522456" cy="1631216"/>
          </a:xfrm>
        </p:grpSpPr>
        <p:sp>
          <p:nvSpPr>
            <p:cNvPr id="21" name="Hộp Văn bản 11">
              <a:extLst>
                <a:ext uri="{FF2B5EF4-FFF2-40B4-BE49-F238E27FC236}">
                  <a16:creationId xmlns:a16="http://schemas.microsoft.com/office/drawing/2014/main" id="{E4248A72-4407-F6F2-C44B-DEB05988F2AD}"/>
                </a:ext>
              </a:extLst>
            </p:cNvPr>
            <p:cNvSpPr txBox="1"/>
            <p:nvPr/>
          </p:nvSpPr>
          <p:spPr>
            <a:xfrm>
              <a:off x="6096000" y="0"/>
              <a:ext cx="4522456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0" b="1" dirty="0">
                  <a:ln w="317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DẶN DÒ</a:t>
              </a:r>
            </a:p>
          </p:txBody>
        </p:sp>
        <p:sp>
          <p:nvSpPr>
            <p:cNvPr id="23" name="Hộp Văn bản 12">
              <a:extLst>
                <a:ext uri="{FF2B5EF4-FFF2-40B4-BE49-F238E27FC236}">
                  <a16:creationId xmlns:a16="http://schemas.microsoft.com/office/drawing/2014/main" id="{92830B42-5957-B2D2-2741-E2C5E01D3FAD}"/>
                </a:ext>
              </a:extLst>
            </p:cNvPr>
            <p:cNvSpPr txBox="1"/>
            <p:nvPr/>
          </p:nvSpPr>
          <p:spPr>
            <a:xfrm>
              <a:off x="6096000" y="0"/>
              <a:ext cx="4522456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DẶN DÒ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09834" y="1548318"/>
            <a:ext cx="5712285" cy="1106305"/>
            <a:chOff x="5709834" y="1548318"/>
            <a:chExt cx="5712285" cy="1106305"/>
          </a:xfrm>
        </p:grpSpPr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0C69ABAE-338E-D289-E3AA-564ABA463545}"/>
                </a:ext>
              </a:extLst>
            </p:cNvPr>
            <p:cNvSpPr txBox="1"/>
            <p:nvPr/>
          </p:nvSpPr>
          <p:spPr>
            <a:xfrm>
              <a:off x="6652928" y="1795274"/>
              <a:ext cx="4769191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DẶN DÒ Ở ĐÂY.</a:t>
              </a:r>
              <a:endParaRPr lang="en-US" sz="3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E206BD51-BBDF-079A-C55D-970D3EFA0F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/>
          </p:blipFill>
          <p:spPr>
            <a:xfrm>
              <a:off x="5709834" y="1548318"/>
              <a:ext cx="1037306" cy="1106305"/>
            </a:xfrm>
            <a:prstGeom prst="rect">
              <a:avLst/>
            </a:prstGeom>
          </p:spPr>
        </p:pic>
      </p:grpSp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A0F9292-B053-8435-FF5A-56E930ACB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-10195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734895" y="2608582"/>
            <a:ext cx="5712285" cy="1106305"/>
            <a:chOff x="5709834" y="1548318"/>
            <a:chExt cx="5712285" cy="1106305"/>
          </a:xfrm>
        </p:grpSpPr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0C69ABAE-338E-D289-E3AA-564ABA463545}"/>
                </a:ext>
              </a:extLst>
            </p:cNvPr>
            <p:cNvSpPr txBox="1"/>
            <p:nvPr/>
          </p:nvSpPr>
          <p:spPr>
            <a:xfrm>
              <a:off x="6652928" y="1795274"/>
              <a:ext cx="4769191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DẶN DÒ Ở ĐÂY.</a:t>
              </a:r>
              <a:endParaRPr lang="en-US" sz="3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Hình ảnh 21">
              <a:extLst>
                <a:ext uri="{FF2B5EF4-FFF2-40B4-BE49-F238E27FC236}">
                  <a16:creationId xmlns:a16="http://schemas.microsoft.com/office/drawing/2014/main" id="{E206BD51-BBDF-079A-C55D-970D3EFA0F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/>
          </p:blipFill>
          <p:spPr>
            <a:xfrm>
              <a:off x="5709834" y="1548318"/>
              <a:ext cx="1037306" cy="110630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824815" y="3641395"/>
            <a:ext cx="5712285" cy="1106305"/>
            <a:chOff x="5709834" y="1548318"/>
            <a:chExt cx="5712285" cy="1106305"/>
          </a:xfrm>
        </p:grpSpPr>
        <p:sp>
          <p:nvSpPr>
            <p:cNvPr id="32" name="TextBox 47">
              <a:extLst>
                <a:ext uri="{FF2B5EF4-FFF2-40B4-BE49-F238E27FC236}">
                  <a16:creationId xmlns:a16="http://schemas.microsoft.com/office/drawing/2014/main" id="{0C69ABAE-338E-D289-E3AA-564ABA463545}"/>
                </a:ext>
              </a:extLst>
            </p:cNvPr>
            <p:cNvSpPr txBox="1"/>
            <p:nvPr/>
          </p:nvSpPr>
          <p:spPr>
            <a:xfrm>
              <a:off x="6652928" y="1795274"/>
              <a:ext cx="4769191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DẶN DÒ Ở ĐÂY.</a:t>
              </a:r>
              <a:endParaRPr lang="en-US" sz="3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Hình ảnh 21">
              <a:extLst>
                <a:ext uri="{FF2B5EF4-FFF2-40B4-BE49-F238E27FC236}">
                  <a16:creationId xmlns:a16="http://schemas.microsoft.com/office/drawing/2014/main" id="{E206BD51-BBDF-079A-C55D-970D3EFA0F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/>
          </p:blipFill>
          <p:spPr>
            <a:xfrm>
              <a:off x="5709834" y="1548318"/>
              <a:ext cx="1037306" cy="110630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857405" y="4797314"/>
            <a:ext cx="5712285" cy="1106305"/>
            <a:chOff x="5709834" y="1548318"/>
            <a:chExt cx="5712285" cy="1106305"/>
          </a:xfrm>
        </p:grpSpPr>
        <p:sp>
          <p:nvSpPr>
            <p:cNvPr id="35" name="TextBox 47">
              <a:extLst>
                <a:ext uri="{FF2B5EF4-FFF2-40B4-BE49-F238E27FC236}">
                  <a16:creationId xmlns:a16="http://schemas.microsoft.com/office/drawing/2014/main" id="{0C69ABAE-338E-D289-E3AA-564ABA463545}"/>
                </a:ext>
              </a:extLst>
            </p:cNvPr>
            <p:cNvSpPr txBox="1"/>
            <p:nvPr/>
          </p:nvSpPr>
          <p:spPr>
            <a:xfrm>
              <a:off x="6652928" y="1795274"/>
              <a:ext cx="4769191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DẶN DÒ Ở ĐÂY.</a:t>
              </a:r>
              <a:endParaRPr lang="en-US" sz="3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Hình ảnh 21">
              <a:extLst>
                <a:ext uri="{FF2B5EF4-FFF2-40B4-BE49-F238E27FC236}">
                  <a16:creationId xmlns:a16="http://schemas.microsoft.com/office/drawing/2014/main" id="{E206BD51-BBDF-079A-C55D-970D3EFA0F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/>
          </p:blipFill>
          <p:spPr>
            <a:xfrm>
              <a:off x="5709834" y="1548318"/>
              <a:ext cx="1037306" cy="1106305"/>
            </a:xfrm>
            <a:prstGeom prst="rect">
              <a:avLst/>
            </a:prstGeom>
          </p:spPr>
        </p:pic>
      </p:grpSp>
      <p:sp>
        <p:nvSpPr>
          <p:cNvPr id="4" name="Freeform 7">
            <a:extLst>
              <a:ext uri="{FF2B5EF4-FFF2-40B4-BE49-F238E27FC236}">
                <a16:creationId xmlns:a16="http://schemas.microsoft.com/office/drawing/2014/main" id="{E7FCEDBE-AAAB-0A92-D967-A8D50F37280A}"/>
              </a:ext>
            </a:extLst>
          </p:cNvPr>
          <p:cNvSpPr/>
          <p:nvPr/>
        </p:nvSpPr>
        <p:spPr>
          <a:xfrm flipH="1">
            <a:off x="429512" y="798100"/>
            <a:ext cx="4350267" cy="5506667"/>
          </a:xfrm>
          <a:custGeom>
            <a:avLst/>
            <a:gdLst/>
            <a:ahLst/>
            <a:cxnLst/>
            <a:rect l="l" t="t" r="r" b="b"/>
            <a:pathLst>
              <a:path w="3358572" h="4251357">
                <a:moveTo>
                  <a:pt x="0" y="0"/>
                </a:moveTo>
                <a:lnTo>
                  <a:pt x="3358571" y="0"/>
                </a:lnTo>
                <a:lnTo>
                  <a:pt x="3358571" y="4251357"/>
                </a:lnTo>
                <a:lnTo>
                  <a:pt x="0" y="42513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53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DF8A15D-366E-4B94-E4F1-15844BE1B2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56734B22-5548-1C5F-C47E-AA03ECBCB733}"/>
              </a:ext>
            </a:extLst>
          </p:cNvPr>
          <p:cNvSpPr/>
          <p:nvPr/>
        </p:nvSpPr>
        <p:spPr>
          <a:xfrm>
            <a:off x="4576046" y="480840"/>
            <a:ext cx="3164483" cy="5223356"/>
          </a:xfrm>
          <a:custGeom>
            <a:avLst/>
            <a:gdLst/>
            <a:ahLst/>
            <a:cxnLst/>
            <a:rect l="l" t="t" r="r" b="b"/>
            <a:pathLst>
              <a:path w="2574267" h="4249134">
                <a:moveTo>
                  <a:pt x="0" y="0"/>
                </a:moveTo>
                <a:lnTo>
                  <a:pt x="2574266" y="0"/>
                </a:lnTo>
                <a:lnTo>
                  <a:pt x="2574266" y="4249134"/>
                </a:lnTo>
                <a:lnTo>
                  <a:pt x="0" y="4249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Nhóm 18">
            <a:extLst>
              <a:ext uri="{FF2B5EF4-FFF2-40B4-BE49-F238E27FC236}">
                <a16:creationId xmlns:a16="http://schemas.microsoft.com/office/drawing/2014/main" id="{D8321461-3196-D19B-E3BD-C558C18FC604}"/>
              </a:ext>
            </a:extLst>
          </p:cNvPr>
          <p:cNvGrpSpPr/>
          <p:nvPr/>
        </p:nvGrpSpPr>
        <p:grpSpPr>
          <a:xfrm>
            <a:off x="124577" y="5314077"/>
            <a:ext cx="12067423" cy="2862322"/>
            <a:chOff x="-190879" y="2349704"/>
            <a:chExt cx="7250368" cy="2862322"/>
          </a:xfrm>
        </p:grpSpPr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D649653B-027C-469E-ADFA-34BE0754CE2F}"/>
                </a:ext>
              </a:extLst>
            </p:cNvPr>
            <p:cNvSpPr txBox="1"/>
            <p:nvPr/>
          </p:nvSpPr>
          <p:spPr>
            <a:xfrm>
              <a:off x="-190879" y="2349704"/>
              <a:ext cx="725036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Tạm</a:t>
              </a:r>
              <a:r>
                <a:rPr lang="en-US" sz="9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biệt</a:t>
              </a:r>
              <a:r>
                <a:rPr lang="en-US" sz="9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và </a:t>
              </a:r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hẹn</a:t>
              </a:r>
              <a:r>
                <a:rPr lang="en-US" sz="9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gặp</a:t>
              </a:r>
              <a:r>
                <a:rPr lang="en-US" sz="9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lại</a:t>
              </a:r>
              <a:endParaRPr lang="en-US" sz="9000" b="1" dirty="0">
                <a:ln w="254000">
                  <a:solidFill>
                    <a:schemeClr val="bg1"/>
                  </a:solidFill>
                </a:ln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0C7F681E-8A3F-DCA0-1E3D-712A8BA503B7}"/>
                </a:ext>
              </a:extLst>
            </p:cNvPr>
            <p:cNvSpPr txBox="1"/>
            <p:nvPr/>
          </p:nvSpPr>
          <p:spPr>
            <a:xfrm>
              <a:off x="-190879" y="2349704"/>
              <a:ext cx="725036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Tạm</a:t>
              </a:r>
              <a:r>
                <a:rPr lang="en-US" sz="9000" b="1" dirty="0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biệt</a:t>
              </a:r>
              <a:r>
                <a:rPr lang="en-US" sz="9000" b="1" dirty="0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và</a:t>
              </a:r>
              <a:r>
                <a:rPr lang="en-US" sz="9000" b="1" dirty="0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hẹn</a:t>
              </a:r>
              <a:r>
                <a:rPr lang="en-US" sz="9000" b="1" dirty="0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gặp</a:t>
              </a:r>
              <a:r>
                <a:rPr lang="en-US" sz="9000" b="1" dirty="0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lại</a:t>
              </a:r>
              <a:endParaRPr lang="en-US" sz="9000" b="1" dirty="0">
                <a:ln w="0"/>
                <a:solidFill>
                  <a:srgbClr val="C00000"/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679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DC60280D-538D-3D33-C731-40BB64E61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255552-8C7B-75DE-6D45-3D73E4CEC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17" y="420170"/>
            <a:ext cx="10681118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9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ấu câu đi chơi - Phim hoạt hình về dấu câu hay nhất.">
            <a:hlinkClick r:id="" action="ppaction://media"/>
            <a:extLst>
              <a:ext uri="{FF2B5EF4-FFF2-40B4-BE49-F238E27FC236}">
                <a16:creationId xmlns:a16="http://schemas.microsoft.com/office/drawing/2014/main" id="{0DC1818A-1CC2-9BAF-9795-6A80B19D83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76" end="198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570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78FD2-F662-A89D-7C6B-17DCAF0C2A7C}"/>
              </a:ext>
            </a:extLst>
          </p:cNvPr>
          <p:cNvSpPr txBox="1"/>
          <p:nvPr/>
        </p:nvSpPr>
        <p:spPr>
          <a:xfrm>
            <a:off x="2498993" y="567640"/>
            <a:ext cx="71940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8800">
                <a:solidFill>
                  <a:prstClr val="white"/>
                </a:solidFill>
                <a:latin typeface="UTM Flamenco" panose="02040603050506020204" pitchFamily="18" charset="0"/>
              </a:rPr>
              <a:t>Tác dụng của dấu ngoặc đơn.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14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202DDE6-3C43-05C4-911D-2410184A9D6F}"/>
              </a:ext>
            </a:extLst>
          </p:cNvPr>
          <p:cNvGrpSpPr/>
          <p:nvPr/>
        </p:nvGrpSpPr>
        <p:grpSpPr>
          <a:xfrm>
            <a:off x="-764270" y="0"/>
            <a:ext cx="12956270" cy="7253789"/>
            <a:chOff x="-764270" y="0"/>
            <a:chExt cx="12956270" cy="7253789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0D8308D0-400C-1FFE-4BD5-48D314A0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595910C-3405-1DEB-600C-22C29B00B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67" b="93704" l="12083" r="73750">
                          <a14:foregroundMark x1="28333" y1="18241" x2="21354" y2="17222"/>
                          <a14:foregroundMark x1="17031" y1="17500" x2="20938" y2="18056"/>
                          <a14:foregroundMark x1="32344" y1="18611" x2="37865" y2="18611"/>
                          <a14:foregroundMark x1="37865" y1="18611" x2="40208" y2="19259"/>
                          <a14:foregroundMark x1="32552" y1="17037" x2="32552" y2="17037"/>
                          <a14:foregroundMark x1="15990" y1="16481" x2="15990" y2="16481"/>
                          <a14:foregroundMark x1="13333" y1="89537" x2="13333" y2="89537"/>
                          <a14:foregroundMark x1="13646" y1="91296" x2="13646" y2="91296"/>
                          <a14:foregroundMark x1="72448" y1="61667" x2="72448" y2="61667"/>
                          <a14:foregroundMark x1="67708" y1="93704" x2="67708" y2="93704"/>
                          <a14:foregroundMark x1="73073" y1="62870" x2="73073" y2="62870"/>
                          <a14:foregroundMark x1="32240" y1="16019" x2="32240" y2="16019"/>
                          <a14:foregroundMark x1="15469" y1="14259" x2="15469" y2="14259"/>
                          <a14:foregroundMark x1="12083" y1="89074" x2="12083" y2="89074"/>
                          <a14:backgroundMark x1="37604" y1="61667" x2="39948" y2="66852"/>
                          <a14:backgroundMark x1="39427" y1="35926" x2="43438" y2="45556"/>
                          <a14:backgroundMark x1="33021" y1="66852" x2="40417" y2="73333"/>
                          <a14:backgroundMark x1="32240" y1="48889" x2="32240" y2="53704"/>
                          <a14:backgroundMark x1="32135" y1="27222" x2="32135" y2="27222"/>
                          <a14:backgroundMark x1="32344" y1="24630" x2="32708" y2="31019"/>
                          <a14:backgroundMark x1="46563" y1="27037" x2="46458" y2="303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" t="8410" r="18309" b="1846"/>
            <a:stretch/>
          </p:blipFill>
          <p:spPr>
            <a:xfrm>
              <a:off x="-764270" y="1910691"/>
              <a:ext cx="8133722" cy="5343098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9DC9C-EA0A-BF76-1905-2F3C341BE66A}"/>
              </a:ext>
            </a:extLst>
          </p:cNvPr>
          <p:cNvSpPr/>
          <p:nvPr/>
        </p:nvSpPr>
        <p:spPr>
          <a:xfrm>
            <a:off x="533400" y="400050"/>
            <a:ext cx="11010900" cy="605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18FD4-021E-76C0-8027-6D98BA35CBF0}"/>
              </a:ext>
            </a:extLst>
          </p:cNvPr>
          <p:cNvSpPr txBox="1"/>
          <p:nvPr/>
        </p:nvSpPr>
        <p:spPr>
          <a:xfrm>
            <a:off x="952500" y="895350"/>
            <a:ext cx="1030605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/>
              <a:t>1.</a:t>
            </a:r>
            <a:r>
              <a:rPr lang="en-US" sz="3200" b="1"/>
              <a:t> </a:t>
            </a:r>
            <a:r>
              <a:rPr lang="vi-VN" sz="3200" b="1"/>
              <a:t>Đọc các câu sau và thực hiện yêu cầu:</a:t>
            </a:r>
            <a:endParaRPr lang="vi-VN" sz="3200" b="1">
              <a:solidFill>
                <a:srgbClr val="FF0000"/>
              </a:solidFill>
            </a:endParaRPr>
          </a:p>
          <a:p>
            <a:r>
              <a:rPr lang="vi-VN" sz="3200" i="1">
                <a:solidFill>
                  <a:srgbClr val="FF0000"/>
                </a:solidFill>
              </a:rPr>
              <a:t>a.</a:t>
            </a:r>
            <a:r>
              <a:rPr lang="en-US" sz="3200" i="1">
                <a:solidFill>
                  <a:srgbClr val="FF0000"/>
                </a:solidFill>
              </a:rPr>
              <a:t> </a:t>
            </a:r>
            <a:r>
              <a:rPr lang="vi-VN" sz="3200" i="1">
                <a:solidFill>
                  <a:srgbClr val="FF0000"/>
                </a:solidFill>
              </a:rPr>
              <a:t>Tìm dấu ngoặc đơn có trong mỗi câu sau:</a:t>
            </a:r>
          </a:p>
          <a:p>
            <a:r>
              <a:rPr lang="en-US" sz="3200"/>
              <a:t>* </a:t>
            </a:r>
            <a:r>
              <a:rPr lang="vi-VN" sz="3200"/>
              <a:t>Chiều dài của cầu Long Biên là </a:t>
            </a:r>
            <a:r>
              <a:rPr lang="vi-VN" sz="3200" b="1"/>
              <a:t>2290 mét</a:t>
            </a:r>
            <a:r>
              <a:rPr lang="vi-VN" sz="3200"/>
              <a:t> (kể cả phần cầu dẫn).</a:t>
            </a:r>
            <a:endParaRPr lang="en-US" sz="3200"/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Theo Thuý Lan</a:t>
            </a:r>
            <a:endParaRPr lang="en-US" sz="32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Gọi là kênh Ba Khía vì ở đó hai bên bờ tập trung toàn những con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ba khía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(một loại còng biển lai cua). </a:t>
            </a:r>
          </a:p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Theo Đoàn Giỏi </a:t>
            </a:r>
            <a:endParaRPr lang="en-US" sz="32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200" i="1">
                <a:solidFill>
                  <a:srgbClr val="FF0000"/>
                </a:solidFill>
              </a:rPr>
              <a:t>b. Các từ ngữ đặt trong dấu ngoặc đơn có tác dụng gì đối với từ ngữ</a:t>
            </a:r>
            <a:r>
              <a:rPr lang="en-US" sz="3200" i="1">
                <a:solidFill>
                  <a:srgbClr val="FF0000"/>
                </a:solidFill>
              </a:rPr>
              <a:t> </a:t>
            </a:r>
            <a:r>
              <a:rPr lang="vi-VN" sz="3200" i="1">
                <a:solidFill>
                  <a:srgbClr val="FF0000"/>
                </a:solidFill>
              </a:rPr>
              <a:t>được in đậm?</a:t>
            </a:r>
            <a:endParaRPr lang="en-US" sz="320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id="{2391A542-EB31-0E54-14E7-C56A2A7ABE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78FD2-F662-A89D-7C6B-17DCAF0C2A7C}"/>
              </a:ext>
            </a:extLst>
          </p:cNvPr>
          <p:cNvSpPr txBox="1"/>
          <p:nvPr/>
        </p:nvSpPr>
        <p:spPr>
          <a:xfrm>
            <a:off x="2498993" y="567640"/>
            <a:ext cx="719401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chemeClr val="bg1"/>
                </a:solidFill>
                <a:latin typeface="UTM Flamenco" panose="02040603050506020204" pitchFamily="18" charset="0"/>
              </a:rPr>
              <a:t>Thảo luận nhóm 3</a:t>
            </a:r>
            <a:endParaRPr lang="en-US" sz="11500" dirty="0">
              <a:solidFill>
                <a:schemeClr val="bg1"/>
              </a:solidFill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156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202DDE6-3C43-05C4-911D-2410184A9D6F}"/>
              </a:ext>
            </a:extLst>
          </p:cNvPr>
          <p:cNvGrpSpPr/>
          <p:nvPr/>
        </p:nvGrpSpPr>
        <p:grpSpPr>
          <a:xfrm>
            <a:off x="-764270" y="0"/>
            <a:ext cx="12956270" cy="7253789"/>
            <a:chOff x="-764270" y="0"/>
            <a:chExt cx="12956270" cy="7253789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0D8308D0-400C-1FFE-4BD5-48D314A0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595910C-3405-1DEB-600C-22C29B00B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67" b="93704" l="12083" r="73750">
                          <a14:foregroundMark x1="28333" y1="18241" x2="21354" y2="17222"/>
                          <a14:foregroundMark x1="17031" y1="17500" x2="20938" y2="18056"/>
                          <a14:foregroundMark x1="32344" y1="18611" x2="37865" y2="18611"/>
                          <a14:foregroundMark x1="37865" y1="18611" x2="40208" y2="19259"/>
                          <a14:foregroundMark x1="32552" y1="17037" x2="32552" y2="17037"/>
                          <a14:foregroundMark x1="15990" y1="16481" x2="15990" y2="16481"/>
                          <a14:foregroundMark x1="13333" y1="89537" x2="13333" y2="89537"/>
                          <a14:foregroundMark x1="13646" y1="91296" x2="13646" y2="91296"/>
                          <a14:foregroundMark x1="72448" y1="61667" x2="72448" y2="61667"/>
                          <a14:foregroundMark x1="67708" y1="93704" x2="67708" y2="93704"/>
                          <a14:foregroundMark x1="73073" y1="62870" x2="73073" y2="62870"/>
                          <a14:foregroundMark x1="32240" y1="16019" x2="32240" y2="16019"/>
                          <a14:foregroundMark x1="15469" y1="14259" x2="15469" y2="14259"/>
                          <a14:foregroundMark x1="12083" y1="89074" x2="12083" y2="89074"/>
                          <a14:backgroundMark x1="37604" y1="61667" x2="39948" y2="66852"/>
                          <a14:backgroundMark x1="39427" y1="35926" x2="43438" y2="45556"/>
                          <a14:backgroundMark x1="33021" y1="66852" x2="40417" y2="73333"/>
                          <a14:backgroundMark x1="32240" y1="48889" x2="32240" y2="53704"/>
                          <a14:backgroundMark x1="32135" y1="27222" x2="32135" y2="27222"/>
                          <a14:backgroundMark x1="32344" y1="24630" x2="32708" y2="31019"/>
                          <a14:backgroundMark x1="46563" y1="27037" x2="46458" y2="303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" t="8410" r="18309" b="1846"/>
            <a:stretch/>
          </p:blipFill>
          <p:spPr>
            <a:xfrm>
              <a:off x="-764270" y="1910691"/>
              <a:ext cx="8133722" cy="5343098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9DC9C-EA0A-BF76-1905-2F3C341BE66A}"/>
              </a:ext>
            </a:extLst>
          </p:cNvPr>
          <p:cNvSpPr/>
          <p:nvPr/>
        </p:nvSpPr>
        <p:spPr>
          <a:xfrm>
            <a:off x="533400" y="400050"/>
            <a:ext cx="11010900" cy="605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18FD4-021E-76C0-8027-6D98BA35CBF0}"/>
              </a:ext>
            </a:extLst>
          </p:cNvPr>
          <p:cNvSpPr txBox="1"/>
          <p:nvPr/>
        </p:nvSpPr>
        <p:spPr>
          <a:xfrm>
            <a:off x="952500" y="895350"/>
            <a:ext cx="103060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 các câu sau và thực hiện yêu cầu: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 dấu ngoặc đơn có trong mỗi câu sau: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* 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Chiều dài của cầu Long Biên là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2290 mét </a:t>
            </a:r>
            <a:r>
              <a:rPr kumimoji="0" lang="vi-VN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(kể cả phần cầu dẫn).</a:t>
            </a: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</a:t>
            </a:r>
            <a:r>
              <a:rPr kumimoji="0" lang="en-US" sz="240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Thuý Lan</a:t>
            </a:r>
            <a:endParaRPr kumimoji="0" lang="en-US" sz="320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Gọi là kênh Ba Khía vì ở đó hai bên bờ tập trung toàn những con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 khía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(một loại còng biển lai cua).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</a:t>
            </a:r>
            <a:r>
              <a:rPr kumimoji="0" lang="en-US" sz="240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Đoàn Giỏi </a:t>
            </a:r>
            <a:endParaRPr kumimoji="0" lang="en-US" sz="320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2E0973-D8CC-DF53-AEEA-ADF761211E84}"/>
              </a:ext>
            </a:extLst>
          </p:cNvPr>
          <p:cNvSpPr/>
          <p:nvPr/>
        </p:nvSpPr>
        <p:spPr>
          <a:xfrm flipV="1">
            <a:off x="9291845" y="2391208"/>
            <a:ext cx="1738105" cy="457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37BBD9-5B7D-43DE-59E7-4F9AA564F518}"/>
              </a:ext>
            </a:extLst>
          </p:cNvPr>
          <p:cNvSpPr/>
          <p:nvPr/>
        </p:nvSpPr>
        <p:spPr>
          <a:xfrm>
            <a:off x="952500" y="2911285"/>
            <a:ext cx="16002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9C2C9C-29CA-EF3A-43E1-7AFFDE20DB6A}"/>
              </a:ext>
            </a:extLst>
          </p:cNvPr>
          <p:cNvSpPr/>
          <p:nvPr/>
        </p:nvSpPr>
        <p:spPr>
          <a:xfrm>
            <a:off x="4610100" y="4324758"/>
            <a:ext cx="5105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202DDE6-3C43-05C4-911D-2410184A9D6F}"/>
              </a:ext>
            </a:extLst>
          </p:cNvPr>
          <p:cNvGrpSpPr/>
          <p:nvPr/>
        </p:nvGrpSpPr>
        <p:grpSpPr>
          <a:xfrm>
            <a:off x="-764270" y="0"/>
            <a:ext cx="12956270" cy="7253789"/>
            <a:chOff x="-764270" y="0"/>
            <a:chExt cx="12956270" cy="7253789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0D8308D0-400C-1FFE-4BD5-48D314A0B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4595910C-3405-1DEB-600C-22C29B00B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67" b="93704" l="12083" r="73750">
                          <a14:foregroundMark x1="28333" y1="18241" x2="21354" y2="17222"/>
                          <a14:foregroundMark x1="17031" y1="17500" x2="20938" y2="18056"/>
                          <a14:foregroundMark x1="32344" y1="18611" x2="37865" y2="18611"/>
                          <a14:foregroundMark x1="37865" y1="18611" x2="40208" y2="19259"/>
                          <a14:foregroundMark x1="32552" y1="17037" x2="32552" y2="17037"/>
                          <a14:foregroundMark x1="15990" y1="16481" x2="15990" y2="16481"/>
                          <a14:foregroundMark x1="13333" y1="89537" x2="13333" y2="89537"/>
                          <a14:foregroundMark x1="13646" y1="91296" x2="13646" y2="91296"/>
                          <a14:foregroundMark x1="72448" y1="61667" x2="72448" y2="61667"/>
                          <a14:foregroundMark x1="67708" y1="93704" x2="67708" y2="93704"/>
                          <a14:foregroundMark x1="73073" y1="62870" x2="73073" y2="62870"/>
                          <a14:foregroundMark x1="32240" y1="16019" x2="32240" y2="16019"/>
                          <a14:foregroundMark x1="15469" y1="14259" x2="15469" y2="14259"/>
                          <a14:foregroundMark x1="12083" y1="89074" x2="12083" y2="89074"/>
                          <a14:backgroundMark x1="37604" y1="61667" x2="39948" y2="66852"/>
                          <a14:backgroundMark x1="39427" y1="35926" x2="43438" y2="45556"/>
                          <a14:backgroundMark x1="33021" y1="66852" x2="40417" y2="73333"/>
                          <a14:backgroundMark x1="32240" y1="48889" x2="32240" y2="53704"/>
                          <a14:backgroundMark x1="32135" y1="27222" x2="32135" y2="27222"/>
                          <a14:backgroundMark x1="32344" y1="24630" x2="32708" y2="31019"/>
                          <a14:backgroundMark x1="46563" y1="27037" x2="46458" y2="303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" t="8410" r="18309" b="1846"/>
            <a:stretch/>
          </p:blipFill>
          <p:spPr>
            <a:xfrm>
              <a:off x="-764270" y="1910691"/>
              <a:ext cx="8133722" cy="5343098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59DC9C-EA0A-BF76-1905-2F3C341BE66A}"/>
              </a:ext>
            </a:extLst>
          </p:cNvPr>
          <p:cNvSpPr/>
          <p:nvPr/>
        </p:nvSpPr>
        <p:spPr>
          <a:xfrm>
            <a:off x="533400" y="400050"/>
            <a:ext cx="11010900" cy="60579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18FD4-021E-76C0-8027-6D98BA35CBF0}"/>
              </a:ext>
            </a:extLst>
          </p:cNvPr>
          <p:cNvSpPr txBox="1"/>
          <p:nvPr/>
        </p:nvSpPr>
        <p:spPr>
          <a:xfrm>
            <a:off x="952500" y="895350"/>
            <a:ext cx="103060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Các từ ngữ đặt trong dấu ngoặc đơn có tác dụng gì đối với từ ngữ được in đậm?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Chiều dài của cầu Long Biên là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2290 mét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(kể cả phần cầu dẫn).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Thuý Lan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Gọi là kênh Ba Khía vì ở đó hai bên bờ tập trung toàn những con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 khía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(một loại còng biển lai cua).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Đoàn Giỏi </a:t>
            </a:r>
            <a:endParaRPr kumimoji="0" lang="en-US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2E0973-D8CC-DF53-AEEA-ADF761211E84}"/>
              </a:ext>
            </a:extLst>
          </p:cNvPr>
          <p:cNvSpPr/>
          <p:nvPr/>
        </p:nvSpPr>
        <p:spPr>
          <a:xfrm flipV="1">
            <a:off x="9291845" y="2391208"/>
            <a:ext cx="1738105" cy="457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37BBD9-5B7D-43DE-59E7-4F9AA564F518}"/>
              </a:ext>
            </a:extLst>
          </p:cNvPr>
          <p:cNvSpPr/>
          <p:nvPr/>
        </p:nvSpPr>
        <p:spPr>
          <a:xfrm>
            <a:off x="952500" y="2911285"/>
            <a:ext cx="16002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9C2C9C-29CA-EF3A-43E1-7AFFDE20DB6A}"/>
              </a:ext>
            </a:extLst>
          </p:cNvPr>
          <p:cNvSpPr/>
          <p:nvPr/>
        </p:nvSpPr>
        <p:spPr>
          <a:xfrm>
            <a:off x="4610100" y="4324758"/>
            <a:ext cx="5105400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58CD49-9037-5A7C-1512-7C5347539F16}"/>
              </a:ext>
            </a:extLst>
          </p:cNvPr>
          <p:cNvSpPr/>
          <p:nvPr/>
        </p:nvSpPr>
        <p:spPr>
          <a:xfrm>
            <a:off x="1119395" y="4929104"/>
            <a:ext cx="9734550" cy="13373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360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 ngữ trong ngoặc đơn bổ sung, giải thích cho từ ngữ in đậm.</a:t>
            </a:r>
          </a:p>
        </p:txBody>
      </p:sp>
    </p:spTree>
    <p:extLst>
      <p:ext uri="{BB962C8B-B14F-4D97-AF65-F5344CB8AC3E}">
        <p14:creationId xmlns:p14="http://schemas.microsoft.com/office/powerpoint/2010/main" val="20535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1568</TotalTime>
  <Words>869</Words>
  <Application>Microsoft Office PowerPoint</Application>
  <PresentationFormat>Widescreen</PresentationFormat>
  <Paragraphs>76</Paragraphs>
  <Slides>26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</vt:lpstr>
      <vt:lpstr>Calibri Light</vt:lpstr>
      <vt:lpstr>LNTH-Dinomiko</vt:lpstr>
      <vt:lpstr>LNTH-Hoa Nho LNTH</vt:lpstr>
      <vt:lpstr>LNTH-LuoLuoNotangYuanTi 1</vt:lpstr>
      <vt:lpstr>SVN-Apple</vt:lpstr>
      <vt:lpstr>SVN-ARCO Typography</vt:lpstr>
      <vt:lpstr>UTM Duepuntozero</vt:lpstr>
      <vt:lpstr>UTM Edwardian</vt:lpstr>
      <vt:lpstr>UTM Flamenco</vt:lpstr>
      <vt:lpstr>UVN Da Lat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THAO2011</cp:lastModifiedBy>
  <cp:revision>46</cp:revision>
  <dcterms:created xsi:type="dcterms:W3CDTF">2022-08-17T06:58:30Z</dcterms:created>
  <dcterms:modified xsi:type="dcterms:W3CDTF">2025-03-31T13:56:12Z</dcterms:modified>
  <cp:category>9Slide.vn</cp:category>
</cp:coreProperties>
</file>