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60" r:id="rId6"/>
    <p:sldId id="261" r:id="rId7"/>
    <p:sldId id="288" r:id="rId8"/>
    <p:sldId id="276" r:id="rId9"/>
    <p:sldId id="277" r:id="rId10"/>
    <p:sldId id="278" r:id="rId11"/>
    <p:sldId id="279" r:id="rId12"/>
    <p:sldId id="289" r:id="rId13"/>
    <p:sldId id="280" r:id="rId14"/>
    <p:sldId id="281" r:id="rId15"/>
    <p:sldId id="282" r:id="rId16"/>
    <p:sldId id="283" r:id="rId17"/>
    <p:sldId id="290" r:id="rId18"/>
    <p:sldId id="284" r:id="rId19"/>
    <p:sldId id="286" r:id="rId20"/>
    <p:sldId id="287" r:id="rId21"/>
    <p:sldId id="291" r:id="rId22"/>
    <p:sldId id="274" r:id="rId23"/>
    <p:sldId id="275" r:id="rId24"/>
  </p:sldIdLst>
  <p:sldSz cx="12192000" cy="6858000"/>
  <p:notesSz cx="6858000" cy="9144000"/>
  <p:embeddedFontLst>
    <p:embeddedFont>
      <p:font typeface="#9Slide05 Brannboll Ny" panose="020B0604020202020204" charset="0"/>
      <p:regular r:id="rId26"/>
    </p:embeddedFont>
    <p:embeddedFont>
      <p:font typeface="#9Slide07 IcielKoni" panose="020B0604020202020204" charset="0"/>
      <p:bold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413838"/>
    <a:srgbClr val="2A4A1E"/>
    <a:srgbClr val="3B6A2B"/>
    <a:srgbClr val="90CA7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3214" autoAdjust="0"/>
  </p:normalViewPr>
  <p:slideViewPr>
    <p:cSldViewPr snapToGrid="0">
      <p:cViewPr varScale="1">
        <p:scale>
          <a:sx n="46" d="100"/>
          <a:sy n="46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5FE94-ED01-427F-87D4-BD01020862B1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CDA8-2317-459F-8BF1-1ABB2439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8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2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29FDFF1-564F-0E62-5250-EDA00C8382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0B4293-A3AF-5C52-5B92-7441DFBFA01E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584A579-4CE9-69F6-F835-144E3E7542E6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97E012A-9446-0148-D2B9-50E7BC2EF32D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3464A41-8005-118D-64A1-5746ED8202F5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5CD164C-3A76-E0D5-6455-19C4A5221546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B6B539-BA7D-B6C0-5A21-57B92943AE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5A2F35-524F-57F2-CCBE-1A0181467B0F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05B452-69FE-9484-8022-44EC046D5CB2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C7CDFFE-84D1-0137-C898-786CC0B8AD4D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C5E04DE-754F-8A92-853A-2F1A9E20FD74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19A8FA8-D4D4-A1FE-01A0-666C955A4F06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9B8DF-6951-2A2C-51E5-EB0AAC2A1644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8" name="Picture 7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1544297A-10F0-0FA1-63BC-2CB08FD93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40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04FC74-FDBD-51F7-6A43-702ED0C838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7F7477-031D-BE2A-CA7F-FCC735F60F1E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DCA4FA-63EF-7A13-8676-F3FB75A0E741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9B6732C-C06F-B591-7030-971DC661F849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954AE76-1C7A-121D-A9FC-A0E4CCFD1FA1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524C1C8-B67C-23A1-0428-F12A305C5F1D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F0363B0-5002-BA68-9105-9D1C1CE58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FF44BC-FB0B-B946-CE6F-86A13ABF8618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38D73E-EA5B-A78D-C96E-FD70605E22FB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8DAC274-AFA4-28C8-E71C-993D6A27C447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4CEB404-319E-979D-1B20-FF97839E4C92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ED3B86E-9051-BDAA-5D70-480DBD122F87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0CEB6B-71E5-32DE-261D-5EDEF7DE73B0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3" name="Picture 12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EAE8CC01-68D1-468C-9FDE-443966028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540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jpe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18.jpe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18.jpeg"/><Relationship Id="rId25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svg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24" Type="http://schemas.openxmlformats.org/officeDocument/2006/relationships/image" Target="../media/image24.sv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sv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10" Type="http://schemas.openxmlformats.org/officeDocument/2006/relationships/image" Target="../media/image15.png"/><Relationship Id="rId19" Type="http://schemas.openxmlformats.org/officeDocument/2006/relationships/image" Target="../media/image22.sv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18.jpe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9.png"/><Relationship Id="rId7" Type="http://schemas.openxmlformats.org/officeDocument/2006/relationships/image" Target="../media/image3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BD90D-9021-466E-A117-C13916B5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538"/>
            <a:ext cx="11955292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77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 gọn các phân số.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105334-38FC-44AB-9C17-04E2CEA0D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1" t="-5210" r="19534" b="2951"/>
          <a:stretch/>
        </p:blipFill>
        <p:spPr>
          <a:xfrm>
            <a:off x="1512634" y="1691308"/>
            <a:ext cx="908636" cy="1513938"/>
          </a:xfrm>
          <a:prstGeom prst="rect">
            <a:avLst/>
          </a:prstGeom>
        </p:spPr>
      </p:pic>
      <p:pic>
        <p:nvPicPr>
          <p:cNvPr id="23" name="Hình ảnh 7" descr="Ảnh có chứa phim hoạt hình,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id="{C68D09CB-ACCF-4152-8D20-4F0FB47CC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 flipH="1">
            <a:off x="531425" y="4336656"/>
            <a:ext cx="1556016" cy="2446734"/>
          </a:xfrm>
          <a:prstGeom prst="rect">
            <a:avLst/>
          </a:prstGeom>
        </p:spPr>
      </p:pic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A1651865-7B23-4EAA-A8EF-B05CFBD6C4A7}"/>
              </a:ext>
            </a:extLst>
          </p:cNvPr>
          <p:cNvSpPr/>
          <p:nvPr/>
        </p:nvSpPr>
        <p:spPr>
          <a:xfrm>
            <a:off x="2421270" y="1924514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8528F-3102-4A77-81F6-FEEEA757EA8F}"/>
                  </a:ext>
                </a:extLst>
              </p:cNvPr>
              <p:cNvSpPr txBox="1"/>
              <p:nvPr/>
            </p:nvSpPr>
            <p:spPr>
              <a:xfrm>
                <a:off x="2930577" y="1691308"/>
                <a:ext cx="1889827" cy="138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42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54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8528F-3102-4A77-81F6-FEEEA757E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577" y="1691308"/>
                <a:ext cx="1889827" cy="13814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ình chữ nhật 12">
            <a:extLst>
              <a:ext uri="{FF2B5EF4-FFF2-40B4-BE49-F238E27FC236}">
                <a16:creationId xmlns:a16="http://schemas.microsoft.com/office/drawing/2014/main" id="{87B621A2-3393-4857-88EB-59080DA48E79}"/>
              </a:ext>
            </a:extLst>
          </p:cNvPr>
          <p:cNvSpPr/>
          <p:nvPr/>
        </p:nvSpPr>
        <p:spPr>
          <a:xfrm>
            <a:off x="4820404" y="1924512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BF937B-27BC-4436-BBCE-AA8D8797B17D}"/>
                  </a:ext>
                </a:extLst>
              </p:cNvPr>
              <p:cNvSpPr txBox="1"/>
              <p:nvPr/>
            </p:nvSpPr>
            <p:spPr>
              <a:xfrm>
                <a:off x="4607381" y="1713471"/>
                <a:ext cx="1889827" cy="1363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BF937B-27BC-4436-BBCE-AA8D8797B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81" y="1713471"/>
                <a:ext cx="1889827" cy="1363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DE4BD0-3A5E-41C1-8071-C7FED47CC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2" t="564" r="1817" b="-2823"/>
          <a:stretch/>
        </p:blipFill>
        <p:spPr>
          <a:xfrm>
            <a:off x="5047783" y="3965870"/>
            <a:ext cx="1048218" cy="1513938"/>
          </a:xfrm>
          <a:prstGeom prst="rect">
            <a:avLst/>
          </a:prstGeom>
        </p:spPr>
      </p:pic>
      <p:sp>
        <p:nvSpPr>
          <p:cNvPr id="15" name="Hình chữ nhật 12">
            <a:extLst>
              <a:ext uri="{FF2B5EF4-FFF2-40B4-BE49-F238E27FC236}">
                <a16:creationId xmlns:a16="http://schemas.microsoft.com/office/drawing/2014/main" id="{65079CE0-F0D5-40C0-BBFA-17BE944EF180}"/>
              </a:ext>
            </a:extLst>
          </p:cNvPr>
          <p:cNvSpPr/>
          <p:nvPr/>
        </p:nvSpPr>
        <p:spPr>
          <a:xfrm>
            <a:off x="6325613" y="4159714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202BA-17B9-4497-A2FF-C72B1BD8F208}"/>
                  </a:ext>
                </a:extLst>
              </p:cNvPr>
              <p:cNvSpPr txBox="1"/>
              <p:nvPr/>
            </p:nvSpPr>
            <p:spPr>
              <a:xfrm>
                <a:off x="6834920" y="3926508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49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70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202BA-17B9-4497-A2FF-C72B1BD8F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920" y="3926508"/>
                <a:ext cx="1889827" cy="13680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ình chữ nhật 12">
            <a:extLst>
              <a:ext uri="{FF2B5EF4-FFF2-40B4-BE49-F238E27FC236}">
                <a16:creationId xmlns:a16="http://schemas.microsoft.com/office/drawing/2014/main" id="{7189D5FA-BDC9-46EC-AD88-17A2B269033B}"/>
              </a:ext>
            </a:extLst>
          </p:cNvPr>
          <p:cNvSpPr/>
          <p:nvPr/>
        </p:nvSpPr>
        <p:spPr>
          <a:xfrm>
            <a:off x="8975051" y="4153828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9718D-BBFE-4DE4-812C-743C567EE4C6}"/>
                  </a:ext>
                </a:extLst>
              </p:cNvPr>
              <p:cNvSpPr txBox="1"/>
              <p:nvPr/>
            </p:nvSpPr>
            <p:spPr>
              <a:xfrm>
                <a:off x="8860067" y="3920622"/>
                <a:ext cx="1889827" cy="1363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9718D-BBFE-4DE4-812C-743C567EE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067" y="3920622"/>
                <a:ext cx="1889827" cy="1363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1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9" grpId="0"/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đồng mẫu số các phân số.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Hình ảnh 7" descr="Ảnh có chứa phim hoạt hình,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id="{C68D09CB-ACCF-4152-8D20-4F0FB47CC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 flipH="1">
            <a:off x="531425" y="4336656"/>
            <a:ext cx="1556016" cy="2446734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AB4117-2C10-4931-B641-5F4A1137B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45" y="4137500"/>
            <a:ext cx="3815309" cy="1557586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6FFA8F-BCA5-4782-A855-6918799F7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93" y="1679337"/>
            <a:ext cx="3895553" cy="1557286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67DA72-1ABC-476F-94CD-E5C8B0912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6" y="1871066"/>
            <a:ext cx="5733984" cy="15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67DA72-1ABC-476F-94CD-E5C8B0912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5" y="793907"/>
            <a:ext cx="5733984" cy="1557934"/>
          </a:xfrm>
          <a:prstGeom prst="rect">
            <a:avLst/>
          </a:prstGeom>
        </p:spPr>
      </p:pic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99B3F3E3-9903-4012-9621-8C5E91870CBA}"/>
              </a:ext>
            </a:extLst>
          </p:cNvPr>
          <p:cNvSpPr/>
          <p:nvPr/>
        </p:nvSpPr>
        <p:spPr>
          <a:xfrm>
            <a:off x="6799227" y="823191"/>
            <a:ext cx="1018615" cy="1184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54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AEEFE-3C88-433D-A3DE-3DFF62243BDD}"/>
                  </a:ext>
                </a:extLst>
              </p:cNvPr>
              <p:cNvSpPr txBox="1"/>
              <p:nvPr/>
            </p:nvSpPr>
            <p:spPr>
              <a:xfrm>
                <a:off x="7308534" y="656362"/>
                <a:ext cx="1889827" cy="185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AEEFE-3C88-433D-A3DE-3DFF62243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534" y="656362"/>
                <a:ext cx="1889827" cy="18502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943A9-CDEA-4D12-916A-4C0392BB5043}"/>
                  </a:ext>
                </a:extLst>
              </p:cNvPr>
              <p:cNvSpPr txBox="1"/>
              <p:nvPr/>
            </p:nvSpPr>
            <p:spPr>
              <a:xfrm>
                <a:off x="5918939" y="656362"/>
                <a:ext cx="818367" cy="185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943A9-CDEA-4D12-916A-4C0392BB5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939" y="656362"/>
                <a:ext cx="818367" cy="18502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8175BF4-C536-4708-95ED-0AE9DCAE4836}"/>
              </a:ext>
            </a:extLst>
          </p:cNvPr>
          <p:cNvSpPr/>
          <p:nvPr/>
        </p:nvSpPr>
        <p:spPr>
          <a:xfrm>
            <a:off x="9151024" y="918080"/>
            <a:ext cx="1018615" cy="1184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54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245711-ECA9-4CEA-A277-26D917A61D17}"/>
                  </a:ext>
                </a:extLst>
              </p:cNvPr>
              <p:cNvSpPr txBox="1"/>
              <p:nvPr/>
            </p:nvSpPr>
            <p:spPr>
              <a:xfrm>
                <a:off x="9937284" y="656362"/>
                <a:ext cx="818367" cy="18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245711-ECA9-4CEA-A277-26D917A61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284" y="656362"/>
                <a:ext cx="818367" cy="1825821"/>
              </a:xfrm>
              <a:prstGeom prst="rect">
                <a:avLst/>
              </a:prstGeom>
              <a:blipFill>
                <a:blip r:embed="rId5"/>
                <a:stretch>
                  <a:fillRect r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459452-D51D-4F0D-A3D8-77E1D25A5475}"/>
              </a:ext>
            </a:extLst>
          </p:cNvPr>
          <p:cNvSpPr txBox="1"/>
          <p:nvPr/>
        </p:nvSpPr>
        <p:spPr>
          <a:xfrm>
            <a:off x="1421488" y="3360593"/>
            <a:ext cx="853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UTM Avo" panose="02040603050506020204" pitchFamily="18" charset="0"/>
              </a:rPr>
              <a:t>Quy đồng mẫu số hai phân số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16DB9E-E654-49E7-9940-2E01C9304D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t="-1364" b="1"/>
          <a:stretch/>
        </p:blipFill>
        <p:spPr>
          <a:xfrm>
            <a:off x="1834715" y="4358485"/>
            <a:ext cx="4964512" cy="17257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8964D2-EF87-403D-B21A-067305EC4DD2}"/>
              </a:ext>
            </a:extLst>
          </p:cNvPr>
          <p:cNvSpPr txBox="1"/>
          <p:nvPr/>
        </p:nvSpPr>
        <p:spPr>
          <a:xfrm>
            <a:off x="5493012" y="4788776"/>
            <a:ext cx="18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7030A0"/>
                </a:solidFill>
                <a:latin typeface="UTM Avo" panose="02040603050506020204" pitchFamily="18" charset="0"/>
              </a:rPr>
              <a:t>được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520C29-8FB6-4575-8E02-6F1930B26B50}"/>
                  </a:ext>
                </a:extLst>
              </p:cNvPr>
              <p:cNvSpPr txBox="1"/>
              <p:nvPr/>
            </p:nvSpPr>
            <p:spPr>
              <a:xfrm>
                <a:off x="7361716" y="4284222"/>
                <a:ext cx="818367" cy="18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520C29-8FB6-4575-8E02-6F1930B26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716" y="4284222"/>
                <a:ext cx="818367" cy="1825821"/>
              </a:xfrm>
              <a:prstGeom prst="rect">
                <a:avLst/>
              </a:prstGeom>
              <a:blipFill>
                <a:blip r:embed="rId7"/>
                <a:stretch>
                  <a:fillRect r="-1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62864D-1685-4CF0-8C7B-81A0EDDF6F05}"/>
              </a:ext>
            </a:extLst>
          </p:cNvPr>
          <p:cNvSpPr txBox="1"/>
          <p:nvPr/>
        </p:nvSpPr>
        <p:spPr>
          <a:xfrm>
            <a:off x="8541763" y="4754065"/>
            <a:ext cx="18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UTM Avo" panose="02040603050506020204" pitchFamily="18" charset="0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A7190-92D4-48DB-962F-CB4F8C8390E5}"/>
                  </a:ext>
                </a:extLst>
              </p:cNvPr>
              <p:cNvSpPr txBox="1"/>
              <p:nvPr/>
            </p:nvSpPr>
            <p:spPr>
              <a:xfrm>
                <a:off x="9626729" y="4284222"/>
                <a:ext cx="818367" cy="18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A7190-92D4-48DB-962F-CB4F8C839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729" y="4284222"/>
                <a:ext cx="818367" cy="1825821"/>
              </a:xfrm>
              <a:prstGeom prst="rect">
                <a:avLst/>
              </a:prstGeom>
              <a:blipFill>
                <a:blip r:embed="rId8"/>
                <a:stretch>
                  <a:fillRect r="-18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30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2" grpId="0"/>
      <p:bldP spid="16" grpId="0"/>
      <p:bldP spid="17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99B3F3E3-9903-4012-9621-8C5E91870CBA}"/>
              </a:ext>
            </a:extLst>
          </p:cNvPr>
          <p:cNvSpPr/>
          <p:nvPr/>
        </p:nvSpPr>
        <p:spPr>
          <a:xfrm>
            <a:off x="6799227" y="823191"/>
            <a:ext cx="1018615" cy="1184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54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AEEFE-3C88-433D-A3DE-3DFF62243BDD}"/>
                  </a:ext>
                </a:extLst>
              </p:cNvPr>
              <p:cNvSpPr txBox="1"/>
              <p:nvPr/>
            </p:nvSpPr>
            <p:spPr>
              <a:xfrm>
                <a:off x="7308534" y="656362"/>
                <a:ext cx="1889827" cy="185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AEEFE-3C88-433D-A3DE-3DFF62243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534" y="656362"/>
                <a:ext cx="1889827" cy="18502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943A9-CDEA-4D12-916A-4C0392BB5043}"/>
                  </a:ext>
                </a:extLst>
              </p:cNvPr>
              <p:cNvSpPr txBox="1"/>
              <p:nvPr/>
            </p:nvSpPr>
            <p:spPr>
              <a:xfrm>
                <a:off x="5918939" y="656362"/>
                <a:ext cx="818367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943A9-CDEA-4D12-916A-4C0392BB5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939" y="656362"/>
                <a:ext cx="818367" cy="18318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8175BF4-C536-4708-95ED-0AE9DCAE4836}"/>
              </a:ext>
            </a:extLst>
          </p:cNvPr>
          <p:cNvSpPr/>
          <p:nvPr/>
        </p:nvSpPr>
        <p:spPr>
          <a:xfrm>
            <a:off x="9151024" y="918080"/>
            <a:ext cx="1018615" cy="1184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54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245711-ECA9-4CEA-A277-26D917A61D17}"/>
                  </a:ext>
                </a:extLst>
              </p:cNvPr>
              <p:cNvSpPr txBox="1"/>
              <p:nvPr/>
            </p:nvSpPr>
            <p:spPr>
              <a:xfrm>
                <a:off x="9937284" y="656362"/>
                <a:ext cx="818367" cy="18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245711-ECA9-4CEA-A277-26D917A61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284" y="656362"/>
                <a:ext cx="818367" cy="1825821"/>
              </a:xfrm>
              <a:prstGeom prst="rect">
                <a:avLst/>
              </a:prstGeom>
              <a:blipFill>
                <a:blip r:embed="rId4"/>
                <a:stretch>
                  <a:fillRect r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459452-D51D-4F0D-A3D8-77E1D25A5475}"/>
              </a:ext>
            </a:extLst>
          </p:cNvPr>
          <p:cNvSpPr txBox="1"/>
          <p:nvPr/>
        </p:nvSpPr>
        <p:spPr>
          <a:xfrm>
            <a:off x="1421488" y="3360593"/>
            <a:ext cx="853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 đồng mẫu số hai phân số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964D2-EF87-403D-B21A-067305EC4DD2}"/>
              </a:ext>
            </a:extLst>
          </p:cNvPr>
          <p:cNvSpPr txBox="1"/>
          <p:nvPr/>
        </p:nvSpPr>
        <p:spPr>
          <a:xfrm>
            <a:off x="5493012" y="4788776"/>
            <a:ext cx="18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520C29-8FB6-4575-8E02-6F1930B26B50}"/>
                  </a:ext>
                </a:extLst>
              </p:cNvPr>
              <p:cNvSpPr txBox="1"/>
              <p:nvPr/>
            </p:nvSpPr>
            <p:spPr>
              <a:xfrm>
                <a:off x="7361716" y="4284222"/>
                <a:ext cx="818367" cy="18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520C29-8FB6-4575-8E02-6F1930B26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716" y="4284222"/>
                <a:ext cx="818367" cy="1825821"/>
              </a:xfrm>
              <a:prstGeom prst="rect">
                <a:avLst/>
              </a:prstGeom>
              <a:blipFill>
                <a:blip r:embed="rId5"/>
                <a:stretch>
                  <a:fillRect r="-1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62864D-1685-4CF0-8C7B-81A0EDDF6F05}"/>
              </a:ext>
            </a:extLst>
          </p:cNvPr>
          <p:cNvSpPr txBox="1"/>
          <p:nvPr/>
        </p:nvSpPr>
        <p:spPr>
          <a:xfrm>
            <a:off x="8541763" y="4754065"/>
            <a:ext cx="18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A7190-92D4-48DB-962F-CB4F8C8390E5}"/>
                  </a:ext>
                </a:extLst>
              </p:cNvPr>
              <p:cNvSpPr txBox="1"/>
              <p:nvPr/>
            </p:nvSpPr>
            <p:spPr>
              <a:xfrm>
                <a:off x="9626729" y="4284222"/>
                <a:ext cx="818367" cy="18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A7190-92D4-48DB-962F-CB4F8C839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729" y="4284222"/>
                <a:ext cx="818367" cy="1825821"/>
              </a:xfrm>
              <a:prstGeom prst="rect">
                <a:avLst/>
              </a:prstGeom>
              <a:blipFill>
                <a:blip r:embed="rId6"/>
                <a:stretch>
                  <a:fillRect r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956F2B-DAA5-41D9-9840-D2778396D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883182"/>
            <a:ext cx="4185859" cy="1673339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E753F4-657D-46D9-B512-BFA6181C8D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-1455"/>
          <a:stretch/>
        </p:blipFill>
        <p:spPr>
          <a:xfrm>
            <a:off x="2001928" y="4284222"/>
            <a:ext cx="3296617" cy="18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2" grpId="0"/>
      <p:bldP spid="16" grpId="0"/>
      <p:bldP spid="17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99B3F3E3-9903-4012-9621-8C5E91870CBA}"/>
              </a:ext>
            </a:extLst>
          </p:cNvPr>
          <p:cNvSpPr/>
          <p:nvPr/>
        </p:nvSpPr>
        <p:spPr>
          <a:xfrm>
            <a:off x="6799227" y="823191"/>
            <a:ext cx="1018615" cy="1184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54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AEEFE-3C88-433D-A3DE-3DFF62243BDD}"/>
                  </a:ext>
                </a:extLst>
              </p:cNvPr>
              <p:cNvSpPr txBox="1"/>
              <p:nvPr/>
            </p:nvSpPr>
            <p:spPr>
              <a:xfrm>
                <a:off x="7308534" y="656362"/>
                <a:ext cx="1889827" cy="185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2AEEFE-3C88-433D-A3DE-3DFF62243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534" y="656362"/>
                <a:ext cx="1889827" cy="18502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943A9-CDEA-4D12-916A-4C0392BB5043}"/>
                  </a:ext>
                </a:extLst>
              </p:cNvPr>
              <p:cNvSpPr txBox="1"/>
              <p:nvPr/>
            </p:nvSpPr>
            <p:spPr>
              <a:xfrm>
                <a:off x="5918939" y="656362"/>
                <a:ext cx="818367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943A9-CDEA-4D12-916A-4C0392BB5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939" y="656362"/>
                <a:ext cx="818367" cy="1906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8175BF4-C536-4708-95ED-0AE9DCAE4836}"/>
              </a:ext>
            </a:extLst>
          </p:cNvPr>
          <p:cNvSpPr/>
          <p:nvPr/>
        </p:nvSpPr>
        <p:spPr>
          <a:xfrm>
            <a:off x="9151024" y="918080"/>
            <a:ext cx="1018615" cy="1184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54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245711-ECA9-4CEA-A277-26D917A61D17}"/>
                  </a:ext>
                </a:extLst>
              </p:cNvPr>
              <p:cNvSpPr txBox="1"/>
              <p:nvPr/>
            </p:nvSpPr>
            <p:spPr>
              <a:xfrm>
                <a:off x="9937284" y="656362"/>
                <a:ext cx="818367" cy="185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245711-ECA9-4CEA-A277-26D917A61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284" y="656362"/>
                <a:ext cx="818367" cy="1850250"/>
              </a:xfrm>
              <a:prstGeom prst="rect">
                <a:avLst/>
              </a:prstGeom>
              <a:blipFill>
                <a:blip r:embed="rId4"/>
                <a:stretch>
                  <a:fillRect r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459452-D51D-4F0D-A3D8-77E1D25A5475}"/>
              </a:ext>
            </a:extLst>
          </p:cNvPr>
          <p:cNvSpPr txBox="1"/>
          <p:nvPr/>
        </p:nvSpPr>
        <p:spPr>
          <a:xfrm>
            <a:off x="1421488" y="3360593"/>
            <a:ext cx="853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 đồng mẫu số hai phân số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964D2-EF87-403D-B21A-067305EC4DD2}"/>
              </a:ext>
            </a:extLst>
          </p:cNvPr>
          <p:cNvSpPr txBox="1"/>
          <p:nvPr/>
        </p:nvSpPr>
        <p:spPr>
          <a:xfrm>
            <a:off x="5493012" y="4788776"/>
            <a:ext cx="18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520C29-8FB6-4575-8E02-6F1930B26B50}"/>
                  </a:ext>
                </a:extLst>
              </p:cNvPr>
              <p:cNvSpPr txBox="1"/>
              <p:nvPr/>
            </p:nvSpPr>
            <p:spPr>
              <a:xfrm>
                <a:off x="7361716" y="4284222"/>
                <a:ext cx="818367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520C29-8FB6-4575-8E02-6F1930B26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716" y="4284222"/>
                <a:ext cx="818367" cy="1831848"/>
              </a:xfrm>
              <a:prstGeom prst="rect">
                <a:avLst/>
              </a:prstGeom>
              <a:blipFill>
                <a:blip r:embed="rId5"/>
                <a:stretch>
                  <a:fillRect r="-1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62864D-1685-4CF0-8C7B-81A0EDDF6F05}"/>
              </a:ext>
            </a:extLst>
          </p:cNvPr>
          <p:cNvSpPr txBox="1"/>
          <p:nvPr/>
        </p:nvSpPr>
        <p:spPr>
          <a:xfrm>
            <a:off x="8541763" y="4754065"/>
            <a:ext cx="18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A7190-92D4-48DB-962F-CB4F8C8390E5}"/>
                  </a:ext>
                </a:extLst>
              </p:cNvPr>
              <p:cNvSpPr txBox="1"/>
              <p:nvPr/>
            </p:nvSpPr>
            <p:spPr>
              <a:xfrm>
                <a:off x="9626729" y="4284222"/>
                <a:ext cx="818367" cy="1850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A7190-92D4-48DB-962F-CB4F8C839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729" y="4284222"/>
                <a:ext cx="818367" cy="1850250"/>
              </a:xfrm>
              <a:prstGeom prst="rect">
                <a:avLst/>
              </a:prstGeom>
              <a:blipFill>
                <a:blip r:embed="rId6"/>
                <a:stretch>
                  <a:fillRect r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92290A-AC5D-4059-B047-631AAB59C9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9" y="823191"/>
            <a:ext cx="4487112" cy="1831847"/>
          </a:xfrm>
          <a:prstGeom prst="rect">
            <a:avLst/>
          </a:prstGeom>
        </p:spPr>
      </p:pic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779EEF-851A-4E70-A309-CB1D1CCFA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/>
          <a:stretch/>
        </p:blipFill>
        <p:spPr>
          <a:xfrm>
            <a:off x="1997420" y="4284222"/>
            <a:ext cx="3184515" cy="18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8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2" grpId="0"/>
      <p:bldP spid="16" grpId="0"/>
      <p:bldP spid="17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1069872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số sau theo thứ tự từ bé đến lớn.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Hình ảnh 7" descr="Ảnh có chứa phim hoạt hình,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id="{C68D09CB-ACCF-4152-8D20-4F0FB47CC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 flipH="1">
            <a:off x="531425" y="4336656"/>
            <a:ext cx="1556016" cy="2446734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9EE0A75-4F9E-4AD8-9ADA-5ECF670E6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7" y="4336655"/>
            <a:ext cx="8046692" cy="1583059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FEE0F0-19AF-45D4-A742-318F79CFF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92" y="1537487"/>
            <a:ext cx="7710413" cy="15830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8D9E7D-28AA-4763-9AD7-871595A73242}"/>
              </a:ext>
            </a:extLst>
          </p:cNvPr>
          <p:cNvCxnSpPr>
            <a:cxnSpLocks/>
          </p:cNvCxnSpPr>
          <p:nvPr/>
        </p:nvCxnSpPr>
        <p:spPr>
          <a:xfrm>
            <a:off x="8432800" y="1096756"/>
            <a:ext cx="3135086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520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FEE0F0-19AF-45D4-A742-318F79CFF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6" y="570027"/>
            <a:ext cx="5191671" cy="106594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F4A182E-B979-46D9-892B-4F4E9C75C86A}"/>
              </a:ext>
            </a:extLst>
          </p:cNvPr>
          <p:cNvSpPr/>
          <p:nvPr/>
        </p:nvSpPr>
        <p:spPr>
          <a:xfrm>
            <a:off x="3367314" y="1102998"/>
            <a:ext cx="790796" cy="532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2">
            <a:extLst>
              <a:ext uri="{FF2B5EF4-FFF2-40B4-BE49-F238E27FC236}">
                <a16:creationId xmlns:a16="http://schemas.microsoft.com/office/drawing/2014/main" id="{010F05E0-BFB3-4FDF-B476-6B6FF0E9256E}"/>
              </a:ext>
            </a:extLst>
          </p:cNvPr>
          <p:cNvSpPr/>
          <p:nvPr/>
        </p:nvSpPr>
        <p:spPr>
          <a:xfrm>
            <a:off x="6297274" y="262817"/>
            <a:ext cx="45234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đồng mẫu số các phân số với</a:t>
            </a:r>
          </a:p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số chung là 18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EE4CEC3-3AA1-495B-9D80-857652A72C39}"/>
              </a:ext>
            </a:extLst>
          </p:cNvPr>
          <p:cNvSpPr/>
          <p:nvPr/>
        </p:nvSpPr>
        <p:spPr>
          <a:xfrm>
            <a:off x="1275329" y="2388775"/>
            <a:ext cx="1018615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944625-D9CC-4224-9D4E-A4265911A7CD}"/>
                  </a:ext>
                </a:extLst>
              </p:cNvPr>
              <p:cNvSpPr txBox="1"/>
              <p:nvPr/>
            </p:nvSpPr>
            <p:spPr>
              <a:xfrm>
                <a:off x="1477487" y="2164615"/>
                <a:ext cx="1889827" cy="1264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944625-D9CC-4224-9D4E-A4265911A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487" y="2164615"/>
                <a:ext cx="1889827" cy="1264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98AFE0-23AB-4E9C-BD87-24A38ADCEA71}"/>
                  </a:ext>
                </a:extLst>
              </p:cNvPr>
              <p:cNvSpPr txBox="1"/>
              <p:nvPr/>
            </p:nvSpPr>
            <p:spPr>
              <a:xfrm>
                <a:off x="650254" y="2168940"/>
                <a:ext cx="818367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98AFE0-23AB-4E9C-BD87-24A38ADCE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54" y="2168940"/>
                <a:ext cx="818367" cy="12480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 12">
            <a:extLst>
              <a:ext uri="{FF2B5EF4-FFF2-40B4-BE49-F238E27FC236}">
                <a16:creationId xmlns:a16="http://schemas.microsoft.com/office/drawing/2014/main" id="{59F209C2-72A3-4009-9F42-B70A3DEAD9AC}"/>
              </a:ext>
            </a:extLst>
          </p:cNvPr>
          <p:cNvSpPr/>
          <p:nvPr/>
        </p:nvSpPr>
        <p:spPr>
          <a:xfrm>
            <a:off x="3053117" y="2353664"/>
            <a:ext cx="1018615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ED96B1-A9AA-4529-A70C-14B61F7F41D2}"/>
                  </a:ext>
                </a:extLst>
              </p:cNvPr>
              <p:cNvSpPr txBox="1"/>
              <p:nvPr/>
            </p:nvSpPr>
            <p:spPr>
              <a:xfrm>
                <a:off x="3562424" y="2135218"/>
                <a:ext cx="818367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ED96B1-A9AA-4529-A70C-14B61F7F4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424" y="2135218"/>
                <a:ext cx="818367" cy="12480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ình chữ nhật 12">
            <a:extLst>
              <a:ext uri="{FF2B5EF4-FFF2-40B4-BE49-F238E27FC236}">
                <a16:creationId xmlns:a16="http://schemas.microsoft.com/office/drawing/2014/main" id="{1A6A3DAF-C5EA-4CF6-8552-9EAD1DFBC94E}"/>
              </a:ext>
            </a:extLst>
          </p:cNvPr>
          <p:cNvSpPr/>
          <p:nvPr/>
        </p:nvSpPr>
        <p:spPr>
          <a:xfrm>
            <a:off x="1275329" y="3859580"/>
            <a:ext cx="1018615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41A9BC8-8501-4D0A-A306-C69E78185B4F}"/>
                  </a:ext>
                </a:extLst>
              </p:cNvPr>
              <p:cNvSpPr txBox="1"/>
              <p:nvPr/>
            </p:nvSpPr>
            <p:spPr>
              <a:xfrm>
                <a:off x="1477487" y="3635420"/>
                <a:ext cx="1889827" cy="1264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41A9BC8-8501-4D0A-A306-C69E78185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487" y="3635420"/>
                <a:ext cx="1889827" cy="12643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CFAFDA-8BD5-438F-B86E-EDD66DCEEBFC}"/>
                  </a:ext>
                </a:extLst>
              </p:cNvPr>
              <p:cNvSpPr txBox="1"/>
              <p:nvPr/>
            </p:nvSpPr>
            <p:spPr>
              <a:xfrm>
                <a:off x="650254" y="3639745"/>
                <a:ext cx="818367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CFAFDA-8BD5-438F-B86E-EDD66DCE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54" y="3639745"/>
                <a:ext cx="818367" cy="12480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ình chữ nhật 12">
            <a:extLst>
              <a:ext uri="{FF2B5EF4-FFF2-40B4-BE49-F238E27FC236}">
                <a16:creationId xmlns:a16="http://schemas.microsoft.com/office/drawing/2014/main" id="{89C3FEA2-B138-45E6-BD20-2C074F62BB49}"/>
              </a:ext>
            </a:extLst>
          </p:cNvPr>
          <p:cNvSpPr/>
          <p:nvPr/>
        </p:nvSpPr>
        <p:spPr>
          <a:xfrm>
            <a:off x="3053117" y="3824469"/>
            <a:ext cx="1018615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C71480-605E-4714-BF5C-234041661DB2}"/>
                  </a:ext>
                </a:extLst>
              </p:cNvPr>
              <p:cNvSpPr txBox="1"/>
              <p:nvPr/>
            </p:nvSpPr>
            <p:spPr>
              <a:xfrm>
                <a:off x="3562424" y="3606023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C71480-605E-4714-BF5C-234041661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424" y="3606023"/>
                <a:ext cx="818367" cy="13019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Hình chữ nhật 12">
            <a:extLst>
              <a:ext uri="{FF2B5EF4-FFF2-40B4-BE49-F238E27FC236}">
                <a16:creationId xmlns:a16="http://schemas.microsoft.com/office/drawing/2014/main" id="{97DCEDE9-F23E-4732-822C-6F7DEC36603B}"/>
              </a:ext>
            </a:extLst>
          </p:cNvPr>
          <p:cNvSpPr/>
          <p:nvPr/>
        </p:nvSpPr>
        <p:spPr>
          <a:xfrm>
            <a:off x="1266463" y="5310520"/>
            <a:ext cx="1018615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2F8B5-7E3A-47FF-A969-771DB8E6AC65}"/>
                  </a:ext>
                </a:extLst>
              </p:cNvPr>
              <p:cNvSpPr txBox="1"/>
              <p:nvPr/>
            </p:nvSpPr>
            <p:spPr>
              <a:xfrm>
                <a:off x="1468621" y="5086360"/>
                <a:ext cx="1889827" cy="1264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2F8B5-7E3A-47FF-A969-771DB8E6A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621" y="5086360"/>
                <a:ext cx="1889827" cy="12643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6EDE4A-AC0E-4F6F-AA03-02BFF32B0275}"/>
                  </a:ext>
                </a:extLst>
              </p:cNvPr>
              <p:cNvSpPr txBox="1"/>
              <p:nvPr/>
            </p:nvSpPr>
            <p:spPr>
              <a:xfrm>
                <a:off x="641388" y="5090685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6EDE4A-AC0E-4F6F-AA03-02BFF32B0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88" y="5090685"/>
                <a:ext cx="818367" cy="13019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ình chữ nhật 12">
            <a:extLst>
              <a:ext uri="{FF2B5EF4-FFF2-40B4-BE49-F238E27FC236}">
                <a16:creationId xmlns:a16="http://schemas.microsoft.com/office/drawing/2014/main" id="{CF7EA94A-43CE-4073-BF92-CD0FF1E9EFD7}"/>
              </a:ext>
            </a:extLst>
          </p:cNvPr>
          <p:cNvSpPr/>
          <p:nvPr/>
        </p:nvSpPr>
        <p:spPr>
          <a:xfrm>
            <a:off x="3044251" y="5275409"/>
            <a:ext cx="1018615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3E2CFC-2FF6-4463-A5F7-FB1F9BC999F6}"/>
                  </a:ext>
                </a:extLst>
              </p:cNvPr>
              <p:cNvSpPr txBox="1"/>
              <p:nvPr/>
            </p:nvSpPr>
            <p:spPr>
              <a:xfrm>
                <a:off x="3553558" y="5056963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3E2CFC-2FF6-4463-A5F7-FB1F9BC99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558" y="5056963"/>
                <a:ext cx="818367" cy="13019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Hình chữ nhật 12">
            <a:extLst>
              <a:ext uri="{FF2B5EF4-FFF2-40B4-BE49-F238E27FC236}">
                <a16:creationId xmlns:a16="http://schemas.microsoft.com/office/drawing/2014/main" id="{B07AF22A-4177-43C0-B76A-052FFC5E1BDD}"/>
              </a:ext>
            </a:extLst>
          </p:cNvPr>
          <p:cNvSpPr/>
          <p:nvPr/>
        </p:nvSpPr>
        <p:spPr>
          <a:xfrm>
            <a:off x="4732339" y="2563118"/>
            <a:ext cx="15524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442C35-B97A-46D9-8A37-E5A86FAC9133}"/>
                  </a:ext>
                </a:extLst>
              </p:cNvPr>
              <p:cNvSpPr txBox="1"/>
              <p:nvPr/>
            </p:nvSpPr>
            <p:spPr>
              <a:xfrm>
                <a:off x="6242598" y="2176926"/>
                <a:ext cx="818365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442C35-B97A-46D9-8A37-E5A86FAC9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598" y="2176926"/>
                <a:ext cx="818365" cy="12520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E3ECB5-4F33-443A-A63D-298C7A48ED40}"/>
              </a:ext>
            </a:extLst>
          </p:cNvPr>
          <p:cNvCxnSpPr/>
          <p:nvPr/>
        </p:nvCxnSpPr>
        <p:spPr>
          <a:xfrm>
            <a:off x="4526025" y="2301724"/>
            <a:ext cx="0" cy="4228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Hình chữ nhật 12">
            <a:extLst>
              <a:ext uri="{FF2B5EF4-FFF2-40B4-BE49-F238E27FC236}">
                <a16:creationId xmlns:a16="http://schemas.microsoft.com/office/drawing/2014/main" id="{29337049-8027-42EE-8891-F1B0853667DF}"/>
              </a:ext>
            </a:extLst>
          </p:cNvPr>
          <p:cNvSpPr/>
          <p:nvPr/>
        </p:nvSpPr>
        <p:spPr>
          <a:xfrm>
            <a:off x="6908125" y="2528007"/>
            <a:ext cx="826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6ADF396-B4CF-4FAD-BF64-2A75243D7CD1}"/>
                  </a:ext>
                </a:extLst>
              </p:cNvPr>
              <p:cNvSpPr txBox="1"/>
              <p:nvPr/>
            </p:nvSpPr>
            <p:spPr>
              <a:xfrm>
                <a:off x="7630648" y="2199635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6ADF396-B4CF-4FAD-BF64-2A75243D7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648" y="2199635"/>
                <a:ext cx="818367" cy="130195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ình chữ nhật 12">
            <a:extLst>
              <a:ext uri="{FF2B5EF4-FFF2-40B4-BE49-F238E27FC236}">
                <a16:creationId xmlns:a16="http://schemas.microsoft.com/office/drawing/2014/main" id="{36404F39-965F-4FC3-B8C0-AE7E695BFBEC}"/>
              </a:ext>
            </a:extLst>
          </p:cNvPr>
          <p:cNvSpPr/>
          <p:nvPr/>
        </p:nvSpPr>
        <p:spPr>
          <a:xfrm>
            <a:off x="8388751" y="2527448"/>
            <a:ext cx="826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518807-6509-4064-B39D-CE4FB5D2EFC9}"/>
                  </a:ext>
                </a:extLst>
              </p:cNvPr>
              <p:cNvSpPr txBox="1"/>
              <p:nvPr/>
            </p:nvSpPr>
            <p:spPr>
              <a:xfrm>
                <a:off x="9154571" y="2172593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518807-6509-4064-B39D-CE4FB5D2E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571" y="2172593"/>
                <a:ext cx="818367" cy="130195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ình chữ nhật 12">
            <a:extLst>
              <a:ext uri="{FF2B5EF4-FFF2-40B4-BE49-F238E27FC236}">
                <a16:creationId xmlns:a16="http://schemas.microsoft.com/office/drawing/2014/main" id="{8D6FAE12-C1E8-4FE6-8C7A-C88D9C42C095}"/>
              </a:ext>
            </a:extLst>
          </p:cNvPr>
          <p:cNvSpPr/>
          <p:nvPr/>
        </p:nvSpPr>
        <p:spPr>
          <a:xfrm>
            <a:off x="10022818" y="2527448"/>
            <a:ext cx="826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047020-B2BD-44DC-8B91-CC3B719234D2}"/>
                  </a:ext>
                </a:extLst>
              </p:cNvPr>
              <p:cNvSpPr txBox="1"/>
              <p:nvPr/>
            </p:nvSpPr>
            <p:spPr>
              <a:xfrm>
                <a:off x="10735270" y="2201253"/>
                <a:ext cx="818367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047020-B2BD-44DC-8B91-CC3B71923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5270" y="2201253"/>
                <a:ext cx="818367" cy="124803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Hình chữ nhật 12">
            <a:extLst>
              <a:ext uri="{FF2B5EF4-FFF2-40B4-BE49-F238E27FC236}">
                <a16:creationId xmlns:a16="http://schemas.microsoft.com/office/drawing/2014/main" id="{580BF718-5D9D-4522-86BC-01F9AC1F2D43}"/>
              </a:ext>
            </a:extLst>
          </p:cNvPr>
          <p:cNvSpPr/>
          <p:nvPr/>
        </p:nvSpPr>
        <p:spPr>
          <a:xfrm>
            <a:off x="4869849" y="4375693"/>
            <a:ext cx="15524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EE3C359-27EA-4BA9-BEA1-8B4808DBBAFE}"/>
                  </a:ext>
                </a:extLst>
              </p:cNvPr>
              <p:cNvSpPr txBox="1"/>
              <p:nvPr/>
            </p:nvSpPr>
            <p:spPr>
              <a:xfrm>
                <a:off x="6297274" y="4074841"/>
                <a:ext cx="818367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EE3C359-27EA-4BA9-BEA1-8B4808DBB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274" y="4074841"/>
                <a:ext cx="818367" cy="124803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Hình chữ nhật 12">
            <a:extLst>
              <a:ext uri="{FF2B5EF4-FFF2-40B4-BE49-F238E27FC236}">
                <a16:creationId xmlns:a16="http://schemas.microsoft.com/office/drawing/2014/main" id="{4875D341-7B18-4D33-B990-D1F88068CE61}"/>
              </a:ext>
            </a:extLst>
          </p:cNvPr>
          <p:cNvSpPr/>
          <p:nvPr/>
        </p:nvSpPr>
        <p:spPr>
          <a:xfrm>
            <a:off x="6980549" y="4485534"/>
            <a:ext cx="826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B227AC-396C-4CCC-8912-6CE34487AE12}"/>
                  </a:ext>
                </a:extLst>
              </p:cNvPr>
              <p:cNvSpPr txBox="1"/>
              <p:nvPr/>
            </p:nvSpPr>
            <p:spPr>
              <a:xfrm>
                <a:off x="7666011" y="4157719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B227AC-396C-4CCC-8912-6CE34487A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011" y="4157719"/>
                <a:ext cx="818367" cy="130195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Hình chữ nhật 12">
            <a:extLst>
              <a:ext uri="{FF2B5EF4-FFF2-40B4-BE49-F238E27FC236}">
                <a16:creationId xmlns:a16="http://schemas.microsoft.com/office/drawing/2014/main" id="{1CE6FBAB-3F91-4A87-A97D-D9BE8B37E9F3}"/>
              </a:ext>
            </a:extLst>
          </p:cNvPr>
          <p:cNvSpPr/>
          <p:nvPr/>
        </p:nvSpPr>
        <p:spPr>
          <a:xfrm>
            <a:off x="8294611" y="4485534"/>
            <a:ext cx="826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8CF9CD-8617-4584-B99C-27F301B5827A}"/>
                  </a:ext>
                </a:extLst>
              </p:cNvPr>
              <p:cNvSpPr txBox="1"/>
              <p:nvPr/>
            </p:nvSpPr>
            <p:spPr>
              <a:xfrm>
                <a:off x="9032043" y="4159337"/>
                <a:ext cx="818367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8CF9CD-8617-4584-B99C-27F301B58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043" y="4159337"/>
                <a:ext cx="818367" cy="130195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Hình chữ nhật 12">
            <a:extLst>
              <a:ext uri="{FF2B5EF4-FFF2-40B4-BE49-F238E27FC236}">
                <a16:creationId xmlns:a16="http://schemas.microsoft.com/office/drawing/2014/main" id="{C2014AD8-8300-45BF-8BB3-31091C696F9B}"/>
              </a:ext>
            </a:extLst>
          </p:cNvPr>
          <p:cNvSpPr/>
          <p:nvPr/>
        </p:nvSpPr>
        <p:spPr>
          <a:xfrm>
            <a:off x="9785809" y="4485534"/>
            <a:ext cx="8260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360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0D14A8-BE85-4AEE-A608-E3B8C05C5235}"/>
                  </a:ext>
                </a:extLst>
              </p:cNvPr>
              <p:cNvSpPr txBox="1"/>
              <p:nvPr/>
            </p:nvSpPr>
            <p:spPr>
              <a:xfrm>
                <a:off x="10537434" y="4144823"/>
                <a:ext cx="818367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0D14A8-BE85-4AEE-A608-E3B8C05C5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434" y="4144823"/>
                <a:ext cx="818367" cy="124803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42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3840" y="228599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4A182E-B979-46D9-892B-4F4E9C75C86A}"/>
              </a:ext>
            </a:extLst>
          </p:cNvPr>
          <p:cNvSpPr/>
          <p:nvPr/>
        </p:nvSpPr>
        <p:spPr>
          <a:xfrm>
            <a:off x="3808141" y="827840"/>
            <a:ext cx="790796" cy="532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ình chữ nhật 12">
            <a:extLst>
              <a:ext uri="{FF2B5EF4-FFF2-40B4-BE49-F238E27FC236}">
                <a16:creationId xmlns:a16="http://schemas.microsoft.com/office/drawing/2014/main" id="{010F05E0-BFB3-4FDF-B476-6B6FF0E9256E}"/>
              </a:ext>
            </a:extLst>
          </p:cNvPr>
          <p:cNvSpPr/>
          <p:nvPr/>
        </p:nvSpPr>
        <p:spPr>
          <a:xfrm>
            <a:off x="5250709" y="711098"/>
            <a:ext cx="58947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sánh</a:t>
            </a:r>
            <a:r>
              <a:rPr kumimoji="0" lang="en-US" sz="3600" b="0" i="0" u="none" strike="noStrike" kern="1200" cap="none" spc="0" normalizeH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phân số với 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98AFE0-23AB-4E9C-BD87-24A38ADCEA71}"/>
                  </a:ext>
                </a:extLst>
              </p:cNvPr>
              <p:cNvSpPr txBox="1"/>
              <p:nvPr/>
            </p:nvSpPr>
            <p:spPr>
              <a:xfrm>
                <a:off x="2729009" y="2241609"/>
                <a:ext cx="818367" cy="1498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98AFE0-23AB-4E9C-BD87-24A38ADCE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009" y="2241609"/>
                <a:ext cx="818367" cy="14986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Hình chữ nhật 12">
            <a:extLst>
              <a:ext uri="{FF2B5EF4-FFF2-40B4-BE49-F238E27FC236}">
                <a16:creationId xmlns:a16="http://schemas.microsoft.com/office/drawing/2014/main" id="{29337049-8027-42EE-8891-F1B0853667DF}"/>
              </a:ext>
            </a:extLst>
          </p:cNvPr>
          <p:cNvSpPr/>
          <p:nvPr/>
        </p:nvSpPr>
        <p:spPr>
          <a:xfrm>
            <a:off x="3656738" y="2659559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0633F3-CB99-4F01-A2AF-00FFE0D52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460" y="578513"/>
            <a:ext cx="6126970" cy="1205384"/>
          </a:xfrm>
          <a:prstGeom prst="rect">
            <a:avLst/>
          </a:prstGeom>
        </p:spPr>
      </p:pic>
      <p:sp>
        <p:nvSpPr>
          <p:cNvPr id="48" name="Hình chữ nhật 12">
            <a:extLst>
              <a:ext uri="{FF2B5EF4-FFF2-40B4-BE49-F238E27FC236}">
                <a16:creationId xmlns:a16="http://schemas.microsoft.com/office/drawing/2014/main" id="{52781ABF-33D4-4311-98F5-9186084C6D1E}"/>
              </a:ext>
            </a:extLst>
          </p:cNvPr>
          <p:cNvSpPr/>
          <p:nvPr/>
        </p:nvSpPr>
        <p:spPr>
          <a:xfrm>
            <a:off x="4592184" y="2659558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4BC97E3-1E27-4716-8EA1-D4A322718030}"/>
                  </a:ext>
                </a:extLst>
              </p:cNvPr>
              <p:cNvSpPr txBox="1"/>
              <p:nvPr/>
            </p:nvSpPr>
            <p:spPr>
              <a:xfrm>
                <a:off x="7242382" y="2241608"/>
                <a:ext cx="818367" cy="1498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4BC97E3-1E27-4716-8EA1-D4A322718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382" y="2241608"/>
                <a:ext cx="818367" cy="1498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Hình chữ nhật 12">
            <a:extLst>
              <a:ext uri="{FF2B5EF4-FFF2-40B4-BE49-F238E27FC236}">
                <a16:creationId xmlns:a16="http://schemas.microsoft.com/office/drawing/2014/main" id="{C30ABF1D-A777-41A0-8ADA-C16605989CA9}"/>
              </a:ext>
            </a:extLst>
          </p:cNvPr>
          <p:cNvSpPr/>
          <p:nvPr/>
        </p:nvSpPr>
        <p:spPr>
          <a:xfrm>
            <a:off x="8170111" y="2659558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Hình chữ nhật 12">
            <a:extLst>
              <a:ext uri="{FF2B5EF4-FFF2-40B4-BE49-F238E27FC236}">
                <a16:creationId xmlns:a16="http://schemas.microsoft.com/office/drawing/2014/main" id="{E23E45E5-EDE1-4C8A-8005-85A1481C2DB6}"/>
              </a:ext>
            </a:extLst>
          </p:cNvPr>
          <p:cNvSpPr/>
          <p:nvPr/>
        </p:nvSpPr>
        <p:spPr>
          <a:xfrm>
            <a:off x="9105557" y="2659557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Hình chữ nhật 12">
            <a:extLst>
              <a:ext uri="{FF2B5EF4-FFF2-40B4-BE49-F238E27FC236}">
                <a16:creationId xmlns:a16="http://schemas.microsoft.com/office/drawing/2014/main" id="{7F679E74-2868-4AF1-A0B5-A6779182478D}"/>
              </a:ext>
            </a:extLst>
          </p:cNvPr>
          <p:cNvSpPr/>
          <p:nvPr/>
        </p:nvSpPr>
        <p:spPr>
          <a:xfrm>
            <a:off x="1601006" y="5069997"/>
            <a:ext cx="236139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nên</a:t>
            </a:r>
            <a:endParaRPr kumimoji="0" lang="en-US" sz="36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9503924-8F34-4C6C-9DF2-6066494A0631}"/>
                  </a:ext>
                </a:extLst>
              </p:cNvPr>
              <p:cNvSpPr txBox="1"/>
              <p:nvPr/>
            </p:nvSpPr>
            <p:spPr>
              <a:xfrm>
                <a:off x="4199181" y="4452320"/>
                <a:ext cx="818367" cy="1498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9503924-8F34-4C6C-9DF2-6066494A0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81" y="4452320"/>
                <a:ext cx="818367" cy="14986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ình chữ nhật 12">
            <a:extLst>
              <a:ext uri="{FF2B5EF4-FFF2-40B4-BE49-F238E27FC236}">
                <a16:creationId xmlns:a16="http://schemas.microsoft.com/office/drawing/2014/main" id="{26FE8690-FD97-4FB9-83F6-52DCA38A1FFC}"/>
              </a:ext>
            </a:extLst>
          </p:cNvPr>
          <p:cNvSpPr/>
          <p:nvPr/>
        </p:nvSpPr>
        <p:spPr>
          <a:xfrm>
            <a:off x="4914739" y="4816939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5" name="Hình chữ nhật 12">
            <a:extLst>
              <a:ext uri="{FF2B5EF4-FFF2-40B4-BE49-F238E27FC236}">
                <a16:creationId xmlns:a16="http://schemas.microsoft.com/office/drawing/2014/main" id="{60FDF5D8-C7BA-46FA-988F-D4E1BFF8C7C7}"/>
              </a:ext>
            </a:extLst>
          </p:cNvPr>
          <p:cNvSpPr/>
          <p:nvPr/>
        </p:nvSpPr>
        <p:spPr>
          <a:xfrm>
            <a:off x="5810873" y="4816939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Hình chữ nhật 12">
            <a:extLst>
              <a:ext uri="{FF2B5EF4-FFF2-40B4-BE49-F238E27FC236}">
                <a16:creationId xmlns:a16="http://schemas.microsoft.com/office/drawing/2014/main" id="{2D1FC7F7-A76C-4214-ACBC-F9D1040C9939}"/>
              </a:ext>
            </a:extLst>
          </p:cNvPr>
          <p:cNvSpPr/>
          <p:nvPr/>
        </p:nvSpPr>
        <p:spPr>
          <a:xfrm>
            <a:off x="6679081" y="4816939"/>
            <a:ext cx="8260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E206355-29F1-4504-9621-DD91416F74F1}"/>
                  </a:ext>
                </a:extLst>
              </p:cNvPr>
              <p:cNvSpPr txBox="1"/>
              <p:nvPr/>
            </p:nvSpPr>
            <p:spPr>
              <a:xfrm>
                <a:off x="7908736" y="4452320"/>
                <a:ext cx="818367" cy="1498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E206355-29F1-4504-9621-DD91416F7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736" y="4452320"/>
                <a:ext cx="818367" cy="14986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266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  <p:bldP spid="33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354527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00461" y="5717667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4661" y="4173855"/>
            <a:ext cx="526778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5 Brannboll Ny" panose="02000000000000000000" pitchFamily="2" charset="0"/>
              </a:rPr>
              <a:t>Chúc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5 Brannboll Ny" panose="02000000000000000000" pitchFamily="2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5 Brannboll Ny" panose="02000000000000000000" pitchFamily="2" charset="0"/>
              </a:rPr>
              <a:t>mừng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5 Brannboll Ny" panose="02000000000000000000" pitchFamily="2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5 Brannboll Ny" panose="02000000000000000000" pitchFamily="2" charset="0"/>
              </a:rPr>
              <a:t>bạn</a:t>
            </a:r>
            <a:endParaRPr lang="en-US" sz="70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#9Slide05 Brannboll Ny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436" y="5248308"/>
            <a:ext cx="902647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đã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tìm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được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kho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#9Slide07 IcielKoni" pitchFamily="2" charset="0"/>
              </a:rPr>
              <a:t>báu</a:t>
            </a:r>
            <a:endParaRPr lang="en-US" sz="55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#9Slide07 IcielKoni" pitchFamily="2" charset="0"/>
            </a:endParaRP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514098"/>
            <a:ext cx="60960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1.12708 0.00347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1.15 -1.11111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F4452-E776-4192-8A85-0F15D497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73" y="1237912"/>
            <a:ext cx="8486368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99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111032" y="1162594"/>
            <a:ext cx="3599319" cy="5374098"/>
          </a:xfrm>
          <a:prstGeom prst="rect">
            <a:avLst/>
          </a:prstGeom>
        </p:spPr>
      </p:pic>
      <p:pic>
        <p:nvPicPr>
          <p:cNvPr id="1026" name="Picture 2" descr="Free vector realistic old style pirate treasure che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8" y="3313358"/>
            <a:ext cx="3474721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170" y="6237027"/>
            <a:ext cx="609600" cy="69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90554-A713-488C-AC58-F3225CD2A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296" y="1292359"/>
            <a:ext cx="610872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52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hlinkClick r:id="rId8" action="ppaction://hlinksldjump"/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5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478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 phân số </a:t>
            </a:r>
            <a:r>
              <a:rPr lang="en-US" sz="3200" i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phần năm, năm phần hai </a:t>
            </a:r>
            <a:r>
              <a:rPr lang="en-US" sz="32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 xác định tử số và mẫu số của mỗi phân số đó.   </a:t>
            </a:r>
            <a:endParaRPr lang="vi-VN" sz="3200" cap="none" spc="0" dirty="0">
              <a:ln w="0"/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FC81E7-213F-46EF-95A7-DA5E9060A854}"/>
                  </a:ext>
                </a:extLst>
              </p:cNvPr>
              <p:cNvSpPr txBox="1"/>
              <p:nvPr/>
            </p:nvSpPr>
            <p:spPr>
              <a:xfrm>
                <a:off x="1317913" y="2726652"/>
                <a:ext cx="1202875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FC81E7-213F-46EF-95A7-DA5E9060A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913" y="2726652"/>
                <a:ext cx="1202875" cy="13680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CC25E2-1590-4AC9-831A-DDD9CD9BE13C}"/>
              </a:ext>
            </a:extLst>
          </p:cNvPr>
          <p:cNvSpPr/>
          <p:nvPr/>
        </p:nvSpPr>
        <p:spPr>
          <a:xfrm>
            <a:off x="1122128" y="5007429"/>
            <a:ext cx="3624043" cy="1016000"/>
          </a:xfrm>
          <a:prstGeom prst="roundRect">
            <a:avLst>
              <a:gd name="adj" fmla="val 3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hai phần năm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BE1AC5-CDC6-4902-8ABC-67AA89FB5820}"/>
              </a:ext>
            </a:extLst>
          </p:cNvPr>
          <p:cNvCxnSpPr/>
          <p:nvPr/>
        </p:nvCxnSpPr>
        <p:spPr>
          <a:xfrm>
            <a:off x="6061165" y="1785257"/>
            <a:ext cx="0" cy="4700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71291D-88CE-4C1A-BB01-F787849CFD2E}"/>
              </a:ext>
            </a:extLst>
          </p:cNvPr>
          <p:cNvCxnSpPr>
            <a:cxnSpLocks/>
          </p:cNvCxnSpPr>
          <p:nvPr/>
        </p:nvCxnSpPr>
        <p:spPr>
          <a:xfrm flipV="1">
            <a:off x="2136827" y="2726652"/>
            <a:ext cx="931372" cy="36932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103366-DDA1-4D99-B844-9E1EC756EE97}"/>
              </a:ext>
            </a:extLst>
          </p:cNvPr>
          <p:cNvCxnSpPr>
            <a:cxnSpLocks/>
          </p:cNvCxnSpPr>
          <p:nvPr/>
        </p:nvCxnSpPr>
        <p:spPr>
          <a:xfrm>
            <a:off x="2088801" y="3725335"/>
            <a:ext cx="931372" cy="4495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D9FBCFF-2AF7-494E-97BB-42265B31CA5B}"/>
              </a:ext>
            </a:extLst>
          </p:cNvPr>
          <p:cNvSpPr/>
          <p:nvPr/>
        </p:nvSpPr>
        <p:spPr>
          <a:xfrm>
            <a:off x="3238170" y="2289125"/>
            <a:ext cx="1597848" cy="765221"/>
          </a:xfrm>
          <a:prstGeom prst="roundRect">
            <a:avLst>
              <a:gd name="adj" fmla="val 3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</a:rPr>
              <a:t>tử số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B22621A-92F9-4B10-A97D-9692C23AF04B}"/>
              </a:ext>
            </a:extLst>
          </p:cNvPr>
          <p:cNvSpPr/>
          <p:nvPr/>
        </p:nvSpPr>
        <p:spPr>
          <a:xfrm>
            <a:off x="3206798" y="3785821"/>
            <a:ext cx="2077044" cy="765221"/>
          </a:xfrm>
          <a:prstGeom prst="roundRect">
            <a:avLst>
              <a:gd name="adj" fmla="val 3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</a:rPr>
              <a:t>mẫu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AA29FE-FACE-4081-8A78-DE78A95DEF90}"/>
                  </a:ext>
                </a:extLst>
              </p:cNvPr>
              <p:cNvSpPr txBox="1"/>
              <p:nvPr/>
            </p:nvSpPr>
            <p:spPr>
              <a:xfrm>
                <a:off x="6756335" y="2708538"/>
                <a:ext cx="1202875" cy="1422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AA29FE-FACE-4081-8A78-DE78A95DE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335" y="2708538"/>
                <a:ext cx="1202875" cy="1422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10E9AD4-6784-46F2-804B-0781A593700D}"/>
              </a:ext>
            </a:extLst>
          </p:cNvPr>
          <p:cNvSpPr/>
          <p:nvPr/>
        </p:nvSpPr>
        <p:spPr>
          <a:xfrm>
            <a:off x="6560550" y="4989315"/>
            <a:ext cx="3624043" cy="1016000"/>
          </a:xfrm>
          <a:prstGeom prst="roundRect">
            <a:avLst>
              <a:gd name="adj" fmla="val 3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năm phần hai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3961FB-7CB4-4F9D-8BD8-73787A193DD9}"/>
              </a:ext>
            </a:extLst>
          </p:cNvPr>
          <p:cNvCxnSpPr>
            <a:cxnSpLocks/>
          </p:cNvCxnSpPr>
          <p:nvPr/>
        </p:nvCxnSpPr>
        <p:spPr>
          <a:xfrm flipV="1">
            <a:off x="7575249" y="2708538"/>
            <a:ext cx="931372" cy="36932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2343EF-C42C-4241-89F6-8E159589108D}"/>
              </a:ext>
            </a:extLst>
          </p:cNvPr>
          <p:cNvCxnSpPr>
            <a:cxnSpLocks/>
          </p:cNvCxnSpPr>
          <p:nvPr/>
        </p:nvCxnSpPr>
        <p:spPr>
          <a:xfrm>
            <a:off x="7527223" y="3707221"/>
            <a:ext cx="931372" cy="4495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9EBFD6-77CF-4748-B76D-D09313DBF4AA}"/>
              </a:ext>
            </a:extLst>
          </p:cNvPr>
          <p:cNvSpPr/>
          <p:nvPr/>
        </p:nvSpPr>
        <p:spPr>
          <a:xfrm>
            <a:off x="8676592" y="2271011"/>
            <a:ext cx="1597848" cy="765221"/>
          </a:xfrm>
          <a:prstGeom prst="roundRect">
            <a:avLst>
              <a:gd name="adj" fmla="val 3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</a:rPr>
              <a:t>tử số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8D2C2E-EC4F-4963-91D6-58A608599FAC}"/>
              </a:ext>
            </a:extLst>
          </p:cNvPr>
          <p:cNvSpPr/>
          <p:nvPr/>
        </p:nvSpPr>
        <p:spPr>
          <a:xfrm>
            <a:off x="8645220" y="3767707"/>
            <a:ext cx="2077044" cy="765221"/>
          </a:xfrm>
          <a:prstGeom prst="roundRect">
            <a:avLst>
              <a:gd name="adj" fmla="val 3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ysClr val="windowText" lastClr="000000"/>
                </a:solidFill>
              </a:rPr>
              <a:t>mẫu số</a:t>
            </a:r>
          </a:p>
        </p:txBody>
      </p:sp>
    </p:spTree>
    <p:extLst>
      <p:ext uri="{BB962C8B-B14F-4D97-AF65-F5344CB8AC3E}">
        <p14:creationId xmlns:p14="http://schemas.microsoft.com/office/powerpoint/2010/main" val="1098619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3" grpId="0" animBg="1"/>
      <p:bldP spid="32" grpId="0" animBg="1"/>
      <p:bldP spid="34" grpId="0" animBg="1"/>
      <p:bldP spid="35" grpId="0"/>
      <p:bldP spid="36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các phân số.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105334-38FC-44AB-9C17-04E2CEA0D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33" y="1915062"/>
            <a:ext cx="8912619" cy="1480501"/>
          </a:xfrm>
          <a:prstGeom prst="rect">
            <a:avLst/>
          </a:prstGeom>
        </p:spPr>
      </p:pic>
      <p:pic>
        <p:nvPicPr>
          <p:cNvPr id="21" name="Picture 235">
            <a:extLst>
              <a:ext uri="{FF2B5EF4-FFF2-40B4-BE49-F238E27FC236}">
                <a16:creationId xmlns:a16="http://schemas.microsoft.com/office/drawing/2014/main" id="{E5D24518-6D37-4028-9D09-789C8CB2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12" y="4305598"/>
            <a:ext cx="1395281" cy="2240539"/>
          </a:xfrm>
          <a:prstGeom prst="rect">
            <a:avLst/>
          </a:prstGeom>
        </p:spPr>
      </p:pic>
      <p:pic>
        <p:nvPicPr>
          <p:cNvPr id="22" name="Hình ảnh 5" descr="Ảnh có chứa bản phác thảo, hình vẽ, phim hoạt hình, hình mẫu&#10;&#10;Mô tả được tạo tự động">
            <a:extLst>
              <a:ext uri="{FF2B5EF4-FFF2-40B4-BE49-F238E27FC236}">
                <a16:creationId xmlns:a16="http://schemas.microsoft.com/office/drawing/2014/main" id="{8BA9C9AE-08BA-43EA-B2D5-E9458374A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38" b="82270" l="3173" r="29536">
                        <a14:foregroundMark x1="16412" y1="68942" x2="19123" y2="73344"/>
                        <a14:foregroundMark x1="13354" y1="43700" x2="23594" y2="44952"/>
                        <a14:foregroundMark x1="7788" y1="72617" x2="9115" y2="52181"/>
                        <a14:foregroundMark x1="9115" y1="52181" x2="12547" y2="43255"/>
                        <a14:foregroundMark x1="12547" y1="43255" x2="20219" y2="43861"/>
                        <a14:foregroundMark x1="20219" y1="43861" x2="26276" y2="50363"/>
                        <a14:foregroundMark x1="26276" y1="50363" x2="28324" y2="67569"/>
                        <a14:foregroundMark x1="28324" y1="67569" x2="22700" y2="69346"/>
                        <a14:foregroundMark x1="22700" y1="69346" x2="20046" y2="76979"/>
                        <a14:foregroundMark x1="20046" y1="76979" x2="21056" y2="81826"/>
                        <a14:foregroundMark x1="15172" y1="64378" x2="18114" y2="72213"/>
                        <a14:foregroundMark x1="10528" y1="47092" x2="20046" y2="46648"/>
                        <a14:foregroundMark x1="12662" y1="42003" x2="18316" y2="40428"/>
                        <a14:foregroundMark x1="11739" y1="47254" x2="18229" y2="44103"/>
                        <a14:foregroundMark x1="15085" y1="40711" x2="20652" y2="40711"/>
                        <a14:foregroundMark x1="13758" y1="39580" x2="22873" y2="44669"/>
                        <a14:foregroundMark x1="22873" y1="44669" x2="18719" y2="49031"/>
                        <a14:foregroundMark x1="18719" y1="49031" x2="13210" y2="49838"/>
                        <a14:foregroundMark x1="13210" y1="49838" x2="19296" y2="51131"/>
                        <a14:foregroundMark x1="19296" y1="51131" x2="24228" y2="49637"/>
                        <a14:foregroundMark x1="24228" y1="49637" x2="24719" y2="42205"/>
                        <a14:foregroundMark x1="24719" y1="42205" x2="22729" y2="49313"/>
                        <a14:foregroundMark x1="22729" y1="49313" x2="23190" y2="50929"/>
                        <a14:foregroundMark x1="16210" y1="39418" x2="22613" y2="41074"/>
                        <a14:foregroundMark x1="22613" y1="41074" x2="27834" y2="49071"/>
                        <a14:foregroundMark x1="13470" y1="69911" x2="18921" y2="74192"/>
                        <a14:foregroundMark x1="13556" y1="71648" x2="20536" y2="66680"/>
                        <a14:foregroundMark x1="20536" y1="66680" x2="24401" y2="66801"/>
                        <a14:foregroundMark x1="12547" y1="70921" x2="15806" y2="66519"/>
                        <a14:foregroundMark x1="17306" y1="67084" x2="20248" y2="71931"/>
                        <a14:foregroundMark x1="22382" y1="68942" x2="20854" y2="72617"/>
                        <a14:foregroundMark x1="20450" y1="67932" x2="21863" y2="69911"/>
                        <a14:foregroundMark x1="29564" y1="55897" x2="29161" y2="71082"/>
                        <a14:foregroundMark x1="15893" y1="81139" x2="17219" y2="81543"/>
                        <a14:foregroundMark x1="17018" y1="80695" x2="17508" y2="81543"/>
                        <a14:foregroundMark x1="19844" y1="80695" x2="20450" y2="82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9" r="68093" b="13830"/>
          <a:stretch/>
        </p:blipFill>
        <p:spPr>
          <a:xfrm flipH="1">
            <a:off x="3208060" y="4305599"/>
            <a:ext cx="2068480" cy="2357238"/>
          </a:xfrm>
          <a:prstGeom prst="rect">
            <a:avLst/>
          </a:prstGeom>
        </p:spPr>
      </p:pic>
      <p:pic>
        <p:nvPicPr>
          <p:cNvPr id="23" name="Hình ảnh 7" descr="Ảnh có chứa phim hoạt hình,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id="{C68D09CB-ACCF-4152-8D20-4F0FB47CC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 flipH="1">
            <a:off x="6545496" y="4202501"/>
            <a:ext cx="1556016" cy="24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71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 gọn các phân số.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105334-38FC-44AB-9C17-04E2CEA0D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1271" b="-2258"/>
          <a:stretch/>
        </p:blipFill>
        <p:spPr>
          <a:xfrm>
            <a:off x="1512634" y="1764375"/>
            <a:ext cx="778008" cy="1513938"/>
          </a:xfrm>
          <a:prstGeom prst="rect">
            <a:avLst/>
          </a:prstGeom>
        </p:spPr>
      </p:pic>
      <p:pic>
        <p:nvPicPr>
          <p:cNvPr id="23" name="Hình ảnh 7" descr="Ảnh có chứa phim hoạt hình,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id="{C68D09CB-ACCF-4152-8D20-4F0FB47CC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 flipH="1">
            <a:off x="531425" y="4336656"/>
            <a:ext cx="1556016" cy="2446734"/>
          </a:xfrm>
          <a:prstGeom prst="rect">
            <a:avLst/>
          </a:prstGeom>
        </p:spPr>
      </p:pic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A1651865-7B23-4EAA-A8EF-B05CFBD6C4A7}"/>
              </a:ext>
            </a:extLst>
          </p:cNvPr>
          <p:cNvSpPr/>
          <p:nvPr/>
        </p:nvSpPr>
        <p:spPr>
          <a:xfrm>
            <a:off x="2421270" y="1924514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8528F-3102-4A77-81F6-FEEEA757EA8F}"/>
                  </a:ext>
                </a:extLst>
              </p:cNvPr>
              <p:cNvSpPr txBox="1"/>
              <p:nvPr/>
            </p:nvSpPr>
            <p:spPr>
              <a:xfrm>
                <a:off x="2930577" y="1691308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2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8528F-3102-4A77-81F6-FEEEA757E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577" y="1691308"/>
                <a:ext cx="1889827" cy="13680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ình chữ nhật 12">
            <a:extLst>
              <a:ext uri="{FF2B5EF4-FFF2-40B4-BE49-F238E27FC236}">
                <a16:creationId xmlns:a16="http://schemas.microsoft.com/office/drawing/2014/main" id="{87B621A2-3393-4857-88EB-59080DA48E79}"/>
              </a:ext>
            </a:extLst>
          </p:cNvPr>
          <p:cNvSpPr/>
          <p:nvPr/>
        </p:nvSpPr>
        <p:spPr>
          <a:xfrm>
            <a:off x="4820404" y="1924512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BF937B-27BC-4436-BBCE-AA8D8797B17D}"/>
                  </a:ext>
                </a:extLst>
              </p:cNvPr>
              <p:cNvSpPr txBox="1"/>
              <p:nvPr/>
            </p:nvSpPr>
            <p:spPr>
              <a:xfrm>
                <a:off x="4607381" y="1713471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BF937B-27BC-4436-BBCE-AA8D8797B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81" y="1713471"/>
                <a:ext cx="1889827" cy="13680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DE4BD0-3A5E-41C1-8071-C7FED47CC3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-5183" r="75993" b="2924"/>
          <a:stretch/>
        </p:blipFill>
        <p:spPr>
          <a:xfrm>
            <a:off x="5413255" y="3948671"/>
            <a:ext cx="778008" cy="1513938"/>
          </a:xfrm>
          <a:prstGeom prst="rect">
            <a:avLst/>
          </a:prstGeom>
        </p:spPr>
      </p:pic>
      <p:sp>
        <p:nvSpPr>
          <p:cNvPr id="15" name="Hình chữ nhật 12">
            <a:extLst>
              <a:ext uri="{FF2B5EF4-FFF2-40B4-BE49-F238E27FC236}">
                <a16:creationId xmlns:a16="http://schemas.microsoft.com/office/drawing/2014/main" id="{65079CE0-F0D5-40C0-BBFA-17BE944EF180}"/>
              </a:ext>
            </a:extLst>
          </p:cNvPr>
          <p:cNvSpPr/>
          <p:nvPr/>
        </p:nvSpPr>
        <p:spPr>
          <a:xfrm>
            <a:off x="6325613" y="4159714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202BA-17B9-4497-A2FF-C72B1BD8F208}"/>
                  </a:ext>
                </a:extLst>
              </p:cNvPr>
              <p:cNvSpPr txBox="1"/>
              <p:nvPr/>
            </p:nvSpPr>
            <p:spPr>
              <a:xfrm>
                <a:off x="6834920" y="3926508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21: 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 : 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202BA-17B9-4497-A2FF-C72B1BD8F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920" y="3926508"/>
                <a:ext cx="1889827" cy="13680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ình chữ nhật 12">
            <a:extLst>
              <a:ext uri="{FF2B5EF4-FFF2-40B4-BE49-F238E27FC236}">
                <a16:creationId xmlns:a16="http://schemas.microsoft.com/office/drawing/2014/main" id="{7189D5FA-BDC9-46EC-AD88-17A2B269033B}"/>
              </a:ext>
            </a:extLst>
          </p:cNvPr>
          <p:cNvSpPr/>
          <p:nvPr/>
        </p:nvSpPr>
        <p:spPr>
          <a:xfrm>
            <a:off x="8724747" y="4159712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9718D-BBFE-4DE4-812C-743C567EE4C6}"/>
                  </a:ext>
                </a:extLst>
              </p:cNvPr>
              <p:cNvSpPr txBox="1"/>
              <p:nvPr/>
            </p:nvSpPr>
            <p:spPr>
              <a:xfrm>
                <a:off x="8511724" y="3948671"/>
                <a:ext cx="1889827" cy="1363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9718D-BBFE-4DE4-812C-743C567EE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724" y="3948671"/>
                <a:ext cx="1889827" cy="13635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31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9" grpId="0"/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 gọn các phân số.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105334-38FC-44AB-9C17-04E2CEA0D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-5033" r="57724" b="2774"/>
          <a:stretch/>
        </p:blipFill>
        <p:spPr>
          <a:xfrm>
            <a:off x="1512634" y="1691308"/>
            <a:ext cx="908636" cy="1513938"/>
          </a:xfrm>
          <a:prstGeom prst="rect">
            <a:avLst/>
          </a:prstGeom>
        </p:spPr>
      </p:pic>
      <p:pic>
        <p:nvPicPr>
          <p:cNvPr id="23" name="Hình ảnh 7" descr="Ảnh có chứa phim hoạt hình,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id="{C68D09CB-ACCF-4152-8D20-4F0FB47CC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 flipH="1">
            <a:off x="531425" y="4336656"/>
            <a:ext cx="1556016" cy="2446734"/>
          </a:xfrm>
          <a:prstGeom prst="rect">
            <a:avLst/>
          </a:prstGeom>
        </p:spPr>
      </p:pic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A1651865-7B23-4EAA-A8EF-B05CFBD6C4A7}"/>
              </a:ext>
            </a:extLst>
          </p:cNvPr>
          <p:cNvSpPr/>
          <p:nvPr/>
        </p:nvSpPr>
        <p:spPr>
          <a:xfrm>
            <a:off x="2421270" y="1924514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8528F-3102-4A77-81F6-FEEEA757EA8F}"/>
                  </a:ext>
                </a:extLst>
              </p:cNvPr>
              <p:cNvSpPr txBox="1"/>
              <p:nvPr/>
            </p:nvSpPr>
            <p:spPr>
              <a:xfrm>
                <a:off x="2930577" y="1691308"/>
                <a:ext cx="1889827" cy="138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50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45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8528F-3102-4A77-81F6-FEEEA757E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577" y="1691308"/>
                <a:ext cx="1889827" cy="13814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ình chữ nhật 12">
            <a:extLst>
              <a:ext uri="{FF2B5EF4-FFF2-40B4-BE49-F238E27FC236}">
                <a16:creationId xmlns:a16="http://schemas.microsoft.com/office/drawing/2014/main" id="{87B621A2-3393-4857-88EB-59080DA48E79}"/>
              </a:ext>
            </a:extLst>
          </p:cNvPr>
          <p:cNvSpPr/>
          <p:nvPr/>
        </p:nvSpPr>
        <p:spPr>
          <a:xfrm>
            <a:off x="4820404" y="1924512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BF937B-27BC-4436-BBCE-AA8D8797B17D}"/>
                  </a:ext>
                </a:extLst>
              </p:cNvPr>
              <p:cNvSpPr txBox="1"/>
              <p:nvPr/>
            </p:nvSpPr>
            <p:spPr>
              <a:xfrm>
                <a:off x="4607381" y="1713471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BF937B-27BC-4436-BBCE-AA8D8797B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81" y="1713471"/>
                <a:ext cx="1889827" cy="13680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DE4BD0-3A5E-41C1-8071-C7FED47CC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0" t="-598" r="37223" b="-1661"/>
          <a:stretch/>
        </p:blipFill>
        <p:spPr>
          <a:xfrm>
            <a:off x="5047782" y="3965870"/>
            <a:ext cx="1277831" cy="1513938"/>
          </a:xfrm>
          <a:prstGeom prst="rect">
            <a:avLst/>
          </a:prstGeom>
        </p:spPr>
      </p:pic>
      <p:sp>
        <p:nvSpPr>
          <p:cNvPr id="15" name="Hình chữ nhật 12">
            <a:extLst>
              <a:ext uri="{FF2B5EF4-FFF2-40B4-BE49-F238E27FC236}">
                <a16:creationId xmlns:a16="http://schemas.microsoft.com/office/drawing/2014/main" id="{65079CE0-F0D5-40C0-BBFA-17BE944EF180}"/>
              </a:ext>
            </a:extLst>
          </p:cNvPr>
          <p:cNvSpPr/>
          <p:nvPr/>
        </p:nvSpPr>
        <p:spPr>
          <a:xfrm>
            <a:off x="6325613" y="4159714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202BA-17B9-4497-A2FF-C72B1BD8F208}"/>
                  </a:ext>
                </a:extLst>
              </p:cNvPr>
              <p:cNvSpPr txBox="1"/>
              <p:nvPr/>
            </p:nvSpPr>
            <p:spPr>
              <a:xfrm>
                <a:off x="6834920" y="3926508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40: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 : 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202BA-17B9-4497-A2FF-C72B1BD8F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920" y="3926508"/>
                <a:ext cx="1889827" cy="1368003"/>
              </a:xfrm>
              <a:prstGeom prst="rect">
                <a:avLst/>
              </a:prstGeom>
              <a:blipFill>
                <a:blip r:embed="rId6"/>
                <a:stretch>
                  <a:fillRect r="-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ình chữ nhật 12">
            <a:extLst>
              <a:ext uri="{FF2B5EF4-FFF2-40B4-BE49-F238E27FC236}">
                <a16:creationId xmlns:a16="http://schemas.microsoft.com/office/drawing/2014/main" id="{7189D5FA-BDC9-46EC-AD88-17A2B269033B}"/>
              </a:ext>
            </a:extLst>
          </p:cNvPr>
          <p:cNvSpPr/>
          <p:nvPr/>
        </p:nvSpPr>
        <p:spPr>
          <a:xfrm>
            <a:off x="8975051" y="4153828"/>
            <a:ext cx="1018615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/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9718D-BBFE-4DE4-812C-743C567EE4C6}"/>
                  </a:ext>
                </a:extLst>
              </p:cNvPr>
              <p:cNvSpPr txBox="1"/>
              <p:nvPr/>
            </p:nvSpPr>
            <p:spPr>
              <a:xfrm>
                <a:off x="8860067" y="3920622"/>
                <a:ext cx="1889827" cy="1368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9718D-BBFE-4DE4-812C-743C567EE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067" y="3920622"/>
                <a:ext cx="1889827" cy="13680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525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9" grpId="0"/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335</TotalTime>
  <Words>239</Words>
  <Application>Microsoft Office PowerPoint</Application>
  <PresentationFormat>Widescreen</PresentationFormat>
  <Paragraphs>124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Cambria Math</vt:lpstr>
      <vt:lpstr>UTM Avo</vt:lpstr>
      <vt:lpstr>Calibri Light</vt:lpstr>
      <vt:lpstr>Arial</vt:lpstr>
      <vt:lpstr>#9Slide07 IcielKoni</vt:lpstr>
      <vt:lpstr>Calibri</vt:lpstr>
      <vt:lpstr>#9Slide05 Brannboll Ny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THAO2011</dc:creator>
  <cp:lastModifiedBy>THAO2011</cp:lastModifiedBy>
  <cp:revision>2</cp:revision>
  <dcterms:created xsi:type="dcterms:W3CDTF">2023-11-02T13:31:32Z</dcterms:created>
  <dcterms:modified xsi:type="dcterms:W3CDTF">2025-03-29T12:39:40Z</dcterms:modified>
</cp:coreProperties>
</file>