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16" r:id="rId2"/>
  </p:sldMasterIdLst>
  <p:notesMasterIdLst>
    <p:notesMasterId r:id="rId26"/>
  </p:notesMasterIdLst>
  <p:sldIdLst>
    <p:sldId id="258" r:id="rId3"/>
    <p:sldId id="260" r:id="rId4"/>
    <p:sldId id="318" r:id="rId5"/>
    <p:sldId id="319" r:id="rId6"/>
    <p:sldId id="323" r:id="rId7"/>
    <p:sldId id="324" r:id="rId8"/>
    <p:sldId id="325" r:id="rId9"/>
    <p:sldId id="330" r:id="rId10"/>
    <p:sldId id="270" r:id="rId11"/>
    <p:sldId id="271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293" r:id="rId24"/>
    <p:sldId id="2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99"/>
    <a:srgbClr val="FFD5DE"/>
    <a:srgbClr val="FEB0C1"/>
    <a:srgbClr val="FC9AB6"/>
    <a:srgbClr val="FF7575"/>
    <a:srgbClr val="FF5050"/>
    <a:srgbClr val="04B7F0"/>
    <a:srgbClr val="F5C3A6"/>
    <a:srgbClr val="FAF3A5"/>
    <a:srgbClr val="FFF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41" autoAdjust="0"/>
    <p:restoredTop sz="82341" autoAdjust="0"/>
  </p:normalViewPr>
  <p:slideViewPr>
    <p:cSldViewPr snapToGrid="0">
      <p:cViewPr varScale="1">
        <p:scale>
          <a:sx n="52" d="100"/>
          <a:sy n="52" d="100"/>
        </p:scale>
        <p:origin x="163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652B9-F2BB-434A-BA13-4E42D3B0C3B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75822-1788-4A1B-9C12-9E94575A7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2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28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kịk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268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626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342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520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726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12F0D-DF3C-4371-92DC-E5359CD57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396911-8500-4EBB-A0F1-698B0E8CA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301E5-EE62-44B6-9E88-F0E5C9C12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5E3A-9E25-43F3-9555-C36E505B98B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21B67-83E7-4FEB-A95E-BFA039A50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006ED-8169-48D5-9E4A-60B6607B7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65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984E-90ED-4AEC-B644-856DB0B14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C72E2E-1DD7-4C96-A876-EE8A9AF2E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DA5C8-51D1-49DD-ACB9-D7220FB44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5E3A-9E25-43F3-9555-C36E505B98B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08BF3-107C-4E75-BFCC-772600FD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9EC3D-F90B-4720-A660-CB4C2AACA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39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D937A8-000B-40B1-8CD4-202B725D7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56F5C-B03A-4E3C-861E-DE42719BC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74F38-D71F-4F1B-98ED-3221DB4F9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5E3A-9E25-43F3-9555-C36E505B98B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5F458-469B-4C17-A589-2F3887610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A2210-61FD-462F-A48D-7530B1C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31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2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98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92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8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77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4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26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8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8453F-42DE-49E2-A517-80C800EFA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9E450-E8D0-4107-9F3D-527306EE9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27337-6A3B-4BD3-BA47-65F3D80E0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5E3A-9E25-43F3-9555-C36E505B98B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59986-2396-4905-BF68-A93B63938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A4D88-184C-4FDA-89AD-31247477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59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25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68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63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47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9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E2235-590D-4871-A904-7F88F2CF2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6075E-B422-4546-A159-FD8FED26F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65784-B90C-48C3-839D-EDBD386C5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5E3A-9E25-43F3-9555-C36E505B98B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E4EE2-1224-480F-B680-100359EC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6E4B1-DE8B-4FF7-9831-B1AD1BA0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0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CBF04-EF03-432A-9D5B-6F8B1BF79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8C839-3517-4839-85C8-7FC1B6BA9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9DD1E-B7CC-448E-BC2D-D94BC0F33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19249-7C55-4D93-A705-F246D23C4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5E3A-9E25-43F3-9555-C36E505B98B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87E17-6BAA-44F0-8274-7D60B243D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02EC6-B849-4FDA-9128-B799EFD4A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27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D3ED6-28D1-4432-8238-8E8DDFA3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56132-869D-43EA-A812-A66220963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5FF6C-DFC9-425E-841A-1E5842995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29A74-07A7-4BE5-8ADA-4A758C898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3A5787-D13A-48C7-BE27-2F9480FCFA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4938E-035C-4D1B-9345-A916F6AD4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5E3A-9E25-43F3-9555-C36E505B98B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2BA638-EA6D-4DA1-A958-19CD68402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67FBB5-4394-4712-941D-9D547943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47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2496-0545-429A-87B9-349784116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E0F370-DD78-49D9-A5A9-79BFC943C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5E3A-9E25-43F3-9555-C36E505B98B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8EAD76-72B5-4CFB-8E5C-0F9819F09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1625C-63BA-4155-9739-D2CAAF23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2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7F1C1-F07B-4E26-A14D-87265CDBE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5E3A-9E25-43F3-9555-C36E505B98B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65043-8909-471E-9369-4B00351B3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BBD22-BCD4-4DB9-8B15-1F3B76E4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2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25A6E-EE7B-4D6D-AF27-6A3C34FEA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72B57-073E-42F3-9812-1F06E498E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FFA039-E836-4413-A11C-3F6CC60D5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1F654C-30D8-42E9-BEAD-C3695FAA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5E3A-9E25-43F3-9555-C36E505B98B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5F469-64A3-45FA-B3E0-725CAB98E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9A5FF-59F2-4F72-8AF3-BFBFB101C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87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7AC84-3FA5-4515-A5AF-4BEA9702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0DEF8-F625-427F-9295-C7A5491E3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875CE-FEF7-44B4-BD62-09888040A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600C2-8E5A-4AF4-ADF6-A944B041A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5E3A-9E25-43F3-9555-C36E505B98B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340B2-7FE2-42DE-9E50-7639F35A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E11DC-7F2C-4956-B232-4326A045C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7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6EE6CE5-4B45-8C22-78E2-4B42E5B8747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69A419-363A-446E-BD98-DF51C845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C3B9C-DDFC-4009-9A4C-2E107401A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CBF2F-272A-4F76-B42C-36580C111B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85E3A-9E25-43F3-9555-C36E505B98B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496BB-E572-4F41-B0C9-B3DDAC8AA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DEDA5-AC2E-4924-9C73-314247944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12052-C55A-49A2-95E7-765AA258C0D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6E8804-EF6E-15FB-995A-84DA245BE871}"/>
              </a:ext>
            </a:extLst>
          </p:cNvPr>
          <p:cNvGrpSpPr/>
          <p:nvPr userDrawn="1"/>
        </p:nvGrpSpPr>
        <p:grpSpPr>
          <a:xfrm>
            <a:off x="-4892915" y="-1562987"/>
            <a:ext cx="5812651" cy="7646732"/>
            <a:chOff x="5845968" y="1485900"/>
            <a:chExt cx="5812651" cy="76467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0512E5-6466-0E40-3579-FDF8D3E3925E}"/>
                </a:ext>
              </a:extLst>
            </p:cNvPr>
            <p:cNvGrpSpPr/>
            <p:nvPr/>
          </p:nvGrpSpPr>
          <p:grpSpPr>
            <a:xfrm>
              <a:off x="5867400" y="1485900"/>
              <a:ext cx="5791219" cy="3437535"/>
              <a:chOff x="3703495" y="3531534"/>
              <a:chExt cx="5791219" cy="343753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28A266D-5BEC-8AB3-7782-346E88E77E09}"/>
                  </a:ext>
                </a:extLst>
              </p:cNvPr>
              <p:cNvGrpSpPr/>
              <p:nvPr userDrawn="1"/>
            </p:nvGrpSpPr>
            <p:grpSpPr>
              <a:xfrm>
                <a:off x="3703495" y="6263336"/>
                <a:ext cx="5791219" cy="705733"/>
                <a:chOff x="6278216" y="4213444"/>
                <a:chExt cx="4342410" cy="638461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9C5429A-6A5A-0400-2203-008A21C2F8C1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0A38A59-0748-B363-F6AC-5309C518A5DA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73C856B-7F9C-99F0-BB9D-B61C772E54C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0515" y="4124951"/>
                <a:ext cx="2701980" cy="215024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87EA65-DDB9-A9F1-FFFD-38DCF93B9CBC}"/>
                  </a:ext>
                </a:extLst>
              </p:cNvPr>
              <p:cNvSpPr txBox="1"/>
              <p:nvPr/>
            </p:nvSpPr>
            <p:spPr>
              <a:xfrm>
                <a:off x="4367952" y="3531534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4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3BF18B-2EC2-7452-E9E5-E47CB7246C18}"/>
                </a:ext>
              </a:extLst>
            </p:cNvPr>
            <p:cNvGrpSpPr/>
            <p:nvPr/>
          </p:nvGrpSpPr>
          <p:grpSpPr>
            <a:xfrm>
              <a:off x="5845968" y="5588762"/>
              <a:ext cx="5791219" cy="3543870"/>
              <a:chOff x="10897746" y="3487830"/>
              <a:chExt cx="5791219" cy="354387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DEE9A9B-1C4A-2283-4986-E32A482D01F6}"/>
                  </a:ext>
                </a:extLst>
              </p:cNvPr>
              <p:cNvGrpSpPr/>
              <p:nvPr/>
            </p:nvGrpSpPr>
            <p:grpSpPr>
              <a:xfrm>
                <a:off x="10897746" y="6325967"/>
                <a:ext cx="5791219" cy="705733"/>
                <a:chOff x="6278216" y="4213444"/>
                <a:chExt cx="4342410" cy="638461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09AA363-8DCF-D605-6017-25FF86C83BBC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BEAAF10-0583-D832-09E1-1BD3BD9D0067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03C696-3A15-2574-7F02-5F7EC48ACCF1}"/>
                  </a:ext>
                </a:extLst>
              </p:cNvPr>
              <p:cNvSpPr txBox="1"/>
              <p:nvPr/>
            </p:nvSpPr>
            <p:spPr>
              <a:xfrm>
                <a:off x="11610970" y="3487830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5</a:t>
                </a:r>
              </a:p>
            </p:txBody>
          </p:sp>
          <p:pic>
            <p:nvPicPr>
              <p:cNvPr id="13" name="Picture 12" descr="A black square with circles and a logo&#10;&#10;Description automatically generated">
                <a:extLst>
                  <a:ext uri="{FF2B5EF4-FFF2-40B4-BE49-F238E27FC236}">
                    <a16:creationId xmlns:a16="http://schemas.microsoft.com/office/drawing/2014/main" id="{FD4189D3-9C6F-8D50-5158-572BB40C2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6530" y="3978868"/>
                <a:ext cx="3106892" cy="23298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7228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D7D1A0A-254B-0063-787F-A78E57C68F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8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51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image" Target="../media/image32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21" Type="http://schemas.microsoft.com/office/2007/relationships/hdphoto" Target="../media/hdphoto9.wdp"/><Relationship Id="rId34" Type="http://schemas.openxmlformats.org/officeDocument/2006/relationships/image" Target="../media/image26.sv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slide" Target="slide7.xml"/><Relationship Id="rId25" Type="http://schemas.microsoft.com/office/2007/relationships/hdphoto" Target="../media/hdphoto11.wdp"/><Relationship Id="rId3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microsoft.com/office/2007/relationships/hdphoto" Target="../media/hdphoto7.wdp"/><Relationship Id="rId20" Type="http://schemas.openxmlformats.org/officeDocument/2006/relationships/image" Target="../media/image19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slide" Target="slide5.xml"/><Relationship Id="rId24" Type="http://schemas.openxmlformats.org/officeDocument/2006/relationships/image" Target="../media/image21.png"/><Relationship Id="rId32" Type="http://schemas.openxmlformats.org/officeDocument/2006/relationships/image" Target="../media/image24.png"/><Relationship Id="rId37" Type="http://schemas.openxmlformats.org/officeDocument/2006/relationships/slide" Target="slide8.xml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23" Type="http://schemas.microsoft.com/office/2007/relationships/hdphoto" Target="../media/hdphoto10.wdp"/><Relationship Id="rId28" Type="http://schemas.openxmlformats.org/officeDocument/2006/relationships/image" Target="../media/image23.png"/><Relationship Id="rId36" Type="http://schemas.microsoft.com/office/2007/relationships/hdphoto" Target="../media/hdphoto14.wdp"/><Relationship Id="rId10" Type="http://schemas.microsoft.com/office/2007/relationships/hdphoto" Target="../media/hdphoto5.wdp"/><Relationship Id="rId19" Type="http://schemas.microsoft.com/office/2007/relationships/hdphoto" Target="../media/hdphoto8.wdp"/><Relationship Id="rId31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slide" Target="slide6.xml"/><Relationship Id="rId22" Type="http://schemas.openxmlformats.org/officeDocument/2006/relationships/image" Target="../media/image20.png"/><Relationship Id="rId27" Type="http://schemas.microsoft.com/office/2007/relationships/hdphoto" Target="../media/hdphoto12.wdp"/><Relationship Id="rId30" Type="http://schemas.openxmlformats.org/officeDocument/2006/relationships/image" Target="../media/image12.png"/><Relationship Id="rId35" Type="http://schemas.openxmlformats.org/officeDocument/2006/relationships/image" Target="../media/image27.png"/><Relationship Id="rId8" Type="http://schemas.microsoft.com/office/2007/relationships/hdphoto" Target="../media/hdphoto4.wdp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6.sv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11" Type="http://schemas.microsoft.com/office/2007/relationships/hdphoto" Target="../media/hdphoto6.wdp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slide" Target="slide4.xml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90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11" Type="http://schemas.openxmlformats.org/officeDocument/2006/relationships/image" Target="../media/image29.png"/><Relationship Id="rId5" Type="http://schemas.openxmlformats.org/officeDocument/2006/relationships/image" Target="../media/image17.png"/><Relationship Id="rId15" Type="http://schemas.openxmlformats.org/officeDocument/2006/relationships/image" Target="../media/image26.svg"/><Relationship Id="rId10" Type="http://schemas.microsoft.com/office/2007/relationships/hdphoto" Target="../media/hdphoto11.wdp"/><Relationship Id="rId4" Type="http://schemas.openxmlformats.org/officeDocument/2006/relationships/slide" Target="slide4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5.png"/><Relationship Id="rId18" Type="http://schemas.microsoft.com/office/2007/relationships/hdphoto" Target="../media/hdphoto11.wdp"/><Relationship Id="rId3" Type="http://schemas.openxmlformats.org/officeDocument/2006/relationships/image" Target="../media/image7.png"/><Relationship Id="rId7" Type="http://schemas.microsoft.com/office/2007/relationships/hdphoto" Target="../media/hdphoto13.wdp"/><Relationship Id="rId12" Type="http://schemas.openxmlformats.org/officeDocument/2006/relationships/image" Target="../media/image30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4.wdp"/><Relationship Id="rId15" Type="http://schemas.openxmlformats.org/officeDocument/2006/relationships/image" Target="../media/image22.png"/><Relationship Id="rId10" Type="http://schemas.microsoft.com/office/2007/relationships/hdphoto" Target="../media/hdphoto8.wdp"/><Relationship Id="rId19" Type="http://schemas.openxmlformats.org/officeDocument/2006/relationships/image" Target="../media/image300.png"/><Relationship Id="rId4" Type="http://schemas.openxmlformats.org/officeDocument/2006/relationships/image" Target="../media/image27.png"/><Relationship Id="rId9" Type="http://schemas.openxmlformats.org/officeDocument/2006/relationships/image" Target="../media/image18.png"/><Relationship Id="rId1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482462" y="1814371"/>
            <a:ext cx="11227075" cy="3229256"/>
          </a:xfrm>
          <a:custGeom>
            <a:avLst/>
            <a:gdLst>
              <a:gd name="connsiteX0" fmla="*/ 0 w 11227075"/>
              <a:gd name="connsiteY0" fmla="*/ 538220 h 3229256"/>
              <a:gd name="connsiteX1" fmla="*/ 538220 w 11227075"/>
              <a:gd name="connsiteY1" fmla="*/ 0 h 3229256"/>
              <a:gd name="connsiteX2" fmla="*/ 10688855 w 11227075"/>
              <a:gd name="connsiteY2" fmla="*/ 0 h 3229256"/>
              <a:gd name="connsiteX3" fmla="*/ 11227075 w 11227075"/>
              <a:gd name="connsiteY3" fmla="*/ 538220 h 3229256"/>
              <a:gd name="connsiteX4" fmla="*/ 11227075 w 11227075"/>
              <a:gd name="connsiteY4" fmla="*/ 2691036 h 3229256"/>
              <a:gd name="connsiteX5" fmla="*/ 10688855 w 11227075"/>
              <a:gd name="connsiteY5" fmla="*/ 3229256 h 3229256"/>
              <a:gd name="connsiteX6" fmla="*/ 538220 w 11227075"/>
              <a:gd name="connsiteY6" fmla="*/ 3229256 h 3229256"/>
              <a:gd name="connsiteX7" fmla="*/ 0 w 11227075"/>
              <a:gd name="connsiteY7" fmla="*/ 2691036 h 3229256"/>
              <a:gd name="connsiteX8" fmla="*/ 0 w 11227075"/>
              <a:gd name="connsiteY8" fmla="*/ 538220 h 322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7075" h="3229256" fill="none" extrusionOk="0">
                <a:moveTo>
                  <a:pt x="0" y="538220"/>
                </a:moveTo>
                <a:cubicBezTo>
                  <a:pt x="-52120" y="232539"/>
                  <a:pt x="248694" y="6318"/>
                  <a:pt x="538220" y="0"/>
                </a:cubicBezTo>
                <a:cubicBezTo>
                  <a:pt x="3855215" y="130954"/>
                  <a:pt x="7131682" y="43574"/>
                  <a:pt x="10688855" y="0"/>
                </a:cubicBezTo>
                <a:cubicBezTo>
                  <a:pt x="11002180" y="24759"/>
                  <a:pt x="11246453" y="264706"/>
                  <a:pt x="11227075" y="538220"/>
                </a:cubicBezTo>
                <a:cubicBezTo>
                  <a:pt x="11076636" y="1567122"/>
                  <a:pt x="11312954" y="1916070"/>
                  <a:pt x="11227075" y="2691036"/>
                </a:cubicBezTo>
                <a:cubicBezTo>
                  <a:pt x="11220050" y="2989441"/>
                  <a:pt x="10959696" y="3211034"/>
                  <a:pt x="10688855" y="3229256"/>
                </a:cubicBezTo>
                <a:cubicBezTo>
                  <a:pt x="7626192" y="3384453"/>
                  <a:pt x="2031194" y="3392276"/>
                  <a:pt x="538220" y="3229256"/>
                </a:cubicBezTo>
                <a:cubicBezTo>
                  <a:pt x="243870" y="3190020"/>
                  <a:pt x="-41608" y="3012582"/>
                  <a:pt x="0" y="2691036"/>
                </a:cubicBezTo>
                <a:cubicBezTo>
                  <a:pt x="64656" y="2056347"/>
                  <a:pt x="-17807" y="837178"/>
                  <a:pt x="0" y="538220"/>
                </a:cubicBezTo>
                <a:close/>
              </a:path>
              <a:path w="11227075" h="3229256" stroke="0" extrusionOk="0">
                <a:moveTo>
                  <a:pt x="0" y="538220"/>
                </a:moveTo>
                <a:cubicBezTo>
                  <a:pt x="-18314" y="229673"/>
                  <a:pt x="230600" y="3891"/>
                  <a:pt x="538220" y="0"/>
                </a:cubicBezTo>
                <a:cubicBezTo>
                  <a:pt x="4899511" y="132882"/>
                  <a:pt x="6996141" y="-84951"/>
                  <a:pt x="10688855" y="0"/>
                </a:cubicBezTo>
                <a:cubicBezTo>
                  <a:pt x="10968243" y="17444"/>
                  <a:pt x="11216554" y="299121"/>
                  <a:pt x="11227075" y="538220"/>
                </a:cubicBezTo>
                <a:cubicBezTo>
                  <a:pt x="11247262" y="937127"/>
                  <a:pt x="11379555" y="2223683"/>
                  <a:pt x="11227075" y="2691036"/>
                </a:cubicBezTo>
                <a:cubicBezTo>
                  <a:pt x="11254441" y="2991533"/>
                  <a:pt x="11005500" y="3189343"/>
                  <a:pt x="10688855" y="3229256"/>
                </a:cubicBezTo>
                <a:cubicBezTo>
                  <a:pt x="5958779" y="3316895"/>
                  <a:pt x="1685171" y="3156577"/>
                  <a:pt x="538220" y="3229256"/>
                </a:cubicBezTo>
                <a:cubicBezTo>
                  <a:pt x="235970" y="3181585"/>
                  <a:pt x="-25766" y="3024094"/>
                  <a:pt x="0" y="2691036"/>
                </a:cubicBezTo>
                <a:cubicBezTo>
                  <a:pt x="-38581" y="2395336"/>
                  <a:pt x="63341" y="827062"/>
                  <a:pt x="0" y="53822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Nhóm 10">
            <a:extLst>
              <a:ext uri="{FF2B5EF4-FFF2-40B4-BE49-F238E27FC236}">
                <a16:creationId xmlns:a16="http://schemas.microsoft.com/office/drawing/2014/main" id="{47DB977A-BAC8-D229-1BB8-95CE005395C6}"/>
              </a:ext>
            </a:extLst>
          </p:cNvPr>
          <p:cNvGrpSpPr/>
          <p:nvPr/>
        </p:nvGrpSpPr>
        <p:grpSpPr>
          <a:xfrm>
            <a:off x="3656947" y="1061019"/>
            <a:ext cx="3946056" cy="1037147"/>
            <a:chOff x="6371476" y="2225295"/>
            <a:chExt cx="3946056" cy="1037147"/>
          </a:xfrm>
        </p:grpSpPr>
        <p:sp>
          <p:nvSpPr>
            <p:cNvPr id="13" name="Hộp Văn bản 7">
              <a:extLst>
                <a:ext uri="{FF2B5EF4-FFF2-40B4-BE49-F238E27FC236}">
                  <a16:creationId xmlns:a16="http://schemas.microsoft.com/office/drawing/2014/main" id="{960E40D2-9A5A-55FC-D9D7-735F33AFD909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Gretoon" panose="02040603050506020204" pitchFamily="18" charset="0"/>
                </a:rPr>
                <a:t>TOÁN</a:t>
              </a:r>
              <a:endParaRPr lang="vi-VN" sz="6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Hộp Văn bản 8">
              <a:extLst>
                <a:ext uri="{FF2B5EF4-FFF2-40B4-BE49-F238E27FC236}">
                  <a16:creationId xmlns:a16="http://schemas.microsoft.com/office/drawing/2014/main" id="{04A5E77C-C387-E142-AF21-D0F6BC36845C}"/>
                </a:ext>
              </a:extLst>
            </p:cNvPr>
            <p:cNvSpPr txBox="1"/>
            <p:nvPr/>
          </p:nvSpPr>
          <p:spPr>
            <a:xfrm>
              <a:off x="6371476" y="2246779"/>
              <a:ext cx="3946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TOÁN</a:t>
              </a:r>
              <a:endParaRPr lang="vi-VN" sz="6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57A5A99-9156-4B2A-A29B-DD333B30A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38" y="2467214"/>
            <a:ext cx="11390463" cy="220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1041304" y="503862"/>
            <a:ext cx="9617560" cy="784830"/>
            <a:chOff x="678426" y="514924"/>
            <a:chExt cx="9617560" cy="784830"/>
          </a:xfrm>
        </p:grpSpPr>
        <p:grpSp>
          <p:nvGrpSpPr>
            <p:cNvPr id="18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32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33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541082" y="531248"/>
              <a:ext cx="87549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/>
                <a:t> Quy đồng mẫu số các phân số.</a:t>
              </a:r>
              <a:endParaRPr lang="en-US" sz="4000" b="1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7099E69-BFE5-4A31-98DD-CA91772A25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23"/>
          <a:stretch/>
        </p:blipFill>
        <p:spPr>
          <a:xfrm>
            <a:off x="886467" y="1337388"/>
            <a:ext cx="4022685" cy="14839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C0570A6-E840-4D19-B368-583B80836C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7" t="725" r="37822"/>
          <a:stretch/>
        </p:blipFill>
        <p:spPr>
          <a:xfrm>
            <a:off x="3349526" y="2924507"/>
            <a:ext cx="4450601" cy="14732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1D60621-D4E0-4CB0-9660-F473F8CB04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8" t="-18428" b="-1"/>
          <a:stretch/>
        </p:blipFill>
        <p:spPr>
          <a:xfrm>
            <a:off x="6766831" y="4329120"/>
            <a:ext cx="4078062" cy="175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1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99E69-BFE5-4A31-98DD-CA91772A25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23"/>
          <a:stretch/>
        </p:blipFill>
        <p:spPr>
          <a:xfrm>
            <a:off x="4326353" y="364931"/>
            <a:ext cx="4022685" cy="14839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147AC4-8A48-43DB-8939-03A05F50569D}"/>
              </a:ext>
            </a:extLst>
          </p:cNvPr>
          <p:cNvSpPr txBox="1"/>
          <p:nvPr/>
        </p:nvSpPr>
        <p:spPr>
          <a:xfrm>
            <a:off x="2155467" y="2300501"/>
            <a:ext cx="2043632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18841D-91BB-46FE-AD58-A4CA64A19023}"/>
                  </a:ext>
                </a:extLst>
              </p:cNvPr>
              <p:cNvSpPr txBox="1"/>
              <p:nvPr/>
            </p:nvSpPr>
            <p:spPr>
              <a:xfrm>
                <a:off x="4199099" y="2138498"/>
                <a:ext cx="2043632" cy="1552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18841D-91BB-46FE-AD58-A4CA64A19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099" y="2138498"/>
                <a:ext cx="2043632" cy="15527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E64F14-7BEF-4196-82EB-C49069586BB6}"/>
                  </a:ext>
                </a:extLst>
              </p:cNvPr>
              <p:cNvSpPr txBox="1"/>
              <p:nvPr/>
            </p:nvSpPr>
            <p:spPr>
              <a:xfrm>
                <a:off x="5622681" y="2100546"/>
                <a:ext cx="2632549" cy="1559399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66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6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6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66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E64F14-7BEF-4196-82EB-C49069586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681" y="2100546"/>
                <a:ext cx="2632549" cy="1559399"/>
              </a:xfrm>
              <a:prstGeom prst="rect">
                <a:avLst/>
              </a:prstGeom>
              <a:blipFill>
                <a:blip r:embed="rId5"/>
                <a:stretch>
                  <a:fillRect l="-12269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FB255F-694C-46BB-861D-4A6176666329}"/>
                  </a:ext>
                </a:extLst>
              </p:cNvPr>
              <p:cNvSpPr txBox="1"/>
              <p:nvPr/>
            </p:nvSpPr>
            <p:spPr>
              <a:xfrm>
                <a:off x="8093438" y="2038052"/>
                <a:ext cx="2463623" cy="1559399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54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66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lang="en-US" sz="66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FB255F-694C-46BB-861D-4A6176666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438" y="2038052"/>
                <a:ext cx="2463623" cy="1559399"/>
              </a:xfrm>
              <a:prstGeom prst="rect">
                <a:avLst/>
              </a:prstGeom>
              <a:blipFill>
                <a:blip r:embed="rId6"/>
                <a:stretch>
                  <a:fillRect l="-13366" b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A9999E-2C55-4113-91C0-23BD3B66C847}"/>
                  </a:ext>
                </a:extLst>
              </p:cNvPr>
              <p:cNvSpPr txBox="1"/>
              <p:nvPr/>
            </p:nvSpPr>
            <p:spPr>
              <a:xfrm>
                <a:off x="975301" y="4112453"/>
                <a:ext cx="10142642" cy="2097880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44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44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44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4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44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4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  <m:r>
                      <a:rPr lang="en-US" sz="4400" b="1" i="1">
                        <a:solidFill>
                          <a:srgbClr val="E123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44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4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4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E1236B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4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A9999E-2C55-4113-91C0-23BD3B66C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01" y="4112453"/>
                <a:ext cx="10142642" cy="2097880"/>
              </a:xfrm>
              <a:prstGeom prst="rect">
                <a:avLst/>
              </a:prstGeom>
              <a:blipFill>
                <a:blip r:embed="rId7"/>
                <a:stretch>
                  <a:fillRect l="-2464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3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147AC4-8A48-43DB-8939-03A05F50569D}"/>
              </a:ext>
            </a:extLst>
          </p:cNvPr>
          <p:cNvSpPr txBox="1"/>
          <p:nvPr/>
        </p:nvSpPr>
        <p:spPr>
          <a:xfrm>
            <a:off x="2155467" y="2300501"/>
            <a:ext cx="2043632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Ta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18841D-91BB-46FE-AD58-A4CA64A19023}"/>
                  </a:ext>
                </a:extLst>
              </p:cNvPr>
              <p:cNvSpPr txBox="1"/>
              <p:nvPr/>
            </p:nvSpPr>
            <p:spPr>
              <a:xfrm>
                <a:off x="4199099" y="2138498"/>
                <a:ext cx="2043632" cy="15568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18841D-91BB-46FE-AD58-A4CA64A19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099" y="2138498"/>
                <a:ext cx="2043632" cy="1556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E64F14-7BEF-4196-82EB-C49069586BB6}"/>
                  </a:ext>
                </a:extLst>
              </p:cNvPr>
              <p:cNvSpPr txBox="1"/>
              <p:nvPr/>
            </p:nvSpPr>
            <p:spPr>
              <a:xfrm>
                <a:off x="5622681" y="2100546"/>
                <a:ext cx="2632549" cy="1559399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𝟖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𝟑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E64F14-7BEF-4196-82EB-C49069586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681" y="2100546"/>
                <a:ext cx="2632549" cy="1559399"/>
              </a:xfrm>
              <a:prstGeom prst="rect">
                <a:avLst/>
              </a:prstGeom>
              <a:blipFill>
                <a:blip r:embed="rId4"/>
                <a:stretch>
                  <a:fillRect l="-12269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FB255F-694C-46BB-861D-4A6176666329}"/>
                  </a:ext>
                </a:extLst>
              </p:cNvPr>
              <p:cNvSpPr txBox="1"/>
              <p:nvPr/>
            </p:nvSpPr>
            <p:spPr>
              <a:xfrm>
                <a:off x="8093438" y="2038052"/>
                <a:ext cx="2463623" cy="1554591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𝟐𝟒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FB255F-694C-46BB-861D-4A6176666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438" y="2038052"/>
                <a:ext cx="2463623" cy="1554591"/>
              </a:xfrm>
              <a:prstGeom prst="rect">
                <a:avLst/>
              </a:prstGeom>
              <a:blipFill>
                <a:blip r:embed="rId5"/>
                <a:stretch>
                  <a:fillRect l="-13366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A9999E-2C55-4113-91C0-23BD3B66C847}"/>
                  </a:ext>
                </a:extLst>
              </p:cNvPr>
              <p:cNvSpPr txBox="1"/>
              <p:nvPr/>
            </p:nvSpPr>
            <p:spPr>
              <a:xfrm>
                <a:off x="975301" y="4112453"/>
                <a:ext cx="10142642" cy="2097880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Vậy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quy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đồng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mẫu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123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ta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1236B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A9999E-2C55-4113-91C0-23BD3B66C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01" y="4112453"/>
                <a:ext cx="10142642" cy="2097880"/>
              </a:xfrm>
              <a:prstGeom prst="rect">
                <a:avLst/>
              </a:prstGeom>
              <a:blipFill>
                <a:blip r:embed="rId6"/>
                <a:stretch>
                  <a:fillRect l="-2464" b="-4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245189C-7F98-4E81-AC4D-72502EC471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7" t="725" r="37822"/>
          <a:stretch/>
        </p:blipFill>
        <p:spPr>
          <a:xfrm>
            <a:off x="3177283" y="584265"/>
            <a:ext cx="4450601" cy="147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8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147AC4-8A48-43DB-8939-03A05F50569D}"/>
              </a:ext>
            </a:extLst>
          </p:cNvPr>
          <p:cNvSpPr txBox="1"/>
          <p:nvPr/>
        </p:nvSpPr>
        <p:spPr>
          <a:xfrm>
            <a:off x="2155467" y="2300501"/>
            <a:ext cx="2043632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Ta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18841D-91BB-46FE-AD58-A4CA64A19023}"/>
                  </a:ext>
                </a:extLst>
              </p:cNvPr>
              <p:cNvSpPr txBox="1"/>
              <p:nvPr/>
            </p:nvSpPr>
            <p:spPr>
              <a:xfrm>
                <a:off x="4199099" y="2138498"/>
                <a:ext cx="2043632" cy="15611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18841D-91BB-46FE-AD58-A4CA64A19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099" y="2138498"/>
                <a:ext cx="2043632" cy="1561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E64F14-7BEF-4196-82EB-C49069586BB6}"/>
                  </a:ext>
                </a:extLst>
              </p:cNvPr>
              <p:cNvSpPr txBox="1"/>
              <p:nvPr/>
            </p:nvSpPr>
            <p:spPr>
              <a:xfrm>
                <a:off x="5622681" y="2100546"/>
                <a:ext cx="2911719" cy="1559399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𝟔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6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𝟕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E64F14-7BEF-4196-82EB-C49069586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681" y="2100546"/>
                <a:ext cx="2911719" cy="1559399"/>
              </a:xfrm>
              <a:prstGeom prst="rect">
                <a:avLst/>
              </a:prstGeom>
              <a:blipFill>
                <a:blip r:embed="rId4"/>
                <a:stretch>
                  <a:fillRect l="-11088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FB255F-694C-46BB-861D-4A6176666329}"/>
                  </a:ext>
                </a:extLst>
              </p:cNvPr>
              <p:cNvSpPr txBox="1"/>
              <p:nvPr/>
            </p:nvSpPr>
            <p:spPr>
              <a:xfrm>
                <a:off x="8093438" y="2038052"/>
                <a:ext cx="2463623" cy="1559399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𝟔𝟎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𝟕𝟎</m:t>
                        </m:r>
                      </m:den>
                    </m:f>
                  </m:oMath>
                </a14:m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FB255F-694C-46BB-861D-4A6176666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438" y="2038052"/>
                <a:ext cx="2463623" cy="1559399"/>
              </a:xfrm>
              <a:prstGeom prst="rect">
                <a:avLst/>
              </a:prstGeom>
              <a:blipFill>
                <a:blip r:embed="rId5"/>
                <a:stretch>
                  <a:fillRect l="-13366" b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A9999E-2C55-4113-91C0-23BD3B66C847}"/>
                  </a:ext>
                </a:extLst>
              </p:cNvPr>
              <p:cNvSpPr txBox="1"/>
              <p:nvPr/>
            </p:nvSpPr>
            <p:spPr>
              <a:xfrm>
                <a:off x="975301" y="4112453"/>
                <a:ext cx="10142642" cy="2097880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Vậy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quy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đồng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mẫu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123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𝟕𝟎</m:t>
                        </m:r>
                      </m:den>
                    </m:f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ta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1236B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𝟔𝟎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𝟕𝟎</m:t>
                        </m:r>
                      </m:den>
                    </m:f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𝟕𝟎</m:t>
                        </m:r>
                      </m:den>
                    </m:f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A9999E-2C55-4113-91C0-23BD3B66C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01" y="4112453"/>
                <a:ext cx="10142642" cy="2097880"/>
              </a:xfrm>
              <a:prstGeom prst="rect">
                <a:avLst/>
              </a:prstGeom>
              <a:blipFill>
                <a:blip r:embed="rId6"/>
                <a:stretch>
                  <a:fillRect l="-2464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64F378CE-7CBD-49C8-BF49-937D91C407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8" t="-18428" b="-1"/>
          <a:stretch/>
        </p:blipFill>
        <p:spPr>
          <a:xfrm>
            <a:off x="2898902" y="179299"/>
            <a:ext cx="4078062" cy="175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1041304" y="503862"/>
            <a:ext cx="9617560" cy="784830"/>
            <a:chOff x="678426" y="514924"/>
            <a:chExt cx="9617560" cy="784830"/>
          </a:xfrm>
        </p:grpSpPr>
        <p:grpSp>
          <p:nvGrpSpPr>
            <p:cNvPr id="18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32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500" dirty="0">
                    <a:solidFill>
                      <a:prstClr val="white"/>
                    </a:solidFill>
                    <a:latin typeface="UTM Cookies" panose="02040603050506020204" pitchFamily="18" charset="0"/>
                  </a:rPr>
                  <a:t>2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541082" y="531248"/>
              <a:ext cx="87549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 nào đúng, câu nào sai?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FD89E4E-B877-4C05-9A9F-D4289EC29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6" y="1909022"/>
            <a:ext cx="11280408" cy="16849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6FBACBC-F70D-4327-9FAD-15382B02A581}"/>
              </a:ext>
            </a:extLst>
          </p:cNvPr>
          <p:cNvGrpSpPr/>
          <p:nvPr/>
        </p:nvGrpSpPr>
        <p:grpSpPr>
          <a:xfrm>
            <a:off x="267295" y="4517476"/>
            <a:ext cx="11618454" cy="2542555"/>
            <a:chOff x="267295" y="4517476"/>
            <a:chExt cx="11618454" cy="254255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D434A78-BA99-4C10-A913-FF1CF85D905E}"/>
                </a:ext>
              </a:extLst>
            </p:cNvPr>
            <p:cNvGrpSpPr/>
            <p:nvPr/>
          </p:nvGrpSpPr>
          <p:grpSpPr>
            <a:xfrm>
              <a:off x="1066801" y="5113901"/>
              <a:ext cx="10818948" cy="1631216"/>
              <a:chOff x="-435375" y="4130649"/>
              <a:chExt cx="10818948" cy="1631216"/>
            </a:xfrm>
          </p:grpSpPr>
          <p:sp>
            <p:nvSpPr>
              <p:cNvPr id="21" name="Rounded Rectangle 64">
                <a:extLst>
                  <a:ext uri="{FF2B5EF4-FFF2-40B4-BE49-F238E27FC236}">
                    <a16:creationId xmlns:a16="http://schemas.microsoft.com/office/drawing/2014/main" id="{C4A60D9B-A348-466A-BF0D-63CB238E354A}"/>
                  </a:ext>
                </a:extLst>
              </p:cNvPr>
              <p:cNvSpPr/>
              <p:nvPr/>
            </p:nvSpPr>
            <p:spPr>
              <a:xfrm>
                <a:off x="-435375" y="4226406"/>
                <a:ext cx="10818948" cy="1336624"/>
              </a:xfrm>
              <a:prstGeom prst="roundRect">
                <a:avLst/>
              </a:prstGeom>
              <a:solidFill>
                <a:srgbClr val="F59C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CC7F2"/>
                  </a:solidFill>
                </a:endParaRPr>
              </a:p>
            </p:txBody>
          </p:sp>
          <p:sp>
            <p:nvSpPr>
              <p:cNvPr id="23" name="TextBox 10">
                <a:extLst>
                  <a:ext uri="{FF2B5EF4-FFF2-40B4-BE49-F238E27FC236}">
                    <a16:creationId xmlns:a16="http://schemas.microsoft.com/office/drawing/2014/main" id="{A61853BC-9E7B-4A75-B4BD-1781C34E34A5}"/>
                  </a:ext>
                </a:extLst>
              </p:cNvPr>
              <p:cNvSpPr txBox="1"/>
              <p:nvPr/>
            </p:nvSpPr>
            <p:spPr>
              <a:xfrm>
                <a:off x="-39527" y="4130649"/>
                <a:ext cx="10415207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9ADBF2"/>
                    </a:solidFill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THỰC HIỆN CÁ NHÂN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11950D-83BB-49AC-81C5-5B487A752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36" t="31820" r="565" b="32259"/>
            <a:stretch/>
          </p:blipFill>
          <p:spPr>
            <a:xfrm>
              <a:off x="267295" y="4517476"/>
              <a:ext cx="2390708" cy="2542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649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147AC4-8A48-43DB-8939-03A05F50569D}"/>
              </a:ext>
            </a:extLst>
          </p:cNvPr>
          <p:cNvSpPr txBox="1"/>
          <p:nvPr/>
        </p:nvSpPr>
        <p:spPr>
          <a:xfrm>
            <a:off x="1750224" y="2447337"/>
            <a:ext cx="2043632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Ta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18841D-91BB-46FE-AD58-A4CA64A19023}"/>
                  </a:ext>
                </a:extLst>
              </p:cNvPr>
              <p:cNvSpPr txBox="1"/>
              <p:nvPr/>
            </p:nvSpPr>
            <p:spPr>
              <a:xfrm>
                <a:off x="3793856" y="2285334"/>
                <a:ext cx="2043632" cy="15537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18841D-91BB-46FE-AD58-A4CA64A19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856" y="2285334"/>
                <a:ext cx="2043632" cy="15537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E64F14-7BEF-4196-82EB-C49069586BB6}"/>
                  </a:ext>
                </a:extLst>
              </p:cNvPr>
              <p:cNvSpPr txBox="1"/>
              <p:nvPr/>
            </p:nvSpPr>
            <p:spPr>
              <a:xfrm>
                <a:off x="5217438" y="2247382"/>
                <a:ext cx="2911719" cy="1559399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𝟒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6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𝟑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6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E64F14-7BEF-4196-82EB-C49069586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438" y="2247382"/>
                <a:ext cx="2911719" cy="1559399"/>
              </a:xfrm>
              <a:prstGeom prst="rect">
                <a:avLst/>
              </a:prstGeom>
              <a:blipFill>
                <a:blip r:embed="rId4"/>
                <a:stretch>
                  <a:fillRect l="-11297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FB255F-694C-46BB-861D-4A6176666329}"/>
                  </a:ext>
                </a:extLst>
              </p:cNvPr>
              <p:cNvSpPr txBox="1"/>
              <p:nvPr/>
            </p:nvSpPr>
            <p:spPr>
              <a:xfrm>
                <a:off x="7688195" y="2184888"/>
                <a:ext cx="2463623" cy="1559399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𝟐𝟒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𝟏𝟖</m:t>
                        </m:r>
                      </m:den>
                    </m:f>
                  </m:oMath>
                </a14:m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FB255F-694C-46BB-861D-4A6176666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195" y="2184888"/>
                <a:ext cx="2463623" cy="1559399"/>
              </a:xfrm>
              <a:prstGeom prst="rect">
                <a:avLst/>
              </a:prstGeom>
              <a:blipFill>
                <a:blip r:embed="rId5"/>
                <a:stretch>
                  <a:fillRect l="-13119" b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A9999E-2C55-4113-91C0-23BD3B66C847}"/>
                  </a:ext>
                </a:extLst>
              </p:cNvPr>
              <p:cNvSpPr txBox="1"/>
              <p:nvPr/>
            </p:nvSpPr>
            <p:spPr>
              <a:xfrm>
                <a:off x="975301" y="4112453"/>
                <a:ext cx="10142642" cy="2097880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Vậy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quy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đồng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mẫu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123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𝟏𝟖</m:t>
                        </m:r>
                      </m:den>
                    </m:f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ta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1236B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𝟏𝟖</m:t>
                        </m:r>
                      </m:den>
                    </m:f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𝟏𝟖</m:t>
                        </m:r>
                      </m:den>
                    </m:f>
                  </m:oMath>
                </a14:m>
                <a:r>
                  <a:rPr kumimoji="0" lang="en-US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A9999E-2C55-4113-91C0-23BD3B66C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01" y="4112453"/>
                <a:ext cx="10142642" cy="2097880"/>
              </a:xfrm>
              <a:prstGeom prst="rect">
                <a:avLst/>
              </a:prstGeom>
              <a:blipFill>
                <a:blip r:embed="rId6"/>
                <a:stretch>
                  <a:fillRect l="-2464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50C396-1B80-41FE-8028-12E279CC3BA4}"/>
              </a:ext>
            </a:extLst>
          </p:cNvPr>
          <p:cNvSpPr/>
          <p:nvPr/>
        </p:nvSpPr>
        <p:spPr>
          <a:xfrm>
            <a:off x="522514" y="1246500"/>
            <a:ext cx="2583543" cy="9383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EC7BE04-9F4F-42BB-9B97-4BAAAEFF15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6" y="432204"/>
            <a:ext cx="10903427" cy="16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4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426945" y="580641"/>
            <a:ext cx="11658640" cy="784830"/>
            <a:chOff x="678426" y="514924"/>
            <a:chExt cx="11658640" cy="784830"/>
          </a:xfrm>
        </p:grpSpPr>
        <p:grpSp>
          <p:nvGrpSpPr>
            <p:cNvPr id="18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32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541082" y="531248"/>
              <a:ext cx="10795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 viết các số sau thành hai phân số có chung mẫu số.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44E39076-88E3-481B-8FFB-A834B281EC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08" y="1429882"/>
            <a:ext cx="10795984" cy="42337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569980-953E-49E4-8638-ADADB2780B4D}"/>
              </a:ext>
            </a:extLst>
          </p:cNvPr>
          <p:cNvSpPr/>
          <p:nvPr/>
        </p:nvSpPr>
        <p:spPr>
          <a:xfrm>
            <a:off x="1220360" y="1323576"/>
            <a:ext cx="3206497" cy="102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23B7FB-7BE0-4EDA-8655-B928ADA6884D}"/>
              </a:ext>
            </a:extLst>
          </p:cNvPr>
          <p:cNvSpPr/>
          <p:nvPr/>
        </p:nvSpPr>
        <p:spPr>
          <a:xfrm>
            <a:off x="2823608" y="2538485"/>
            <a:ext cx="1109763" cy="102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A6D446-DFA2-4AF1-8538-F8A95A524047}"/>
              </a:ext>
            </a:extLst>
          </p:cNvPr>
          <p:cNvSpPr/>
          <p:nvPr/>
        </p:nvSpPr>
        <p:spPr>
          <a:xfrm>
            <a:off x="3933371" y="2436431"/>
            <a:ext cx="1378858" cy="102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692869-1C56-4D71-B52E-2A20321B9E82}"/>
              </a:ext>
            </a:extLst>
          </p:cNvPr>
          <p:cNvSpPr/>
          <p:nvPr/>
        </p:nvSpPr>
        <p:spPr>
          <a:xfrm>
            <a:off x="5312229" y="2436431"/>
            <a:ext cx="1378858" cy="102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E4A358-7225-4082-8E02-A2160DE52658}"/>
              </a:ext>
            </a:extLst>
          </p:cNvPr>
          <p:cNvSpPr/>
          <p:nvPr/>
        </p:nvSpPr>
        <p:spPr>
          <a:xfrm>
            <a:off x="2835365" y="3451075"/>
            <a:ext cx="2611210" cy="102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A38F37-4041-42CD-B5C3-44D163430009}"/>
              </a:ext>
            </a:extLst>
          </p:cNvPr>
          <p:cNvSpPr/>
          <p:nvPr/>
        </p:nvSpPr>
        <p:spPr>
          <a:xfrm>
            <a:off x="548155" y="4649471"/>
            <a:ext cx="11077787" cy="102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1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426945" y="580641"/>
            <a:ext cx="11658640" cy="784830"/>
            <a:chOff x="678426" y="514924"/>
            <a:chExt cx="11658640" cy="784830"/>
          </a:xfrm>
        </p:grpSpPr>
        <p:grpSp>
          <p:nvGrpSpPr>
            <p:cNvPr id="18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32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541082" y="531248"/>
              <a:ext cx="10795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 viết các số sau thành hai phân số có chung mẫu số.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44E39076-88E3-481B-8FFB-A834B281EC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74" r="80518"/>
          <a:stretch/>
        </p:blipFill>
        <p:spPr>
          <a:xfrm>
            <a:off x="4306035" y="1182016"/>
            <a:ext cx="3132385" cy="16473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5664FD67-A6E3-4A27-A22D-03CD8753CD62}"/>
                  </a:ext>
                </a:extLst>
              </p:cNvPr>
              <p:cNvSpPr txBox="1"/>
              <p:nvPr/>
            </p:nvSpPr>
            <p:spPr>
              <a:xfrm>
                <a:off x="2446703" y="3015948"/>
                <a:ext cx="5855406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kumimoji="0" lang="en-US" sz="60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60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6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6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den>
                    </m:f>
                  </m:oMath>
                </a14:m>
                <a:endParaRPr kumimoji="0" lang="en-US" sz="6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5664FD67-A6E3-4A27-A22D-03CD8753C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703" y="3015948"/>
                <a:ext cx="5855406" cy="1439689"/>
              </a:xfrm>
              <a:prstGeom prst="rect">
                <a:avLst/>
              </a:prstGeom>
              <a:blipFill>
                <a:blip r:embed="rId4"/>
                <a:stretch>
                  <a:fillRect l="-6243" t="-847" b="-1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16">
            <a:extLst>
              <a:ext uri="{FF2B5EF4-FFF2-40B4-BE49-F238E27FC236}">
                <a16:creationId xmlns:a16="http://schemas.microsoft.com/office/drawing/2014/main" id="{4D0E33D4-6622-48BD-B108-68DDB59CB902}"/>
              </a:ext>
            </a:extLst>
          </p:cNvPr>
          <p:cNvSpPr txBox="1"/>
          <p:nvPr/>
        </p:nvSpPr>
        <p:spPr>
          <a:xfrm>
            <a:off x="6614150" y="3216579"/>
            <a:ext cx="1243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6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16">
                <a:extLst>
                  <a:ext uri="{FF2B5EF4-FFF2-40B4-BE49-F238E27FC236}">
                    <a16:creationId xmlns:a16="http://schemas.microsoft.com/office/drawing/2014/main" id="{55418AFC-85C7-4058-9029-BC22EC99F090}"/>
                  </a:ext>
                </a:extLst>
              </p:cNvPr>
              <p:cNvSpPr txBox="1"/>
              <p:nvPr/>
            </p:nvSpPr>
            <p:spPr>
              <a:xfrm>
                <a:off x="6060296" y="2960548"/>
                <a:ext cx="2927704" cy="1495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16">
                <a:extLst>
                  <a:ext uri="{FF2B5EF4-FFF2-40B4-BE49-F238E27FC236}">
                    <a16:creationId xmlns:a16="http://schemas.microsoft.com/office/drawing/2014/main" id="{55418AFC-85C7-4058-9029-BC22EC99F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296" y="2960548"/>
                <a:ext cx="2927704" cy="14950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16">
            <a:extLst>
              <a:ext uri="{FF2B5EF4-FFF2-40B4-BE49-F238E27FC236}">
                <a16:creationId xmlns:a16="http://schemas.microsoft.com/office/drawing/2014/main" id="{D2BDC2D2-DCF0-4459-A946-E97A4C430A51}"/>
              </a:ext>
            </a:extLst>
          </p:cNvPr>
          <p:cNvSpPr txBox="1"/>
          <p:nvPr/>
        </p:nvSpPr>
        <p:spPr>
          <a:xfrm>
            <a:off x="2842446" y="4844987"/>
            <a:ext cx="2382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có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16">
                <a:extLst>
                  <a:ext uri="{FF2B5EF4-FFF2-40B4-BE49-F238E27FC236}">
                    <a16:creationId xmlns:a16="http://schemas.microsoft.com/office/drawing/2014/main" id="{D1FE5EF4-0AFB-4DEF-B309-DFA093775B4E}"/>
                  </a:ext>
                </a:extLst>
              </p:cNvPr>
              <p:cNvSpPr txBox="1"/>
              <p:nvPr/>
            </p:nvSpPr>
            <p:spPr>
              <a:xfrm>
                <a:off x="3451719" y="4602014"/>
                <a:ext cx="2927704" cy="1495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16">
                <a:extLst>
                  <a:ext uri="{FF2B5EF4-FFF2-40B4-BE49-F238E27FC236}">
                    <a16:creationId xmlns:a16="http://schemas.microsoft.com/office/drawing/2014/main" id="{D1FE5EF4-0AFB-4DEF-B309-DFA093775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719" y="4602014"/>
                <a:ext cx="2927704" cy="14950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16">
            <a:extLst>
              <a:ext uri="{FF2B5EF4-FFF2-40B4-BE49-F238E27FC236}">
                <a16:creationId xmlns:a16="http://schemas.microsoft.com/office/drawing/2014/main" id="{27A56422-41F8-4223-8B58-9A0B0197E049}"/>
              </a:ext>
            </a:extLst>
          </p:cNvPr>
          <p:cNvSpPr txBox="1"/>
          <p:nvPr/>
        </p:nvSpPr>
        <p:spPr>
          <a:xfrm>
            <a:off x="5422801" y="4934059"/>
            <a:ext cx="2382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16">
                <a:extLst>
                  <a:ext uri="{FF2B5EF4-FFF2-40B4-BE49-F238E27FC236}">
                    <a16:creationId xmlns:a16="http://schemas.microsoft.com/office/drawing/2014/main" id="{4FA5F2DE-1B28-496D-BA05-0E60945F1CD9}"/>
                  </a:ext>
                </a:extLst>
              </p:cNvPr>
              <p:cNvSpPr txBox="1"/>
              <p:nvPr/>
            </p:nvSpPr>
            <p:spPr>
              <a:xfrm>
                <a:off x="5545673" y="4640828"/>
                <a:ext cx="292770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TextBox 16">
                <a:extLst>
                  <a:ext uri="{FF2B5EF4-FFF2-40B4-BE49-F238E27FC236}">
                    <a16:creationId xmlns:a16="http://schemas.microsoft.com/office/drawing/2014/main" id="{4FA5F2DE-1B28-496D-BA05-0E60945F1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673" y="4640828"/>
                <a:ext cx="2927704" cy="14800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196864B4-9669-491C-A0D4-158F9A3AFB90}"/>
              </a:ext>
            </a:extLst>
          </p:cNvPr>
          <p:cNvSpPr/>
          <p:nvPr/>
        </p:nvSpPr>
        <p:spPr>
          <a:xfrm>
            <a:off x="1848471" y="3099292"/>
            <a:ext cx="2457564" cy="1356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A5E3E1F-3989-4CC5-91C8-7231BF266182}"/>
              </a:ext>
            </a:extLst>
          </p:cNvPr>
          <p:cNvSpPr/>
          <p:nvPr/>
        </p:nvSpPr>
        <p:spPr>
          <a:xfrm>
            <a:off x="4317023" y="3046237"/>
            <a:ext cx="2297127" cy="1356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52EB26F-84A7-45A3-B29A-E36DB02869F6}"/>
              </a:ext>
            </a:extLst>
          </p:cNvPr>
          <p:cNvSpPr/>
          <p:nvPr/>
        </p:nvSpPr>
        <p:spPr>
          <a:xfrm>
            <a:off x="6634950" y="3031957"/>
            <a:ext cx="2297127" cy="1356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FE061F-A9AA-43A4-82FB-81BBE882ADC2}"/>
              </a:ext>
            </a:extLst>
          </p:cNvPr>
          <p:cNvSpPr/>
          <p:nvPr/>
        </p:nvSpPr>
        <p:spPr>
          <a:xfrm>
            <a:off x="2891417" y="4482002"/>
            <a:ext cx="4871412" cy="1615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6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426945" y="580641"/>
            <a:ext cx="11658640" cy="784830"/>
            <a:chOff x="678426" y="514924"/>
            <a:chExt cx="11658640" cy="784830"/>
          </a:xfrm>
        </p:grpSpPr>
        <p:grpSp>
          <p:nvGrpSpPr>
            <p:cNvPr id="18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32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541082" y="531248"/>
              <a:ext cx="10795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 viết các số sau thành hai phân số có chung mẫu số.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44E39076-88E3-481B-8FFB-A834B281EC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3" t="74308" r="39715" b="-434"/>
          <a:stretch/>
        </p:blipFill>
        <p:spPr>
          <a:xfrm>
            <a:off x="4306035" y="1182016"/>
            <a:ext cx="3132385" cy="16473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5664FD67-A6E3-4A27-A22D-03CD8753CD62}"/>
                  </a:ext>
                </a:extLst>
              </p:cNvPr>
              <p:cNvSpPr txBox="1"/>
              <p:nvPr/>
            </p:nvSpPr>
            <p:spPr>
              <a:xfrm>
                <a:off x="2446703" y="3015948"/>
                <a:ext cx="5855406" cy="1416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6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den>
                    </m:f>
                    <m:r>
                      <a:rPr kumimoji="0" lang="en-US" sz="6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kumimoji="0" lang="en-US" sz="6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x</m:t>
                        </m:r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8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kumimoji="0" lang="en-US" sz="6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x</m:t>
                        </m:r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8</m:t>
                        </m:r>
                      </m:den>
                    </m:f>
                  </m:oMath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5664FD67-A6E3-4A27-A22D-03CD8753C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703" y="3015948"/>
                <a:ext cx="5855406" cy="1416926"/>
              </a:xfrm>
              <a:prstGeom prst="rect">
                <a:avLst/>
              </a:prstGeom>
              <a:blipFill>
                <a:blip r:embed="rId4"/>
                <a:stretch>
                  <a:fillRect l="-6243" t="-1724"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16">
            <a:extLst>
              <a:ext uri="{FF2B5EF4-FFF2-40B4-BE49-F238E27FC236}">
                <a16:creationId xmlns:a16="http://schemas.microsoft.com/office/drawing/2014/main" id="{4D0E33D4-6622-48BD-B108-68DDB59CB902}"/>
              </a:ext>
            </a:extLst>
          </p:cNvPr>
          <p:cNvSpPr txBox="1"/>
          <p:nvPr/>
        </p:nvSpPr>
        <p:spPr>
          <a:xfrm>
            <a:off x="6614150" y="3216579"/>
            <a:ext cx="1243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16">
                <a:extLst>
                  <a:ext uri="{FF2B5EF4-FFF2-40B4-BE49-F238E27FC236}">
                    <a16:creationId xmlns:a16="http://schemas.microsoft.com/office/drawing/2014/main" id="{55418AFC-85C7-4058-9029-BC22EC99F090}"/>
                  </a:ext>
                </a:extLst>
              </p:cNvPr>
              <p:cNvSpPr txBox="1"/>
              <p:nvPr/>
            </p:nvSpPr>
            <p:spPr>
              <a:xfrm>
                <a:off x="6722464" y="2946394"/>
                <a:ext cx="1701829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16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16">
                <a:extLst>
                  <a:ext uri="{FF2B5EF4-FFF2-40B4-BE49-F238E27FC236}">
                    <a16:creationId xmlns:a16="http://schemas.microsoft.com/office/drawing/2014/main" id="{55418AFC-85C7-4058-9029-BC22EC99F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464" y="2946394"/>
                <a:ext cx="1701829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16">
            <a:extLst>
              <a:ext uri="{FF2B5EF4-FFF2-40B4-BE49-F238E27FC236}">
                <a16:creationId xmlns:a16="http://schemas.microsoft.com/office/drawing/2014/main" id="{D2BDC2D2-DCF0-4459-A946-E97A4C430A51}"/>
              </a:ext>
            </a:extLst>
          </p:cNvPr>
          <p:cNvSpPr txBox="1"/>
          <p:nvPr/>
        </p:nvSpPr>
        <p:spPr>
          <a:xfrm>
            <a:off x="2842446" y="4844987"/>
            <a:ext cx="2382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có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16">
                <a:extLst>
                  <a:ext uri="{FF2B5EF4-FFF2-40B4-BE49-F238E27FC236}">
                    <a16:creationId xmlns:a16="http://schemas.microsoft.com/office/drawing/2014/main" id="{D1FE5EF4-0AFB-4DEF-B309-DFA093775B4E}"/>
                  </a:ext>
                </a:extLst>
              </p:cNvPr>
              <p:cNvSpPr txBox="1"/>
              <p:nvPr/>
            </p:nvSpPr>
            <p:spPr>
              <a:xfrm>
                <a:off x="3451719" y="4602014"/>
                <a:ext cx="292770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16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16">
                <a:extLst>
                  <a:ext uri="{FF2B5EF4-FFF2-40B4-BE49-F238E27FC236}">
                    <a16:creationId xmlns:a16="http://schemas.microsoft.com/office/drawing/2014/main" id="{D1FE5EF4-0AFB-4DEF-B309-DFA093775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719" y="4602014"/>
                <a:ext cx="2927704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16">
            <a:extLst>
              <a:ext uri="{FF2B5EF4-FFF2-40B4-BE49-F238E27FC236}">
                <a16:creationId xmlns:a16="http://schemas.microsoft.com/office/drawing/2014/main" id="{27A56422-41F8-4223-8B58-9A0B0197E049}"/>
              </a:ext>
            </a:extLst>
          </p:cNvPr>
          <p:cNvSpPr txBox="1"/>
          <p:nvPr/>
        </p:nvSpPr>
        <p:spPr>
          <a:xfrm>
            <a:off x="5422801" y="4934059"/>
            <a:ext cx="2382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16">
                <a:extLst>
                  <a:ext uri="{FF2B5EF4-FFF2-40B4-BE49-F238E27FC236}">
                    <a16:creationId xmlns:a16="http://schemas.microsoft.com/office/drawing/2014/main" id="{4FA5F2DE-1B28-496D-BA05-0E60945F1CD9}"/>
                  </a:ext>
                </a:extLst>
              </p:cNvPr>
              <p:cNvSpPr txBox="1"/>
              <p:nvPr/>
            </p:nvSpPr>
            <p:spPr>
              <a:xfrm>
                <a:off x="5545673" y="4640828"/>
                <a:ext cx="292770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TextBox 16">
                <a:extLst>
                  <a:ext uri="{FF2B5EF4-FFF2-40B4-BE49-F238E27FC236}">
                    <a16:creationId xmlns:a16="http://schemas.microsoft.com/office/drawing/2014/main" id="{4FA5F2DE-1B28-496D-BA05-0E60945F1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673" y="4640828"/>
                <a:ext cx="2927704" cy="14800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196864B4-9669-491C-A0D4-158F9A3AFB90}"/>
              </a:ext>
            </a:extLst>
          </p:cNvPr>
          <p:cNvSpPr/>
          <p:nvPr/>
        </p:nvSpPr>
        <p:spPr>
          <a:xfrm>
            <a:off x="1804984" y="2999101"/>
            <a:ext cx="2457564" cy="1356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A5E3E1F-3989-4CC5-91C8-7231BF266182}"/>
              </a:ext>
            </a:extLst>
          </p:cNvPr>
          <p:cNvSpPr/>
          <p:nvPr/>
        </p:nvSpPr>
        <p:spPr>
          <a:xfrm>
            <a:off x="4397109" y="3161407"/>
            <a:ext cx="2297127" cy="1356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52EB26F-84A7-45A3-B29A-E36DB02869F6}"/>
              </a:ext>
            </a:extLst>
          </p:cNvPr>
          <p:cNvSpPr/>
          <p:nvPr/>
        </p:nvSpPr>
        <p:spPr>
          <a:xfrm>
            <a:off x="6742009" y="3015948"/>
            <a:ext cx="2297127" cy="1356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FE061F-A9AA-43A4-82FB-81BBE882ADC2}"/>
              </a:ext>
            </a:extLst>
          </p:cNvPr>
          <p:cNvSpPr/>
          <p:nvPr/>
        </p:nvSpPr>
        <p:spPr>
          <a:xfrm>
            <a:off x="2980099" y="4432873"/>
            <a:ext cx="4871412" cy="1615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6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426945" y="580641"/>
            <a:ext cx="11658640" cy="784830"/>
            <a:chOff x="678426" y="514924"/>
            <a:chExt cx="11658640" cy="784830"/>
          </a:xfrm>
        </p:grpSpPr>
        <p:grpSp>
          <p:nvGrpSpPr>
            <p:cNvPr id="18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32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541082" y="531248"/>
              <a:ext cx="10795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 viết các số sau thành hai phân số có chung mẫu số.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44E39076-88E3-481B-8FFB-A834B281EC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9" t="74728" r="-1768" b="-854"/>
          <a:stretch/>
        </p:blipFill>
        <p:spPr>
          <a:xfrm>
            <a:off x="4306035" y="1182016"/>
            <a:ext cx="3551533" cy="16473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5664FD67-A6E3-4A27-A22D-03CD8753CD62}"/>
                  </a:ext>
                </a:extLst>
              </p:cNvPr>
              <p:cNvSpPr txBox="1"/>
              <p:nvPr/>
            </p:nvSpPr>
            <p:spPr>
              <a:xfrm>
                <a:off x="2446703" y="3015948"/>
                <a:ext cx="5855406" cy="1417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kumimoji="0" lang="en-US" sz="6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den>
                    </m:f>
                    <m:r>
                      <a:rPr kumimoji="0" lang="en-US" sz="6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5 </m:t>
                        </m:r>
                        <m:r>
                          <m:rPr>
                            <m:sty m:val="p"/>
                          </m:rPr>
                          <a:rPr kumimoji="0" lang="en-US" sz="6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x</m:t>
                        </m:r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3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kumimoji="0" lang="en-US" sz="6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x</m:t>
                        </m:r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3</m:t>
                        </m:r>
                      </m:den>
                    </m:f>
                  </m:oMath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5664FD67-A6E3-4A27-A22D-03CD8753C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703" y="3015948"/>
                <a:ext cx="5855406" cy="1417504"/>
              </a:xfrm>
              <a:prstGeom prst="rect">
                <a:avLst/>
              </a:prstGeom>
              <a:blipFill>
                <a:blip r:embed="rId4"/>
                <a:stretch>
                  <a:fillRect l="-6243" t="-862" b="-12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16">
            <a:extLst>
              <a:ext uri="{FF2B5EF4-FFF2-40B4-BE49-F238E27FC236}">
                <a16:creationId xmlns:a16="http://schemas.microsoft.com/office/drawing/2014/main" id="{4D0E33D4-6622-48BD-B108-68DDB59CB902}"/>
              </a:ext>
            </a:extLst>
          </p:cNvPr>
          <p:cNvSpPr txBox="1"/>
          <p:nvPr/>
        </p:nvSpPr>
        <p:spPr>
          <a:xfrm>
            <a:off x="6614150" y="3216579"/>
            <a:ext cx="1243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16">
                <a:extLst>
                  <a:ext uri="{FF2B5EF4-FFF2-40B4-BE49-F238E27FC236}">
                    <a16:creationId xmlns:a16="http://schemas.microsoft.com/office/drawing/2014/main" id="{55418AFC-85C7-4058-9029-BC22EC99F090}"/>
                  </a:ext>
                </a:extLst>
              </p:cNvPr>
              <p:cNvSpPr txBox="1"/>
              <p:nvPr/>
            </p:nvSpPr>
            <p:spPr>
              <a:xfrm>
                <a:off x="6722464" y="2946394"/>
                <a:ext cx="1701829" cy="1495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16">
                <a:extLst>
                  <a:ext uri="{FF2B5EF4-FFF2-40B4-BE49-F238E27FC236}">
                    <a16:creationId xmlns:a16="http://schemas.microsoft.com/office/drawing/2014/main" id="{55418AFC-85C7-4058-9029-BC22EC99F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464" y="2946394"/>
                <a:ext cx="1701829" cy="14950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16">
            <a:extLst>
              <a:ext uri="{FF2B5EF4-FFF2-40B4-BE49-F238E27FC236}">
                <a16:creationId xmlns:a16="http://schemas.microsoft.com/office/drawing/2014/main" id="{D2BDC2D2-DCF0-4459-A946-E97A4C430A51}"/>
              </a:ext>
            </a:extLst>
          </p:cNvPr>
          <p:cNvSpPr txBox="1"/>
          <p:nvPr/>
        </p:nvSpPr>
        <p:spPr>
          <a:xfrm>
            <a:off x="2842446" y="4844987"/>
            <a:ext cx="2382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có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16">
                <a:extLst>
                  <a:ext uri="{FF2B5EF4-FFF2-40B4-BE49-F238E27FC236}">
                    <a16:creationId xmlns:a16="http://schemas.microsoft.com/office/drawing/2014/main" id="{D1FE5EF4-0AFB-4DEF-B309-DFA093775B4E}"/>
                  </a:ext>
                </a:extLst>
              </p:cNvPr>
              <p:cNvSpPr txBox="1"/>
              <p:nvPr/>
            </p:nvSpPr>
            <p:spPr>
              <a:xfrm>
                <a:off x="3451719" y="4602014"/>
                <a:ext cx="292770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16">
                <a:extLst>
                  <a:ext uri="{FF2B5EF4-FFF2-40B4-BE49-F238E27FC236}">
                    <a16:creationId xmlns:a16="http://schemas.microsoft.com/office/drawing/2014/main" id="{D1FE5EF4-0AFB-4DEF-B309-DFA093775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719" y="4602014"/>
                <a:ext cx="2927704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16">
            <a:extLst>
              <a:ext uri="{FF2B5EF4-FFF2-40B4-BE49-F238E27FC236}">
                <a16:creationId xmlns:a16="http://schemas.microsoft.com/office/drawing/2014/main" id="{27A56422-41F8-4223-8B58-9A0B0197E049}"/>
              </a:ext>
            </a:extLst>
          </p:cNvPr>
          <p:cNvSpPr txBox="1"/>
          <p:nvPr/>
        </p:nvSpPr>
        <p:spPr>
          <a:xfrm>
            <a:off x="5422801" y="4934059"/>
            <a:ext cx="2382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16">
                <a:extLst>
                  <a:ext uri="{FF2B5EF4-FFF2-40B4-BE49-F238E27FC236}">
                    <a16:creationId xmlns:a16="http://schemas.microsoft.com/office/drawing/2014/main" id="{4FA5F2DE-1B28-496D-BA05-0E60945F1CD9}"/>
                  </a:ext>
                </a:extLst>
              </p:cNvPr>
              <p:cNvSpPr txBox="1"/>
              <p:nvPr/>
            </p:nvSpPr>
            <p:spPr>
              <a:xfrm>
                <a:off x="5545673" y="4640828"/>
                <a:ext cx="2927704" cy="1495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TextBox 16">
                <a:extLst>
                  <a:ext uri="{FF2B5EF4-FFF2-40B4-BE49-F238E27FC236}">
                    <a16:creationId xmlns:a16="http://schemas.microsoft.com/office/drawing/2014/main" id="{4FA5F2DE-1B28-496D-BA05-0E60945F1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673" y="4640828"/>
                <a:ext cx="2927704" cy="14950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196864B4-9669-491C-A0D4-158F9A3AFB90}"/>
              </a:ext>
            </a:extLst>
          </p:cNvPr>
          <p:cNvSpPr/>
          <p:nvPr/>
        </p:nvSpPr>
        <p:spPr>
          <a:xfrm>
            <a:off x="1856833" y="3072335"/>
            <a:ext cx="2457564" cy="1356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A5E3E1F-3989-4CC5-91C8-7231BF266182}"/>
              </a:ext>
            </a:extLst>
          </p:cNvPr>
          <p:cNvSpPr/>
          <p:nvPr/>
        </p:nvSpPr>
        <p:spPr>
          <a:xfrm>
            <a:off x="4369867" y="3099147"/>
            <a:ext cx="2297127" cy="1356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52EB26F-84A7-45A3-B29A-E36DB02869F6}"/>
              </a:ext>
            </a:extLst>
          </p:cNvPr>
          <p:cNvSpPr/>
          <p:nvPr/>
        </p:nvSpPr>
        <p:spPr>
          <a:xfrm>
            <a:off x="6687593" y="3035927"/>
            <a:ext cx="2297127" cy="1356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FE061F-A9AA-43A4-82FB-81BBE882ADC2}"/>
              </a:ext>
            </a:extLst>
          </p:cNvPr>
          <p:cNvSpPr/>
          <p:nvPr/>
        </p:nvSpPr>
        <p:spPr>
          <a:xfrm>
            <a:off x="2755234" y="4433452"/>
            <a:ext cx="4871412" cy="1615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9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t="-565" r="8297" b="-1411"/>
          <a:stretch/>
        </p:blipFill>
        <p:spPr>
          <a:xfrm flipH="1">
            <a:off x="-2" y="-95250"/>
            <a:ext cx="12211051" cy="7105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863479-1ECE-6A17-8856-112A00A99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694" y="-847329"/>
            <a:ext cx="8052900" cy="86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3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children digging in the dirt&#10;&#10;Description automatically generated">
            <a:extLst>
              <a:ext uri="{FF2B5EF4-FFF2-40B4-BE49-F238E27FC236}">
                <a16:creationId xmlns:a16="http://schemas.microsoft.com/office/drawing/2014/main" id="{860044F0-B694-4C5F-98E2-078D55509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89" y="3202308"/>
            <a:ext cx="8205419" cy="3244531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740109A-A72E-413D-80E3-14874BD590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2" y="577757"/>
            <a:ext cx="11130636" cy="207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2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740109A-A72E-413D-80E3-14874BD590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2" y="577757"/>
            <a:ext cx="11130636" cy="2078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41522369-CE27-4D73-B922-D8DF241D86D7}"/>
                  </a:ext>
                </a:extLst>
              </p:cNvPr>
              <p:cNvSpPr txBox="1"/>
              <p:nvPr/>
            </p:nvSpPr>
            <p:spPr>
              <a:xfrm>
                <a:off x="1598372" y="2935371"/>
                <a:ext cx="1004167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41522369-CE27-4D73-B922-D8DF241D8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372" y="2935371"/>
                <a:ext cx="1004167" cy="11294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118692E-77F6-46E7-852C-0A97ED70A27E}"/>
                  </a:ext>
                </a:extLst>
              </p:cNvPr>
              <p:cNvSpPr txBox="1"/>
              <p:nvPr/>
            </p:nvSpPr>
            <p:spPr>
              <a:xfrm>
                <a:off x="2100455" y="3209036"/>
                <a:ext cx="10041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118692E-77F6-46E7-852C-0A97ED70A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455" y="3209036"/>
                <a:ext cx="1004167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6">
                <a:extLst>
                  <a:ext uri="{FF2B5EF4-FFF2-40B4-BE49-F238E27FC236}">
                    <a16:creationId xmlns:a16="http://schemas.microsoft.com/office/drawing/2014/main" id="{B7270CF7-E1C5-4A50-98B7-FD43D6D1EE81}"/>
                  </a:ext>
                </a:extLst>
              </p:cNvPr>
              <p:cNvSpPr txBox="1"/>
              <p:nvPr/>
            </p:nvSpPr>
            <p:spPr>
              <a:xfrm>
                <a:off x="2724723" y="2935371"/>
                <a:ext cx="1004167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x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 3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x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 3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16">
                <a:extLst>
                  <a:ext uri="{FF2B5EF4-FFF2-40B4-BE49-F238E27FC236}">
                    <a16:creationId xmlns:a16="http://schemas.microsoft.com/office/drawing/2014/main" id="{B7270CF7-E1C5-4A50-98B7-FD43D6D1E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723" y="2935371"/>
                <a:ext cx="1004167" cy="1129476"/>
              </a:xfrm>
              <a:prstGeom prst="rect">
                <a:avLst/>
              </a:prstGeom>
              <a:blipFill>
                <a:blip r:embed="rId6"/>
                <a:stretch>
                  <a:fillRect r="-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6">
                <a:extLst>
                  <a:ext uri="{FF2B5EF4-FFF2-40B4-BE49-F238E27FC236}">
                    <a16:creationId xmlns:a16="http://schemas.microsoft.com/office/drawing/2014/main" id="{894CB354-FD53-4E3A-9212-5ACD30ED205A}"/>
                  </a:ext>
                </a:extLst>
              </p:cNvPr>
              <p:cNvSpPr txBox="1"/>
              <p:nvPr/>
            </p:nvSpPr>
            <p:spPr>
              <a:xfrm>
                <a:off x="3668306" y="3209036"/>
                <a:ext cx="10041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16">
                <a:extLst>
                  <a:ext uri="{FF2B5EF4-FFF2-40B4-BE49-F238E27FC236}">
                    <a16:creationId xmlns:a16="http://schemas.microsoft.com/office/drawing/2014/main" id="{894CB354-FD53-4E3A-9212-5ACD30ED2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306" y="3209036"/>
                <a:ext cx="1004167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6">
                <a:extLst>
                  <a:ext uri="{FF2B5EF4-FFF2-40B4-BE49-F238E27FC236}">
                    <a16:creationId xmlns:a16="http://schemas.microsoft.com/office/drawing/2014/main" id="{1D78395A-B0D6-4B03-8305-C3652C55B7AB}"/>
                  </a:ext>
                </a:extLst>
              </p:cNvPr>
              <p:cNvSpPr txBox="1"/>
              <p:nvPr/>
            </p:nvSpPr>
            <p:spPr>
              <a:xfrm>
                <a:off x="4151482" y="2949102"/>
                <a:ext cx="1004167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3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6">
                <a:extLst>
                  <a:ext uri="{FF2B5EF4-FFF2-40B4-BE49-F238E27FC236}">
                    <a16:creationId xmlns:a16="http://schemas.microsoft.com/office/drawing/2014/main" id="{1D78395A-B0D6-4B03-8305-C3652C55B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482" y="2949102"/>
                <a:ext cx="1004167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6">
                <a:extLst>
                  <a:ext uri="{FF2B5EF4-FFF2-40B4-BE49-F238E27FC236}">
                    <a16:creationId xmlns:a16="http://schemas.microsoft.com/office/drawing/2014/main" id="{12D658C9-AC80-427C-8173-42130F4A6D1D}"/>
                  </a:ext>
                </a:extLst>
              </p:cNvPr>
              <p:cNvSpPr txBox="1"/>
              <p:nvPr/>
            </p:nvSpPr>
            <p:spPr>
              <a:xfrm>
                <a:off x="6749669" y="2914853"/>
                <a:ext cx="1004167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6">
                <a:extLst>
                  <a:ext uri="{FF2B5EF4-FFF2-40B4-BE49-F238E27FC236}">
                    <a16:creationId xmlns:a16="http://schemas.microsoft.com/office/drawing/2014/main" id="{12D658C9-AC80-427C-8173-42130F4A6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669" y="2914853"/>
                <a:ext cx="1004167" cy="11294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6">
                <a:extLst>
                  <a:ext uri="{FF2B5EF4-FFF2-40B4-BE49-F238E27FC236}">
                    <a16:creationId xmlns:a16="http://schemas.microsoft.com/office/drawing/2014/main" id="{55B97A1C-E679-4360-8D3B-1B65C55EFC91}"/>
                  </a:ext>
                </a:extLst>
              </p:cNvPr>
              <p:cNvSpPr txBox="1"/>
              <p:nvPr/>
            </p:nvSpPr>
            <p:spPr>
              <a:xfrm>
                <a:off x="7251752" y="3188518"/>
                <a:ext cx="10041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6">
                <a:extLst>
                  <a:ext uri="{FF2B5EF4-FFF2-40B4-BE49-F238E27FC236}">
                    <a16:creationId xmlns:a16="http://schemas.microsoft.com/office/drawing/2014/main" id="{55B97A1C-E679-4360-8D3B-1B65C55EF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752" y="3188518"/>
                <a:ext cx="1004167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6">
                <a:extLst>
                  <a:ext uri="{FF2B5EF4-FFF2-40B4-BE49-F238E27FC236}">
                    <a16:creationId xmlns:a16="http://schemas.microsoft.com/office/drawing/2014/main" id="{08DED946-8D2E-437C-AF08-C2108F893BF7}"/>
                  </a:ext>
                </a:extLst>
              </p:cNvPr>
              <p:cNvSpPr txBox="1"/>
              <p:nvPr/>
            </p:nvSpPr>
            <p:spPr>
              <a:xfrm>
                <a:off x="7876020" y="2914853"/>
                <a:ext cx="1004167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x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 2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3 </m:t>
                          </m:r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x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 2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6">
                <a:extLst>
                  <a:ext uri="{FF2B5EF4-FFF2-40B4-BE49-F238E27FC236}">
                    <a16:creationId xmlns:a16="http://schemas.microsoft.com/office/drawing/2014/main" id="{08DED946-8D2E-437C-AF08-C2108F893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6020" y="2914853"/>
                <a:ext cx="1004167" cy="1129476"/>
              </a:xfrm>
              <a:prstGeom prst="rect">
                <a:avLst/>
              </a:prstGeom>
              <a:blipFill>
                <a:blip r:embed="rId11"/>
                <a:stretch>
                  <a:fillRect r="-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6">
                <a:extLst>
                  <a:ext uri="{FF2B5EF4-FFF2-40B4-BE49-F238E27FC236}">
                    <a16:creationId xmlns:a16="http://schemas.microsoft.com/office/drawing/2014/main" id="{7664BB61-81AD-4012-A51A-E5CBCD6DE239}"/>
                  </a:ext>
                </a:extLst>
              </p:cNvPr>
              <p:cNvSpPr txBox="1"/>
              <p:nvPr/>
            </p:nvSpPr>
            <p:spPr>
              <a:xfrm>
                <a:off x="8819603" y="3188518"/>
                <a:ext cx="10041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6">
                <a:extLst>
                  <a:ext uri="{FF2B5EF4-FFF2-40B4-BE49-F238E27FC236}">
                    <a16:creationId xmlns:a16="http://schemas.microsoft.com/office/drawing/2014/main" id="{7664BB61-81AD-4012-A51A-E5CBCD6DE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9603" y="3188518"/>
                <a:ext cx="1004167" cy="6463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2957352C-6213-410A-8513-DBB2C0450A35}"/>
                  </a:ext>
                </a:extLst>
              </p:cNvPr>
              <p:cNvSpPr txBox="1"/>
              <p:nvPr/>
            </p:nvSpPr>
            <p:spPr>
              <a:xfrm>
                <a:off x="9302779" y="2928584"/>
                <a:ext cx="1004167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2957352C-6213-410A-8513-DBB2C0450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779" y="2928584"/>
                <a:ext cx="1004167" cy="113306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3CC81A-DE54-44DA-9249-D0AB9F8BF9AF}"/>
                  </a:ext>
                </a:extLst>
              </p:cNvPr>
              <p:cNvSpPr txBox="1"/>
              <p:nvPr/>
            </p:nvSpPr>
            <p:spPr>
              <a:xfrm>
                <a:off x="421424" y="4493028"/>
                <a:ext cx="10041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Quy</m:t>
                      </m:r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 đồ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ng</m:t>
                      </m:r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m</m:t>
                      </m:r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ẫ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u</m:t>
                      </m:r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c</m:t>
                      </m:r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á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c</m:t>
                      </m:r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ph</m:t>
                      </m:r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â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n</m:t>
                      </m:r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s</m:t>
                      </m:r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ố</m:t>
                      </m:r>
                    </m:oMath>
                  </m:oMathPara>
                </a14:m>
                <a:endPara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3CC81A-DE54-44DA-9249-D0AB9F8BF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24" y="4493028"/>
                <a:ext cx="1004167" cy="646331"/>
              </a:xfrm>
              <a:prstGeom prst="rect">
                <a:avLst/>
              </a:prstGeom>
              <a:blipFill>
                <a:blip r:embed="rId14"/>
                <a:stretch>
                  <a:fillRect r="-422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6">
                <a:extLst>
                  <a:ext uri="{FF2B5EF4-FFF2-40B4-BE49-F238E27FC236}">
                    <a16:creationId xmlns:a16="http://schemas.microsoft.com/office/drawing/2014/main" id="{E19A2140-F42B-40CC-9EA3-F0EAA0879BA1}"/>
                  </a:ext>
                </a:extLst>
              </p:cNvPr>
              <p:cNvSpPr txBox="1"/>
              <p:nvPr/>
            </p:nvSpPr>
            <p:spPr>
              <a:xfrm>
                <a:off x="5513114" y="4253544"/>
                <a:ext cx="1004167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6">
                <a:extLst>
                  <a:ext uri="{FF2B5EF4-FFF2-40B4-BE49-F238E27FC236}">
                    <a16:creationId xmlns:a16="http://schemas.microsoft.com/office/drawing/2014/main" id="{E19A2140-F42B-40CC-9EA3-F0EAA0879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114" y="4253544"/>
                <a:ext cx="1004167" cy="112947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16">
                <a:extLst>
                  <a:ext uri="{FF2B5EF4-FFF2-40B4-BE49-F238E27FC236}">
                    <a16:creationId xmlns:a16="http://schemas.microsoft.com/office/drawing/2014/main" id="{1A7A3115-E39F-46A2-A984-361B505D9DD2}"/>
                  </a:ext>
                </a:extLst>
              </p:cNvPr>
              <p:cNvSpPr txBox="1"/>
              <p:nvPr/>
            </p:nvSpPr>
            <p:spPr>
              <a:xfrm>
                <a:off x="6335727" y="4281032"/>
                <a:ext cx="1004167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16">
                <a:extLst>
                  <a:ext uri="{FF2B5EF4-FFF2-40B4-BE49-F238E27FC236}">
                    <a16:creationId xmlns:a16="http://schemas.microsoft.com/office/drawing/2014/main" id="{1A7A3115-E39F-46A2-A984-361B505D9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727" y="4281032"/>
                <a:ext cx="1004167" cy="112947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16">
                <a:extLst>
                  <a:ext uri="{FF2B5EF4-FFF2-40B4-BE49-F238E27FC236}">
                    <a16:creationId xmlns:a16="http://schemas.microsoft.com/office/drawing/2014/main" id="{9CD10BC8-D355-41EE-84F9-B92B3A4A63E0}"/>
                  </a:ext>
                </a:extLst>
              </p:cNvPr>
              <p:cNvSpPr txBox="1"/>
              <p:nvPr/>
            </p:nvSpPr>
            <p:spPr>
              <a:xfrm>
                <a:off x="7263731" y="4281032"/>
                <a:ext cx="1004167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16">
                <a:extLst>
                  <a:ext uri="{FF2B5EF4-FFF2-40B4-BE49-F238E27FC236}">
                    <a16:creationId xmlns:a16="http://schemas.microsoft.com/office/drawing/2014/main" id="{9CD10BC8-D355-41EE-84F9-B92B3A4A6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731" y="4281032"/>
                <a:ext cx="1004167" cy="112947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CAF5D3-8CDD-49E6-ADA3-C7FA1A472519}"/>
                  </a:ext>
                </a:extLst>
              </p:cNvPr>
              <p:cNvSpPr txBox="1"/>
              <p:nvPr/>
            </p:nvSpPr>
            <p:spPr>
              <a:xfrm>
                <a:off x="8191735" y="4522604"/>
                <a:ext cx="10041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đượ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CAF5D3-8CDD-49E6-ADA3-C7FA1A472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735" y="4522604"/>
                <a:ext cx="1004167" cy="646331"/>
              </a:xfrm>
              <a:prstGeom prst="rect">
                <a:avLst/>
              </a:prstGeom>
              <a:blipFill>
                <a:blip r:embed="rId18"/>
                <a:stretch>
                  <a:fillRect r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16">
                <a:extLst>
                  <a:ext uri="{FF2B5EF4-FFF2-40B4-BE49-F238E27FC236}">
                    <a16:creationId xmlns:a16="http://schemas.microsoft.com/office/drawing/2014/main" id="{E351128C-FA23-472E-9747-7A99ADC7BF51}"/>
                  </a:ext>
                </a:extLst>
              </p:cNvPr>
              <p:cNvSpPr txBox="1"/>
              <p:nvPr/>
            </p:nvSpPr>
            <p:spPr>
              <a:xfrm>
                <a:off x="9195902" y="4189205"/>
                <a:ext cx="1004167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3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16">
                <a:extLst>
                  <a:ext uri="{FF2B5EF4-FFF2-40B4-BE49-F238E27FC236}">
                    <a16:creationId xmlns:a16="http://schemas.microsoft.com/office/drawing/2014/main" id="{E351128C-FA23-472E-9747-7A99ADC7B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02" y="4189205"/>
                <a:ext cx="1004167" cy="112947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16">
                <a:extLst>
                  <a:ext uri="{FF2B5EF4-FFF2-40B4-BE49-F238E27FC236}">
                    <a16:creationId xmlns:a16="http://schemas.microsoft.com/office/drawing/2014/main" id="{38799AFC-41D2-48F8-B211-7EA0D154D9E2}"/>
                  </a:ext>
                </a:extLst>
              </p:cNvPr>
              <p:cNvSpPr txBox="1"/>
              <p:nvPr/>
            </p:nvSpPr>
            <p:spPr>
              <a:xfrm>
                <a:off x="10018515" y="4216693"/>
                <a:ext cx="1004167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16">
                <a:extLst>
                  <a:ext uri="{FF2B5EF4-FFF2-40B4-BE49-F238E27FC236}">
                    <a16:creationId xmlns:a16="http://schemas.microsoft.com/office/drawing/2014/main" id="{38799AFC-41D2-48F8-B211-7EA0D154D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8515" y="4216693"/>
                <a:ext cx="1004167" cy="113306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16">
                <a:extLst>
                  <a:ext uri="{FF2B5EF4-FFF2-40B4-BE49-F238E27FC236}">
                    <a16:creationId xmlns:a16="http://schemas.microsoft.com/office/drawing/2014/main" id="{0ED0A246-16A1-49C5-AF74-1B0B6F5569E7}"/>
                  </a:ext>
                </a:extLst>
              </p:cNvPr>
              <p:cNvSpPr txBox="1"/>
              <p:nvPr/>
            </p:nvSpPr>
            <p:spPr>
              <a:xfrm>
                <a:off x="10946519" y="4216693"/>
                <a:ext cx="1004167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16">
                <a:extLst>
                  <a:ext uri="{FF2B5EF4-FFF2-40B4-BE49-F238E27FC236}">
                    <a16:creationId xmlns:a16="http://schemas.microsoft.com/office/drawing/2014/main" id="{0ED0A246-16A1-49C5-AF74-1B0B6F556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6519" y="4216693"/>
                <a:ext cx="1004167" cy="112947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6533CBA-6320-404B-B284-70C65AD67D3E}"/>
                  </a:ext>
                </a:extLst>
              </p:cNvPr>
              <p:cNvSpPr txBox="1"/>
              <p:nvPr/>
            </p:nvSpPr>
            <p:spPr>
              <a:xfrm>
                <a:off x="5909806" y="4493028"/>
                <a:ext cx="10041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;</m:t>
                      </m:r>
                    </m:oMath>
                  </m:oMathPara>
                </a14:m>
                <a:endPara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6533CBA-6320-404B-B284-70C65AD67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06" y="4493028"/>
                <a:ext cx="1004167" cy="64633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A53BDB5-97C5-48F1-A466-62219CA3963E}"/>
                  </a:ext>
                </a:extLst>
              </p:cNvPr>
              <p:cNvSpPr txBox="1"/>
              <p:nvPr/>
            </p:nvSpPr>
            <p:spPr>
              <a:xfrm>
                <a:off x="6776488" y="4530718"/>
                <a:ext cx="10041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;</m:t>
                      </m:r>
                    </m:oMath>
                  </m:oMathPara>
                </a14:m>
                <a:endPara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A53BDB5-97C5-48F1-A466-62219CA39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488" y="4530718"/>
                <a:ext cx="1004167" cy="646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14DA5A1-B461-43A8-9A81-F910E648977C}"/>
                  </a:ext>
                </a:extLst>
              </p:cNvPr>
              <p:cNvSpPr txBox="1"/>
              <p:nvPr/>
            </p:nvSpPr>
            <p:spPr>
              <a:xfrm>
                <a:off x="9592594" y="4506534"/>
                <a:ext cx="10041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;</m:t>
                      </m:r>
                    </m:oMath>
                  </m:oMathPara>
                </a14:m>
                <a:endPara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14DA5A1-B461-43A8-9A81-F910E6489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2594" y="4506534"/>
                <a:ext cx="1004167" cy="6463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E5FA892-2EA8-4E10-AEDF-EFC1520A0EA2}"/>
                  </a:ext>
                </a:extLst>
              </p:cNvPr>
              <p:cNvSpPr txBox="1"/>
              <p:nvPr/>
            </p:nvSpPr>
            <p:spPr>
              <a:xfrm>
                <a:off x="10415207" y="4506534"/>
                <a:ext cx="10041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;</m:t>
                      </m:r>
                    </m:oMath>
                  </m:oMathPara>
                </a14:m>
                <a:endPara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E5FA892-2EA8-4E10-AEDF-EFC1520A0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5207" y="4506534"/>
                <a:ext cx="1004167" cy="64633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75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6" t="53872" r="13293"/>
          <a:stretch/>
        </p:blipFill>
        <p:spPr>
          <a:xfrm>
            <a:off x="0" y="-19050"/>
            <a:ext cx="12268200" cy="68770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92" y="283029"/>
            <a:ext cx="12810592" cy="7205959"/>
          </a:xfrm>
          <a:prstGeom prst="rect">
            <a:avLst/>
          </a:prstGeom>
        </p:spPr>
      </p:pic>
      <p:sp>
        <p:nvSpPr>
          <p:cNvPr id="32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181847" y="824716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1823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óm 44">
            <a:extLst>
              <a:ext uri="{FF2B5EF4-FFF2-40B4-BE49-F238E27FC236}">
                <a16:creationId xmlns:a16="http://schemas.microsoft.com/office/drawing/2014/main" id="{A45BB91E-40A6-BBCA-40D6-7EB2A43B6983}"/>
              </a:ext>
            </a:extLst>
          </p:cNvPr>
          <p:cNvGrpSpPr/>
          <p:nvPr/>
        </p:nvGrpSpPr>
        <p:grpSpPr>
          <a:xfrm>
            <a:off x="5571364" y="-247650"/>
            <a:ext cx="6287460" cy="1906035"/>
            <a:chOff x="4743805" y="2513042"/>
            <a:chExt cx="6814013" cy="270876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BCD7D36-0ECE-EFA5-4C90-E91A5C5BA71A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265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DẶN DÒ</a:t>
              </a:r>
              <a:endParaRPr lang="en-US" sz="10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19E55039-2A50-A986-808E-5ED93F71BA85}"/>
                </a:ext>
              </a:extLst>
            </p:cNvPr>
            <p:cNvSpPr txBox="1"/>
            <p:nvPr/>
          </p:nvSpPr>
          <p:spPr>
            <a:xfrm>
              <a:off x="4743805" y="2564073"/>
              <a:ext cx="6814013" cy="2657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</a:t>
              </a: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7E69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B7E1F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3A2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</a:t>
              </a: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1B7FB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Ò</a:t>
              </a:r>
              <a:endPara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1B7F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69573" y="975565"/>
            <a:ext cx="6694624" cy="1390329"/>
            <a:chOff x="4871840" y="1636781"/>
            <a:chExt cx="6694624" cy="1390329"/>
          </a:xfrm>
        </p:grpSpPr>
        <p:sp>
          <p:nvSpPr>
            <p:cNvPr id="37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7603" y="2244973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1840" y="1636781"/>
              <a:ext cx="1404912" cy="1329733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497376" y="1876395"/>
            <a:ext cx="6694624" cy="1390329"/>
            <a:chOff x="4871840" y="1636781"/>
            <a:chExt cx="6694624" cy="1390329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7603" y="2244973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1840" y="1636781"/>
              <a:ext cx="1404912" cy="1329733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497376" y="2886749"/>
            <a:ext cx="6694624" cy="1390329"/>
            <a:chOff x="4871840" y="1636781"/>
            <a:chExt cx="6694624" cy="1390329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7603" y="2244973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1840" y="1636781"/>
              <a:ext cx="1404912" cy="1329733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5497376" y="3878156"/>
            <a:ext cx="6694624" cy="1390329"/>
            <a:chOff x="4871840" y="1636781"/>
            <a:chExt cx="6694624" cy="1390329"/>
          </a:xfrm>
        </p:grpSpPr>
        <p:sp>
          <p:nvSpPr>
            <p:cNvPr id="57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7603" y="2244973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1840" y="1636781"/>
              <a:ext cx="1404912" cy="132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96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895801" y="4272266"/>
            <a:ext cx="2278967" cy="26551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432496" y="959319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AB8721-FBEB-80B8-13CA-3DDA7217F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787" y="1972226"/>
            <a:ext cx="668179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273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965" y="3340855"/>
            <a:ext cx="3616035" cy="3616035"/>
          </a:xfrm>
          <a:prstGeom prst="rect">
            <a:avLst/>
          </a:prstGeom>
        </p:spPr>
      </p:pic>
      <p:sp>
        <p:nvSpPr>
          <p:cNvPr id="3" name="mn2"/>
          <p:cNvSpPr/>
          <p:nvPr/>
        </p:nvSpPr>
        <p:spPr>
          <a:xfrm>
            <a:off x="7457656" y="598134"/>
            <a:ext cx="4273755" cy="2780921"/>
          </a:xfrm>
          <a:prstGeom prst="cloudCallout">
            <a:avLst>
              <a:gd name="adj1" fmla="val -74903"/>
              <a:gd name="adj2" fmla="val 78742"/>
            </a:avLst>
          </a:prstGeom>
          <a:solidFill>
            <a:schemeClr val="accent2">
              <a:lumMod val="40000"/>
              <a:lumOff val="60000"/>
              <a:alpha val="43000"/>
            </a:schemeClr>
          </a:solidFill>
          <a:ln w="28575">
            <a:solidFill>
              <a:srgbClr val="FFC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dirty="0" err="1">
                <a:solidFill>
                  <a:srgbClr val="002060"/>
                </a:solidFill>
                <a:latin typeface="UTM Azuki" panose="02040603050506020204" pitchFamily="18" charset="0"/>
              </a:rPr>
              <a:t>Chúng</a:t>
            </a:r>
            <a:r>
              <a:rPr lang="en-US" sz="3733" dirty="0">
                <a:solidFill>
                  <a:srgbClr val="002060"/>
                </a:solidFill>
                <a:latin typeface="UTM Azuki" panose="02040603050506020204" pitchFamily="18" charset="0"/>
              </a:rPr>
              <a:t> ta </a:t>
            </a:r>
            <a:r>
              <a:rPr lang="en-US" sz="3733" dirty="0" err="1">
                <a:solidFill>
                  <a:srgbClr val="002060"/>
                </a:solidFill>
                <a:latin typeface="UTM Azuki" panose="02040603050506020204" pitchFamily="18" charset="0"/>
              </a:rPr>
              <a:t>hãy</a:t>
            </a:r>
            <a:r>
              <a:rPr lang="en-US" sz="3733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UTM Azuki" panose="02040603050506020204" pitchFamily="18" charset="0"/>
              </a:rPr>
              <a:t>cùng</a:t>
            </a:r>
            <a:r>
              <a:rPr lang="en-US" sz="3733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UTM Azuki" panose="02040603050506020204" pitchFamily="18" charset="0"/>
              </a:rPr>
              <a:t>khám</a:t>
            </a:r>
            <a:r>
              <a:rPr lang="en-US" sz="3733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UTM Azuki" panose="02040603050506020204" pitchFamily="18" charset="0"/>
              </a:rPr>
              <a:t>phá</a:t>
            </a:r>
            <a:r>
              <a:rPr lang="en-US" sz="3733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UTM Azuki" panose="02040603050506020204" pitchFamily="18" charset="0"/>
              </a:rPr>
              <a:t>nông</a:t>
            </a:r>
            <a:r>
              <a:rPr lang="en-US" sz="3733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UTM Azuki" panose="02040603050506020204" pitchFamily="18" charset="0"/>
              </a:rPr>
              <a:t>trại</a:t>
            </a:r>
            <a:r>
              <a:rPr lang="en-US" sz="3733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UTM Azuki" panose="02040603050506020204" pitchFamily="18" charset="0"/>
              </a:rPr>
              <a:t>thôi</a:t>
            </a:r>
            <a:r>
              <a:rPr lang="en-US" sz="3733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UTM Azuki" panose="02040603050506020204" pitchFamily="18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UTM Azuki" panose="02040603050506020204" pitchFamily="18" charset="0"/>
              </a:rPr>
              <a:t>!</a:t>
            </a:r>
          </a:p>
        </p:txBody>
      </p:sp>
      <p:pic>
        <p:nvPicPr>
          <p:cNvPr id="4" name="m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23" y="3430807"/>
            <a:ext cx="5652656" cy="322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mn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-233007"/>
            <a:ext cx="2360816" cy="2360816"/>
          </a:xfrm>
          <a:prstGeom prst="rect">
            <a:avLst/>
          </a:prstGeom>
        </p:spPr>
      </p:pic>
      <p:pic>
        <p:nvPicPr>
          <p:cNvPr id="7" name="mn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922" y="5902013"/>
            <a:ext cx="3420229" cy="110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mn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79" y="5568210"/>
            <a:ext cx="2308323" cy="14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64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n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691" y="5863229"/>
            <a:ext cx="3420229" cy="110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086" y="3053717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3581" y="3488960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799" y="4685251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0277" y="3413652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ô số 1" descr="C:\Users\ADMIN\Desktop\Nong trai\472224296 (5)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140" y="437033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ô số 2" descr="C:\Users\ADMIN\Desktop\Nong trai\472224296 (4)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3170" y="437033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ô số 3" descr="C:\Users\ADMIN\Desktop\Nong trai\472224296 (3)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963" y="437032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à 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942" b="97920" l="2556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40" y="5550359"/>
            <a:ext cx="851168" cy="980339"/>
          </a:xfrm>
          <a:prstGeom prst="rect">
            <a:avLst/>
          </a:prstGeom>
        </p:spPr>
      </p:pic>
      <p:pic>
        <p:nvPicPr>
          <p:cNvPr id="3" name="gà 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13" y="5549812"/>
            <a:ext cx="1195483" cy="1006505"/>
          </a:xfrm>
          <a:prstGeom prst="rect">
            <a:avLst/>
          </a:prstGeom>
        </p:spPr>
      </p:pic>
      <p:pic>
        <p:nvPicPr>
          <p:cNvPr id="18" name="heo 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70000" y1="24201" x2="69800" y2="29680"/>
                        <a14:foregroundMark x1="48400" y1="90411" x2="46000" y2="94977"/>
                        <a14:foregroundMark x1="63400" y1="89726" x2="63800" y2="94977"/>
                        <a14:foregroundMark x1="81000" y1="91781" x2="76600" y2="95662"/>
                        <a14:foregroundMark x1="3000" y1="91324" x2="6800" y2="98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94" y="5174569"/>
            <a:ext cx="1435215" cy="1257248"/>
          </a:xfrm>
          <a:prstGeom prst="rect">
            <a:avLst/>
          </a:prstGeom>
        </p:spPr>
      </p:pic>
      <p:pic>
        <p:nvPicPr>
          <p:cNvPr id="20" name="heo 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2453" l="0" r="100000">
                        <a14:backgroundMark x1="34848" y1="6481" x2="86797" y2="18611"/>
                        <a14:backgroundMark x1="97727" y1="57778" x2="98918" y2="77407"/>
                        <a14:backgroundMark x1="8442" y1="55185" x2="15801" y2="87500"/>
                        <a14:backgroundMark x1="866" y1="19815" x2="1082" y2="23426"/>
                        <a14:backgroundMark x1="1082" y1="6667" x2="1082" y2="14537"/>
                        <a14:backgroundMark x1="8456" y1="49371" x2="13603" y2="81447"/>
                        <a14:backgroundMark x1="8456" y1="56604" x2="0" y2="79560"/>
                        <a14:backgroundMark x1="37500" y1="79560" x2="26838" y2="90252"/>
                        <a14:backgroundMark x1="55147" y1="81447" x2="51838" y2="91195"/>
                        <a14:backgroundMark x1="93382" y1="77987" x2="93382" y2="92138"/>
                        <a14:backgroundMark x1="68382" y1="24528" x2="93382" y2="26415"/>
                        <a14:backgroundMark x1="91176" y1="27987" x2="88235" y2="41509"/>
                        <a14:backgroundMark x1="25000" y1="7547" x2="98529" y2="2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65" y="5097080"/>
            <a:ext cx="1176404" cy="1375017"/>
          </a:xfrm>
          <a:prstGeom prst="rect">
            <a:avLst/>
          </a:prstGeom>
        </p:spPr>
      </p:pic>
      <p:pic>
        <p:nvPicPr>
          <p:cNvPr id="24" name="bò 1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26444" y1="19833" x2="45444" y2="61333"/>
                        <a14:foregroundMark x1="76111" y1="41500" x2="81556" y2="60667"/>
                        <a14:foregroundMark x1="79444" y1="59333" x2="80889" y2="62667"/>
                        <a14:backgroundMark x1="74889" y1="41000" x2="77000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804" y="2738241"/>
            <a:ext cx="3613913" cy="2409276"/>
          </a:xfrm>
          <a:prstGeom prst="rect">
            <a:avLst/>
          </a:prstGeom>
        </p:spPr>
      </p:pic>
      <p:pic>
        <p:nvPicPr>
          <p:cNvPr id="27" name="mn7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79" y="5568210"/>
            <a:ext cx="2308323" cy="1438092"/>
          </a:xfrm>
          <a:prstGeom prst="rect">
            <a:avLst/>
          </a:prstGeom>
        </p:spPr>
      </p:pic>
      <p:pic>
        <p:nvPicPr>
          <p:cNvPr id="28" name="cành cây mn">
            <a:extLst>
              <a:ext uri="{FF2B5EF4-FFF2-40B4-BE49-F238E27FC236}">
                <a16:creationId xmlns:a16="http://schemas.microsoft.com/office/drawing/2014/main" id="{EB772C82-9C99-435F-9E53-66237235C9EA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7872585" y="46750"/>
            <a:ext cx="4355559" cy="2651501"/>
          </a:xfrm>
          <a:prstGeom prst="rect">
            <a:avLst/>
          </a:prstGeom>
        </p:spPr>
      </p:pic>
      <p:pic>
        <p:nvPicPr>
          <p:cNvPr id="21" name="ong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972713" y="591336"/>
            <a:ext cx="413809" cy="47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ong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728680" y="172386"/>
            <a:ext cx="390977" cy="449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ong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131891" y="203151"/>
            <a:ext cx="337483" cy="388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bò 2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3333">
                        <a14:foregroundMark x1="21333" y1="24889" x2="58444" y2="58556"/>
                        <a14:foregroundMark x1="64778" y1="42111" x2="37889" y2="60667"/>
                        <a14:foregroundMark x1="44111" y1="48778" x2="47000" y2="73667"/>
                        <a14:foregroundMark x1="47444" y1="45556" x2="61889" y2="44000"/>
                        <a14:foregroundMark x1="60667" y1="41444" x2="69333" y2="67444"/>
                        <a14:foregroundMark x1="55222" y1="41667" x2="69333" y2="46444"/>
                        <a14:foregroundMark x1="61222" y1="39889" x2="54333" y2="43333"/>
                        <a14:foregroundMark x1="30667" y1="27111" x2="14667" y2="37556"/>
                        <a14:foregroundMark x1="19444" y1="28444" x2="28778" y2="42444"/>
                        <a14:foregroundMark x1="31556" y1="38556" x2="35889" y2="45333"/>
                        <a14:foregroundMark x1="32667" y1="29222" x2="31556" y2="36667"/>
                        <a14:foregroundMark x1="33556" y1="30556" x2="39333" y2="29222"/>
                        <a14:foregroundMark x1="35444" y1="61111" x2="35222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58" y="2698251"/>
            <a:ext cx="3112301" cy="3112301"/>
          </a:xfrm>
          <a:prstGeom prst="rect">
            <a:avLst/>
          </a:prstGeom>
        </p:spPr>
      </p:pic>
      <p:sp>
        <p:nvSpPr>
          <p:cNvPr id="7" name="Right Arrow 6">
            <a:hlinkClick r:id="rId37" action="ppaction://hlinksldjump"/>
          </p:cNvPr>
          <p:cNvSpPr/>
          <p:nvPr/>
        </p:nvSpPr>
        <p:spPr>
          <a:xfrm>
            <a:off x="11038566" y="34447"/>
            <a:ext cx="938281" cy="638056"/>
          </a:xfrm>
          <a:prstGeom prst="rightArrow">
            <a:avLst/>
          </a:prstGeom>
          <a:solidFill>
            <a:srgbClr val="FF4C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88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0.25 2.59259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-0.25 4.44444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-0.25 -3.7037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022E-16 L -0.25 1.11022E-1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2" b="97920" l="2556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839" y="5111191"/>
            <a:ext cx="1541357" cy="1775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311" y="4895100"/>
            <a:ext cx="2365248" cy="19913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69180" y="377177"/>
            <a:ext cx="9453641" cy="1440872"/>
          </a:xfrm>
          <a:prstGeom prst="roundRect">
            <a:avLst/>
          </a:prstGeom>
          <a:solidFill>
            <a:schemeClr val="bg1">
              <a:alpha val="58000"/>
            </a:schemeClr>
          </a:solidFill>
          <a:ln w="19050">
            <a:solidFill>
              <a:srgbClr val="FF0000"/>
            </a:solidFill>
            <a:prstDash val="lgDashDot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en-US" sz="4267" b="1" dirty="0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 </a:t>
            </a:r>
            <a:r>
              <a:rPr lang="en-US" altLang="en-US" sz="4267" b="1" dirty="0" err="1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</a:t>
            </a:r>
            <a:r>
              <a:rPr lang="en-US" altLang="en-US" sz="4267" b="1" dirty="0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sz="4267" b="1" dirty="0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mẫu</a:t>
            </a:r>
            <a:r>
              <a:rPr lang="en-US" altLang="en-US" sz="4267" b="1" dirty="0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4267" b="1" dirty="0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4267" b="1" dirty="0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4267" b="1" dirty="0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4267" b="1" dirty="0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/>
            <a:r>
              <a:rPr lang="en-US" altLang="en-US" sz="4267" b="1" dirty="0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 </a:t>
            </a:r>
            <a:r>
              <a:rPr lang="en-US" altLang="en-US" sz="4267" b="1" dirty="0" err="1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4267" b="1" dirty="0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4267" b="1" dirty="0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4267" b="1" dirty="0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4267" b="1" dirty="0">
                <a:solidFill>
                  <a:srgbClr val="FF4C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24346" y="2499951"/>
            <a:ext cx="10543309" cy="3260436"/>
          </a:xfrm>
          <a:prstGeom prst="roundRect">
            <a:avLst/>
          </a:prstGeom>
          <a:solidFill>
            <a:schemeClr val="bg1">
              <a:alpha val="58000"/>
            </a:schemeClr>
          </a:solidFill>
          <a:ln w="19050">
            <a:solidFill>
              <a:srgbClr val="FF0000"/>
            </a:solidFill>
            <a:prstDash val="lgDashDot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altLang="en-US" sz="4267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 1: </a:t>
            </a:r>
            <a:r>
              <a:rPr lang="vi-VN" altLang="en-US" sz="4267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 mẫu số chung</a:t>
            </a:r>
            <a:r>
              <a:rPr lang="en-US" altLang="en-US" sz="4267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just" defTabSz="914377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400" b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400" b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2: </a:t>
            </a: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 tính chất cơ bản của phân số, viết phân số còn lại thành phân số có mẫu số là mẫu số chung.</a:t>
            </a:r>
          </a:p>
        </p:txBody>
      </p:sp>
      <p:pic>
        <p:nvPicPr>
          <p:cNvPr id="10" name="Picture 21" descr="C:\Users\ADMIN\Desktop\Nong trai\472224296 (5)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ng 6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37865" y="590552"/>
            <a:ext cx="827617" cy="951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66953" y="2164144"/>
            <a:ext cx="2523963" cy="2505673"/>
          </a:xfrm>
          <a:prstGeom prst="rect">
            <a:avLst/>
          </a:prstGeom>
        </p:spPr>
      </p:pic>
      <p:pic>
        <p:nvPicPr>
          <p:cNvPr id="13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06293" y="1938859"/>
            <a:ext cx="871804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9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0" descr="C:\Users\ADMIN\Desktop\Nong trai\472224296 (4)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66587" y="198475"/>
            <a:ext cx="10543309" cy="1485863"/>
            <a:chOff x="574940" y="148856"/>
            <a:chExt cx="7907482" cy="1114397"/>
          </a:xfrm>
        </p:grpSpPr>
        <p:sp>
          <p:nvSpPr>
            <p:cNvPr id="4" name="Rounded Rectangle 3"/>
            <p:cNvSpPr/>
            <p:nvPr/>
          </p:nvSpPr>
          <p:spPr>
            <a:xfrm>
              <a:off x="574940" y="148856"/>
              <a:ext cx="7907482" cy="1080654"/>
            </a:xfrm>
            <a:prstGeom prst="roundRect">
              <a:avLst/>
            </a:prstGeom>
            <a:solidFill>
              <a:schemeClr val="bg1">
                <a:alpha val="59000"/>
              </a:schemeClr>
            </a:solidFill>
            <a:ln w="19050">
              <a:solidFill>
                <a:srgbClr val="FF0000"/>
              </a:solidFill>
              <a:prstDash val="lg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en-US" altLang="en-US" sz="4267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altLang="en-US" sz="4267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67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sz="4267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67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4267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67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267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67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4267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67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4267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67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267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67" b="1" dirty="0" err="1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4267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582265" y="169889"/>
              <a:ext cx="1490670" cy="1093364"/>
              <a:chOff x="6785801" y="169889"/>
              <a:chExt cx="1490670" cy="1093364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785801" y="188149"/>
                <a:ext cx="1485900" cy="1019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4267" b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Line 5"/>
              <p:cNvSpPr>
                <a:spLocks noChangeShapeType="1"/>
              </p:cNvSpPr>
              <p:nvPr/>
            </p:nvSpPr>
            <p:spPr bwMode="auto">
              <a:xfrm>
                <a:off x="6873114" y="713612"/>
                <a:ext cx="292100" cy="0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4267" b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Line 6"/>
              <p:cNvSpPr>
                <a:spLocks noChangeShapeType="1"/>
              </p:cNvSpPr>
              <p:nvPr/>
            </p:nvSpPr>
            <p:spPr bwMode="auto">
              <a:xfrm>
                <a:off x="7828789" y="713612"/>
                <a:ext cx="317500" cy="0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4267" b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 7"/>
              <p:cNvSpPr>
                <a:spLocks noChangeArrowheads="1"/>
              </p:cNvSpPr>
              <p:nvPr/>
            </p:nvSpPr>
            <p:spPr bwMode="auto">
              <a:xfrm>
                <a:off x="7865301" y="770762"/>
                <a:ext cx="411170" cy="492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>
                    <a:solidFill>
                      <a:srgbClr val="00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10</a:t>
                </a:r>
                <a:endParaRPr lang="en-US" altLang="en-US" sz="4267" b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ectangle 8"/>
              <p:cNvSpPr>
                <a:spLocks noChangeArrowheads="1"/>
              </p:cNvSpPr>
              <p:nvPr/>
            </p:nvSpPr>
            <p:spPr bwMode="auto">
              <a:xfrm>
                <a:off x="7927948" y="169889"/>
                <a:ext cx="205586" cy="492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>
                    <a:solidFill>
                      <a:prstClr val="black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3</a:t>
                </a:r>
                <a:endParaRPr lang="en-US" altLang="en-US" sz="4267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6892164" y="770762"/>
                <a:ext cx="205586" cy="492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2</a:t>
                </a:r>
                <a:endParaRPr lang="en-US" altLang="en-US" sz="4267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10"/>
              <p:cNvSpPr>
                <a:spLocks noChangeArrowheads="1"/>
              </p:cNvSpPr>
              <p:nvPr/>
            </p:nvSpPr>
            <p:spPr bwMode="auto">
              <a:xfrm>
                <a:off x="6888989" y="213549"/>
                <a:ext cx="205586" cy="492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1</a:t>
                </a:r>
                <a:endParaRPr lang="en-US" altLang="en-US" sz="4267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angle 11"/>
              <p:cNvSpPr>
                <a:spLocks noChangeArrowheads="1"/>
              </p:cNvSpPr>
              <p:nvPr/>
            </p:nvSpPr>
            <p:spPr bwMode="auto">
              <a:xfrm>
                <a:off x="7239826" y="410399"/>
                <a:ext cx="388328" cy="492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và</a:t>
                </a:r>
                <a:endParaRPr lang="en-US" altLang="en-US" sz="4267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D1D170-5E50-405B-A5F3-35BA8B0806E1}"/>
              </a:ext>
            </a:extLst>
          </p:cNvPr>
          <p:cNvGrpSpPr/>
          <p:nvPr/>
        </p:nvGrpSpPr>
        <p:grpSpPr>
          <a:xfrm>
            <a:off x="824345" y="1904408"/>
            <a:ext cx="11466572" cy="4953594"/>
            <a:chOff x="618258" y="1428305"/>
            <a:chExt cx="8599929" cy="37151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2453" l="0" r="100000">
                          <a14:backgroundMark x1="34848" y1="6481" x2="86797" y2="18611"/>
                          <a14:backgroundMark x1="97727" y1="57778" x2="98918" y2="77407"/>
                          <a14:backgroundMark x1="8442" y1="55185" x2="15801" y2="87500"/>
                          <a14:backgroundMark x1="866" y1="19815" x2="1082" y2="23426"/>
                          <a14:backgroundMark x1="1082" y1="6667" x2="1082" y2="14537"/>
                          <a14:backgroundMark x1="8456" y1="49371" x2="13603" y2="81447"/>
                          <a14:backgroundMark x1="8456" y1="56604" x2="0" y2="79560"/>
                          <a14:backgroundMark x1="37500" y1="79560" x2="26838" y2="90252"/>
                          <a14:backgroundMark x1="55147" y1="81447" x2="51838" y2="91195"/>
                          <a14:backgroundMark x1="93382" y1="77987" x2="93382" y2="92138"/>
                          <a14:backgroundMark x1="68382" y1="24528" x2="93382" y2="26415"/>
                          <a14:backgroundMark x1="91176" y1="27987" x2="88235" y2="41509"/>
                          <a14:backgroundMark x1="25000" y1="7547" x2="98529" y2="22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1426" y="3673215"/>
              <a:ext cx="1257911" cy="147028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0000" y1="24201" x2="69800" y2="29680"/>
                          <a14:foregroundMark x1="48400" y1="90411" x2="46000" y2="94977"/>
                          <a14:foregroundMark x1="63400" y1="89726" x2="63800" y2="94977"/>
                          <a14:foregroundMark x1="81000" y1="91781" x2="76600" y2="95662"/>
                          <a14:foregroundMark x1="3000" y1="91324" x2="6800" y2="988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579637"/>
              <a:ext cx="1695759" cy="1485485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618258" y="1428305"/>
              <a:ext cx="7907482" cy="3083977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19050">
              <a:solidFill>
                <a:srgbClr val="FF0000"/>
              </a:solidFill>
              <a:prstDash val="lg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>
                <a:spcBef>
                  <a:spcPts val="800"/>
                </a:spcBef>
                <a:spcAft>
                  <a:spcPts val="800"/>
                </a:spcAft>
              </a:pPr>
              <a:endParaRPr lang="en-US" altLang="en-US" sz="4267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914377">
                <a:spcBef>
                  <a:spcPts val="800"/>
                </a:spcBef>
                <a:spcAft>
                  <a:spcPts val="800"/>
                </a:spcAft>
              </a:pPr>
              <a:endParaRPr lang="en-US" altLang="en-US" sz="4267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139">
              <a:extLst>
                <a:ext uri="{FF2B5EF4-FFF2-40B4-BE49-F238E27FC236}">
                  <a16:creationId xmlns:a16="http://schemas.microsoft.com/office/drawing/2014/main" id="{FC6C53D4-E518-4407-A903-31D48C646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25215" y="1623107"/>
              <a:ext cx="1892972" cy="1879255"/>
            </a:xfrm>
            <a:prstGeom prst="rect">
              <a:avLst/>
            </a:prstGeom>
          </p:spPr>
        </p:pic>
        <p:pic>
          <p:nvPicPr>
            <p:cNvPr id="18" name="141">
              <a:extLst>
                <a:ext uri="{FF2B5EF4-FFF2-40B4-BE49-F238E27FC236}">
                  <a16:creationId xmlns:a16="http://schemas.microsoft.com/office/drawing/2014/main" id="{FDD3BB1E-71DB-418D-9CCD-4B202B382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90033" y="3811982"/>
              <a:ext cx="653853" cy="6492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760882" y="2317366"/>
                  <a:ext cx="7611845" cy="2160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algn="just" defTabSz="914377" eaLnBrk="1" hangingPunct="1">
                    <a:lnSpc>
                      <a:spcPct val="150000"/>
                    </a:lnSpc>
                    <a:spcBef>
                      <a:spcPts val="1600"/>
                    </a:spcBef>
                    <a:spcAft>
                      <a:spcPts val="1600"/>
                    </a:spcAft>
                  </a:pPr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Vậy </a:t>
                  </a:r>
                  <a:r>
                    <a:rPr lang="en-US" altLang="en-US" sz="4267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quy</a:t>
                  </a:r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4267" b="1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đồng</a:t>
                  </a:r>
                  <a:r>
                    <a:rPr lang="en-US" altLang="en-US" sz="4267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mẫu số </a:t>
                  </a:r>
                  <a:r>
                    <a:rPr lang="en-US" altLang="en-US" sz="4267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4267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phân</a:t>
                  </a:r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4267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en-US" sz="42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2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4267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4267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en-US" sz="42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267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4267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được hai </a:t>
                  </a:r>
                  <a:r>
                    <a:rPr lang="en-US" altLang="en-US" sz="4267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phân</a:t>
                  </a:r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4267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en-US" sz="42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267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42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267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267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en-US" sz="42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267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42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267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</m:oMath>
                  </a14:m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.</a:t>
                  </a:r>
                </a:p>
              </p:txBody>
            </p:sp>
          </mc:Choice>
          <mc:Fallback xmlns="">
            <p:sp>
              <p:nvSpPr>
                <p:cNvPr id="16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60882" y="2317366"/>
                  <a:ext cx="7611845" cy="2160399"/>
                </a:xfrm>
                <a:prstGeom prst="rect">
                  <a:avLst/>
                </a:prstGeom>
                <a:blipFill>
                  <a:blip r:embed="rId13"/>
                  <a:stretch>
                    <a:fillRect l="-2342" b="-211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14"/>
            <p:cNvGrpSpPr>
              <a:grpSpLocks noChangeAspect="1"/>
            </p:cNvGrpSpPr>
            <p:nvPr/>
          </p:nvGrpSpPr>
          <p:grpSpPr bwMode="auto">
            <a:xfrm>
              <a:off x="2135934" y="1600859"/>
              <a:ext cx="2411415" cy="1100138"/>
              <a:chOff x="1098" y="1204"/>
              <a:chExt cx="1519" cy="693"/>
            </a:xfrm>
          </p:grpSpPr>
          <p:sp>
            <p:nvSpPr>
              <p:cNvPr id="27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1317" y="1246"/>
                <a:ext cx="1010" cy="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4267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Line 15"/>
              <p:cNvSpPr>
                <a:spLocks noChangeShapeType="1"/>
              </p:cNvSpPr>
              <p:nvPr/>
            </p:nvSpPr>
            <p:spPr bwMode="auto">
              <a:xfrm flipV="1">
                <a:off x="1098" y="1531"/>
                <a:ext cx="217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4267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Line 16"/>
              <p:cNvSpPr>
                <a:spLocks noChangeShapeType="1"/>
              </p:cNvSpPr>
              <p:nvPr/>
            </p:nvSpPr>
            <p:spPr bwMode="auto">
              <a:xfrm>
                <a:off x="1559" y="1545"/>
                <a:ext cx="483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4267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Line 17"/>
              <p:cNvSpPr>
                <a:spLocks noChangeShapeType="1"/>
              </p:cNvSpPr>
              <p:nvPr/>
            </p:nvSpPr>
            <p:spPr bwMode="auto">
              <a:xfrm>
                <a:off x="2292" y="1547"/>
                <a:ext cx="325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4267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Rectangle 18"/>
              <p:cNvSpPr>
                <a:spLocks noChangeArrowheads="1"/>
              </p:cNvSpPr>
              <p:nvPr/>
            </p:nvSpPr>
            <p:spPr bwMode="auto">
              <a:xfrm>
                <a:off x="2327" y="1587"/>
                <a:ext cx="259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en-US" altLang="en-US" sz="4267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ectangle 19"/>
              <p:cNvSpPr>
                <a:spLocks noChangeArrowheads="1"/>
              </p:cNvSpPr>
              <p:nvPr/>
            </p:nvSpPr>
            <p:spPr bwMode="auto">
              <a:xfrm>
                <a:off x="2388" y="1204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3" name="Rectangle 20"/>
              <p:cNvSpPr>
                <a:spLocks noChangeArrowheads="1"/>
              </p:cNvSpPr>
              <p:nvPr/>
            </p:nvSpPr>
            <p:spPr bwMode="auto">
              <a:xfrm>
                <a:off x="1953" y="1584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4" name="Rectangle 21"/>
              <p:cNvSpPr>
                <a:spLocks noChangeArrowheads="1"/>
              </p:cNvSpPr>
              <p:nvPr/>
            </p:nvSpPr>
            <p:spPr bwMode="auto">
              <a:xfrm>
                <a:off x="1566" y="1587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5" name="Rectangle 22"/>
              <p:cNvSpPr>
                <a:spLocks noChangeArrowheads="1"/>
              </p:cNvSpPr>
              <p:nvPr/>
            </p:nvSpPr>
            <p:spPr bwMode="auto">
              <a:xfrm>
                <a:off x="1933" y="1229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6" name="Rectangle 23"/>
              <p:cNvSpPr>
                <a:spLocks noChangeArrowheads="1"/>
              </p:cNvSpPr>
              <p:nvPr/>
            </p:nvSpPr>
            <p:spPr bwMode="auto">
              <a:xfrm>
                <a:off x="1550" y="1215"/>
                <a:ext cx="18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37" name="Rectangle 24"/>
              <p:cNvSpPr>
                <a:spLocks noChangeArrowheads="1"/>
              </p:cNvSpPr>
              <p:nvPr/>
            </p:nvSpPr>
            <p:spPr bwMode="auto">
              <a:xfrm>
                <a:off x="1124" y="1575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8" name="Rectangle 25"/>
              <p:cNvSpPr>
                <a:spLocks noChangeArrowheads="1"/>
              </p:cNvSpPr>
              <p:nvPr/>
            </p:nvSpPr>
            <p:spPr bwMode="auto">
              <a:xfrm>
                <a:off x="1103" y="1216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39" name="Rectangle 26"/>
              <p:cNvSpPr>
                <a:spLocks noChangeArrowheads="1"/>
              </p:cNvSpPr>
              <p:nvPr/>
            </p:nvSpPr>
            <p:spPr bwMode="auto">
              <a:xfrm>
                <a:off x="2111" y="1382"/>
                <a:ext cx="14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0" name="Rectangle 27"/>
              <p:cNvSpPr>
                <a:spLocks noChangeArrowheads="1"/>
              </p:cNvSpPr>
              <p:nvPr/>
            </p:nvSpPr>
            <p:spPr bwMode="auto">
              <a:xfrm>
                <a:off x="1769" y="1551"/>
                <a:ext cx="214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41" name="Rectangle 28"/>
              <p:cNvSpPr>
                <a:spLocks noChangeArrowheads="1"/>
              </p:cNvSpPr>
              <p:nvPr/>
            </p:nvSpPr>
            <p:spPr bwMode="auto">
              <a:xfrm>
                <a:off x="1740" y="1204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42" name="Rectangle 29"/>
              <p:cNvSpPr>
                <a:spLocks noChangeArrowheads="1"/>
              </p:cNvSpPr>
              <p:nvPr/>
            </p:nvSpPr>
            <p:spPr bwMode="auto">
              <a:xfrm>
                <a:off x="1364" y="1370"/>
                <a:ext cx="14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</p:grpSp>
      <p:pic>
        <p:nvPicPr>
          <p:cNvPr id="13" name="6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63637" y="545685"/>
            <a:ext cx="827617" cy="951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892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3333">
                        <a14:foregroundMark x1="21333" y1="24889" x2="58444" y2="58556"/>
                        <a14:foregroundMark x1="64778" y1="42111" x2="37889" y2="60667"/>
                        <a14:foregroundMark x1="44111" y1="48778" x2="47000" y2="73667"/>
                        <a14:foregroundMark x1="47444" y1="45556" x2="61889" y2="44000"/>
                        <a14:foregroundMark x1="60667" y1="41444" x2="69333" y2="67444"/>
                        <a14:foregroundMark x1="55222" y1="41667" x2="69333" y2="46444"/>
                        <a14:foregroundMark x1="61222" y1="39889" x2="54333" y2="43333"/>
                        <a14:foregroundMark x1="30667" y1="27111" x2="14667" y2="37556"/>
                        <a14:foregroundMark x1="19444" y1="28444" x2="28778" y2="42444"/>
                        <a14:foregroundMark x1="31556" y1="38556" x2="35889" y2="45333"/>
                        <a14:foregroundMark x1="32667" y1="29222" x2="31556" y2="36667"/>
                        <a14:foregroundMark x1="33556" y1="30556" x2="39333" y2="29222"/>
                        <a14:foregroundMark x1="35444" y1="61111" x2="35222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524" y="4376614"/>
            <a:ext cx="3112301" cy="3112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6444" y1="19833" x2="45444" y2="61333"/>
                        <a14:foregroundMark x1="76111" y1="41500" x2="81556" y2="60667"/>
                        <a14:foregroundMark x1="79444" y1="59333" x2="80889" y2="62667"/>
                        <a14:backgroundMark x1="74889" y1="41000" x2="77000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38" y="4487468"/>
            <a:ext cx="4044940" cy="2696627"/>
          </a:xfrm>
          <a:prstGeom prst="rect">
            <a:avLst/>
          </a:prstGeom>
        </p:spPr>
      </p:pic>
      <p:pic>
        <p:nvPicPr>
          <p:cNvPr id="18" name="Picture 19" descr="C:\Users\ADMIN\Desktop\Nong trai\472224296 (3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0428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6953" y="2164144"/>
            <a:ext cx="2523963" cy="2505673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6293" y="1938859"/>
            <a:ext cx="871804" cy="86570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22572" y="475850"/>
            <a:ext cx="10724833" cy="1338124"/>
            <a:chOff x="466928" y="279827"/>
            <a:chExt cx="8043625" cy="1080654"/>
          </a:xfrm>
        </p:grpSpPr>
        <p:sp>
          <p:nvSpPr>
            <p:cNvPr id="4" name="Rounded Rectangle 3"/>
            <p:cNvSpPr/>
            <p:nvPr/>
          </p:nvSpPr>
          <p:spPr>
            <a:xfrm>
              <a:off x="466928" y="279827"/>
              <a:ext cx="8043625" cy="1080654"/>
            </a:xfrm>
            <a:prstGeom prst="roundRect">
              <a:avLst/>
            </a:prstGeom>
            <a:solidFill>
              <a:schemeClr val="bg1">
                <a:alpha val="59000"/>
              </a:schemeClr>
            </a:solidFill>
            <a:ln w="19050">
              <a:solidFill>
                <a:srgbClr val="FF0000"/>
              </a:solidFill>
              <a:prstDash val="lg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en-US" altLang="en-US" sz="4267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altLang="en-US" sz="4267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67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sz="4267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67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4267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67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267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67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4267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67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4267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67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267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67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4267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6658708" y="363563"/>
              <a:ext cx="1454150" cy="868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3733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6733321" y="814413"/>
              <a:ext cx="27146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3733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7574696" y="814413"/>
              <a:ext cx="4460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3733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7555646" y="860451"/>
              <a:ext cx="399148" cy="463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3733" b="1">
                  <a:solidFill>
                    <a:srgbClr val="000000"/>
                  </a:solidFill>
                  <a:cs typeface="Arial" panose="020B0604020202020204" pitchFamily="34" charset="0"/>
                </a:rPr>
                <a:t>15</a:t>
              </a:r>
              <a:endParaRPr lang="en-US" altLang="en-US" sz="3733" b="1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7688996" y="382613"/>
              <a:ext cx="199574" cy="463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3733" b="1">
                  <a:solidFill>
                    <a:srgbClr val="000000"/>
                  </a:solidFill>
                  <a:cs typeface="Arial" panose="020B0604020202020204" pitchFamily="34" charset="0"/>
                </a:rPr>
                <a:t>4</a:t>
              </a:r>
              <a:endParaRPr lang="en-US" altLang="en-US" sz="3733" b="1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6760308" y="860451"/>
              <a:ext cx="199574" cy="463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3733" b="1">
                  <a:solidFill>
                    <a:srgbClr val="000000"/>
                  </a:solidFill>
                  <a:cs typeface="Arial" panose="020B0604020202020204" pitchFamily="34" charset="0"/>
                </a:rPr>
                <a:t>5</a:t>
              </a:r>
              <a:endParaRPr lang="en-US" altLang="en-US" sz="3733" b="1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6757133" y="382613"/>
              <a:ext cx="199574" cy="463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3733" b="1" dirty="0">
                  <a:solidFill>
                    <a:srgbClr val="000000"/>
                  </a:solidFill>
                  <a:cs typeface="Arial" panose="020B0604020202020204" pitchFamily="34" charset="0"/>
                </a:rPr>
                <a:t>2</a:t>
              </a:r>
              <a:endParaRPr lang="en-US" altLang="en-US" sz="3733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Rectangle 11"/>
            <p:cNvSpPr>
              <a:spLocks noChangeArrowheads="1"/>
            </p:cNvSpPr>
            <p:nvPr/>
          </p:nvSpPr>
          <p:spPr bwMode="auto">
            <a:xfrm>
              <a:off x="7074633" y="598513"/>
              <a:ext cx="399148" cy="463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3733" b="1" i="1">
                  <a:solidFill>
                    <a:srgbClr val="000000"/>
                  </a:solidFill>
                  <a:cs typeface="Arial" panose="020B0604020202020204" pitchFamily="34" charset="0"/>
                </a:rPr>
                <a:t>và</a:t>
              </a:r>
              <a:endParaRPr lang="en-US" altLang="en-US" sz="3733" b="1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5" name="6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78097" y="514880"/>
            <a:ext cx="827617" cy="951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9CEEA784-D3D0-4C97-AB26-399B5170C8D4}"/>
              </a:ext>
            </a:extLst>
          </p:cNvPr>
          <p:cNvGrpSpPr/>
          <p:nvPr/>
        </p:nvGrpSpPr>
        <p:grpSpPr>
          <a:xfrm>
            <a:off x="824344" y="2025102"/>
            <a:ext cx="11466572" cy="4953594"/>
            <a:chOff x="618258" y="1428305"/>
            <a:chExt cx="8599929" cy="3715196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C78C415-0826-4109-A246-10FFBFABA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2453" l="0" r="100000">
                          <a14:backgroundMark x1="34848" y1="6481" x2="86797" y2="18611"/>
                          <a14:backgroundMark x1="97727" y1="57778" x2="98918" y2="77407"/>
                          <a14:backgroundMark x1="8442" y1="55185" x2="15801" y2="87500"/>
                          <a14:backgroundMark x1="866" y1="19815" x2="1082" y2="23426"/>
                          <a14:backgroundMark x1="1082" y1="6667" x2="1082" y2="14537"/>
                          <a14:backgroundMark x1="8456" y1="49371" x2="13603" y2="81447"/>
                          <a14:backgroundMark x1="8456" y1="56604" x2="0" y2="79560"/>
                          <a14:backgroundMark x1="37500" y1="79560" x2="26838" y2="90252"/>
                          <a14:backgroundMark x1="55147" y1="81447" x2="51838" y2="91195"/>
                          <a14:backgroundMark x1="93382" y1="77987" x2="93382" y2="92138"/>
                          <a14:backgroundMark x1="68382" y1="24528" x2="93382" y2="26415"/>
                          <a14:backgroundMark x1="91176" y1="27987" x2="88235" y2="41509"/>
                          <a14:backgroundMark x1="25000" y1="7547" x2="98529" y2="22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1426" y="3673215"/>
              <a:ext cx="1257911" cy="147028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B4343F0-A002-40C9-9E30-CF69732ED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70000" y1="24201" x2="69800" y2="29680"/>
                          <a14:foregroundMark x1="48400" y1="90411" x2="46000" y2="94977"/>
                          <a14:foregroundMark x1="63400" y1="89726" x2="63800" y2="94977"/>
                          <a14:foregroundMark x1="81000" y1="91781" x2="76600" y2="95662"/>
                          <a14:foregroundMark x1="3000" y1="91324" x2="6800" y2="988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579637"/>
              <a:ext cx="1695759" cy="1485485"/>
            </a:xfrm>
            <a:prstGeom prst="rect">
              <a:avLst/>
            </a:prstGeom>
          </p:spPr>
        </p:pic>
        <p:sp>
          <p:nvSpPr>
            <p:cNvPr id="62" name="Rounded Rectangle 4">
              <a:extLst>
                <a:ext uri="{FF2B5EF4-FFF2-40B4-BE49-F238E27FC236}">
                  <a16:creationId xmlns:a16="http://schemas.microsoft.com/office/drawing/2014/main" id="{E201E932-EF8F-4897-BD74-2AD219556A51}"/>
                </a:ext>
              </a:extLst>
            </p:cNvPr>
            <p:cNvSpPr/>
            <p:nvPr/>
          </p:nvSpPr>
          <p:spPr>
            <a:xfrm>
              <a:off x="618258" y="1428305"/>
              <a:ext cx="7907482" cy="3083977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19050">
              <a:solidFill>
                <a:srgbClr val="FF0000"/>
              </a:solidFill>
              <a:prstDash val="lg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>
                <a:spcBef>
                  <a:spcPts val="800"/>
                </a:spcBef>
                <a:spcAft>
                  <a:spcPts val="800"/>
                </a:spcAft>
              </a:pPr>
              <a:endParaRPr lang="en-US" altLang="en-US" sz="4267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914377">
                <a:spcBef>
                  <a:spcPts val="800"/>
                </a:spcBef>
                <a:spcAft>
                  <a:spcPts val="800"/>
                </a:spcAft>
              </a:pPr>
              <a:endParaRPr lang="en-US" altLang="en-US" sz="4267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3" name="139">
              <a:extLst>
                <a:ext uri="{FF2B5EF4-FFF2-40B4-BE49-F238E27FC236}">
                  <a16:creationId xmlns:a16="http://schemas.microsoft.com/office/drawing/2014/main" id="{6ED421E9-4CA3-4C12-8E48-ADBB4CF17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25215" y="1623107"/>
              <a:ext cx="1892972" cy="1879255"/>
            </a:xfrm>
            <a:prstGeom prst="rect">
              <a:avLst/>
            </a:prstGeom>
          </p:spPr>
        </p:pic>
        <p:pic>
          <p:nvPicPr>
            <p:cNvPr id="64" name="141">
              <a:extLst>
                <a:ext uri="{FF2B5EF4-FFF2-40B4-BE49-F238E27FC236}">
                  <a16:creationId xmlns:a16="http://schemas.microsoft.com/office/drawing/2014/main" id="{1DA8EB0E-1DCD-4FE2-9AEE-6EC139CF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90033" y="3811982"/>
              <a:ext cx="653853" cy="6492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10">
                  <a:extLst>
                    <a:ext uri="{FF2B5EF4-FFF2-40B4-BE49-F238E27FC236}">
                      <a16:creationId xmlns:a16="http://schemas.microsoft.com/office/drawing/2014/main" id="{D41AAFDE-3931-493F-AD72-58F59E8997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0882" y="2317366"/>
                  <a:ext cx="7611845" cy="2160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sz="1600" kern="1200">
                      <a:solidFill>
                        <a:schemeClr val="tx1"/>
                      </a:solidFill>
                      <a:latin typeface="Franklin Gothic Book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algn="just" defTabSz="914377" eaLnBrk="1" hangingPunct="1">
                    <a:lnSpc>
                      <a:spcPct val="150000"/>
                    </a:lnSpc>
                    <a:spcBef>
                      <a:spcPts val="1600"/>
                    </a:spcBef>
                    <a:spcAft>
                      <a:spcPts val="1600"/>
                    </a:spcAft>
                  </a:pPr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Vậy </a:t>
                  </a:r>
                  <a:r>
                    <a:rPr lang="en-US" altLang="en-US" sz="4267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quy</a:t>
                  </a:r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4267" b="1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đồng</a:t>
                  </a:r>
                  <a:r>
                    <a:rPr lang="en-US" altLang="en-US" sz="4267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mẫu số </a:t>
                  </a:r>
                  <a:r>
                    <a:rPr lang="en-US" altLang="en-US" sz="4267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4267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phân</a:t>
                  </a:r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4267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en-US" sz="42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267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4267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4267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en-US" sz="42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267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4267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được hai </a:t>
                  </a:r>
                  <a:r>
                    <a:rPr lang="en-US" altLang="en-US" sz="4267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phân</a:t>
                  </a:r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4267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en-US" sz="42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267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2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267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altLang="en-US" sz="4267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en-US" sz="42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267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42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267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altLang="en-US" sz="4267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 .</a:t>
                  </a:r>
                </a:p>
              </p:txBody>
            </p:sp>
          </mc:Choice>
          <mc:Fallback xmlns="">
            <p:sp>
              <p:nvSpPr>
                <p:cNvPr id="65" name="TextBox 10">
                  <a:extLst>
                    <a:ext uri="{FF2B5EF4-FFF2-40B4-BE49-F238E27FC236}">
                      <a16:creationId xmlns:a16="http://schemas.microsoft.com/office/drawing/2014/main" id="{D41AAFDE-3931-493F-AD72-58F59E899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60882" y="2317366"/>
                  <a:ext cx="7611845" cy="2160399"/>
                </a:xfrm>
                <a:prstGeom prst="rect">
                  <a:avLst/>
                </a:prstGeom>
                <a:blipFill>
                  <a:blip r:embed="rId19"/>
                  <a:stretch>
                    <a:fillRect l="-2342" b="-1695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6" name="Group 14">
              <a:extLst>
                <a:ext uri="{FF2B5EF4-FFF2-40B4-BE49-F238E27FC236}">
                  <a16:creationId xmlns:a16="http://schemas.microsoft.com/office/drawing/2014/main" id="{BB46734C-03DB-4796-BC3D-81F74E1882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5934" y="1600859"/>
              <a:ext cx="2411415" cy="1100138"/>
              <a:chOff x="1098" y="1204"/>
              <a:chExt cx="1519" cy="693"/>
            </a:xfrm>
          </p:grpSpPr>
          <p:sp>
            <p:nvSpPr>
              <p:cNvPr id="67" name="AutoShape 13">
                <a:extLst>
                  <a:ext uri="{FF2B5EF4-FFF2-40B4-BE49-F238E27FC236}">
                    <a16:creationId xmlns:a16="http://schemas.microsoft.com/office/drawing/2014/main" id="{5AD5C9BF-8D16-4583-9387-0ED46E16674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317" y="1246"/>
                <a:ext cx="1010" cy="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4267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Line 15">
                <a:extLst>
                  <a:ext uri="{FF2B5EF4-FFF2-40B4-BE49-F238E27FC236}">
                    <a16:creationId xmlns:a16="http://schemas.microsoft.com/office/drawing/2014/main" id="{9C7C9040-5761-4D2C-9CDD-5A02FE9A2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8" y="1531"/>
                <a:ext cx="217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4267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Line 16">
                <a:extLst>
                  <a:ext uri="{FF2B5EF4-FFF2-40B4-BE49-F238E27FC236}">
                    <a16:creationId xmlns:a16="http://schemas.microsoft.com/office/drawing/2014/main" id="{F1B26B69-D217-4713-BB29-0136E18C9F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9" y="1545"/>
                <a:ext cx="483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4267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Line 17">
                <a:extLst>
                  <a:ext uri="{FF2B5EF4-FFF2-40B4-BE49-F238E27FC236}">
                    <a16:creationId xmlns:a16="http://schemas.microsoft.com/office/drawing/2014/main" id="{2CF8C4C9-3617-4874-A6B4-F221CC0A47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2" y="1547"/>
                <a:ext cx="325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sz="4267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18">
                <a:extLst>
                  <a:ext uri="{FF2B5EF4-FFF2-40B4-BE49-F238E27FC236}">
                    <a16:creationId xmlns:a16="http://schemas.microsoft.com/office/drawing/2014/main" id="{B33CB11C-2C43-4A45-A3C4-E9C4E7308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7" y="1587"/>
                <a:ext cx="259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endParaRPr lang="en-US" altLang="en-US" sz="4267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Rectangle 19">
                <a:extLst>
                  <a:ext uri="{FF2B5EF4-FFF2-40B4-BE49-F238E27FC236}">
                    <a16:creationId xmlns:a16="http://schemas.microsoft.com/office/drawing/2014/main" id="{494B64B0-4295-47AD-8DDE-3AC7E4609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1204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altLang="en-US" sz="4267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ctangle 20">
                <a:extLst>
                  <a:ext uri="{FF2B5EF4-FFF2-40B4-BE49-F238E27FC236}">
                    <a16:creationId xmlns:a16="http://schemas.microsoft.com/office/drawing/2014/main" id="{AD304DE9-642A-4281-B73C-95A4FAA95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3" y="1584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74" name="Rectangle 21">
                <a:extLst>
                  <a:ext uri="{FF2B5EF4-FFF2-40B4-BE49-F238E27FC236}">
                    <a16:creationId xmlns:a16="http://schemas.microsoft.com/office/drawing/2014/main" id="{1C5954D7-117D-4787-AEAE-A929077C1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6" y="1587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75" name="Rectangle 22">
                <a:extLst>
                  <a:ext uri="{FF2B5EF4-FFF2-40B4-BE49-F238E27FC236}">
                    <a16:creationId xmlns:a16="http://schemas.microsoft.com/office/drawing/2014/main" id="{8767EF5B-646F-4ED1-9EA9-406DC06ED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1229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76" name="Rectangle 23">
                <a:extLst>
                  <a:ext uri="{FF2B5EF4-FFF2-40B4-BE49-F238E27FC236}">
                    <a16:creationId xmlns:a16="http://schemas.microsoft.com/office/drawing/2014/main" id="{DFC62AB9-3FAC-4ABB-B36F-DA64F59BF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0" y="1215"/>
                <a:ext cx="18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77" name="Rectangle 24">
                <a:extLst>
                  <a:ext uri="{FF2B5EF4-FFF2-40B4-BE49-F238E27FC236}">
                    <a16:creationId xmlns:a16="http://schemas.microsoft.com/office/drawing/2014/main" id="{832BF22D-C47E-4484-8668-B857565D6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4" y="1575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78" name="Rectangle 25">
                <a:extLst>
                  <a:ext uri="{FF2B5EF4-FFF2-40B4-BE49-F238E27FC236}">
                    <a16:creationId xmlns:a16="http://schemas.microsoft.com/office/drawing/2014/main" id="{CBF087BF-4C5D-44B5-8587-7101B7D64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" y="1216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79" name="Rectangle 26">
                <a:extLst>
                  <a:ext uri="{FF2B5EF4-FFF2-40B4-BE49-F238E27FC236}">
                    <a16:creationId xmlns:a16="http://schemas.microsoft.com/office/drawing/2014/main" id="{0112DED0-FECE-493C-B913-29E0F96F1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1" y="1382"/>
                <a:ext cx="14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80" name="Rectangle 27">
                <a:extLst>
                  <a:ext uri="{FF2B5EF4-FFF2-40B4-BE49-F238E27FC236}">
                    <a16:creationId xmlns:a16="http://schemas.microsoft.com/office/drawing/2014/main" id="{FC51CF76-0F1F-4CCF-A566-5F1F34FCE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9" y="1551"/>
                <a:ext cx="214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81" name="Rectangle 28">
                <a:extLst>
                  <a:ext uri="{FF2B5EF4-FFF2-40B4-BE49-F238E27FC236}">
                    <a16:creationId xmlns:a16="http://schemas.microsoft.com/office/drawing/2014/main" id="{17DB1E75-33C5-4F65-AE56-6AD4A0B1F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0" y="1204"/>
                <a:ext cx="13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82" name="Rectangle 29">
                <a:extLst>
                  <a:ext uri="{FF2B5EF4-FFF2-40B4-BE49-F238E27FC236}">
                    <a16:creationId xmlns:a16="http://schemas.microsoft.com/office/drawing/2014/main" id="{6690DA87-D274-4FF7-8D50-CB73899F0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" y="1370"/>
                <a:ext cx="14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/>
                <a:r>
                  <a:rPr lang="en-US" altLang="en-US" sz="4267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280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965" y="3340855"/>
            <a:ext cx="3616035" cy="3616035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711" y="1"/>
            <a:ext cx="4208780" cy="2562148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EB772C82-9C99-435F-9E53-66237235C9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7836442" y="-348552"/>
            <a:ext cx="4355559" cy="2651501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6889619" y="214701"/>
            <a:ext cx="4273755" cy="2780921"/>
          </a:xfrm>
          <a:prstGeom prst="cloudCallout">
            <a:avLst>
              <a:gd name="adj1" fmla="val -74903"/>
              <a:gd name="adj2" fmla="val 78742"/>
            </a:avLst>
          </a:prstGeom>
          <a:solidFill>
            <a:schemeClr val="accent2">
              <a:lumMod val="40000"/>
              <a:lumOff val="60000"/>
              <a:alpha val="43000"/>
            </a:schemeClr>
          </a:solidFill>
          <a:ln w="28575">
            <a:solidFill>
              <a:srgbClr val="FFC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dirty="0" err="1">
                <a:solidFill>
                  <a:prstClr val="white"/>
                </a:solidFill>
                <a:latin typeface="UTM Azuki" panose="02040603050506020204" pitchFamily="18" charset="0"/>
              </a:rPr>
              <a:t>Chơi</a:t>
            </a:r>
            <a:r>
              <a:rPr lang="en-US" sz="3733" dirty="0">
                <a:solidFill>
                  <a:prstClr val="white"/>
                </a:solidFill>
                <a:latin typeface="UTM Azuki" panose="020406030505060202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UTM Azuki" panose="02040603050506020204" pitchFamily="18" charset="0"/>
              </a:rPr>
              <a:t>vui</a:t>
            </a:r>
            <a:r>
              <a:rPr lang="en-US" sz="3733" dirty="0">
                <a:solidFill>
                  <a:prstClr val="white"/>
                </a:solidFill>
                <a:latin typeface="UTM Azuki" panose="020406030505060202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UTM Azuki" panose="02040603050506020204" pitchFamily="18" charset="0"/>
              </a:rPr>
              <a:t>quá</a:t>
            </a:r>
            <a:r>
              <a:rPr lang="en-US" sz="3733" dirty="0">
                <a:solidFill>
                  <a:prstClr val="white"/>
                </a:solidFill>
                <a:latin typeface="UTM Azuki" panose="02040603050506020204" pitchFamily="18" charset="0"/>
              </a:rPr>
              <a:t>, </a:t>
            </a:r>
            <a:r>
              <a:rPr lang="en-US" sz="3733" dirty="0" err="1">
                <a:solidFill>
                  <a:prstClr val="white"/>
                </a:solidFill>
                <a:latin typeface="UTM Azuki" panose="02040603050506020204" pitchFamily="18" charset="0"/>
              </a:rPr>
              <a:t>chúng</a:t>
            </a:r>
            <a:r>
              <a:rPr lang="en-US" sz="3733" dirty="0">
                <a:solidFill>
                  <a:prstClr val="white"/>
                </a:solidFill>
                <a:latin typeface="UTM Azuki" panose="02040603050506020204" pitchFamily="18" charset="0"/>
              </a:rPr>
              <a:t> ta </a:t>
            </a:r>
            <a:r>
              <a:rPr lang="en-US" sz="3733" dirty="0" err="1">
                <a:solidFill>
                  <a:prstClr val="white"/>
                </a:solidFill>
                <a:latin typeface="UTM Azuki" panose="02040603050506020204" pitchFamily="18" charset="0"/>
              </a:rPr>
              <a:t>đi</a:t>
            </a:r>
            <a:r>
              <a:rPr lang="en-US" sz="3733" dirty="0">
                <a:solidFill>
                  <a:prstClr val="white"/>
                </a:solidFill>
                <a:latin typeface="UTM Azuki" panose="020406030505060202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UTM Azuki" panose="02040603050506020204" pitchFamily="18" charset="0"/>
              </a:rPr>
              <a:t>tiếp</a:t>
            </a:r>
            <a:r>
              <a:rPr lang="en-US" sz="3733" dirty="0">
                <a:solidFill>
                  <a:prstClr val="white"/>
                </a:solidFill>
                <a:latin typeface="UTM Azuki" panose="020406030505060202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UTM Azuki" panose="02040603050506020204" pitchFamily="18" charset="0"/>
              </a:rPr>
              <a:t>thôi</a:t>
            </a:r>
            <a:r>
              <a:rPr lang="en-US" sz="3733" dirty="0">
                <a:solidFill>
                  <a:prstClr val="white"/>
                </a:solidFill>
                <a:latin typeface="UTM Azuki" panose="02040603050506020204" pitchFamily="18" charset="0"/>
              </a:rPr>
              <a:t>…</a:t>
            </a:r>
          </a:p>
        </p:txBody>
      </p:sp>
      <p:pic>
        <p:nvPicPr>
          <p:cNvPr id="4" name="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23" y="3329425"/>
            <a:ext cx="5652656" cy="3224292"/>
          </a:xfrm>
          <a:prstGeom prst="rect">
            <a:avLst/>
          </a:prstGeom>
        </p:spPr>
      </p:pic>
      <p:pic>
        <p:nvPicPr>
          <p:cNvPr id="6" name="mn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922" y="5902013"/>
            <a:ext cx="3420229" cy="110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n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79" y="5568210"/>
            <a:ext cx="2308323" cy="14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0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t="-565" r="8297" b="-1411"/>
          <a:stretch/>
        </p:blipFill>
        <p:spPr>
          <a:xfrm flipH="1">
            <a:off x="-2" y="-95250"/>
            <a:ext cx="12211051" cy="7105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4AA253-71D4-4802-A3C6-DC4A602CB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908" y="152400"/>
            <a:ext cx="6591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8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239</TotalTime>
  <Words>521</Words>
  <Application>Microsoft Office PowerPoint</Application>
  <PresentationFormat>Widescreen</PresentationFormat>
  <Paragraphs>139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Cambria Math</vt:lpstr>
      <vt:lpstr>LNTH-LuoLuoNotangYuanTi 1</vt:lpstr>
      <vt:lpstr>SVN-Gretoon</vt:lpstr>
      <vt:lpstr>SVN-Poky's</vt:lpstr>
      <vt:lpstr>Times New Roman</vt:lpstr>
      <vt:lpstr>UTM Azuki</vt:lpstr>
      <vt:lpstr>UTM Cookies</vt:lpstr>
      <vt:lpstr>UTM Duepuntozero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THAO2011</cp:lastModifiedBy>
  <cp:revision>107</cp:revision>
  <dcterms:created xsi:type="dcterms:W3CDTF">2023-07-14T06:10:50Z</dcterms:created>
  <dcterms:modified xsi:type="dcterms:W3CDTF">2025-03-29T12:35:52Z</dcterms:modified>
  <cp:category>9Slide.vn</cp:category>
</cp:coreProperties>
</file>