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6"/>
  </p:notesMasterIdLst>
  <p:sldIdLst>
    <p:sldId id="256" r:id="rId2"/>
    <p:sldId id="257" r:id="rId3"/>
    <p:sldId id="258" r:id="rId4"/>
    <p:sldId id="318" r:id="rId5"/>
    <p:sldId id="328" r:id="rId6"/>
    <p:sldId id="319" r:id="rId7"/>
    <p:sldId id="259" r:id="rId8"/>
    <p:sldId id="295" r:id="rId9"/>
    <p:sldId id="297" r:id="rId10"/>
    <p:sldId id="289" r:id="rId11"/>
    <p:sldId id="287" r:id="rId12"/>
    <p:sldId id="290" r:id="rId13"/>
    <p:sldId id="313" r:id="rId14"/>
    <p:sldId id="291" r:id="rId15"/>
    <p:sldId id="314" r:id="rId16"/>
    <p:sldId id="320" r:id="rId17"/>
    <p:sldId id="317" r:id="rId18"/>
    <p:sldId id="271" r:id="rId19"/>
    <p:sldId id="261" r:id="rId20"/>
    <p:sldId id="281" r:id="rId21"/>
    <p:sldId id="321" r:id="rId22"/>
    <p:sldId id="322" r:id="rId23"/>
    <p:sldId id="283" r:id="rId24"/>
    <p:sldId id="327" r:id="rId25"/>
    <p:sldId id="272" r:id="rId26"/>
    <p:sldId id="265" r:id="rId27"/>
    <p:sldId id="274" r:id="rId28"/>
    <p:sldId id="275" r:id="rId29"/>
    <p:sldId id="323" r:id="rId30"/>
    <p:sldId id="324" r:id="rId31"/>
    <p:sldId id="325" r:id="rId32"/>
    <p:sldId id="326" r:id="rId33"/>
    <p:sldId id="280" r:id="rId34"/>
    <p:sldId id="296" r:id="rId35"/>
  </p:sldIdLst>
  <p:sldSz cx="12192000" cy="6858000"/>
  <p:notesSz cx="6858000" cy="9144000"/>
  <p:embeddedFontLst>
    <p:embeddedFont>
      <p:font typeface="LNTH-LuoLuoNotangYuanTi 1" panose="020B0604020202020204" charset="-128"/>
      <p:regular r:id="rId37"/>
    </p:embeddedFont>
    <p:embeddedFont>
      <p:font typeface="Coiny" panose="020B0604020202020204"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04E23"/>
    <a:srgbClr val="315529"/>
    <a:srgbClr val="E6E6E6"/>
    <a:srgbClr val="FCE22A"/>
    <a:srgbClr val="FF9A05"/>
    <a:srgbClr val="FFB84C"/>
    <a:srgbClr val="FF0060"/>
    <a:srgbClr val="00DFA2"/>
    <a:srgbClr val="FFB3D0"/>
    <a:srgbClr val="FF5D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93" autoAdjust="0"/>
    <p:restoredTop sz="83962" autoAdjust="0"/>
  </p:normalViewPr>
  <p:slideViewPr>
    <p:cSldViewPr snapToGrid="0">
      <p:cViewPr varScale="1">
        <p:scale>
          <a:sx n="61" d="100"/>
          <a:sy n="61" d="100"/>
        </p:scale>
        <p:origin x="164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DC5445-FCF1-48DD-B228-6DE472021310}" type="datetimeFigureOut">
              <a:rPr lang="en-US" smtClean="0"/>
              <a:t>3/29/2025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744D2B-6B9F-48FC-8109-7F0E4D2FDE95}" type="slidenum">
              <a:rPr lang="en-US" smtClean="0"/>
              <a:t>‹#›</a:t>
            </a:fld>
            <a:endParaRPr lang="en-US"/>
          </a:p>
        </p:txBody>
      </p:sp>
    </p:spTree>
    <p:extLst>
      <p:ext uri="{BB962C8B-B14F-4D97-AF65-F5344CB8AC3E}">
        <p14:creationId xmlns:p14="http://schemas.microsoft.com/office/powerpoint/2010/main" val="1474779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744D2B-6B9F-48FC-8109-7F0E4D2FDE95}" type="slidenum">
              <a:rPr lang="en-US" smtClean="0"/>
              <a:t>1</a:t>
            </a:fld>
            <a:endParaRPr lang="en-US"/>
          </a:p>
        </p:txBody>
      </p:sp>
    </p:spTree>
    <p:extLst>
      <p:ext uri="{BB962C8B-B14F-4D97-AF65-F5344CB8AC3E}">
        <p14:creationId xmlns:p14="http://schemas.microsoft.com/office/powerpoint/2010/main" val="2078961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44D2B-6B9F-48FC-8109-7F0E4D2FDE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886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44D2B-6B9F-48FC-8109-7F0E4D2FDE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283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744D2B-6B9F-48FC-8109-7F0E4D2FDE95}" type="slidenum">
              <a:rPr lang="en-US" smtClean="0"/>
              <a:t>17</a:t>
            </a:fld>
            <a:endParaRPr lang="en-US"/>
          </a:p>
        </p:txBody>
      </p:sp>
    </p:spTree>
    <p:extLst>
      <p:ext uri="{BB962C8B-B14F-4D97-AF65-F5344CB8AC3E}">
        <p14:creationId xmlns:p14="http://schemas.microsoft.com/office/powerpoint/2010/main" val="3950730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744D2B-6B9F-48FC-8109-7F0E4D2FDE95}" type="slidenum">
              <a:rPr lang="en-US" smtClean="0"/>
              <a:t>27</a:t>
            </a:fld>
            <a:endParaRPr lang="en-US"/>
          </a:p>
        </p:txBody>
      </p:sp>
    </p:spTree>
    <p:extLst>
      <p:ext uri="{BB962C8B-B14F-4D97-AF65-F5344CB8AC3E}">
        <p14:creationId xmlns:p14="http://schemas.microsoft.com/office/powerpoint/2010/main" val="2898083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744D2B-6B9F-48FC-8109-7F0E4D2FDE95}" type="slidenum">
              <a:rPr lang="en-US" smtClean="0"/>
              <a:t>28</a:t>
            </a:fld>
            <a:endParaRPr lang="en-US"/>
          </a:p>
        </p:txBody>
      </p:sp>
    </p:spTree>
    <p:extLst>
      <p:ext uri="{BB962C8B-B14F-4D97-AF65-F5344CB8AC3E}">
        <p14:creationId xmlns:p14="http://schemas.microsoft.com/office/powerpoint/2010/main" val="2770286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44D2B-6B9F-48FC-8109-7F0E4D2FDE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901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744D2B-6B9F-48FC-8109-7F0E4D2FDE95}" type="slidenum">
              <a:rPr lang="en-US" smtClean="0"/>
              <a:t>30</a:t>
            </a:fld>
            <a:endParaRPr lang="en-US"/>
          </a:p>
        </p:txBody>
      </p:sp>
    </p:spTree>
    <p:extLst>
      <p:ext uri="{BB962C8B-B14F-4D97-AF65-F5344CB8AC3E}">
        <p14:creationId xmlns:p14="http://schemas.microsoft.com/office/powerpoint/2010/main" val="2526853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744D2B-6B9F-48FC-8109-7F0E4D2FDE95}" type="slidenum">
              <a:rPr lang="en-US" smtClean="0"/>
              <a:t>31</a:t>
            </a:fld>
            <a:endParaRPr lang="en-US"/>
          </a:p>
        </p:txBody>
      </p:sp>
    </p:spTree>
    <p:extLst>
      <p:ext uri="{BB962C8B-B14F-4D97-AF65-F5344CB8AC3E}">
        <p14:creationId xmlns:p14="http://schemas.microsoft.com/office/powerpoint/2010/main" val="1805331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744D2B-6B9F-48FC-8109-7F0E4D2FDE95}" type="slidenum">
              <a:rPr lang="en-US" smtClean="0"/>
              <a:t>32</a:t>
            </a:fld>
            <a:endParaRPr lang="en-US"/>
          </a:p>
        </p:txBody>
      </p:sp>
    </p:spTree>
    <p:extLst>
      <p:ext uri="{BB962C8B-B14F-4D97-AF65-F5344CB8AC3E}">
        <p14:creationId xmlns:p14="http://schemas.microsoft.com/office/powerpoint/2010/main" val="637640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744D2B-6B9F-48FC-8109-7F0E4D2FDE95}" type="slidenum">
              <a:rPr lang="en-US" smtClean="0"/>
              <a:t>2</a:t>
            </a:fld>
            <a:endParaRPr lang="en-US"/>
          </a:p>
        </p:txBody>
      </p:sp>
    </p:spTree>
    <p:extLst>
      <p:ext uri="{BB962C8B-B14F-4D97-AF65-F5344CB8AC3E}">
        <p14:creationId xmlns:p14="http://schemas.microsoft.com/office/powerpoint/2010/main" val="3069252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744D2B-6B9F-48FC-8109-7F0E4D2FDE95}" type="slidenum">
              <a:rPr lang="en-US" smtClean="0"/>
              <a:t>3</a:t>
            </a:fld>
            <a:endParaRPr lang="en-US"/>
          </a:p>
        </p:txBody>
      </p:sp>
    </p:spTree>
    <p:extLst>
      <p:ext uri="{BB962C8B-B14F-4D97-AF65-F5344CB8AC3E}">
        <p14:creationId xmlns:p14="http://schemas.microsoft.com/office/powerpoint/2010/main" val="2765032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44D2B-6B9F-48FC-8109-7F0E4D2FDE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553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744D2B-6B9F-48FC-8109-7F0E4D2FDE95}" type="slidenum">
              <a:rPr lang="en-US" smtClean="0"/>
              <a:t>10</a:t>
            </a:fld>
            <a:endParaRPr lang="en-US"/>
          </a:p>
        </p:txBody>
      </p:sp>
    </p:spTree>
    <p:extLst>
      <p:ext uri="{BB962C8B-B14F-4D97-AF65-F5344CB8AC3E}">
        <p14:creationId xmlns:p14="http://schemas.microsoft.com/office/powerpoint/2010/main" val="1533999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744D2B-6B9F-48FC-8109-7F0E4D2FDE95}" type="slidenum">
              <a:rPr lang="en-US" smtClean="0"/>
              <a:t>11</a:t>
            </a:fld>
            <a:endParaRPr lang="en-US"/>
          </a:p>
        </p:txBody>
      </p:sp>
    </p:spTree>
    <p:extLst>
      <p:ext uri="{BB962C8B-B14F-4D97-AF65-F5344CB8AC3E}">
        <p14:creationId xmlns:p14="http://schemas.microsoft.com/office/powerpoint/2010/main" val="2330461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00744D2B-6B9F-48FC-8109-7F0E4D2FDE95}" type="slidenum">
              <a:rPr lang="en-US" smtClean="0"/>
              <a:t>12</a:t>
            </a:fld>
            <a:endParaRPr lang="en-US"/>
          </a:p>
        </p:txBody>
      </p:sp>
    </p:spTree>
    <p:extLst>
      <p:ext uri="{BB962C8B-B14F-4D97-AF65-F5344CB8AC3E}">
        <p14:creationId xmlns:p14="http://schemas.microsoft.com/office/powerpoint/2010/main" val="3535150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744D2B-6B9F-48FC-8109-7F0E4D2FDE95}" type="slidenum">
              <a:rPr lang="en-US" smtClean="0"/>
              <a:t>13</a:t>
            </a:fld>
            <a:endParaRPr lang="en-US"/>
          </a:p>
        </p:txBody>
      </p:sp>
    </p:spTree>
    <p:extLst>
      <p:ext uri="{BB962C8B-B14F-4D97-AF65-F5344CB8AC3E}">
        <p14:creationId xmlns:p14="http://schemas.microsoft.com/office/powerpoint/2010/main" val="2660506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00744D2B-6B9F-48FC-8109-7F0E4D2FDE95}" type="slidenum">
              <a:rPr lang="en-US" smtClean="0"/>
              <a:t>14</a:t>
            </a:fld>
            <a:endParaRPr lang="en-US"/>
          </a:p>
        </p:txBody>
      </p:sp>
    </p:spTree>
    <p:extLst>
      <p:ext uri="{BB962C8B-B14F-4D97-AF65-F5344CB8AC3E}">
        <p14:creationId xmlns:p14="http://schemas.microsoft.com/office/powerpoint/2010/main" val="3208404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44A74-CC66-45C8-8C95-029C2B0AB4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0EC826-4812-4B16-95D4-77449EF7B7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22438F-5FFA-4132-BA70-0140090FDEE5}"/>
              </a:ext>
            </a:extLst>
          </p:cNvPr>
          <p:cNvSpPr>
            <a:spLocks noGrp="1"/>
          </p:cNvSpPr>
          <p:nvPr>
            <p:ph type="dt" sz="half" idx="10"/>
          </p:nvPr>
        </p:nvSpPr>
        <p:spPr/>
        <p:txBody>
          <a:bodyPr/>
          <a:lstStyle/>
          <a:p>
            <a:fld id="{C04AD8A0-B648-43B8-91C5-2186E57EBB46}" type="datetimeFigureOut">
              <a:rPr lang="en-US" smtClean="0"/>
              <a:t>3/29/2025</a:t>
            </a:fld>
            <a:endParaRPr lang="en-US"/>
          </a:p>
        </p:txBody>
      </p:sp>
      <p:sp>
        <p:nvSpPr>
          <p:cNvPr id="5" name="Footer Placeholder 4">
            <a:extLst>
              <a:ext uri="{FF2B5EF4-FFF2-40B4-BE49-F238E27FC236}">
                <a16:creationId xmlns:a16="http://schemas.microsoft.com/office/drawing/2014/main" id="{76D3ADE2-9B9E-41A5-BACD-294D876ED5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4FF0FA-8644-4766-9200-A5A17BC23223}"/>
              </a:ext>
            </a:extLst>
          </p:cNvPr>
          <p:cNvSpPr>
            <a:spLocks noGrp="1"/>
          </p:cNvSpPr>
          <p:nvPr>
            <p:ph type="sldNum" sz="quarter" idx="12"/>
          </p:nvPr>
        </p:nvSpPr>
        <p:spPr/>
        <p:txBody>
          <a:bodyPr/>
          <a:lstStyle/>
          <a:p>
            <a:fld id="{73C7442F-49A3-4370-A495-B4F399A5AC40}" type="slidenum">
              <a:rPr lang="en-US" smtClean="0"/>
              <a:t>‹#›</a:t>
            </a:fld>
            <a:endParaRPr lang="en-US"/>
          </a:p>
        </p:txBody>
      </p:sp>
    </p:spTree>
    <p:extLst>
      <p:ext uri="{BB962C8B-B14F-4D97-AF65-F5344CB8AC3E}">
        <p14:creationId xmlns:p14="http://schemas.microsoft.com/office/powerpoint/2010/main" val="747967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67FD1-B1D4-49AA-ACCD-E91BC17A76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B0DBCD-20E2-4385-B0C9-F2201742EB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A937A4-C274-4BF3-AFFC-4157CAF67B47}"/>
              </a:ext>
            </a:extLst>
          </p:cNvPr>
          <p:cNvSpPr>
            <a:spLocks noGrp="1"/>
          </p:cNvSpPr>
          <p:nvPr>
            <p:ph type="dt" sz="half" idx="10"/>
          </p:nvPr>
        </p:nvSpPr>
        <p:spPr/>
        <p:txBody>
          <a:bodyPr/>
          <a:lstStyle/>
          <a:p>
            <a:fld id="{C04AD8A0-B648-43B8-91C5-2186E57EBB46}" type="datetimeFigureOut">
              <a:rPr lang="en-US" smtClean="0"/>
              <a:t>3/29/2025</a:t>
            </a:fld>
            <a:endParaRPr lang="en-US"/>
          </a:p>
        </p:txBody>
      </p:sp>
      <p:sp>
        <p:nvSpPr>
          <p:cNvPr id="5" name="Footer Placeholder 4">
            <a:extLst>
              <a:ext uri="{FF2B5EF4-FFF2-40B4-BE49-F238E27FC236}">
                <a16:creationId xmlns:a16="http://schemas.microsoft.com/office/drawing/2014/main" id="{12D021BF-C383-42A6-81AF-4659A3A088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1F281A-8319-4641-9208-F4ADFAD9B8FC}"/>
              </a:ext>
            </a:extLst>
          </p:cNvPr>
          <p:cNvSpPr>
            <a:spLocks noGrp="1"/>
          </p:cNvSpPr>
          <p:nvPr>
            <p:ph type="sldNum" sz="quarter" idx="12"/>
          </p:nvPr>
        </p:nvSpPr>
        <p:spPr/>
        <p:txBody>
          <a:bodyPr/>
          <a:lstStyle/>
          <a:p>
            <a:fld id="{73C7442F-49A3-4370-A495-B4F399A5AC40}" type="slidenum">
              <a:rPr lang="en-US" smtClean="0"/>
              <a:t>‹#›</a:t>
            </a:fld>
            <a:endParaRPr lang="en-US"/>
          </a:p>
        </p:txBody>
      </p:sp>
    </p:spTree>
    <p:extLst>
      <p:ext uri="{BB962C8B-B14F-4D97-AF65-F5344CB8AC3E}">
        <p14:creationId xmlns:p14="http://schemas.microsoft.com/office/powerpoint/2010/main" val="1663943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89C7D5-F64C-4137-9011-DF7B58CC54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4B1A0C-B67C-44EA-913F-2E62E8B4A5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ED0DCA-84DA-4CF7-82D4-9258F0008DDD}"/>
              </a:ext>
            </a:extLst>
          </p:cNvPr>
          <p:cNvSpPr>
            <a:spLocks noGrp="1"/>
          </p:cNvSpPr>
          <p:nvPr>
            <p:ph type="dt" sz="half" idx="10"/>
          </p:nvPr>
        </p:nvSpPr>
        <p:spPr/>
        <p:txBody>
          <a:bodyPr/>
          <a:lstStyle/>
          <a:p>
            <a:fld id="{C04AD8A0-B648-43B8-91C5-2186E57EBB46}" type="datetimeFigureOut">
              <a:rPr lang="en-US" smtClean="0"/>
              <a:t>3/29/2025</a:t>
            </a:fld>
            <a:endParaRPr lang="en-US"/>
          </a:p>
        </p:txBody>
      </p:sp>
      <p:sp>
        <p:nvSpPr>
          <p:cNvPr id="5" name="Footer Placeholder 4">
            <a:extLst>
              <a:ext uri="{FF2B5EF4-FFF2-40B4-BE49-F238E27FC236}">
                <a16:creationId xmlns:a16="http://schemas.microsoft.com/office/drawing/2014/main" id="{45FA20B6-AAC3-4F3D-98F0-51B99C3CEB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505AE-ECF2-431A-ABDF-667526CE1F24}"/>
              </a:ext>
            </a:extLst>
          </p:cNvPr>
          <p:cNvSpPr>
            <a:spLocks noGrp="1"/>
          </p:cNvSpPr>
          <p:nvPr>
            <p:ph type="sldNum" sz="quarter" idx="12"/>
          </p:nvPr>
        </p:nvSpPr>
        <p:spPr/>
        <p:txBody>
          <a:bodyPr/>
          <a:lstStyle/>
          <a:p>
            <a:fld id="{73C7442F-49A3-4370-A495-B4F399A5AC40}" type="slidenum">
              <a:rPr lang="en-US" smtClean="0"/>
              <a:t>‹#›</a:t>
            </a:fld>
            <a:endParaRPr lang="en-US"/>
          </a:p>
        </p:txBody>
      </p:sp>
    </p:spTree>
    <p:extLst>
      <p:ext uri="{BB962C8B-B14F-4D97-AF65-F5344CB8AC3E}">
        <p14:creationId xmlns:p14="http://schemas.microsoft.com/office/powerpoint/2010/main" val="1602822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13295-FECD-46A0-ADB3-BABA89A964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8A001C-0DE8-4FF8-BB87-225BA10F0C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668C82-89B4-4D8A-A024-DD35B9937722}"/>
              </a:ext>
            </a:extLst>
          </p:cNvPr>
          <p:cNvSpPr>
            <a:spLocks noGrp="1"/>
          </p:cNvSpPr>
          <p:nvPr>
            <p:ph type="dt" sz="half" idx="10"/>
          </p:nvPr>
        </p:nvSpPr>
        <p:spPr/>
        <p:txBody>
          <a:bodyPr/>
          <a:lstStyle/>
          <a:p>
            <a:fld id="{C04AD8A0-B648-43B8-91C5-2186E57EBB46}" type="datetimeFigureOut">
              <a:rPr lang="en-US" smtClean="0"/>
              <a:t>3/29/2025</a:t>
            </a:fld>
            <a:endParaRPr lang="en-US"/>
          </a:p>
        </p:txBody>
      </p:sp>
      <p:sp>
        <p:nvSpPr>
          <p:cNvPr id="5" name="Footer Placeholder 4">
            <a:extLst>
              <a:ext uri="{FF2B5EF4-FFF2-40B4-BE49-F238E27FC236}">
                <a16:creationId xmlns:a16="http://schemas.microsoft.com/office/drawing/2014/main" id="{98BB2FE6-7089-4B2A-BC2F-49328B7E24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43A957-0596-40FF-BB73-2157F1ADEC6C}"/>
              </a:ext>
            </a:extLst>
          </p:cNvPr>
          <p:cNvSpPr>
            <a:spLocks noGrp="1"/>
          </p:cNvSpPr>
          <p:nvPr>
            <p:ph type="sldNum" sz="quarter" idx="12"/>
          </p:nvPr>
        </p:nvSpPr>
        <p:spPr/>
        <p:txBody>
          <a:bodyPr/>
          <a:lstStyle/>
          <a:p>
            <a:fld id="{73C7442F-49A3-4370-A495-B4F399A5AC40}" type="slidenum">
              <a:rPr lang="en-US" smtClean="0"/>
              <a:t>‹#›</a:t>
            </a:fld>
            <a:endParaRPr lang="en-US"/>
          </a:p>
        </p:txBody>
      </p:sp>
    </p:spTree>
    <p:extLst>
      <p:ext uri="{BB962C8B-B14F-4D97-AF65-F5344CB8AC3E}">
        <p14:creationId xmlns:p14="http://schemas.microsoft.com/office/powerpoint/2010/main" val="626898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713BC-491C-4F61-BDEA-9815D7E369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33AA25-A1B2-4224-8A87-D047D65B0B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E7DA0A-8AB5-45AD-AEDC-A788015DCAB2}"/>
              </a:ext>
            </a:extLst>
          </p:cNvPr>
          <p:cNvSpPr>
            <a:spLocks noGrp="1"/>
          </p:cNvSpPr>
          <p:nvPr>
            <p:ph type="dt" sz="half" idx="10"/>
          </p:nvPr>
        </p:nvSpPr>
        <p:spPr/>
        <p:txBody>
          <a:bodyPr/>
          <a:lstStyle/>
          <a:p>
            <a:fld id="{C04AD8A0-B648-43B8-91C5-2186E57EBB46}" type="datetimeFigureOut">
              <a:rPr lang="en-US" smtClean="0"/>
              <a:t>3/29/2025</a:t>
            </a:fld>
            <a:endParaRPr lang="en-US"/>
          </a:p>
        </p:txBody>
      </p:sp>
      <p:sp>
        <p:nvSpPr>
          <p:cNvPr id="5" name="Footer Placeholder 4">
            <a:extLst>
              <a:ext uri="{FF2B5EF4-FFF2-40B4-BE49-F238E27FC236}">
                <a16:creationId xmlns:a16="http://schemas.microsoft.com/office/drawing/2014/main" id="{2F99C112-614D-47BD-90B7-C9121E0C90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8D56E7-BAC7-4E37-A4D5-A9AF1C8F0AE6}"/>
              </a:ext>
            </a:extLst>
          </p:cNvPr>
          <p:cNvSpPr>
            <a:spLocks noGrp="1"/>
          </p:cNvSpPr>
          <p:nvPr>
            <p:ph type="sldNum" sz="quarter" idx="12"/>
          </p:nvPr>
        </p:nvSpPr>
        <p:spPr/>
        <p:txBody>
          <a:bodyPr/>
          <a:lstStyle/>
          <a:p>
            <a:fld id="{73C7442F-49A3-4370-A495-B4F399A5AC40}" type="slidenum">
              <a:rPr lang="en-US" smtClean="0"/>
              <a:t>‹#›</a:t>
            </a:fld>
            <a:endParaRPr lang="en-US"/>
          </a:p>
        </p:txBody>
      </p:sp>
    </p:spTree>
    <p:extLst>
      <p:ext uri="{BB962C8B-B14F-4D97-AF65-F5344CB8AC3E}">
        <p14:creationId xmlns:p14="http://schemas.microsoft.com/office/powerpoint/2010/main" val="1056451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7B443-8395-4FA5-B744-8FD4F8217E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9D07AB-1C97-474A-87FD-E8804C7F3A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9A8355-1508-4ECE-8F66-D7AE0BF8CA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610B31-8D6F-4CC4-B906-3B0EA75277BD}"/>
              </a:ext>
            </a:extLst>
          </p:cNvPr>
          <p:cNvSpPr>
            <a:spLocks noGrp="1"/>
          </p:cNvSpPr>
          <p:nvPr>
            <p:ph type="dt" sz="half" idx="10"/>
          </p:nvPr>
        </p:nvSpPr>
        <p:spPr/>
        <p:txBody>
          <a:bodyPr/>
          <a:lstStyle/>
          <a:p>
            <a:fld id="{C04AD8A0-B648-43B8-91C5-2186E57EBB46}" type="datetimeFigureOut">
              <a:rPr lang="en-US" smtClean="0"/>
              <a:t>3/29/2025</a:t>
            </a:fld>
            <a:endParaRPr lang="en-US"/>
          </a:p>
        </p:txBody>
      </p:sp>
      <p:sp>
        <p:nvSpPr>
          <p:cNvPr id="6" name="Footer Placeholder 5">
            <a:extLst>
              <a:ext uri="{FF2B5EF4-FFF2-40B4-BE49-F238E27FC236}">
                <a16:creationId xmlns:a16="http://schemas.microsoft.com/office/drawing/2014/main" id="{957F8821-8893-4E25-8983-36E63F3B68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4AA366-11DA-4451-93A5-887D6A301EFA}"/>
              </a:ext>
            </a:extLst>
          </p:cNvPr>
          <p:cNvSpPr>
            <a:spLocks noGrp="1"/>
          </p:cNvSpPr>
          <p:nvPr>
            <p:ph type="sldNum" sz="quarter" idx="12"/>
          </p:nvPr>
        </p:nvSpPr>
        <p:spPr/>
        <p:txBody>
          <a:bodyPr/>
          <a:lstStyle/>
          <a:p>
            <a:fld id="{73C7442F-49A3-4370-A495-B4F399A5AC40}" type="slidenum">
              <a:rPr lang="en-US" smtClean="0"/>
              <a:t>‹#›</a:t>
            </a:fld>
            <a:endParaRPr lang="en-US"/>
          </a:p>
        </p:txBody>
      </p:sp>
    </p:spTree>
    <p:extLst>
      <p:ext uri="{BB962C8B-B14F-4D97-AF65-F5344CB8AC3E}">
        <p14:creationId xmlns:p14="http://schemas.microsoft.com/office/powerpoint/2010/main" val="3698788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895AF-6F92-436C-89D7-5B8711BD7F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8B6B5F-4BBF-4120-A2A8-9B974F688D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B87F1B-4276-4995-AD64-35A6842BFE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6749D9-F6BB-4776-9060-F79C0EBFB0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538FC5-74FB-4C02-B6EB-29D8491D46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5C1BE5-EC39-4380-8B2E-A832CD7AE826}"/>
              </a:ext>
            </a:extLst>
          </p:cNvPr>
          <p:cNvSpPr>
            <a:spLocks noGrp="1"/>
          </p:cNvSpPr>
          <p:nvPr>
            <p:ph type="dt" sz="half" idx="10"/>
          </p:nvPr>
        </p:nvSpPr>
        <p:spPr/>
        <p:txBody>
          <a:bodyPr/>
          <a:lstStyle/>
          <a:p>
            <a:fld id="{C04AD8A0-B648-43B8-91C5-2186E57EBB46}" type="datetimeFigureOut">
              <a:rPr lang="en-US" smtClean="0"/>
              <a:t>3/29/2025</a:t>
            </a:fld>
            <a:endParaRPr lang="en-US"/>
          </a:p>
        </p:txBody>
      </p:sp>
      <p:sp>
        <p:nvSpPr>
          <p:cNvPr id="8" name="Footer Placeholder 7">
            <a:extLst>
              <a:ext uri="{FF2B5EF4-FFF2-40B4-BE49-F238E27FC236}">
                <a16:creationId xmlns:a16="http://schemas.microsoft.com/office/drawing/2014/main" id="{2596ED82-2185-40B5-93D4-1A277D42C9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D1F86E-A2CB-4F71-966F-54E05458CDF9}"/>
              </a:ext>
            </a:extLst>
          </p:cNvPr>
          <p:cNvSpPr>
            <a:spLocks noGrp="1"/>
          </p:cNvSpPr>
          <p:nvPr>
            <p:ph type="sldNum" sz="quarter" idx="12"/>
          </p:nvPr>
        </p:nvSpPr>
        <p:spPr/>
        <p:txBody>
          <a:bodyPr/>
          <a:lstStyle/>
          <a:p>
            <a:fld id="{73C7442F-49A3-4370-A495-B4F399A5AC40}" type="slidenum">
              <a:rPr lang="en-US" smtClean="0"/>
              <a:t>‹#›</a:t>
            </a:fld>
            <a:endParaRPr lang="en-US"/>
          </a:p>
        </p:txBody>
      </p:sp>
    </p:spTree>
    <p:extLst>
      <p:ext uri="{BB962C8B-B14F-4D97-AF65-F5344CB8AC3E}">
        <p14:creationId xmlns:p14="http://schemas.microsoft.com/office/powerpoint/2010/main" val="80280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C14C4-D711-400C-BEDE-32EA5C642B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19E128-803C-4A94-90C9-484A94CA1A45}"/>
              </a:ext>
            </a:extLst>
          </p:cNvPr>
          <p:cNvSpPr>
            <a:spLocks noGrp="1"/>
          </p:cNvSpPr>
          <p:nvPr>
            <p:ph type="dt" sz="half" idx="10"/>
          </p:nvPr>
        </p:nvSpPr>
        <p:spPr/>
        <p:txBody>
          <a:bodyPr/>
          <a:lstStyle/>
          <a:p>
            <a:fld id="{C04AD8A0-B648-43B8-91C5-2186E57EBB46}" type="datetimeFigureOut">
              <a:rPr lang="en-US" smtClean="0"/>
              <a:t>3/29/2025</a:t>
            </a:fld>
            <a:endParaRPr lang="en-US"/>
          </a:p>
        </p:txBody>
      </p:sp>
      <p:sp>
        <p:nvSpPr>
          <p:cNvPr id="4" name="Footer Placeholder 3">
            <a:extLst>
              <a:ext uri="{FF2B5EF4-FFF2-40B4-BE49-F238E27FC236}">
                <a16:creationId xmlns:a16="http://schemas.microsoft.com/office/drawing/2014/main" id="{29FADD8D-9545-4B3B-8EAB-08DD824505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4172F5-B6E5-4A94-A87A-999966E7D06F}"/>
              </a:ext>
            </a:extLst>
          </p:cNvPr>
          <p:cNvSpPr>
            <a:spLocks noGrp="1"/>
          </p:cNvSpPr>
          <p:nvPr>
            <p:ph type="sldNum" sz="quarter" idx="12"/>
          </p:nvPr>
        </p:nvSpPr>
        <p:spPr/>
        <p:txBody>
          <a:bodyPr/>
          <a:lstStyle/>
          <a:p>
            <a:fld id="{73C7442F-49A3-4370-A495-B4F399A5AC40}" type="slidenum">
              <a:rPr lang="en-US" smtClean="0"/>
              <a:t>‹#›</a:t>
            </a:fld>
            <a:endParaRPr lang="en-US"/>
          </a:p>
        </p:txBody>
      </p:sp>
    </p:spTree>
    <p:extLst>
      <p:ext uri="{BB962C8B-B14F-4D97-AF65-F5344CB8AC3E}">
        <p14:creationId xmlns:p14="http://schemas.microsoft.com/office/powerpoint/2010/main" val="1142002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C7B1F3-D76B-4B27-945F-11D03F0C334C}"/>
              </a:ext>
            </a:extLst>
          </p:cNvPr>
          <p:cNvSpPr>
            <a:spLocks noGrp="1"/>
          </p:cNvSpPr>
          <p:nvPr>
            <p:ph type="dt" sz="half" idx="10"/>
          </p:nvPr>
        </p:nvSpPr>
        <p:spPr/>
        <p:txBody>
          <a:bodyPr/>
          <a:lstStyle/>
          <a:p>
            <a:fld id="{C04AD8A0-B648-43B8-91C5-2186E57EBB46}" type="datetimeFigureOut">
              <a:rPr lang="en-US" smtClean="0"/>
              <a:t>3/29/2025</a:t>
            </a:fld>
            <a:endParaRPr lang="en-US"/>
          </a:p>
        </p:txBody>
      </p:sp>
      <p:sp>
        <p:nvSpPr>
          <p:cNvPr id="3" name="Footer Placeholder 2">
            <a:extLst>
              <a:ext uri="{FF2B5EF4-FFF2-40B4-BE49-F238E27FC236}">
                <a16:creationId xmlns:a16="http://schemas.microsoft.com/office/drawing/2014/main" id="{4D1419EF-F3B3-4F5D-A30E-E68A289E12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35C0DB-0730-4094-A6CE-5357576CAD4C}"/>
              </a:ext>
            </a:extLst>
          </p:cNvPr>
          <p:cNvSpPr>
            <a:spLocks noGrp="1"/>
          </p:cNvSpPr>
          <p:nvPr>
            <p:ph type="sldNum" sz="quarter" idx="12"/>
          </p:nvPr>
        </p:nvSpPr>
        <p:spPr/>
        <p:txBody>
          <a:bodyPr/>
          <a:lstStyle/>
          <a:p>
            <a:fld id="{73C7442F-49A3-4370-A495-B4F399A5AC40}" type="slidenum">
              <a:rPr lang="en-US" smtClean="0"/>
              <a:t>‹#›</a:t>
            </a:fld>
            <a:endParaRPr lang="en-US"/>
          </a:p>
        </p:txBody>
      </p:sp>
    </p:spTree>
    <p:extLst>
      <p:ext uri="{BB962C8B-B14F-4D97-AF65-F5344CB8AC3E}">
        <p14:creationId xmlns:p14="http://schemas.microsoft.com/office/powerpoint/2010/main" val="1130925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937BE-B65D-489B-B96C-4ACA3FAC49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5DCD19-8A14-46D2-8572-DB9B5FC082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862719-F403-4658-9BF6-FDF499F729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0E8E03-743B-4F2F-BC78-B111D09DE767}"/>
              </a:ext>
            </a:extLst>
          </p:cNvPr>
          <p:cNvSpPr>
            <a:spLocks noGrp="1"/>
          </p:cNvSpPr>
          <p:nvPr>
            <p:ph type="dt" sz="half" idx="10"/>
          </p:nvPr>
        </p:nvSpPr>
        <p:spPr/>
        <p:txBody>
          <a:bodyPr/>
          <a:lstStyle/>
          <a:p>
            <a:fld id="{C04AD8A0-B648-43B8-91C5-2186E57EBB46}" type="datetimeFigureOut">
              <a:rPr lang="en-US" smtClean="0"/>
              <a:t>3/29/2025</a:t>
            </a:fld>
            <a:endParaRPr lang="en-US"/>
          </a:p>
        </p:txBody>
      </p:sp>
      <p:sp>
        <p:nvSpPr>
          <p:cNvPr id="6" name="Footer Placeholder 5">
            <a:extLst>
              <a:ext uri="{FF2B5EF4-FFF2-40B4-BE49-F238E27FC236}">
                <a16:creationId xmlns:a16="http://schemas.microsoft.com/office/drawing/2014/main" id="{CAA2990A-1C81-40E4-A45A-95190F75D0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A751F-CD6D-4471-9293-45CA7C551B76}"/>
              </a:ext>
            </a:extLst>
          </p:cNvPr>
          <p:cNvSpPr>
            <a:spLocks noGrp="1"/>
          </p:cNvSpPr>
          <p:nvPr>
            <p:ph type="sldNum" sz="quarter" idx="12"/>
          </p:nvPr>
        </p:nvSpPr>
        <p:spPr/>
        <p:txBody>
          <a:bodyPr/>
          <a:lstStyle/>
          <a:p>
            <a:fld id="{73C7442F-49A3-4370-A495-B4F399A5AC40}" type="slidenum">
              <a:rPr lang="en-US" smtClean="0"/>
              <a:t>‹#›</a:t>
            </a:fld>
            <a:endParaRPr lang="en-US"/>
          </a:p>
        </p:txBody>
      </p:sp>
    </p:spTree>
    <p:extLst>
      <p:ext uri="{BB962C8B-B14F-4D97-AF65-F5344CB8AC3E}">
        <p14:creationId xmlns:p14="http://schemas.microsoft.com/office/powerpoint/2010/main" val="2179025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0ADBC-0987-411B-A1D6-13850271A4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9FF4C3-00DF-42AB-B1D8-CB03EE1351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835F59-A7CD-41E7-BA28-E7D9238E5E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833941-3691-4BA1-9C62-43B94C228219}"/>
              </a:ext>
            </a:extLst>
          </p:cNvPr>
          <p:cNvSpPr>
            <a:spLocks noGrp="1"/>
          </p:cNvSpPr>
          <p:nvPr>
            <p:ph type="dt" sz="half" idx="10"/>
          </p:nvPr>
        </p:nvSpPr>
        <p:spPr/>
        <p:txBody>
          <a:bodyPr/>
          <a:lstStyle/>
          <a:p>
            <a:fld id="{C04AD8A0-B648-43B8-91C5-2186E57EBB46}" type="datetimeFigureOut">
              <a:rPr lang="en-US" smtClean="0"/>
              <a:t>3/29/2025</a:t>
            </a:fld>
            <a:endParaRPr lang="en-US"/>
          </a:p>
        </p:txBody>
      </p:sp>
      <p:sp>
        <p:nvSpPr>
          <p:cNvPr id="6" name="Footer Placeholder 5">
            <a:extLst>
              <a:ext uri="{FF2B5EF4-FFF2-40B4-BE49-F238E27FC236}">
                <a16:creationId xmlns:a16="http://schemas.microsoft.com/office/drawing/2014/main" id="{1F02D311-4400-4736-AF20-EE2A1E7088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1DEFFB-E939-43C7-AD0E-DCBFCBF941E3}"/>
              </a:ext>
            </a:extLst>
          </p:cNvPr>
          <p:cNvSpPr>
            <a:spLocks noGrp="1"/>
          </p:cNvSpPr>
          <p:nvPr>
            <p:ph type="sldNum" sz="quarter" idx="12"/>
          </p:nvPr>
        </p:nvSpPr>
        <p:spPr/>
        <p:txBody>
          <a:bodyPr/>
          <a:lstStyle/>
          <a:p>
            <a:fld id="{73C7442F-49A3-4370-A495-B4F399A5AC40}" type="slidenum">
              <a:rPr lang="en-US" smtClean="0"/>
              <a:t>‹#›</a:t>
            </a:fld>
            <a:endParaRPr lang="en-US"/>
          </a:p>
        </p:txBody>
      </p:sp>
    </p:spTree>
    <p:extLst>
      <p:ext uri="{BB962C8B-B14F-4D97-AF65-F5344CB8AC3E}">
        <p14:creationId xmlns:p14="http://schemas.microsoft.com/office/powerpoint/2010/main" val="2109141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BBE31C9-525E-82A3-26C7-3C14FD4096B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CF66EDE-7AD3-4F71-81FF-AF92ACAC95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1DBF34-153A-4822-B8E2-1A744D75EB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AF44D4-4576-4C84-B3EC-AB392F1901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4AD8A0-B648-43B8-91C5-2186E57EBB46}" type="datetimeFigureOut">
              <a:rPr lang="en-US" smtClean="0"/>
              <a:t>3/29/2025</a:t>
            </a:fld>
            <a:endParaRPr lang="en-US"/>
          </a:p>
        </p:txBody>
      </p:sp>
      <p:sp>
        <p:nvSpPr>
          <p:cNvPr id="5" name="Footer Placeholder 4">
            <a:extLst>
              <a:ext uri="{FF2B5EF4-FFF2-40B4-BE49-F238E27FC236}">
                <a16:creationId xmlns:a16="http://schemas.microsoft.com/office/drawing/2014/main" id="{4AB723D3-9CB7-4142-86F7-16EE7FAD4E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B88232-DF79-4474-B6FB-7B68140DE9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C7442F-49A3-4370-A495-B4F399A5AC40}" type="slidenum">
              <a:rPr lang="en-US" smtClean="0"/>
              <a:t>‹#›</a:t>
            </a:fld>
            <a:endParaRPr lang="en-US"/>
          </a:p>
        </p:txBody>
      </p:sp>
      <p:grpSp>
        <p:nvGrpSpPr>
          <p:cNvPr id="8" name="Group 7">
            <a:extLst>
              <a:ext uri="{FF2B5EF4-FFF2-40B4-BE49-F238E27FC236}">
                <a16:creationId xmlns:a16="http://schemas.microsoft.com/office/drawing/2014/main" id="{F2B76463-9B0A-AEA4-B8BF-1A305BEE22C2}"/>
              </a:ext>
            </a:extLst>
          </p:cNvPr>
          <p:cNvGrpSpPr/>
          <p:nvPr userDrawn="1"/>
        </p:nvGrpSpPr>
        <p:grpSpPr>
          <a:xfrm>
            <a:off x="-4621865" y="-602207"/>
            <a:ext cx="5812651" cy="7646732"/>
            <a:chOff x="5845968" y="1485900"/>
            <a:chExt cx="5812651" cy="7646732"/>
          </a:xfrm>
        </p:grpSpPr>
        <p:grpSp>
          <p:nvGrpSpPr>
            <p:cNvPr id="9" name="Group 8">
              <a:extLst>
                <a:ext uri="{FF2B5EF4-FFF2-40B4-BE49-F238E27FC236}">
                  <a16:creationId xmlns:a16="http://schemas.microsoft.com/office/drawing/2014/main" id="{8DC1A54B-1A06-76EE-9AB1-8268648E5769}"/>
                </a:ext>
              </a:extLst>
            </p:cNvPr>
            <p:cNvGrpSpPr/>
            <p:nvPr/>
          </p:nvGrpSpPr>
          <p:grpSpPr>
            <a:xfrm>
              <a:off x="5867400" y="1485900"/>
              <a:ext cx="5791219" cy="3437535"/>
              <a:chOff x="3703495" y="3531534"/>
              <a:chExt cx="5791219" cy="3437535"/>
            </a:xfrm>
          </p:grpSpPr>
          <p:grpSp>
            <p:nvGrpSpPr>
              <p:cNvPr id="16" name="Group 15">
                <a:extLst>
                  <a:ext uri="{FF2B5EF4-FFF2-40B4-BE49-F238E27FC236}">
                    <a16:creationId xmlns:a16="http://schemas.microsoft.com/office/drawing/2014/main" id="{8D574E67-5A46-957D-4A30-A219C6963BCA}"/>
                  </a:ext>
                </a:extLst>
              </p:cNvPr>
              <p:cNvGrpSpPr/>
              <p:nvPr userDrawn="1"/>
            </p:nvGrpSpPr>
            <p:grpSpPr>
              <a:xfrm>
                <a:off x="3703495" y="6263336"/>
                <a:ext cx="5791219" cy="705733"/>
                <a:chOff x="6278216" y="4213444"/>
                <a:chExt cx="4342410" cy="638461"/>
              </a:xfrm>
            </p:grpSpPr>
            <p:sp>
              <p:nvSpPr>
                <p:cNvPr id="19" name="TextBox 18">
                  <a:extLst>
                    <a:ext uri="{FF2B5EF4-FFF2-40B4-BE49-F238E27FC236}">
                      <a16:creationId xmlns:a16="http://schemas.microsoft.com/office/drawing/2014/main" id="{A3C469E8-65FC-3A72-3BC4-E907E749152E}"/>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20" name="TextBox 19">
                  <a:extLst>
                    <a:ext uri="{FF2B5EF4-FFF2-40B4-BE49-F238E27FC236}">
                      <a16:creationId xmlns:a16="http://schemas.microsoft.com/office/drawing/2014/main" id="{3905D8CD-61EA-0BA6-1989-5F5552D7577D}"/>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pic>
            <p:nvPicPr>
              <p:cNvPr id="17" name="Picture 16">
                <a:extLst>
                  <a:ext uri="{FF2B5EF4-FFF2-40B4-BE49-F238E27FC236}">
                    <a16:creationId xmlns:a16="http://schemas.microsoft.com/office/drawing/2014/main" id="{05455DF6-7EF7-32D9-99BE-78CA687609E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790515" y="4124951"/>
                <a:ext cx="2701980" cy="2150248"/>
              </a:xfrm>
              <a:prstGeom prst="rect">
                <a:avLst/>
              </a:prstGeom>
            </p:spPr>
          </p:pic>
          <p:sp>
            <p:nvSpPr>
              <p:cNvPr id="18" name="TextBox 17">
                <a:extLst>
                  <a:ext uri="{FF2B5EF4-FFF2-40B4-BE49-F238E27FC236}">
                    <a16:creationId xmlns:a16="http://schemas.microsoft.com/office/drawing/2014/main" id="{17061914-8C86-05B5-1996-F93901A6B5FE}"/>
                  </a:ext>
                </a:extLst>
              </p:cNvPr>
              <p:cNvSpPr txBox="1"/>
              <p:nvPr/>
            </p:nvSpPr>
            <p:spPr>
              <a:xfrm>
                <a:off x="4367952" y="3531534"/>
                <a:ext cx="3990985" cy="584775"/>
              </a:xfrm>
              <a:prstGeom prst="rect">
                <a:avLst/>
              </a:prstGeom>
              <a:noFill/>
            </p:spPr>
            <p:txBody>
              <a:bodyPr wrap="square" rtlCol="0">
                <a:spAutoFit/>
              </a:bodyPr>
              <a:lstStyle/>
              <a:p>
                <a:r>
                  <a:rPr lang="en-US" sz="3200" b="1">
                    <a:solidFill>
                      <a:srgbClr val="FF0000"/>
                    </a:solidFill>
                  </a:rPr>
                  <a:t>NHÓM ZALO LỚP 4</a:t>
                </a:r>
              </a:p>
            </p:txBody>
          </p:sp>
        </p:grpSp>
        <p:grpSp>
          <p:nvGrpSpPr>
            <p:cNvPr id="10" name="Group 9">
              <a:extLst>
                <a:ext uri="{FF2B5EF4-FFF2-40B4-BE49-F238E27FC236}">
                  <a16:creationId xmlns:a16="http://schemas.microsoft.com/office/drawing/2014/main" id="{A180EB1C-C32B-FF1B-A9EA-9F3745DEEC6D}"/>
                </a:ext>
              </a:extLst>
            </p:cNvPr>
            <p:cNvGrpSpPr/>
            <p:nvPr/>
          </p:nvGrpSpPr>
          <p:grpSpPr>
            <a:xfrm>
              <a:off x="5845968" y="5588762"/>
              <a:ext cx="5791219" cy="3543870"/>
              <a:chOff x="10897746" y="3487830"/>
              <a:chExt cx="5791219" cy="3543870"/>
            </a:xfrm>
          </p:grpSpPr>
          <p:grpSp>
            <p:nvGrpSpPr>
              <p:cNvPr id="11" name="Group 10">
                <a:extLst>
                  <a:ext uri="{FF2B5EF4-FFF2-40B4-BE49-F238E27FC236}">
                    <a16:creationId xmlns:a16="http://schemas.microsoft.com/office/drawing/2014/main" id="{F25ACDD4-4183-B41A-A846-AF74F98B18D6}"/>
                  </a:ext>
                </a:extLst>
              </p:cNvPr>
              <p:cNvGrpSpPr/>
              <p:nvPr/>
            </p:nvGrpSpPr>
            <p:grpSpPr>
              <a:xfrm>
                <a:off x="10897746" y="6325967"/>
                <a:ext cx="5791219" cy="705733"/>
                <a:chOff x="6278216" y="4213444"/>
                <a:chExt cx="4342410" cy="638461"/>
              </a:xfrm>
            </p:grpSpPr>
            <p:sp>
              <p:nvSpPr>
                <p:cNvPr id="14" name="TextBox 13">
                  <a:extLst>
                    <a:ext uri="{FF2B5EF4-FFF2-40B4-BE49-F238E27FC236}">
                      <a16:creationId xmlns:a16="http://schemas.microsoft.com/office/drawing/2014/main" id="{EED94C8E-5F8D-648B-F081-DD33586E5F5D}"/>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15" name="TextBox 14">
                  <a:extLst>
                    <a:ext uri="{FF2B5EF4-FFF2-40B4-BE49-F238E27FC236}">
                      <a16:creationId xmlns:a16="http://schemas.microsoft.com/office/drawing/2014/main" id="{15E2B1AA-24EE-A05C-E96E-1E6DD7864B3C}"/>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sp>
            <p:nvSpPr>
              <p:cNvPr id="12" name="TextBox 11">
                <a:extLst>
                  <a:ext uri="{FF2B5EF4-FFF2-40B4-BE49-F238E27FC236}">
                    <a16:creationId xmlns:a16="http://schemas.microsoft.com/office/drawing/2014/main" id="{DB2466B1-BB12-701B-372C-C005AA775D4A}"/>
                  </a:ext>
                </a:extLst>
              </p:cNvPr>
              <p:cNvSpPr txBox="1"/>
              <p:nvPr/>
            </p:nvSpPr>
            <p:spPr>
              <a:xfrm>
                <a:off x="11610970" y="3487830"/>
                <a:ext cx="3990985" cy="584775"/>
              </a:xfrm>
              <a:prstGeom prst="rect">
                <a:avLst/>
              </a:prstGeom>
              <a:noFill/>
            </p:spPr>
            <p:txBody>
              <a:bodyPr wrap="square" rtlCol="0">
                <a:spAutoFit/>
              </a:bodyPr>
              <a:lstStyle/>
              <a:p>
                <a:r>
                  <a:rPr lang="en-US" sz="3200" b="1">
                    <a:solidFill>
                      <a:srgbClr val="FF0000"/>
                    </a:solidFill>
                  </a:rPr>
                  <a:t>NHÓM ZALO LỚP 5</a:t>
                </a:r>
              </a:p>
            </p:txBody>
          </p:sp>
          <p:pic>
            <p:nvPicPr>
              <p:cNvPr id="13" name="Picture 12" descr="A black square with circles and a logo&#10;&#10;Description automatically generated">
                <a:extLst>
                  <a:ext uri="{FF2B5EF4-FFF2-40B4-BE49-F238E27FC236}">
                    <a16:creationId xmlns:a16="http://schemas.microsoft.com/office/drawing/2014/main" id="{5A822B5C-0935-1DC4-75E0-CCBAC7071E0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866530" y="3978868"/>
                <a:ext cx="3106892" cy="2329895"/>
              </a:xfrm>
              <a:prstGeom prst="rect">
                <a:avLst/>
              </a:prstGeom>
            </p:spPr>
          </p:pic>
        </p:grpSp>
      </p:grpSp>
    </p:spTree>
    <p:extLst>
      <p:ext uri="{BB962C8B-B14F-4D97-AF65-F5344CB8AC3E}">
        <p14:creationId xmlns:p14="http://schemas.microsoft.com/office/powerpoint/2010/main" val="29241652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4.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26.png"/><Relationship Id="rId12"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32.png"/><Relationship Id="rId5" Type="http://schemas.openxmlformats.org/officeDocument/2006/relationships/image" Target="../media/image17.png"/><Relationship Id="rId10" Type="http://schemas.openxmlformats.org/officeDocument/2006/relationships/image" Target="../media/image30.png"/><Relationship Id="rId4" Type="http://schemas.openxmlformats.org/officeDocument/2006/relationships/image" Target="../media/image16.pn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slide" Target="slide33.xml"/><Relationship Id="rId18" Type="http://schemas.openxmlformats.org/officeDocument/2006/relationships/image" Target="../media/image50.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slide" Target="slide32.xml"/><Relationship Id="rId17" Type="http://schemas.openxmlformats.org/officeDocument/2006/relationships/image" Target="../media/image49.png"/><Relationship Id="rId2" Type="http://schemas.openxmlformats.org/officeDocument/2006/relationships/notesSlide" Target="../notesSlides/notesSlide13.xml"/><Relationship Id="rId16"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slide" Target="slide31.xml"/><Relationship Id="rId5" Type="http://schemas.openxmlformats.org/officeDocument/2006/relationships/image" Target="../media/image43.png"/><Relationship Id="rId15" Type="http://schemas.openxmlformats.org/officeDocument/2006/relationships/image" Target="../media/image47.png"/><Relationship Id="rId10" Type="http://schemas.openxmlformats.org/officeDocument/2006/relationships/slide" Target="slide30.xml"/><Relationship Id="rId19" Type="http://schemas.openxmlformats.org/officeDocument/2006/relationships/image" Target="../media/image51.png"/><Relationship Id="rId4" Type="http://schemas.openxmlformats.org/officeDocument/2006/relationships/image" Target="../media/image11.png"/><Relationship Id="rId9" Type="http://schemas.openxmlformats.org/officeDocument/2006/relationships/slide" Target="slide29.xml"/><Relationship Id="rId1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slide" Target="slide27.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slide" Target="slide27.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slide" Target="slide27.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slide" Target="slide27.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slide" Target="slide27.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6.xml"/><Relationship Id="rId7" Type="http://schemas.openxmlformats.org/officeDocument/2006/relationships/image" Target="../media/image1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83"/>
            <a:ext cx="12192000" cy="6858000"/>
          </a:xfrm>
          <a:prstGeom prst="rect">
            <a:avLst/>
          </a:prstGeom>
        </p:spPr>
      </p:pic>
      <p:sp>
        <p:nvSpPr>
          <p:cNvPr id="11" name="Rounded Rectangle 10"/>
          <p:cNvSpPr/>
          <p:nvPr/>
        </p:nvSpPr>
        <p:spPr>
          <a:xfrm>
            <a:off x="543863" y="649585"/>
            <a:ext cx="11104275" cy="5558830"/>
          </a:xfrm>
          <a:prstGeom prst="round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oiny" panose="02000903060500060000" pitchFamily="2" charset="0"/>
            </a:endParaRPr>
          </a:p>
        </p:txBody>
      </p:sp>
      <p:sp>
        <p:nvSpPr>
          <p:cNvPr id="2" name="Title 1"/>
          <p:cNvSpPr>
            <a:spLocks noGrp="1"/>
          </p:cNvSpPr>
          <p:nvPr>
            <p:ph type="ctrTitle"/>
          </p:nvPr>
        </p:nvSpPr>
        <p:spPr>
          <a:xfrm>
            <a:off x="954917" y="411111"/>
            <a:ext cx="9952383" cy="838959"/>
          </a:xfrm>
        </p:spPr>
        <p:txBody>
          <a:bodyPr>
            <a:noAutofit/>
          </a:bodyPr>
          <a:lstStyle/>
          <a:p>
            <a:r>
              <a:rPr lang="en-US" sz="4400">
                <a:latin typeface="Coiny" panose="02000903060500060000" pitchFamily="2" charset="0"/>
              </a:rPr>
              <a:t>Thứ ….. ngày …. tháng …. năm …..</a:t>
            </a:r>
          </a:p>
        </p:txBody>
      </p:sp>
      <p:pic>
        <p:nvPicPr>
          <p:cNvPr id="3" name="Picture 2">
            <a:extLst>
              <a:ext uri="{FF2B5EF4-FFF2-40B4-BE49-F238E27FC236}">
                <a16:creationId xmlns:a16="http://schemas.microsoft.com/office/drawing/2014/main" id="{49F4D7C7-39EE-DC19-24E1-166EED6DD46A}"/>
              </a:ext>
            </a:extLst>
          </p:cNvPr>
          <p:cNvPicPr>
            <a:picLocks noChangeAspect="1"/>
          </p:cNvPicPr>
          <p:nvPr/>
        </p:nvPicPr>
        <p:blipFill>
          <a:blip r:embed="rId4"/>
          <a:stretch>
            <a:fillRect/>
          </a:stretch>
        </p:blipFill>
        <p:spPr>
          <a:xfrm>
            <a:off x="-164892" y="4049193"/>
            <a:ext cx="12192000" cy="1877568"/>
          </a:xfrm>
          <a:prstGeom prst="rect">
            <a:avLst/>
          </a:prstGeom>
        </p:spPr>
      </p:pic>
      <p:pic>
        <p:nvPicPr>
          <p:cNvPr id="6" name="Picture 5">
            <a:extLst>
              <a:ext uri="{FF2B5EF4-FFF2-40B4-BE49-F238E27FC236}">
                <a16:creationId xmlns:a16="http://schemas.microsoft.com/office/drawing/2014/main" id="{F6B04C46-8082-AD35-3FE6-004D3B52A4B6}"/>
              </a:ext>
            </a:extLst>
          </p:cNvPr>
          <p:cNvPicPr>
            <a:picLocks noChangeAspect="1"/>
          </p:cNvPicPr>
          <p:nvPr/>
        </p:nvPicPr>
        <p:blipFill>
          <a:blip r:embed="rId5"/>
          <a:stretch>
            <a:fillRect/>
          </a:stretch>
        </p:blipFill>
        <p:spPr>
          <a:xfrm>
            <a:off x="127301" y="1348688"/>
            <a:ext cx="11485859" cy="2920237"/>
          </a:xfrm>
          <a:prstGeom prst="rect">
            <a:avLst/>
          </a:prstGeom>
        </p:spPr>
      </p:pic>
    </p:spTree>
    <p:extLst>
      <p:ext uri="{BB962C8B-B14F-4D97-AF65-F5344CB8AC3E}">
        <p14:creationId xmlns:p14="http://schemas.microsoft.com/office/powerpoint/2010/main" val="293593007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2450"/>
            <a:ext cx="12192000" cy="822622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9300" y="3905249"/>
            <a:ext cx="3371850" cy="168592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3075" y="4512467"/>
            <a:ext cx="3371850" cy="168592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7850" y="4976812"/>
            <a:ext cx="3371850" cy="168592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6850" y="5584030"/>
            <a:ext cx="3371850" cy="168592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 y="6101259"/>
            <a:ext cx="3371850" cy="168592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81450" y="3939582"/>
            <a:ext cx="3371850" cy="168592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8600" y="4215795"/>
            <a:ext cx="3371850" cy="1685925"/>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0" y="4862869"/>
            <a:ext cx="3371850" cy="1685925"/>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2350" y="5642567"/>
            <a:ext cx="3371850" cy="1685925"/>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8100" y="6126264"/>
            <a:ext cx="3371850" cy="1685925"/>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050" y="3857971"/>
            <a:ext cx="3371850" cy="1685925"/>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050" y="4203001"/>
            <a:ext cx="3371850" cy="1685925"/>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5987" y="4608422"/>
            <a:ext cx="3371850" cy="1685925"/>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76874" y="5344560"/>
            <a:ext cx="3371850" cy="1685925"/>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4525" y="6089384"/>
            <a:ext cx="3371850" cy="1685925"/>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1912" y="3912405"/>
            <a:ext cx="3371850" cy="1685925"/>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1" y="4446486"/>
            <a:ext cx="3371850" cy="1685925"/>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7151" y="5018786"/>
            <a:ext cx="3371850" cy="1685925"/>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1" y="5552867"/>
            <a:ext cx="3371850" cy="1685925"/>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3350" y="6092000"/>
            <a:ext cx="3371850" cy="1685925"/>
          </a:xfrm>
          <a:prstGeom prst="rect">
            <a:avLst/>
          </a:prstGeom>
        </p:spPr>
      </p:pic>
      <p:sp>
        <p:nvSpPr>
          <p:cNvPr id="2" name="Rounded Rectangle 1"/>
          <p:cNvSpPr/>
          <p:nvPr/>
        </p:nvSpPr>
        <p:spPr>
          <a:xfrm>
            <a:off x="233426" y="783771"/>
            <a:ext cx="11725149" cy="6544722"/>
          </a:xfrm>
          <a:prstGeom prst="roundRect">
            <a:avLst/>
          </a:prstGeom>
          <a:solidFill>
            <a:schemeClr val="bg1">
              <a:alpha val="88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2845126" y="1215810"/>
            <a:ext cx="6349349" cy="6364101"/>
            <a:chOff x="2845126" y="1215810"/>
            <a:chExt cx="6349349" cy="6364101"/>
          </a:xfrm>
        </p:grpSpPr>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14509" y="1215810"/>
              <a:ext cx="6162982" cy="6364101"/>
            </a:xfrm>
            <a:prstGeom prst="rect">
              <a:avLst/>
            </a:prstGeom>
          </p:spPr>
        </p:pic>
        <p:sp>
          <p:nvSpPr>
            <p:cNvPr id="30" name="Rounded Rectangle 29"/>
            <p:cNvSpPr/>
            <p:nvPr/>
          </p:nvSpPr>
          <p:spPr>
            <a:xfrm>
              <a:off x="3218305" y="4073866"/>
              <a:ext cx="5622947" cy="2817254"/>
            </a:xfrm>
            <a:prstGeom prst="roundRect">
              <a:avLst/>
            </a:prstGeom>
            <a:solidFill>
              <a:schemeClr val="bg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2845126" y="4659686"/>
              <a:ext cx="6349349" cy="1523494"/>
            </a:xfrm>
            <a:prstGeom prst="rect">
              <a:avLst/>
            </a:prstGeom>
            <a:noFill/>
          </p:spPr>
          <p:txBody>
            <a:bodyPr wrap="square" rtlCol="0">
              <a:spAutoFit/>
            </a:bodyPr>
            <a:lstStyle/>
            <a:p>
              <a:pPr algn="ctr">
                <a:spcBef>
                  <a:spcPts val="600"/>
                </a:spcBef>
              </a:pPr>
              <a:r>
                <a:rPr lang="en-US" sz="4400" b="1">
                  <a:latin typeface="+mj-lt"/>
                </a:rPr>
                <a:t>Bài văn tả </a:t>
              </a:r>
            </a:p>
            <a:p>
              <a:pPr algn="ctr">
                <a:spcBef>
                  <a:spcPts val="600"/>
                </a:spcBef>
              </a:pPr>
              <a:r>
                <a:rPr lang="en-US" sz="4400" b="1">
                  <a:latin typeface="+mj-lt"/>
                </a:rPr>
                <a:t>Gà trống choai</a:t>
              </a:r>
              <a:endParaRPr lang="en-US" sz="4400" b="1" dirty="0">
                <a:latin typeface="+mj-lt"/>
              </a:endParaRPr>
            </a:p>
          </p:txBody>
        </p:sp>
      </p:grpSp>
      <p:grpSp>
        <p:nvGrpSpPr>
          <p:cNvPr id="32" name="Group 31"/>
          <p:cNvGrpSpPr/>
          <p:nvPr/>
        </p:nvGrpSpPr>
        <p:grpSpPr>
          <a:xfrm>
            <a:off x="233426" y="229598"/>
            <a:ext cx="11785002" cy="3063080"/>
            <a:chOff x="406998" y="242107"/>
            <a:chExt cx="11378004" cy="306308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998" y="242107"/>
              <a:ext cx="11378004" cy="3063080"/>
            </a:xfrm>
            <a:prstGeom prst="rect">
              <a:avLst/>
            </a:prstGeom>
          </p:spPr>
        </p:pic>
        <p:sp>
          <p:nvSpPr>
            <p:cNvPr id="3" name="Rounded Rectangle 2"/>
            <p:cNvSpPr/>
            <p:nvPr/>
          </p:nvSpPr>
          <p:spPr>
            <a:xfrm>
              <a:off x="740229" y="783771"/>
              <a:ext cx="10384972" cy="21493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C00000"/>
                  </a:solidFill>
                  <a:latin typeface="+mj-lt"/>
                </a:rPr>
                <a:t>a. Bài văn tả con vật nào?</a:t>
              </a:r>
            </a:p>
          </p:txBody>
        </p:sp>
      </p:grpSp>
      <p:pic>
        <p:nvPicPr>
          <p:cNvPr id="33" name="Picture 32"/>
          <p:cNvPicPr>
            <a:picLocks noChangeAspect="1"/>
          </p:cNvPicPr>
          <p:nvPr/>
        </p:nvPicPr>
        <p:blipFill rotWithShape="1">
          <a:blip r:embed="rId8" cstate="print">
            <a:extLst>
              <a:ext uri="{28A0092B-C50C-407E-A947-70E740481C1C}">
                <a14:useLocalDpi xmlns:a14="http://schemas.microsoft.com/office/drawing/2010/main" val="0"/>
              </a:ext>
            </a:extLst>
          </a:blip>
          <a:srcRect l="2494" t="17729" r="61947" b="18368"/>
          <a:stretch/>
        </p:blipFill>
        <p:spPr>
          <a:xfrm>
            <a:off x="9105210" y="3382379"/>
            <a:ext cx="2697262" cy="3887576"/>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3257644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80">
                                          <p:stCondLst>
                                            <p:cond delay="0"/>
                                          </p:stCondLst>
                                        </p:cTn>
                                        <p:tgtEl>
                                          <p:spTgt spid="31"/>
                                        </p:tgtEl>
                                      </p:cBhvr>
                                    </p:animEffect>
                                    <p:anim calcmode="lin" valueType="num">
                                      <p:cBhvr>
                                        <p:cTn id="8"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3" dur="26">
                                          <p:stCondLst>
                                            <p:cond delay="650"/>
                                          </p:stCondLst>
                                        </p:cTn>
                                        <p:tgtEl>
                                          <p:spTgt spid="31"/>
                                        </p:tgtEl>
                                      </p:cBhvr>
                                      <p:to x="100000" y="60000"/>
                                    </p:animScale>
                                    <p:animScale>
                                      <p:cBhvr>
                                        <p:cTn id="14" dur="166" decel="50000">
                                          <p:stCondLst>
                                            <p:cond delay="676"/>
                                          </p:stCondLst>
                                        </p:cTn>
                                        <p:tgtEl>
                                          <p:spTgt spid="31"/>
                                        </p:tgtEl>
                                      </p:cBhvr>
                                      <p:to x="100000" y="100000"/>
                                    </p:animScale>
                                    <p:animScale>
                                      <p:cBhvr>
                                        <p:cTn id="15" dur="26">
                                          <p:stCondLst>
                                            <p:cond delay="1312"/>
                                          </p:stCondLst>
                                        </p:cTn>
                                        <p:tgtEl>
                                          <p:spTgt spid="31"/>
                                        </p:tgtEl>
                                      </p:cBhvr>
                                      <p:to x="100000" y="80000"/>
                                    </p:animScale>
                                    <p:animScale>
                                      <p:cBhvr>
                                        <p:cTn id="16" dur="166" decel="50000">
                                          <p:stCondLst>
                                            <p:cond delay="1338"/>
                                          </p:stCondLst>
                                        </p:cTn>
                                        <p:tgtEl>
                                          <p:spTgt spid="31"/>
                                        </p:tgtEl>
                                      </p:cBhvr>
                                      <p:to x="100000" y="100000"/>
                                    </p:animScale>
                                    <p:animScale>
                                      <p:cBhvr>
                                        <p:cTn id="17" dur="26">
                                          <p:stCondLst>
                                            <p:cond delay="1642"/>
                                          </p:stCondLst>
                                        </p:cTn>
                                        <p:tgtEl>
                                          <p:spTgt spid="31"/>
                                        </p:tgtEl>
                                      </p:cBhvr>
                                      <p:to x="100000" y="90000"/>
                                    </p:animScale>
                                    <p:animScale>
                                      <p:cBhvr>
                                        <p:cTn id="18" dur="166" decel="50000">
                                          <p:stCondLst>
                                            <p:cond delay="1668"/>
                                          </p:stCondLst>
                                        </p:cTn>
                                        <p:tgtEl>
                                          <p:spTgt spid="31"/>
                                        </p:tgtEl>
                                      </p:cBhvr>
                                      <p:to x="100000" y="100000"/>
                                    </p:animScale>
                                    <p:animScale>
                                      <p:cBhvr>
                                        <p:cTn id="19" dur="26">
                                          <p:stCondLst>
                                            <p:cond delay="1808"/>
                                          </p:stCondLst>
                                        </p:cTn>
                                        <p:tgtEl>
                                          <p:spTgt spid="31"/>
                                        </p:tgtEl>
                                      </p:cBhvr>
                                      <p:to x="100000" y="95000"/>
                                    </p:animScale>
                                    <p:animScale>
                                      <p:cBhvr>
                                        <p:cTn id="20" dur="166" decel="50000">
                                          <p:stCondLst>
                                            <p:cond delay="1834"/>
                                          </p:stCondLst>
                                        </p:cTn>
                                        <p:tgtEl>
                                          <p:spTgt spid="31"/>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2450"/>
            <a:ext cx="12192000" cy="822622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9300" y="3905249"/>
            <a:ext cx="3371850" cy="168592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3075" y="4512467"/>
            <a:ext cx="3371850" cy="168592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7850" y="4976812"/>
            <a:ext cx="3371850" cy="168592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6850" y="5584030"/>
            <a:ext cx="3371850" cy="168592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 y="6101259"/>
            <a:ext cx="3371850" cy="168592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81450" y="3939582"/>
            <a:ext cx="3371850" cy="168592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8600" y="4215795"/>
            <a:ext cx="3371850" cy="1685925"/>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0" y="4862869"/>
            <a:ext cx="3371850" cy="1685925"/>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2350" y="5642567"/>
            <a:ext cx="3371850" cy="1685925"/>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8100" y="6126264"/>
            <a:ext cx="3371850" cy="1685925"/>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050" y="3857971"/>
            <a:ext cx="3371850" cy="1685925"/>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050" y="4203001"/>
            <a:ext cx="3371850" cy="1685925"/>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5987" y="4608422"/>
            <a:ext cx="3371850" cy="1685925"/>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76874" y="5344560"/>
            <a:ext cx="3371850" cy="1685925"/>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4525" y="6089384"/>
            <a:ext cx="3371850" cy="1685925"/>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1912" y="3912405"/>
            <a:ext cx="3371850" cy="1685925"/>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1" y="4446486"/>
            <a:ext cx="3371850" cy="1685925"/>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7151" y="5018786"/>
            <a:ext cx="3371850" cy="1685925"/>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1" y="5552867"/>
            <a:ext cx="3371850" cy="1685925"/>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3350" y="6092000"/>
            <a:ext cx="3371850" cy="1685925"/>
          </a:xfrm>
          <a:prstGeom prst="rect">
            <a:avLst/>
          </a:prstGeom>
        </p:spPr>
      </p:pic>
      <p:pic>
        <p:nvPicPr>
          <p:cNvPr id="29" name="Picture 28"/>
          <p:cNvPicPr>
            <a:picLocks noChangeAspect="1"/>
          </p:cNvPicPr>
          <p:nvPr/>
        </p:nvPicPr>
        <p:blipFill rotWithShape="1">
          <a:blip r:embed="rId6">
            <a:extLst>
              <a:ext uri="{28A0092B-C50C-407E-A947-70E740481C1C}">
                <a14:useLocalDpi xmlns:a14="http://schemas.microsoft.com/office/drawing/2010/main" val="0"/>
              </a:ext>
            </a:extLst>
          </a:blip>
          <a:srcRect l="-1177" t="32382" r="75573" b="19968"/>
          <a:stretch/>
        </p:blipFill>
        <p:spPr>
          <a:xfrm>
            <a:off x="-100456" y="-611"/>
            <a:ext cx="1134774" cy="1185930"/>
          </a:xfrm>
          <a:prstGeom prst="rect">
            <a:avLst/>
          </a:prstGeom>
        </p:spPr>
      </p:pic>
      <p:pic>
        <p:nvPicPr>
          <p:cNvPr id="46" name="Picture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7405" y="3817100"/>
            <a:ext cx="923643" cy="1568820"/>
          </a:xfrm>
          <a:prstGeom prst="rect">
            <a:avLst/>
          </a:prstGeom>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0137" y="4397591"/>
            <a:ext cx="923643" cy="1568820"/>
          </a:xfrm>
          <a:prstGeom prst="rect">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9227" y="5265456"/>
            <a:ext cx="923643" cy="1568820"/>
          </a:xfrm>
          <a:prstGeom prst="rect">
            <a:avLst/>
          </a:prstGeom>
        </p:spPr>
      </p:pic>
      <p:pic>
        <p:nvPicPr>
          <p:cNvPr id="49" name="Picture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8129" y="5801097"/>
            <a:ext cx="923643" cy="1568820"/>
          </a:xfrm>
          <a:prstGeom prst="rect">
            <a:avLst/>
          </a:prstGeom>
        </p:spPr>
      </p:pic>
      <p:pic>
        <p:nvPicPr>
          <p:cNvPr id="80" name="Picture 79"/>
          <p:cNvPicPr>
            <a:picLocks noChangeAspect="1"/>
          </p:cNvPicPr>
          <p:nvPr/>
        </p:nvPicPr>
        <p:blipFill rotWithShape="1">
          <a:blip r:embed="rId6">
            <a:extLst>
              <a:ext uri="{28A0092B-C50C-407E-A947-70E740481C1C}">
                <a14:useLocalDpi xmlns:a14="http://schemas.microsoft.com/office/drawing/2010/main" val="0"/>
              </a:ext>
            </a:extLst>
          </a:blip>
          <a:srcRect l="-1177" t="32382" r="75573" b="19968"/>
          <a:stretch/>
        </p:blipFill>
        <p:spPr>
          <a:xfrm rot="18031815">
            <a:off x="2876693" y="2747311"/>
            <a:ext cx="1134774" cy="1185930"/>
          </a:xfrm>
          <a:prstGeom prst="rect">
            <a:avLst/>
          </a:prstGeom>
        </p:spPr>
      </p:pic>
      <p:sp>
        <p:nvSpPr>
          <p:cNvPr id="30" name="Rounded Rectangular Callout 29"/>
          <p:cNvSpPr/>
          <p:nvPr/>
        </p:nvSpPr>
        <p:spPr>
          <a:xfrm>
            <a:off x="5855975" y="2194063"/>
            <a:ext cx="3950694" cy="2088038"/>
          </a:xfrm>
          <a:prstGeom prst="wedgeRoundRectCallout">
            <a:avLst>
              <a:gd name="adj1" fmla="val 37948"/>
              <a:gd name="adj2" fmla="val 55308"/>
              <a:gd name="adj3" fmla="val 16667"/>
            </a:avLst>
          </a:prstGeom>
          <a:solidFill>
            <a:schemeClr val="bg1"/>
          </a:solidFill>
          <a:ln w="38100">
            <a:solidFill>
              <a:srgbClr val="D613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mj-lt"/>
              </a:rPr>
              <a:t>Ôi những quả cà chua thật mọng nước!</a:t>
            </a:r>
          </a:p>
        </p:txBody>
      </p:sp>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039103" y="3726657"/>
            <a:ext cx="3543298" cy="3543298"/>
          </a:xfrm>
          <a:prstGeom prst="rect">
            <a:avLst/>
          </a:prstGeom>
        </p:spPr>
      </p:pic>
    </p:spTree>
    <p:extLst>
      <p:ext uri="{BB962C8B-B14F-4D97-AF65-F5344CB8AC3E}">
        <p14:creationId xmlns:p14="http://schemas.microsoft.com/office/powerpoint/2010/main" val="2094355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1.25E-6 -2.59259E-6 L 0.23958 0.39584 " pathEditMode="relative" rAng="0" ptsTypes="AA">
                                      <p:cBhvr>
                                        <p:cTn id="6" dur="1250" fill="hold"/>
                                        <p:tgtEl>
                                          <p:spTgt spid="29"/>
                                        </p:tgtEl>
                                        <p:attrNameLst>
                                          <p:attrName>ppt_x</p:attrName>
                                          <p:attrName>ppt_y</p:attrName>
                                        </p:attrNameLst>
                                      </p:cBhvr>
                                      <p:rCtr x="11979" y="19792"/>
                                    </p:animMotion>
                                  </p:childTnLst>
                                </p:cTn>
                              </p:par>
                            </p:childTnLst>
                          </p:cTn>
                        </p:par>
                        <p:par>
                          <p:cTn id="7" fill="hold">
                            <p:stCondLst>
                              <p:cond delay="1250"/>
                            </p:stCondLst>
                            <p:childTnLst>
                              <p:par>
                                <p:cTn id="8" presetID="1" presetClass="exit" presetSubtype="0" fill="hold" nodeType="afterEffect">
                                  <p:stCondLst>
                                    <p:cond delay="0"/>
                                  </p:stCondLst>
                                  <p:childTnLst>
                                    <p:set>
                                      <p:cBhvr>
                                        <p:cTn id="9" dur="1" fill="hold">
                                          <p:stCondLst>
                                            <p:cond delay="0"/>
                                          </p:stCondLst>
                                        </p:cTn>
                                        <p:tgtEl>
                                          <p:spTgt spid="29"/>
                                        </p:tgtEl>
                                        <p:attrNameLst>
                                          <p:attrName>style.visibility</p:attrName>
                                        </p:attrNameLst>
                                      </p:cBhvr>
                                      <p:to>
                                        <p:strVal val="hidden"/>
                                      </p:to>
                                    </p:set>
                                  </p:childTnLst>
                                </p:cTn>
                              </p:par>
                            </p:childTnLst>
                          </p:cTn>
                        </p:par>
                        <p:par>
                          <p:cTn id="10" fill="hold">
                            <p:stCondLst>
                              <p:cond delay="1250"/>
                            </p:stCondLst>
                            <p:childTnLst>
                              <p:par>
                                <p:cTn id="11" presetID="1" presetClass="entr" presetSubtype="0" fill="hold" nodeType="afterEffect">
                                  <p:stCondLst>
                                    <p:cond delay="0"/>
                                  </p:stCondLst>
                                  <p:childTnLst>
                                    <p:set>
                                      <p:cBhvr>
                                        <p:cTn id="12" dur="1" fill="hold">
                                          <p:stCondLst>
                                            <p:cond delay="0"/>
                                          </p:stCondLst>
                                        </p:cTn>
                                        <p:tgtEl>
                                          <p:spTgt spid="80"/>
                                        </p:tgtEl>
                                        <p:attrNameLst>
                                          <p:attrName>style.visibility</p:attrName>
                                        </p:attrNameLst>
                                      </p:cBhvr>
                                      <p:to>
                                        <p:strVal val="visible"/>
                                      </p:to>
                                    </p:set>
                                  </p:childTnLst>
                                </p:cTn>
                              </p:par>
                              <p:par>
                                <p:cTn id="13" presetID="42" presetClass="path" presetSubtype="0" accel="50000" decel="50000" fill="hold" nodeType="withEffect">
                                  <p:stCondLst>
                                    <p:cond delay="0"/>
                                  </p:stCondLst>
                                  <p:childTnLst>
                                    <p:animMotion origin="layout" path="M -1.875E-6 2.96296E-6 L -0.03958 0.45463 " pathEditMode="relative" rAng="0" ptsTypes="AA">
                                      <p:cBhvr>
                                        <p:cTn id="14" dur="2000" fill="hold"/>
                                        <p:tgtEl>
                                          <p:spTgt spid="80"/>
                                        </p:tgtEl>
                                        <p:attrNameLst>
                                          <p:attrName>ppt_x</p:attrName>
                                          <p:attrName>ppt_y</p:attrName>
                                        </p:attrNameLst>
                                      </p:cBhvr>
                                      <p:rCtr x="-1979" y="22731"/>
                                    </p:animMotion>
                                  </p:childTnLst>
                                </p:cTn>
                              </p:par>
                              <p:par>
                                <p:cTn id="15" presetID="32" presetClass="emph" presetSubtype="0" repeatCount="2000" fill="hold" nodeType="withEffect">
                                  <p:stCondLst>
                                    <p:cond delay="0"/>
                                  </p:stCondLst>
                                  <p:childTnLst>
                                    <p:animRot by="120000">
                                      <p:cBhvr>
                                        <p:cTn id="16" dur="100" fill="hold">
                                          <p:stCondLst>
                                            <p:cond delay="0"/>
                                          </p:stCondLst>
                                        </p:cTn>
                                        <p:tgtEl>
                                          <p:spTgt spid="80"/>
                                        </p:tgtEl>
                                        <p:attrNameLst>
                                          <p:attrName>r</p:attrName>
                                        </p:attrNameLst>
                                      </p:cBhvr>
                                    </p:animRot>
                                    <p:animRot by="-240000">
                                      <p:cBhvr>
                                        <p:cTn id="17" dur="200" fill="hold">
                                          <p:stCondLst>
                                            <p:cond delay="200"/>
                                          </p:stCondLst>
                                        </p:cTn>
                                        <p:tgtEl>
                                          <p:spTgt spid="80"/>
                                        </p:tgtEl>
                                        <p:attrNameLst>
                                          <p:attrName>r</p:attrName>
                                        </p:attrNameLst>
                                      </p:cBhvr>
                                    </p:animRot>
                                    <p:animRot by="240000">
                                      <p:cBhvr>
                                        <p:cTn id="18" dur="200" fill="hold">
                                          <p:stCondLst>
                                            <p:cond delay="400"/>
                                          </p:stCondLst>
                                        </p:cTn>
                                        <p:tgtEl>
                                          <p:spTgt spid="80"/>
                                        </p:tgtEl>
                                        <p:attrNameLst>
                                          <p:attrName>r</p:attrName>
                                        </p:attrNameLst>
                                      </p:cBhvr>
                                    </p:animRot>
                                    <p:animRot by="-240000">
                                      <p:cBhvr>
                                        <p:cTn id="19" dur="200" fill="hold">
                                          <p:stCondLst>
                                            <p:cond delay="600"/>
                                          </p:stCondLst>
                                        </p:cTn>
                                        <p:tgtEl>
                                          <p:spTgt spid="80"/>
                                        </p:tgtEl>
                                        <p:attrNameLst>
                                          <p:attrName>r</p:attrName>
                                        </p:attrNameLst>
                                      </p:cBhvr>
                                    </p:animRot>
                                    <p:animRot by="120000">
                                      <p:cBhvr>
                                        <p:cTn id="20" dur="200" fill="hold">
                                          <p:stCondLst>
                                            <p:cond delay="800"/>
                                          </p:stCondLst>
                                        </p:cTn>
                                        <p:tgtEl>
                                          <p:spTgt spid="80"/>
                                        </p:tgtEl>
                                        <p:attrNameLst>
                                          <p:attrName>r</p:attrName>
                                        </p:attrNameLst>
                                      </p:cBhvr>
                                    </p:animRot>
                                  </p:childTnLst>
                                </p:cTn>
                              </p:par>
                            </p:childTnLst>
                          </p:cTn>
                        </p:par>
                        <p:par>
                          <p:cTn id="21" fill="hold">
                            <p:stCondLst>
                              <p:cond delay="3250"/>
                            </p:stCondLst>
                            <p:childTnLst>
                              <p:par>
                                <p:cTn id="22" presetID="1" presetClass="exit" presetSubtype="0" fill="hold" nodeType="afterEffect">
                                  <p:stCondLst>
                                    <p:cond delay="0"/>
                                  </p:stCondLst>
                                  <p:childTnLst>
                                    <p:set>
                                      <p:cBhvr>
                                        <p:cTn id="23" dur="1" fill="hold">
                                          <p:stCondLst>
                                            <p:cond delay="0"/>
                                          </p:stCondLst>
                                        </p:cTn>
                                        <p:tgtEl>
                                          <p:spTgt spid="80"/>
                                        </p:tgtEl>
                                        <p:attrNameLst>
                                          <p:attrName>style.visibility</p:attrName>
                                        </p:attrNameLst>
                                      </p:cBhvr>
                                      <p:to>
                                        <p:strVal val="hidden"/>
                                      </p:to>
                                    </p:set>
                                  </p:childTnLst>
                                </p:cTn>
                              </p:par>
                            </p:childTnLst>
                          </p:cTn>
                        </p:par>
                        <p:par>
                          <p:cTn id="24" fill="hold">
                            <p:stCondLst>
                              <p:cond delay="3250"/>
                            </p:stCondLst>
                            <p:childTnLst>
                              <p:par>
                                <p:cTn id="25" presetID="22" presetClass="entr" presetSubtype="4" fill="hold"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wipe(down)">
                                      <p:cBhvr>
                                        <p:cTn id="27" dur="1000"/>
                                        <p:tgtEl>
                                          <p:spTgt spid="46"/>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par>
                                <p:cTn id="28" presetID="22" presetClass="entr" presetSubtype="4" fill="hold"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wipe(down)">
                                      <p:cBhvr>
                                        <p:cTn id="30" dur="1000"/>
                                        <p:tgtEl>
                                          <p:spTgt spid="48"/>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par>
                                <p:cTn id="31" presetID="22" presetClass="entr" presetSubtype="4"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wipe(down)">
                                      <p:cBhvr>
                                        <p:cTn id="33" dur="1000"/>
                                        <p:tgtEl>
                                          <p:spTgt spid="47"/>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par>
                                <p:cTn id="34" presetID="22" presetClass="entr" presetSubtype="4" fill="hold" nodeType="with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wipe(down)">
                                      <p:cBhvr>
                                        <p:cTn id="36" dur="1000"/>
                                        <p:tgtEl>
                                          <p:spTgt spid="49"/>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par>
                          <p:cTn id="37" fill="hold">
                            <p:stCondLst>
                              <p:cond delay="4250"/>
                            </p:stCondLst>
                            <p:childTnLst>
                              <p:par>
                                <p:cTn id="38" presetID="10" presetClass="entr" presetSubtype="0" fill="hold" grpId="0"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2450"/>
            <a:ext cx="12192000" cy="822622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9300" y="3905249"/>
            <a:ext cx="3371850" cy="168592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3075" y="4512467"/>
            <a:ext cx="3371850" cy="168592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7850" y="4976812"/>
            <a:ext cx="3371850" cy="168592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6850" y="5584030"/>
            <a:ext cx="3371850" cy="168592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6101259"/>
            <a:ext cx="3371850" cy="168592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1450" y="3939582"/>
            <a:ext cx="3371850" cy="1685925"/>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8600" y="4215795"/>
            <a:ext cx="3371850" cy="1685925"/>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0" y="4862869"/>
            <a:ext cx="3371850" cy="1685925"/>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2350" y="5642567"/>
            <a:ext cx="3371850" cy="1685925"/>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8100" y="6126264"/>
            <a:ext cx="3371850" cy="1685925"/>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050" y="3857971"/>
            <a:ext cx="3371850" cy="1685925"/>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050" y="4203001"/>
            <a:ext cx="3371850" cy="1685925"/>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5987" y="4608422"/>
            <a:ext cx="3371850" cy="1685925"/>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6874" y="5344560"/>
            <a:ext cx="3371850" cy="1685925"/>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4525" y="6089384"/>
            <a:ext cx="3371850" cy="1685925"/>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1912" y="3912405"/>
            <a:ext cx="3371850" cy="1685925"/>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1" y="4446486"/>
            <a:ext cx="3371850" cy="1685925"/>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7151" y="5018786"/>
            <a:ext cx="3371850" cy="1685925"/>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1" y="5552867"/>
            <a:ext cx="3371850" cy="1685925"/>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3350" y="6092000"/>
            <a:ext cx="3371850" cy="1685925"/>
          </a:xfrm>
          <a:prstGeom prst="rect">
            <a:avLst/>
          </a:prstGeom>
        </p:spPr>
      </p:pic>
      <p:sp>
        <p:nvSpPr>
          <p:cNvPr id="2" name="Rounded Rectangle 1"/>
          <p:cNvSpPr/>
          <p:nvPr/>
        </p:nvSpPr>
        <p:spPr>
          <a:xfrm>
            <a:off x="233426" y="783771"/>
            <a:ext cx="11725149" cy="6544722"/>
          </a:xfrm>
          <a:prstGeom prst="roundRect">
            <a:avLst/>
          </a:prstGeom>
          <a:solidFill>
            <a:schemeClr val="bg1">
              <a:alpha val="88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406998" y="242107"/>
            <a:ext cx="11378004" cy="3063080"/>
            <a:chOff x="406998" y="242107"/>
            <a:chExt cx="11378004" cy="30630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998" y="242107"/>
              <a:ext cx="11378004" cy="3063080"/>
            </a:xfrm>
            <a:prstGeom prst="rect">
              <a:avLst/>
            </a:prstGeom>
          </p:spPr>
        </p:pic>
        <p:sp>
          <p:nvSpPr>
            <p:cNvPr id="3" name="Rounded Rectangle 2"/>
            <p:cNvSpPr/>
            <p:nvPr/>
          </p:nvSpPr>
          <p:spPr>
            <a:xfrm>
              <a:off x="899887" y="783771"/>
              <a:ext cx="10225314" cy="21493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C00000"/>
                  </a:solidFill>
                  <a:latin typeface="+mj-lt"/>
                </a:rPr>
                <a:t>b.Tác giả chọn tả những đặc điểm hình dáng và hoạt động nào của con vật ấy? </a:t>
              </a:r>
              <a:endParaRPr lang="en-US" sz="4400" b="1" dirty="0">
                <a:solidFill>
                  <a:srgbClr val="C00000"/>
                </a:solidFill>
                <a:latin typeface="+mj-lt"/>
              </a:endParaRPr>
            </a:p>
          </p:txBody>
        </p:sp>
      </p:grpSp>
      <p:pic>
        <p:nvPicPr>
          <p:cNvPr id="27" name="Picture 26" descr="A rooster on a pile of logs&#10;&#10;Description automatically generated">
            <a:extLst>
              <a:ext uri="{FF2B5EF4-FFF2-40B4-BE49-F238E27FC236}">
                <a16:creationId xmlns:a16="http://schemas.microsoft.com/office/drawing/2014/main" id="{773739DF-B55D-4826-8DAD-171F73AC83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691" y="3328231"/>
            <a:ext cx="10880617" cy="3810407"/>
          </a:xfrm>
          <a:prstGeom prst="rect">
            <a:avLst/>
          </a:prstGeom>
        </p:spPr>
      </p:pic>
      <p:sp>
        <p:nvSpPr>
          <p:cNvPr id="34" name="TextBox 33">
            <a:extLst>
              <a:ext uri="{FF2B5EF4-FFF2-40B4-BE49-F238E27FC236}">
                <a16:creationId xmlns:a16="http://schemas.microsoft.com/office/drawing/2014/main" id="{7BB1A360-BADB-4A5F-8CA4-8C0B206C4E6B}"/>
              </a:ext>
            </a:extLst>
          </p:cNvPr>
          <p:cNvSpPr txBox="1"/>
          <p:nvPr/>
        </p:nvSpPr>
        <p:spPr>
          <a:xfrm>
            <a:off x="10972802" y="3517321"/>
            <a:ext cx="831849" cy="461665"/>
          </a:xfrm>
          <a:prstGeom prst="rect">
            <a:avLst/>
          </a:prstGeom>
          <a:solidFill>
            <a:schemeClr val="bg1"/>
          </a:solidFill>
          <a:ln>
            <a:solidFill>
              <a:schemeClr val="bg1"/>
            </a:solidFill>
          </a:ln>
        </p:spPr>
        <p:txBody>
          <a:bodyPr wrap="square" rtlCol="0">
            <a:spAutoFit/>
          </a:bodyPr>
          <a:lstStyle/>
          <a:p>
            <a:r>
              <a:rPr lang="en-US" sz="2400">
                <a:effectLst/>
                <a:latin typeface="Times New Roman" panose="02020603050405020304" pitchFamily="18" charset="0"/>
                <a:ea typeface="Calibri" panose="020F0502020204030204" pitchFamily="34" charset="0"/>
              </a:rPr>
              <a:t>đuôi</a:t>
            </a:r>
            <a:endParaRPr lang="en-US" sz="2400"/>
          </a:p>
        </p:txBody>
      </p:sp>
      <p:sp>
        <p:nvSpPr>
          <p:cNvPr id="35" name="TextBox 34">
            <a:extLst>
              <a:ext uri="{FF2B5EF4-FFF2-40B4-BE49-F238E27FC236}">
                <a16:creationId xmlns:a16="http://schemas.microsoft.com/office/drawing/2014/main" id="{E2E12BFE-3272-4AA1-B073-8A6FB4FFEAD8}"/>
              </a:ext>
            </a:extLst>
          </p:cNvPr>
          <p:cNvSpPr txBox="1"/>
          <p:nvPr/>
        </p:nvSpPr>
        <p:spPr>
          <a:xfrm>
            <a:off x="10679059" y="4495867"/>
            <a:ext cx="1181099" cy="461665"/>
          </a:xfrm>
          <a:prstGeom prst="rect">
            <a:avLst/>
          </a:prstGeom>
          <a:solidFill>
            <a:schemeClr val="bg1"/>
          </a:solidFill>
          <a:ln>
            <a:solidFill>
              <a:schemeClr val="bg1"/>
            </a:solidFill>
          </a:ln>
        </p:spPr>
        <p:txBody>
          <a:bodyPr wrap="square" rtlCol="0">
            <a:spAutoFit/>
          </a:bodyPr>
          <a:lstStyle/>
          <a:p>
            <a:r>
              <a:rPr lang="en-US" sz="2400">
                <a:latin typeface="Times New Roman" panose="02020603050405020304" pitchFamily="18" charset="0"/>
                <a:ea typeface="Calibri" panose="020F0502020204030204" pitchFamily="34" charset="0"/>
              </a:rPr>
              <a:t>bộ cánh</a:t>
            </a:r>
            <a:endParaRPr lang="en-US" sz="2400"/>
          </a:p>
        </p:txBody>
      </p:sp>
      <p:sp>
        <p:nvSpPr>
          <p:cNvPr id="36" name="TextBox 35">
            <a:extLst>
              <a:ext uri="{FF2B5EF4-FFF2-40B4-BE49-F238E27FC236}">
                <a16:creationId xmlns:a16="http://schemas.microsoft.com/office/drawing/2014/main" id="{2E8E04C3-AE58-4A89-BAB6-54BCF8A63EEC}"/>
              </a:ext>
            </a:extLst>
          </p:cNvPr>
          <p:cNvSpPr txBox="1"/>
          <p:nvPr/>
        </p:nvSpPr>
        <p:spPr>
          <a:xfrm>
            <a:off x="10631434" y="5297966"/>
            <a:ext cx="1327139" cy="461665"/>
          </a:xfrm>
          <a:prstGeom prst="rect">
            <a:avLst/>
          </a:prstGeom>
          <a:solidFill>
            <a:schemeClr val="bg1"/>
          </a:solidFill>
          <a:ln>
            <a:solidFill>
              <a:schemeClr val="bg1"/>
            </a:solidFill>
          </a:ln>
        </p:spPr>
        <p:txBody>
          <a:bodyPr wrap="square" rtlCol="0">
            <a:spAutoFit/>
          </a:bodyPr>
          <a:lstStyle/>
          <a:p>
            <a:r>
              <a:rPr lang="en-US" sz="2400">
                <a:latin typeface="Times New Roman" panose="02020603050405020304" pitchFamily="18" charset="0"/>
                <a:ea typeface="Calibri" panose="020F0502020204030204" pitchFamily="34" charset="0"/>
              </a:rPr>
              <a:t>đôi cánh</a:t>
            </a:r>
            <a:endParaRPr lang="en-US" sz="2400"/>
          </a:p>
        </p:txBody>
      </p:sp>
      <p:sp>
        <p:nvSpPr>
          <p:cNvPr id="37" name="TextBox 36">
            <a:extLst>
              <a:ext uri="{FF2B5EF4-FFF2-40B4-BE49-F238E27FC236}">
                <a16:creationId xmlns:a16="http://schemas.microsoft.com/office/drawing/2014/main" id="{F1B82538-30A7-4235-ACF8-A482EE954BC0}"/>
              </a:ext>
            </a:extLst>
          </p:cNvPr>
          <p:cNvSpPr txBox="1"/>
          <p:nvPr/>
        </p:nvSpPr>
        <p:spPr>
          <a:xfrm>
            <a:off x="533398" y="3825299"/>
            <a:ext cx="3419478" cy="461665"/>
          </a:xfrm>
          <a:prstGeom prst="rect">
            <a:avLst/>
          </a:prstGeom>
          <a:solidFill>
            <a:schemeClr val="bg1"/>
          </a:solidFill>
          <a:ln>
            <a:solidFill>
              <a:schemeClr val="bg1"/>
            </a:solidFill>
          </a:ln>
        </p:spPr>
        <p:txBody>
          <a:bodyPr wrap="square" rtlCol="0">
            <a:spAutoFit/>
          </a:bodyPr>
          <a:lstStyle/>
          <a:p>
            <a:r>
              <a:rPr lang="en-US" sz="2400">
                <a:latin typeface="Times New Roman" panose="02020603050405020304" pitchFamily="18" charset="0"/>
                <a:ea typeface="Calibri" panose="020F0502020204030204" pitchFamily="34" charset="0"/>
              </a:rPr>
              <a:t>nhảy phốc lên đống củi</a:t>
            </a:r>
            <a:endParaRPr lang="en-US" sz="2400"/>
          </a:p>
        </p:txBody>
      </p:sp>
      <p:sp>
        <p:nvSpPr>
          <p:cNvPr id="38" name="TextBox 37">
            <a:extLst>
              <a:ext uri="{FF2B5EF4-FFF2-40B4-BE49-F238E27FC236}">
                <a16:creationId xmlns:a16="http://schemas.microsoft.com/office/drawing/2014/main" id="{A558311E-0D63-4796-865B-A5A711BA50EC}"/>
              </a:ext>
            </a:extLst>
          </p:cNvPr>
          <p:cNvSpPr txBox="1"/>
          <p:nvPr/>
        </p:nvSpPr>
        <p:spPr>
          <a:xfrm>
            <a:off x="582663" y="4674986"/>
            <a:ext cx="936575" cy="461665"/>
          </a:xfrm>
          <a:prstGeom prst="rect">
            <a:avLst/>
          </a:prstGeom>
          <a:solidFill>
            <a:schemeClr val="bg1"/>
          </a:solidFill>
          <a:ln>
            <a:solidFill>
              <a:schemeClr val="bg1"/>
            </a:solidFill>
          </a:ln>
        </p:spPr>
        <p:txBody>
          <a:bodyPr wrap="square" rtlCol="0">
            <a:spAutoFit/>
          </a:bodyPr>
          <a:lstStyle/>
          <a:p>
            <a:r>
              <a:rPr lang="en-US" sz="2400">
                <a:latin typeface="Times New Roman" panose="02020603050405020304" pitchFamily="18" charset="0"/>
                <a:ea typeface="Calibri" panose="020F0502020204030204" pitchFamily="34" charset="0"/>
              </a:rPr>
              <a:t>gáy</a:t>
            </a:r>
            <a:endParaRPr lang="en-US" sz="2400"/>
          </a:p>
        </p:txBody>
      </p:sp>
      <p:sp>
        <p:nvSpPr>
          <p:cNvPr id="39" name="TextBox 38">
            <a:extLst>
              <a:ext uri="{FF2B5EF4-FFF2-40B4-BE49-F238E27FC236}">
                <a16:creationId xmlns:a16="http://schemas.microsoft.com/office/drawing/2014/main" id="{E20C3DD6-FCBD-4A20-9512-FECA269FD574}"/>
              </a:ext>
            </a:extLst>
          </p:cNvPr>
          <p:cNvSpPr txBox="1"/>
          <p:nvPr/>
        </p:nvSpPr>
        <p:spPr>
          <a:xfrm>
            <a:off x="595367" y="5588941"/>
            <a:ext cx="936575" cy="461665"/>
          </a:xfrm>
          <a:prstGeom prst="rect">
            <a:avLst/>
          </a:prstGeom>
          <a:solidFill>
            <a:schemeClr val="bg1"/>
          </a:solidFill>
          <a:ln>
            <a:solidFill>
              <a:schemeClr val="bg1"/>
            </a:solidFill>
          </a:ln>
        </p:spPr>
        <p:txBody>
          <a:bodyPr wrap="square" rtlCol="0">
            <a:spAutoFit/>
          </a:bodyPr>
          <a:lstStyle/>
          <a:p>
            <a:endParaRPr lang="en-US" sz="2400"/>
          </a:p>
        </p:txBody>
      </p:sp>
    </p:spTree>
    <p:extLst>
      <p:ext uri="{BB962C8B-B14F-4D97-AF65-F5344CB8AC3E}">
        <p14:creationId xmlns:p14="http://schemas.microsoft.com/office/powerpoint/2010/main" val="568424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randombar(horizont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randombar(horizontal)">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randombar(horizont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randombar(horizontal)">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randombar(horizontal)">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2450"/>
            <a:ext cx="12192000" cy="822622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9300" y="3905249"/>
            <a:ext cx="3371850" cy="168592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3075" y="4512467"/>
            <a:ext cx="3371850" cy="168592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7850" y="4976812"/>
            <a:ext cx="3371850" cy="168592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6850" y="5584030"/>
            <a:ext cx="3371850" cy="168592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 y="6101259"/>
            <a:ext cx="3371850" cy="168592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81450" y="3939582"/>
            <a:ext cx="3371850" cy="168592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8600" y="4215795"/>
            <a:ext cx="3371850" cy="1685925"/>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0" y="4862869"/>
            <a:ext cx="3371850" cy="1685925"/>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2350" y="5642567"/>
            <a:ext cx="3371850" cy="1685925"/>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8100" y="6126264"/>
            <a:ext cx="3371850" cy="1685925"/>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050" y="3857971"/>
            <a:ext cx="3371850" cy="1685925"/>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050" y="4203001"/>
            <a:ext cx="3371850" cy="1685925"/>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5987" y="4608422"/>
            <a:ext cx="3371850" cy="1685925"/>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76874" y="5344560"/>
            <a:ext cx="3371850" cy="1685925"/>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4525" y="6089384"/>
            <a:ext cx="3371850" cy="1685925"/>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1912" y="3912405"/>
            <a:ext cx="3371850" cy="1685925"/>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1" y="4446486"/>
            <a:ext cx="3371850" cy="1685925"/>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7151" y="5018786"/>
            <a:ext cx="3371850" cy="1685925"/>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1" y="5552867"/>
            <a:ext cx="3371850" cy="1685925"/>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3350" y="6092000"/>
            <a:ext cx="3371850" cy="1685925"/>
          </a:xfrm>
          <a:prstGeom prst="rect">
            <a:avLst/>
          </a:prstGeom>
        </p:spPr>
      </p:pic>
      <p:pic>
        <p:nvPicPr>
          <p:cNvPr id="30" name="Picture 29"/>
          <p:cNvPicPr>
            <a:picLocks noChangeAspect="1"/>
          </p:cNvPicPr>
          <p:nvPr/>
        </p:nvPicPr>
        <p:blipFill rotWithShape="1">
          <a:blip r:embed="rId6">
            <a:extLst>
              <a:ext uri="{28A0092B-C50C-407E-A947-70E740481C1C}">
                <a14:useLocalDpi xmlns:a14="http://schemas.microsoft.com/office/drawing/2010/main" val="0"/>
              </a:ext>
            </a:extLst>
          </a:blip>
          <a:srcRect l="48612" t="31729" r="25784" b="20621"/>
          <a:stretch/>
        </p:blipFill>
        <p:spPr>
          <a:xfrm>
            <a:off x="1120201" y="-611"/>
            <a:ext cx="1134774" cy="1185930"/>
          </a:xfrm>
          <a:prstGeom prst="rect">
            <a:avLst/>
          </a:prstGeom>
        </p:spPr>
      </p:pic>
      <p:pic>
        <p:nvPicPr>
          <p:cNvPr id="46" name="Picture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7405" y="3817100"/>
            <a:ext cx="923643" cy="1568820"/>
          </a:xfrm>
          <a:prstGeom prst="rect">
            <a:avLst/>
          </a:prstGeom>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0137" y="4397591"/>
            <a:ext cx="923643" cy="1568820"/>
          </a:xfrm>
          <a:prstGeom prst="rect">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9227" y="5265456"/>
            <a:ext cx="923643" cy="1568820"/>
          </a:xfrm>
          <a:prstGeom prst="rect">
            <a:avLst/>
          </a:prstGeom>
        </p:spPr>
      </p:pic>
      <p:pic>
        <p:nvPicPr>
          <p:cNvPr id="49" name="Picture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8129" y="5801097"/>
            <a:ext cx="923643" cy="1568820"/>
          </a:xfrm>
          <a:prstGeom prst="rect">
            <a:avLst/>
          </a:prstGeom>
        </p:spPr>
      </p:pic>
      <p:pic>
        <p:nvPicPr>
          <p:cNvPr id="50" name="Picture 4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87354" y="3902317"/>
            <a:ext cx="1570863" cy="1510574"/>
          </a:xfrm>
          <a:prstGeom prst="rect">
            <a:avLst/>
          </a:prstGeom>
        </p:spPr>
      </p:pic>
      <p:pic>
        <p:nvPicPr>
          <p:cNvPr id="51" name="Picture 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82730" y="4639695"/>
            <a:ext cx="1570863" cy="1510574"/>
          </a:xfrm>
          <a:prstGeom prst="rect">
            <a:avLst/>
          </a:prstGeom>
        </p:spPr>
      </p:pic>
      <p:pic>
        <p:nvPicPr>
          <p:cNvPr id="52" name="Picture 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83490" y="5279066"/>
            <a:ext cx="1570863" cy="1510574"/>
          </a:xfrm>
          <a:prstGeom prst="rect">
            <a:avLst/>
          </a:prstGeom>
        </p:spPr>
      </p:pic>
      <p:pic>
        <p:nvPicPr>
          <p:cNvPr id="53" name="Picture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38929" y="5889053"/>
            <a:ext cx="1570863" cy="1510574"/>
          </a:xfrm>
          <a:prstGeom prst="rect">
            <a:avLst/>
          </a:prstGeom>
        </p:spPr>
      </p:pic>
      <p:pic>
        <p:nvPicPr>
          <p:cNvPr id="83" name="Picture 82"/>
          <p:cNvPicPr>
            <a:picLocks noChangeAspect="1"/>
          </p:cNvPicPr>
          <p:nvPr/>
        </p:nvPicPr>
        <p:blipFill rotWithShape="1">
          <a:blip r:embed="rId6">
            <a:extLst>
              <a:ext uri="{28A0092B-C50C-407E-A947-70E740481C1C}">
                <a14:useLocalDpi xmlns:a14="http://schemas.microsoft.com/office/drawing/2010/main" val="0"/>
              </a:ext>
            </a:extLst>
          </a:blip>
          <a:srcRect l="48612" t="31729" r="25784" b="20621"/>
          <a:stretch/>
        </p:blipFill>
        <p:spPr>
          <a:xfrm rot="17957937">
            <a:off x="4186206" y="2776410"/>
            <a:ext cx="1134774" cy="1185930"/>
          </a:xfrm>
          <a:prstGeom prst="rect">
            <a:avLst/>
          </a:prstGeom>
        </p:spPr>
      </p:pic>
      <p:sp>
        <p:nvSpPr>
          <p:cNvPr id="33" name="Rounded Rectangular Callout 32"/>
          <p:cNvSpPr/>
          <p:nvPr/>
        </p:nvSpPr>
        <p:spPr>
          <a:xfrm>
            <a:off x="5995987" y="2194063"/>
            <a:ext cx="3810682" cy="2088038"/>
          </a:xfrm>
          <a:prstGeom prst="wedgeRoundRectCallout">
            <a:avLst>
              <a:gd name="adj1" fmla="val 37948"/>
              <a:gd name="adj2" fmla="val 55308"/>
              <a:gd name="adj3" fmla="val 16667"/>
            </a:avLst>
          </a:prstGeom>
          <a:solidFill>
            <a:schemeClr val="bg1"/>
          </a:solidFill>
          <a:ln w="38100">
            <a:solidFill>
              <a:srgbClr val="D613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mj-lt"/>
              </a:rPr>
              <a:t>Quả cà tím thật đẹp!</a:t>
            </a:r>
          </a:p>
        </p:txBody>
      </p:sp>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039103" y="3726657"/>
            <a:ext cx="3543298" cy="3543298"/>
          </a:xfrm>
          <a:prstGeom prst="rect">
            <a:avLst/>
          </a:prstGeom>
        </p:spPr>
      </p:pic>
    </p:spTree>
    <p:extLst>
      <p:ext uri="{BB962C8B-B14F-4D97-AF65-F5344CB8AC3E}">
        <p14:creationId xmlns:p14="http://schemas.microsoft.com/office/powerpoint/2010/main" val="8069734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1.25E-6 -2.59259E-6 L 0.23958 0.39584 " pathEditMode="relative" rAng="0" ptsTypes="AA">
                                      <p:cBhvr>
                                        <p:cTn id="6" dur="1250" fill="hold"/>
                                        <p:tgtEl>
                                          <p:spTgt spid="30"/>
                                        </p:tgtEl>
                                        <p:attrNameLst>
                                          <p:attrName>ppt_x</p:attrName>
                                          <p:attrName>ppt_y</p:attrName>
                                        </p:attrNameLst>
                                      </p:cBhvr>
                                      <p:rCtr x="11979" y="19792"/>
                                    </p:animMotion>
                                  </p:childTnLst>
                                </p:cTn>
                              </p:par>
                            </p:childTnLst>
                          </p:cTn>
                        </p:par>
                        <p:par>
                          <p:cTn id="7" fill="hold">
                            <p:stCondLst>
                              <p:cond delay="1250"/>
                            </p:stCondLst>
                            <p:childTnLst>
                              <p:par>
                                <p:cTn id="8" presetID="1" presetClass="exit" presetSubtype="0" fill="hold" nodeType="afterEffect">
                                  <p:stCondLst>
                                    <p:cond delay="0"/>
                                  </p:stCondLst>
                                  <p:childTnLst>
                                    <p:set>
                                      <p:cBhvr>
                                        <p:cTn id="9" dur="1" fill="hold">
                                          <p:stCondLst>
                                            <p:cond delay="0"/>
                                          </p:stCondLst>
                                        </p:cTn>
                                        <p:tgtEl>
                                          <p:spTgt spid="30"/>
                                        </p:tgtEl>
                                        <p:attrNameLst>
                                          <p:attrName>style.visibility</p:attrName>
                                        </p:attrNameLst>
                                      </p:cBhvr>
                                      <p:to>
                                        <p:strVal val="hidden"/>
                                      </p:to>
                                    </p:set>
                                  </p:childTnLst>
                                </p:cTn>
                              </p:par>
                            </p:childTnLst>
                          </p:cTn>
                        </p:par>
                        <p:par>
                          <p:cTn id="10" fill="hold">
                            <p:stCondLst>
                              <p:cond delay="1250"/>
                            </p:stCondLst>
                            <p:childTnLst>
                              <p:par>
                                <p:cTn id="11" presetID="1" presetClass="entr" presetSubtype="0" fill="hold" nodeType="afterEffect">
                                  <p:stCondLst>
                                    <p:cond delay="0"/>
                                  </p:stCondLst>
                                  <p:childTnLst>
                                    <p:set>
                                      <p:cBhvr>
                                        <p:cTn id="12" dur="1" fill="hold">
                                          <p:stCondLst>
                                            <p:cond delay="0"/>
                                          </p:stCondLst>
                                        </p:cTn>
                                        <p:tgtEl>
                                          <p:spTgt spid="83"/>
                                        </p:tgtEl>
                                        <p:attrNameLst>
                                          <p:attrName>style.visibility</p:attrName>
                                        </p:attrNameLst>
                                      </p:cBhvr>
                                      <p:to>
                                        <p:strVal val="visible"/>
                                      </p:to>
                                    </p:set>
                                  </p:childTnLst>
                                </p:cTn>
                              </p:par>
                              <p:par>
                                <p:cTn id="13" presetID="42" presetClass="path" presetSubtype="0" accel="50000" decel="50000" fill="hold" nodeType="withEffect">
                                  <p:stCondLst>
                                    <p:cond delay="0"/>
                                  </p:stCondLst>
                                  <p:childTnLst>
                                    <p:animMotion origin="layout" path="M -1.875E-6 2.96296E-6 L -0.03958 0.45463 " pathEditMode="relative" rAng="0" ptsTypes="AA">
                                      <p:cBhvr>
                                        <p:cTn id="14" dur="2000" fill="hold"/>
                                        <p:tgtEl>
                                          <p:spTgt spid="83"/>
                                        </p:tgtEl>
                                        <p:attrNameLst>
                                          <p:attrName>ppt_x</p:attrName>
                                          <p:attrName>ppt_y</p:attrName>
                                        </p:attrNameLst>
                                      </p:cBhvr>
                                      <p:rCtr x="-1979" y="22731"/>
                                    </p:animMotion>
                                  </p:childTnLst>
                                </p:cTn>
                              </p:par>
                              <p:par>
                                <p:cTn id="15" presetID="32" presetClass="emph" presetSubtype="0" repeatCount="2000" fill="hold" nodeType="withEffect">
                                  <p:stCondLst>
                                    <p:cond delay="0"/>
                                  </p:stCondLst>
                                  <p:childTnLst>
                                    <p:animRot by="120000">
                                      <p:cBhvr>
                                        <p:cTn id="16" dur="100" fill="hold">
                                          <p:stCondLst>
                                            <p:cond delay="0"/>
                                          </p:stCondLst>
                                        </p:cTn>
                                        <p:tgtEl>
                                          <p:spTgt spid="83"/>
                                        </p:tgtEl>
                                        <p:attrNameLst>
                                          <p:attrName>r</p:attrName>
                                        </p:attrNameLst>
                                      </p:cBhvr>
                                    </p:animRot>
                                    <p:animRot by="-240000">
                                      <p:cBhvr>
                                        <p:cTn id="17" dur="200" fill="hold">
                                          <p:stCondLst>
                                            <p:cond delay="200"/>
                                          </p:stCondLst>
                                        </p:cTn>
                                        <p:tgtEl>
                                          <p:spTgt spid="83"/>
                                        </p:tgtEl>
                                        <p:attrNameLst>
                                          <p:attrName>r</p:attrName>
                                        </p:attrNameLst>
                                      </p:cBhvr>
                                    </p:animRot>
                                    <p:animRot by="240000">
                                      <p:cBhvr>
                                        <p:cTn id="18" dur="200" fill="hold">
                                          <p:stCondLst>
                                            <p:cond delay="400"/>
                                          </p:stCondLst>
                                        </p:cTn>
                                        <p:tgtEl>
                                          <p:spTgt spid="83"/>
                                        </p:tgtEl>
                                        <p:attrNameLst>
                                          <p:attrName>r</p:attrName>
                                        </p:attrNameLst>
                                      </p:cBhvr>
                                    </p:animRot>
                                    <p:animRot by="-240000">
                                      <p:cBhvr>
                                        <p:cTn id="19" dur="200" fill="hold">
                                          <p:stCondLst>
                                            <p:cond delay="600"/>
                                          </p:stCondLst>
                                        </p:cTn>
                                        <p:tgtEl>
                                          <p:spTgt spid="83"/>
                                        </p:tgtEl>
                                        <p:attrNameLst>
                                          <p:attrName>r</p:attrName>
                                        </p:attrNameLst>
                                      </p:cBhvr>
                                    </p:animRot>
                                    <p:animRot by="120000">
                                      <p:cBhvr>
                                        <p:cTn id="20" dur="200" fill="hold">
                                          <p:stCondLst>
                                            <p:cond delay="800"/>
                                          </p:stCondLst>
                                        </p:cTn>
                                        <p:tgtEl>
                                          <p:spTgt spid="83"/>
                                        </p:tgtEl>
                                        <p:attrNameLst>
                                          <p:attrName>r</p:attrName>
                                        </p:attrNameLst>
                                      </p:cBhvr>
                                    </p:animRot>
                                  </p:childTnLst>
                                </p:cTn>
                              </p:par>
                            </p:childTnLst>
                          </p:cTn>
                        </p:par>
                        <p:par>
                          <p:cTn id="21" fill="hold">
                            <p:stCondLst>
                              <p:cond delay="3250"/>
                            </p:stCondLst>
                            <p:childTnLst>
                              <p:par>
                                <p:cTn id="22" presetID="1" presetClass="exit" presetSubtype="0" fill="hold" nodeType="afterEffect">
                                  <p:stCondLst>
                                    <p:cond delay="0"/>
                                  </p:stCondLst>
                                  <p:childTnLst>
                                    <p:set>
                                      <p:cBhvr>
                                        <p:cTn id="23" dur="1" fill="hold">
                                          <p:stCondLst>
                                            <p:cond delay="0"/>
                                          </p:stCondLst>
                                        </p:cTn>
                                        <p:tgtEl>
                                          <p:spTgt spid="83"/>
                                        </p:tgtEl>
                                        <p:attrNameLst>
                                          <p:attrName>style.visibility</p:attrName>
                                        </p:attrNameLst>
                                      </p:cBhvr>
                                      <p:to>
                                        <p:strVal val="hidden"/>
                                      </p:to>
                                    </p:set>
                                  </p:childTnLst>
                                </p:cTn>
                              </p:par>
                            </p:childTnLst>
                          </p:cTn>
                        </p:par>
                        <p:par>
                          <p:cTn id="24" fill="hold">
                            <p:stCondLst>
                              <p:cond delay="3250"/>
                            </p:stCondLst>
                            <p:childTnLst>
                              <p:par>
                                <p:cTn id="25" presetID="22" presetClass="entr" presetSubtype="4" fill="hold"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wipe(down)">
                                      <p:cBhvr>
                                        <p:cTn id="27" dur="500"/>
                                        <p:tgtEl>
                                          <p:spTgt spid="50"/>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par>
                                <p:cTn id="28" presetID="22" presetClass="entr" presetSubtype="4" fill="hold" nodeType="with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down)">
                                      <p:cBhvr>
                                        <p:cTn id="30" dur="500"/>
                                        <p:tgtEl>
                                          <p:spTgt spid="51"/>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par>
                                <p:cTn id="31" presetID="22" presetClass="entr" presetSubtype="4" fill="hold" nodeType="with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wipe(down)">
                                      <p:cBhvr>
                                        <p:cTn id="33" dur="500"/>
                                        <p:tgtEl>
                                          <p:spTgt spid="52"/>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par>
                                <p:cTn id="34" presetID="22" presetClass="entr" presetSubtype="4" fill="hold" nodeType="with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wipe(down)">
                                      <p:cBhvr>
                                        <p:cTn id="36" dur="500"/>
                                        <p:tgtEl>
                                          <p:spTgt spid="53"/>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par>
                          <p:cTn id="37" fill="hold">
                            <p:stCondLst>
                              <p:cond delay="3750"/>
                            </p:stCondLst>
                            <p:childTnLst>
                              <p:par>
                                <p:cTn id="38" presetID="10" presetClass="entr" presetSubtype="0" fill="hold" grpId="0"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2450"/>
            <a:ext cx="12192000" cy="822622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9300" y="3905249"/>
            <a:ext cx="3371850" cy="168592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3075" y="4512467"/>
            <a:ext cx="3371850" cy="168592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7850" y="4976812"/>
            <a:ext cx="3371850" cy="168592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6850" y="5584030"/>
            <a:ext cx="3371850" cy="168592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 y="6101259"/>
            <a:ext cx="3371850" cy="168592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81450" y="3939582"/>
            <a:ext cx="3371850" cy="168592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8600" y="4215795"/>
            <a:ext cx="3371850" cy="1685925"/>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0" y="4862869"/>
            <a:ext cx="3371850" cy="1685925"/>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2350" y="5642567"/>
            <a:ext cx="3371850" cy="1685925"/>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8100" y="6126264"/>
            <a:ext cx="3371850" cy="1685925"/>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050" y="3857971"/>
            <a:ext cx="3371850" cy="1685925"/>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050" y="4203001"/>
            <a:ext cx="3371850" cy="1685925"/>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5987" y="4608422"/>
            <a:ext cx="3371850" cy="1685925"/>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76874" y="5344560"/>
            <a:ext cx="3371850" cy="1685925"/>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4525" y="6089384"/>
            <a:ext cx="3371850" cy="1685925"/>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1912" y="3912405"/>
            <a:ext cx="3371850" cy="1685925"/>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1" y="4446486"/>
            <a:ext cx="3371850" cy="1685925"/>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7151" y="5018786"/>
            <a:ext cx="3371850" cy="1685925"/>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1" y="5552867"/>
            <a:ext cx="3371850" cy="1685925"/>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3350" y="6092000"/>
            <a:ext cx="3371850" cy="1685925"/>
          </a:xfrm>
          <a:prstGeom prst="rect">
            <a:avLst/>
          </a:prstGeom>
        </p:spPr>
      </p:pic>
      <p:sp>
        <p:nvSpPr>
          <p:cNvPr id="2" name="Rounded Rectangle 1"/>
          <p:cNvSpPr/>
          <p:nvPr/>
        </p:nvSpPr>
        <p:spPr>
          <a:xfrm>
            <a:off x="233426" y="783771"/>
            <a:ext cx="11725149" cy="6544722"/>
          </a:xfrm>
          <a:prstGeom prst="roundRect">
            <a:avLst/>
          </a:prstGeom>
          <a:solidFill>
            <a:schemeClr val="bg1">
              <a:alpha val="88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1200149" y="1215810"/>
            <a:ext cx="9848852" cy="6364101"/>
            <a:chOff x="1200149" y="1215810"/>
            <a:chExt cx="9848852" cy="6364101"/>
          </a:xfrm>
        </p:grpSpPr>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0149" y="1215810"/>
              <a:ext cx="9848852" cy="6364101"/>
            </a:xfrm>
            <a:prstGeom prst="rect">
              <a:avLst/>
            </a:prstGeom>
          </p:spPr>
        </p:pic>
        <p:sp>
          <p:nvSpPr>
            <p:cNvPr id="30" name="Rounded Rectangle 29"/>
            <p:cNvSpPr/>
            <p:nvPr/>
          </p:nvSpPr>
          <p:spPr>
            <a:xfrm>
              <a:off x="1671880" y="3763879"/>
              <a:ext cx="8795725" cy="3127241"/>
            </a:xfrm>
            <a:prstGeom prst="roundRect">
              <a:avLst/>
            </a:prstGeom>
            <a:solidFill>
              <a:schemeClr val="bg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1883101" y="4022063"/>
              <a:ext cx="8289599" cy="2631490"/>
            </a:xfrm>
            <a:prstGeom prst="rect">
              <a:avLst/>
            </a:prstGeom>
            <a:noFill/>
          </p:spPr>
          <p:txBody>
            <a:bodyPr wrap="square" rtlCol="0">
              <a:spAutoFit/>
            </a:bodyPr>
            <a:lstStyle/>
            <a:p>
              <a:pPr algn="just">
                <a:spcBef>
                  <a:spcPts val="600"/>
                </a:spcBef>
              </a:pPr>
              <a:r>
                <a:rPr lang="vi-VN" sz="3200" b="1">
                  <a:solidFill>
                    <a:srgbClr val="0070C0"/>
                  </a:solidFill>
                  <a:latin typeface="+mj-lt"/>
                </a:rPr>
                <a:t>Hình ảnh so sánh: </a:t>
              </a:r>
              <a:r>
                <a:rPr lang="vi-VN" sz="3200" b="1">
                  <a:latin typeface="+mj-lt"/>
                </a:rPr>
                <a:t>“trống choai lớn nhanh như thổi”,...; </a:t>
              </a:r>
            </a:p>
            <a:p>
              <a:pPr algn="just">
                <a:spcBef>
                  <a:spcPts val="600"/>
                </a:spcBef>
              </a:pPr>
              <a:r>
                <a:rPr lang="vi-VN" sz="3200" b="1">
                  <a:solidFill>
                    <a:srgbClr val="7030A0"/>
                  </a:solidFill>
                  <a:latin typeface="+mj-lt"/>
                </a:rPr>
                <a:t>Hình ảnh nhân hoá: </a:t>
              </a:r>
              <a:r>
                <a:rPr lang="vi-VN" sz="3200" b="1">
                  <a:latin typeface="+mj-lt"/>
                </a:rPr>
                <a:t>“lũ gà chiếp em út lại kháo nhỏ với nhau: “Tuyệt! Tuyệt! Tuyệt!” tỏ vẻ thán phục lắm!”,... </a:t>
              </a:r>
            </a:p>
          </p:txBody>
        </p:sp>
      </p:grpSp>
      <p:grpSp>
        <p:nvGrpSpPr>
          <p:cNvPr id="32" name="Group 31"/>
          <p:cNvGrpSpPr/>
          <p:nvPr/>
        </p:nvGrpSpPr>
        <p:grpSpPr>
          <a:xfrm>
            <a:off x="406998" y="242107"/>
            <a:ext cx="11378004" cy="3063080"/>
            <a:chOff x="406998" y="242107"/>
            <a:chExt cx="11378004" cy="306308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998" y="242107"/>
              <a:ext cx="11378004" cy="3063080"/>
            </a:xfrm>
            <a:prstGeom prst="rect">
              <a:avLst/>
            </a:prstGeom>
          </p:spPr>
        </p:pic>
        <p:sp>
          <p:nvSpPr>
            <p:cNvPr id="3" name="Rounded Rectangle 2"/>
            <p:cNvSpPr/>
            <p:nvPr/>
          </p:nvSpPr>
          <p:spPr>
            <a:xfrm>
              <a:off x="899887" y="783771"/>
              <a:ext cx="10225314" cy="21493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C00000"/>
                  </a:solidFill>
                  <a:latin typeface="+mj-lt"/>
                </a:rPr>
                <a:t>c. Tìm hình ảnh so sánh, nhân hoá trong bài văn và nêu tác dụng của </a:t>
              </a:r>
              <a:r>
                <a:rPr lang="pt-BR" sz="4400" b="1">
                  <a:solidFill>
                    <a:srgbClr val="C00000"/>
                  </a:solidFill>
                  <a:latin typeface="+mj-lt"/>
                </a:rPr>
                <a:t>những hình ảnh đó</a:t>
              </a:r>
              <a:endParaRPr lang="en-US" sz="4400" b="1">
                <a:solidFill>
                  <a:srgbClr val="C00000"/>
                </a:solidFill>
                <a:latin typeface="+mj-lt"/>
              </a:endParaRPr>
            </a:p>
          </p:txBody>
        </p:sp>
      </p:grpSp>
      <p:pic>
        <p:nvPicPr>
          <p:cNvPr id="33" name="Picture 32"/>
          <p:cNvPicPr>
            <a:picLocks noChangeAspect="1"/>
          </p:cNvPicPr>
          <p:nvPr/>
        </p:nvPicPr>
        <p:blipFill rotWithShape="1">
          <a:blip r:embed="rId8" cstate="print">
            <a:extLst>
              <a:ext uri="{28A0092B-C50C-407E-A947-70E740481C1C}">
                <a14:useLocalDpi xmlns:a14="http://schemas.microsoft.com/office/drawing/2010/main" val="0"/>
              </a:ext>
            </a:extLst>
          </a:blip>
          <a:srcRect l="73450" t="13692" r="-9009" b="22405"/>
          <a:stretch/>
        </p:blipFill>
        <p:spPr>
          <a:xfrm>
            <a:off x="10472367" y="3373052"/>
            <a:ext cx="2697262" cy="3887576"/>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5873640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80">
                                          <p:stCondLst>
                                            <p:cond delay="0"/>
                                          </p:stCondLst>
                                        </p:cTn>
                                        <p:tgtEl>
                                          <p:spTgt spid="31"/>
                                        </p:tgtEl>
                                      </p:cBhvr>
                                    </p:animEffect>
                                    <p:anim calcmode="lin" valueType="num">
                                      <p:cBhvr>
                                        <p:cTn id="8"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3" dur="26">
                                          <p:stCondLst>
                                            <p:cond delay="650"/>
                                          </p:stCondLst>
                                        </p:cTn>
                                        <p:tgtEl>
                                          <p:spTgt spid="31"/>
                                        </p:tgtEl>
                                      </p:cBhvr>
                                      <p:to x="100000" y="60000"/>
                                    </p:animScale>
                                    <p:animScale>
                                      <p:cBhvr>
                                        <p:cTn id="14" dur="166" decel="50000">
                                          <p:stCondLst>
                                            <p:cond delay="676"/>
                                          </p:stCondLst>
                                        </p:cTn>
                                        <p:tgtEl>
                                          <p:spTgt spid="31"/>
                                        </p:tgtEl>
                                      </p:cBhvr>
                                      <p:to x="100000" y="100000"/>
                                    </p:animScale>
                                    <p:animScale>
                                      <p:cBhvr>
                                        <p:cTn id="15" dur="26">
                                          <p:stCondLst>
                                            <p:cond delay="1312"/>
                                          </p:stCondLst>
                                        </p:cTn>
                                        <p:tgtEl>
                                          <p:spTgt spid="31"/>
                                        </p:tgtEl>
                                      </p:cBhvr>
                                      <p:to x="100000" y="80000"/>
                                    </p:animScale>
                                    <p:animScale>
                                      <p:cBhvr>
                                        <p:cTn id="16" dur="166" decel="50000">
                                          <p:stCondLst>
                                            <p:cond delay="1338"/>
                                          </p:stCondLst>
                                        </p:cTn>
                                        <p:tgtEl>
                                          <p:spTgt spid="31"/>
                                        </p:tgtEl>
                                      </p:cBhvr>
                                      <p:to x="100000" y="100000"/>
                                    </p:animScale>
                                    <p:animScale>
                                      <p:cBhvr>
                                        <p:cTn id="17" dur="26">
                                          <p:stCondLst>
                                            <p:cond delay="1642"/>
                                          </p:stCondLst>
                                        </p:cTn>
                                        <p:tgtEl>
                                          <p:spTgt spid="31"/>
                                        </p:tgtEl>
                                      </p:cBhvr>
                                      <p:to x="100000" y="90000"/>
                                    </p:animScale>
                                    <p:animScale>
                                      <p:cBhvr>
                                        <p:cTn id="18" dur="166" decel="50000">
                                          <p:stCondLst>
                                            <p:cond delay="1668"/>
                                          </p:stCondLst>
                                        </p:cTn>
                                        <p:tgtEl>
                                          <p:spTgt spid="31"/>
                                        </p:tgtEl>
                                      </p:cBhvr>
                                      <p:to x="100000" y="100000"/>
                                    </p:animScale>
                                    <p:animScale>
                                      <p:cBhvr>
                                        <p:cTn id="19" dur="26">
                                          <p:stCondLst>
                                            <p:cond delay="1808"/>
                                          </p:stCondLst>
                                        </p:cTn>
                                        <p:tgtEl>
                                          <p:spTgt spid="31"/>
                                        </p:tgtEl>
                                      </p:cBhvr>
                                      <p:to x="100000" y="95000"/>
                                    </p:animScale>
                                    <p:animScale>
                                      <p:cBhvr>
                                        <p:cTn id="20" dur="166" decel="50000">
                                          <p:stCondLst>
                                            <p:cond delay="1834"/>
                                          </p:stCondLst>
                                        </p:cTn>
                                        <p:tgtEl>
                                          <p:spTgt spid="31"/>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2450"/>
            <a:ext cx="12192000" cy="822622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9300" y="3905249"/>
            <a:ext cx="3371850" cy="168592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3075" y="4512467"/>
            <a:ext cx="3371850" cy="168592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7850" y="4976812"/>
            <a:ext cx="3371850" cy="168592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6850" y="5584030"/>
            <a:ext cx="3371850" cy="168592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 y="6101259"/>
            <a:ext cx="3371850" cy="168592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81450" y="3939582"/>
            <a:ext cx="3371850" cy="168592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8600" y="4215795"/>
            <a:ext cx="3371850" cy="1685925"/>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0" y="4862869"/>
            <a:ext cx="3371850" cy="1685925"/>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2350" y="5642567"/>
            <a:ext cx="3371850" cy="1685925"/>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8100" y="6126264"/>
            <a:ext cx="3371850" cy="1685925"/>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050" y="3857971"/>
            <a:ext cx="3371850" cy="1685925"/>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050" y="4203001"/>
            <a:ext cx="3371850" cy="1685925"/>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5987" y="4608422"/>
            <a:ext cx="3371850" cy="1685925"/>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76874" y="5344560"/>
            <a:ext cx="3371850" cy="1685925"/>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4525" y="6089384"/>
            <a:ext cx="3371850" cy="1685925"/>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1912" y="3912405"/>
            <a:ext cx="3371850" cy="1685925"/>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1" y="4446486"/>
            <a:ext cx="3371850" cy="1685925"/>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7151" y="5018786"/>
            <a:ext cx="3371850" cy="1685925"/>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1" y="5552867"/>
            <a:ext cx="3371850" cy="1685925"/>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3350" y="6092000"/>
            <a:ext cx="3371850" cy="1685925"/>
          </a:xfrm>
          <a:prstGeom prst="rect">
            <a:avLst/>
          </a:prstGeom>
        </p:spPr>
      </p:pic>
      <p:pic>
        <p:nvPicPr>
          <p:cNvPr id="38" name="Picture 37"/>
          <p:cNvPicPr>
            <a:picLocks noChangeAspect="1"/>
          </p:cNvPicPr>
          <p:nvPr/>
        </p:nvPicPr>
        <p:blipFill rotWithShape="1">
          <a:blip r:embed="rId6">
            <a:extLst>
              <a:ext uri="{28A0092B-C50C-407E-A947-70E740481C1C}">
                <a14:useLocalDpi xmlns:a14="http://schemas.microsoft.com/office/drawing/2010/main" val="0"/>
              </a:ext>
            </a:extLst>
          </a:blip>
          <a:srcRect l="73631" t="41350" r="765" b="14811"/>
          <a:stretch/>
        </p:blipFill>
        <p:spPr>
          <a:xfrm>
            <a:off x="2357623" y="53317"/>
            <a:ext cx="1176152" cy="1130863"/>
          </a:xfrm>
          <a:prstGeom prst="rect">
            <a:avLst/>
          </a:prstGeom>
        </p:spPr>
      </p:pic>
      <p:pic>
        <p:nvPicPr>
          <p:cNvPr id="46" name="Picture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7405" y="3817100"/>
            <a:ext cx="923643" cy="1568820"/>
          </a:xfrm>
          <a:prstGeom prst="rect">
            <a:avLst/>
          </a:prstGeom>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0137" y="4397591"/>
            <a:ext cx="923643" cy="1568820"/>
          </a:xfrm>
          <a:prstGeom prst="rect">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9227" y="5265456"/>
            <a:ext cx="923643" cy="1568820"/>
          </a:xfrm>
          <a:prstGeom prst="rect">
            <a:avLst/>
          </a:prstGeom>
        </p:spPr>
      </p:pic>
      <p:pic>
        <p:nvPicPr>
          <p:cNvPr id="49" name="Picture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8129" y="5801097"/>
            <a:ext cx="923643" cy="1568820"/>
          </a:xfrm>
          <a:prstGeom prst="rect">
            <a:avLst/>
          </a:prstGeom>
        </p:spPr>
      </p:pic>
      <p:pic>
        <p:nvPicPr>
          <p:cNvPr id="50" name="Picture 4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87354" y="3902317"/>
            <a:ext cx="1570863" cy="1510574"/>
          </a:xfrm>
          <a:prstGeom prst="rect">
            <a:avLst/>
          </a:prstGeom>
        </p:spPr>
      </p:pic>
      <p:pic>
        <p:nvPicPr>
          <p:cNvPr id="51" name="Picture 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82730" y="4639695"/>
            <a:ext cx="1570863" cy="1510574"/>
          </a:xfrm>
          <a:prstGeom prst="rect">
            <a:avLst/>
          </a:prstGeom>
        </p:spPr>
      </p:pic>
      <p:pic>
        <p:nvPicPr>
          <p:cNvPr id="52" name="Picture 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83490" y="5279066"/>
            <a:ext cx="1570863" cy="1510574"/>
          </a:xfrm>
          <a:prstGeom prst="rect">
            <a:avLst/>
          </a:prstGeom>
        </p:spPr>
      </p:pic>
      <p:pic>
        <p:nvPicPr>
          <p:cNvPr id="53" name="Picture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38929" y="5889053"/>
            <a:ext cx="1570863" cy="1510574"/>
          </a:xfrm>
          <a:prstGeom prst="rect">
            <a:avLst/>
          </a:prstGeom>
        </p:spPr>
      </p:pic>
      <p:pic>
        <p:nvPicPr>
          <p:cNvPr id="59" name="Picture 5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66554" y="4025435"/>
            <a:ext cx="1672430" cy="1160906"/>
          </a:xfrm>
          <a:prstGeom prst="rect">
            <a:avLst/>
          </a:prstGeom>
        </p:spPr>
      </p:pic>
      <p:pic>
        <p:nvPicPr>
          <p:cNvPr id="62" name="Picture 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78789" y="4738301"/>
            <a:ext cx="1672430" cy="1160906"/>
          </a:xfrm>
          <a:prstGeom prst="rect">
            <a:avLst/>
          </a:prstGeom>
        </p:spPr>
      </p:pic>
      <p:pic>
        <p:nvPicPr>
          <p:cNvPr id="63" name="Picture 6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38405" y="5437025"/>
            <a:ext cx="1672430" cy="1160906"/>
          </a:xfrm>
          <a:prstGeom prst="rect">
            <a:avLst/>
          </a:prstGeom>
        </p:spPr>
      </p:pic>
      <p:pic>
        <p:nvPicPr>
          <p:cNvPr id="64" name="Picture 6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92724" y="6249609"/>
            <a:ext cx="1672430" cy="1160906"/>
          </a:xfrm>
          <a:prstGeom prst="rect">
            <a:avLst/>
          </a:prstGeom>
        </p:spPr>
      </p:pic>
      <p:pic>
        <p:nvPicPr>
          <p:cNvPr id="84" name="Picture 83"/>
          <p:cNvPicPr>
            <a:picLocks noChangeAspect="1"/>
          </p:cNvPicPr>
          <p:nvPr/>
        </p:nvPicPr>
        <p:blipFill rotWithShape="1">
          <a:blip r:embed="rId6">
            <a:extLst>
              <a:ext uri="{28A0092B-C50C-407E-A947-70E740481C1C}">
                <a14:useLocalDpi xmlns:a14="http://schemas.microsoft.com/office/drawing/2010/main" val="0"/>
              </a:ext>
            </a:extLst>
          </a:blip>
          <a:srcRect l="73631" t="41350" r="765" b="14811"/>
          <a:stretch/>
        </p:blipFill>
        <p:spPr>
          <a:xfrm rot="17827670">
            <a:off x="5584075" y="2726632"/>
            <a:ext cx="1176152" cy="1130863"/>
          </a:xfrm>
          <a:prstGeom prst="rect">
            <a:avLst/>
          </a:prstGeom>
        </p:spPr>
      </p:pic>
      <p:sp>
        <p:nvSpPr>
          <p:cNvPr id="70" name="Rounded Rectangular Callout 69"/>
          <p:cNvSpPr/>
          <p:nvPr/>
        </p:nvSpPr>
        <p:spPr>
          <a:xfrm>
            <a:off x="7753350" y="529601"/>
            <a:ext cx="4084510" cy="2088038"/>
          </a:xfrm>
          <a:prstGeom prst="wedgeRoundRectCallout">
            <a:avLst>
              <a:gd name="adj1" fmla="val 11652"/>
              <a:gd name="adj2" fmla="val 70601"/>
              <a:gd name="adj3" fmla="val 16667"/>
            </a:avLst>
          </a:prstGeom>
          <a:solidFill>
            <a:schemeClr val="bg1"/>
          </a:solidFill>
          <a:ln w="38100">
            <a:solidFill>
              <a:srgbClr val="D613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Light" panose="020F0302020204030204"/>
                <a:ea typeface="+mn-ea"/>
                <a:cs typeface="+mn-cs"/>
              </a:rPr>
              <a:t>Đây là những quả dưa lưới ông đang cần</a:t>
            </a:r>
          </a:p>
        </p:txBody>
      </p:sp>
      <p:pic>
        <p:nvPicPr>
          <p:cNvPr id="81" name="Picture 8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950457" y="2812157"/>
            <a:ext cx="3543298" cy="3543298"/>
          </a:xfrm>
          <a:prstGeom prst="rect">
            <a:avLst/>
          </a:prstGeom>
        </p:spPr>
      </p:pic>
    </p:spTree>
    <p:extLst>
      <p:ext uri="{BB962C8B-B14F-4D97-AF65-F5344CB8AC3E}">
        <p14:creationId xmlns:p14="http://schemas.microsoft.com/office/powerpoint/2010/main" val="736805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1.25E-6 -2.59259E-6 L 0.23958 0.39584 " pathEditMode="relative" rAng="0" ptsTypes="AA">
                                      <p:cBhvr>
                                        <p:cTn id="6" dur="1250" fill="hold"/>
                                        <p:tgtEl>
                                          <p:spTgt spid="38"/>
                                        </p:tgtEl>
                                        <p:attrNameLst>
                                          <p:attrName>ppt_x</p:attrName>
                                          <p:attrName>ppt_y</p:attrName>
                                        </p:attrNameLst>
                                      </p:cBhvr>
                                      <p:rCtr x="11979" y="19792"/>
                                    </p:animMotion>
                                  </p:childTnLst>
                                </p:cTn>
                              </p:par>
                            </p:childTnLst>
                          </p:cTn>
                        </p:par>
                        <p:par>
                          <p:cTn id="7" fill="hold">
                            <p:stCondLst>
                              <p:cond delay="1250"/>
                            </p:stCondLst>
                            <p:childTnLst>
                              <p:par>
                                <p:cTn id="8" presetID="1" presetClass="exit" presetSubtype="0" fill="hold" nodeType="afterEffect">
                                  <p:stCondLst>
                                    <p:cond delay="0"/>
                                  </p:stCondLst>
                                  <p:childTnLst>
                                    <p:set>
                                      <p:cBhvr>
                                        <p:cTn id="9" dur="1" fill="hold">
                                          <p:stCondLst>
                                            <p:cond delay="0"/>
                                          </p:stCondLst>
                                        </p:cTn>
                                        <p:tgtEl>
                                          <p:spTgt spid="38"/>
                                        </p:tgtEl>
                                        <p:attrNameLst>
                                          <p:attrName>style.visibility</p:attrName>
                                        </p:attrNameLst>
                                      </p:cBhvr>
                                      <p:to>
                                        <p:strVal val="hidden"/>
                                      </p:to>
                                    </p:set>
                                  </p:childTnLst>
                                </p:cTn>
                              </p:par>
                            </p:childTnLst>
                          </p:cTn>
                        </p:par>
                        <p:par>
                          <p:cTn id="10" fill="hold">
                            <p:stCondLst>
                              <p:cond delay="1250"/>
                            </p:stCondLst>
                            <p:childTnLst>
                              <p:par>
                                <p:cTn id="11" presetID="1" presetClass="entr" presetSubtype="0" fill="hold" nodeType="afterEffect">
                                  <p:stCondLst>
                                    <p:cond delay="0"/>
                                  </p:stCondLst>
                                  <p:childTnLst>
                                    <p:set>
                                      <p:cBhvr>
                                        <p:cTn id="12" dur="1" fill="hold">
                                          <p:stCondLst>
                                            <p:cond delay="0"/>
                                          </p:stCondLst>
                                        </p:cTn>
                                        <p:tgtEl>
                                          <p:spTgt spid="84"/>
                                        </p:tgtEl>
                                        <p:attrNameLst>
                                          <p:attrName>style.visibility</p:attrName>
                                        </p:attrNameLst>
                                      </p:cBhvr>
                                      <p:to>
                                        <p:strVal val="visible"/>
                                      </p:to>
                                    </p:set>
                                  </p:childTnLst>
                                </p:cTn>
                              </p:par>
                              <p:par>
                                <p:cTn id="13" presetID="42" presetClass="path" presetSubtype="0" accel="50000" decel="50000" fill="hold" nodeType="withEffect">
                                  <p:stCondLst>
                                    <p:cond delay="0"/>
                                  </p:stCondLst>
                                  <p:childTnLst>
                                    <p:animMotion origin="layout" path="M -1.875E-6 2.96296E-6 L -0.03958 0.45463 " pathEditMode="relative" rAng="0" ptsTypes="AA">
                                      <p:cBhvr>
                                        <p:cTn id="14" dur="2000" fill="hold"/>
                                        <p:tgtEl>
                                          <p:spTgt spid="84"/>
                                        </p:tgtEl>
                                        <p:attrNameLst>
                                          <p:attrName>ppt_x</p:attrName>
                                          <p:attrName>ppt_y</p:attrName>
                                        </p:attrNameLst>
                                      </p:cBhvr>
                                      <p:rCtr x="-1979" y="22731"/>
                                    </p:animMotion>
                                  </p:childTnLst>
                                </p:cTn>
                              </p:par>
                              <p:par>
                                <p:cTn id="15" presetID="32" presetClass="emph" presetSubtype="0" repeatCount="2000" fill="hold" nodeType="withEffect">
                                  <p:stCondLst>
                                    <p:cond delay="0"/>
                                  </p:stCondLst>
                                  <p:childTnLst>
                                    <p:animRot by="120000">
                                      <p:cBhvr>
                                        <p:cTn id="16" dur="100" fill="hold">
                                          <p:stCondLst>
                                            <p:cond delay="0"/>
                                          </p:stCondLst>
                                        </p:cTn>
                                        <p:tgtEl>
                                          <p:spTgt spid="84"/>
                                        </p:tgtEl>
                                        <p:attrNameLst>
                                          <p:attrName>r</p:attrName>
                                        </p:attrNameLst>
                                      </p:cBhvr>
                                    </p:animRot>
                                    <p:animRot by="-240000">
                                      <p:cBhvr>
                                        <p:cTn id="17" dur="200" fill="hold">
                                          <p:stCondLst>
                                            <p:cond delay="200"/>
                                          </p:stCondLst>
                                        </p:cTn>
                                        <p:tgtEl>
                                          <p:spTgt spid="84"/>
                                        </p:tgtEl>
                                        <p:attrNameLst>
                                          <p:attrName>r</p:attrName>
                                        </p:attrNameLst>
                                      </p:cBhvr>
                                    </p:animRot>
                                    <p:animRot by="240000">
                                      <p:cBhvr>
                                        <p:cTn id="18" dur="200" fill="hold">
                                          <p:stCondLst>
                                            <p:cond delay="400"/>
                                          </p:stCondLst>
                                        </p:cTn>
                                        <p:tgtEl>
                                          <p:spTgt spid="84"/>
                                        </p:tgtEl>
                                        <p:attrNameLst>
                                          <p:attrName>r</p:attrName>
                                        </p:attrNameLst>
                                      </p:cBhvr>
                                    </p:animRot>
                                    <p:animRot by="-240000">
                                      <p:cBhvr>
                                        <p:cTn id="19" dur="200" fill="hold">
                                          <p:stCondLst>
                                            <p:cond delay="600"/>
                                          </p:stCondLst>
                                        </p:cTn>
                                        <p:tgtEl>
                                          <p:spTgt spid="84"/>
                                        </p:tgtEl>
                                        <p:attrNameLst>
                                          <p:attrName>r</p:attrName>
                                        </p:attrNameLst>
                                      </p:cBhvr>
                                    </p:animRot>
                                    <p:animRot by="120000">
                                      <p:cBhvr>
                                        <p:cTn id="20" dur="200" fill="hold">
                                          <p:stCondLst>
                                            <p:cond delay="800"/>
                                          </p:stCondLst>
                                        </p:cTn>
                                        <p:tgtEl>
                                          <p:spTgt spid="84"/>
                                        </p:tgtEl>
                                        <p:attrNameLst>
                                          <p:attrName>r</p:attrName>
                                        </p:attrNameLst>
                                      </p:cBhvr>
                                    </p:animRot>
                                  </p:childTnLst>
                                </p:cTn>
                              </p:par>
                            </p:childTnLst>
                          </p:cTn>
                        </p:par>
                        <p:par>
                          <p:cTn id="21" fill="hold">
                            <p:stCondLst>
                              <p:cond delay="3250"/>
                            </p:stCondLst>
                            <p:childTnLst>
                              <p:par>
                                <p:cTn id="22" presetID="1" presetClass="exit" presetSubtype="0" fill="hold" nodeType="afterEffect">
                                  <p:stCondLst>
                                    <p:cond delay="0"/>
                                  </p:stCondLst>
                                  <p:childTnLst>
                                    <p:set>
                                      <p:cBhvr>
                                        <p:cTn id="23" dur="1" fill="hold">
                                          <p:stCondLst>
                                            <p:cond delay="0"/>
                                          </p:stCondLst>
                                        </p:cTn>
                                        <p:tgtEl>
                                          <p:spTgt spid="84"/>
                                        </p:tgtEl>
                                        <p:attrNameLst>
                                          <p:attrName>style.visibility</p:attrName>
                                        </p:attrNameLst>
                                      </p:cBhvr>
                                      <p:to>
                                        <p:strVal val="hidden"/>
                                      </p:to>
                                    </p:set>
                                  </p:childTnLst>
                                </p:cTn>
                              </p:par>
                            </p:childTnLst>
                          </p:cTn>
                        </p:par>
                        <p:par>
                          <p:cTn id="24" fill="hold">
                            <p:stCondLst>
                              <p:cond delay="3250"/>
                            </p:stCondLst>
                            <p:childTnLst>
                              <p:par>
                                <p:cTn id="25" presetID="22" presetClass="entr" presetSubtype="4" fill="hold"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down)">
                                      <p:cBhvr>
                                        <p:cTn id="27" dur="500"/>
                                        <p:tgtEl>
                                          <p:spTgt spid="59"/>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par>
                                <p:cTn id="28" presetID="22" presetClass="entr" presetSubtype="4" fill="hold" nodeType="with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wipe(down)">
                                      <p:cBhvr>
                                        <p:cTn id="30" dur="500"/>
                                        <p:tgtEl>
                                          <p:spTgt spid="63"/>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par>
                                <p:cTn id="31" presetID="22" presetClass="entr" presetSubtype="4" fill="hold" nodeType="with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wipe(down)">
                                      <p:cBhvr>
                                        <p:cTn id="33" dur="500"/>
                                        <p:tgtEl>
                                          <p:spTgt spid="62"/>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par>
                                <p:cTn id="34" presetID="22" presetClass="entr" presetSubtype="4" fill="hold" nodeType="with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wipe(down)">
                                      <p:cBhvr>
                                        <p:cTn id="36" dur="500"/>
                                        <p:tgtEl>
                                          <p:spTgt spid="64"/>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par>
                          <p:cTn id="37" fill="hold">
                            <p:stCondLst>
                              <p:cond delay="3750"/>
                            </p:stCondLst>
                            <p:childTnLst>
                              <p:par>
                                <p:cTn id="38" presetID="10" presetClass="entr" presetSubtype="0" fill="hold" grpId="0" nodeType="after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fade">
                                      <p:cBhvr>
                                        <p:cTn id="40"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2450"/>
            <a:ext cx="12192000" cy="822622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9300" y="3905249"/>
            <a:ext cx="3371850" cy="168592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3075" y="4512467"/>
            <a:ext cx="3371850" cy="168592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7850" y="4976812"/>
            <a:ext cx="3371850" cy="168592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6850" y="5584030"/>
            <a:ext cx="3371850" cy="168592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6101259"/>
            <a:ext cx="3371850" cy="168592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1450" y="3939582"/>
            <a:ext cx="3371850" cy="1685925"/>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8600" y="4215795"/>
            <a:ext cx="3371850" cy="1685925"/>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0" y="4862869"/>
            <a:ext cx="3371850" cy="1685925"/>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2350" y="5642567"/>
            <a:ext cx="3371850" cy="1685925"/>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8100" y="6126264"/>
            <a:ext cx="3371850" cy="1685925"/>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050" y="3857971"/>
            <a:ext cx="3371850" cy="1685925"/>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050" y="4203001"/>
            <a:ext cx="3371850" cy="1685925"/>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5987" y="4608422"/>
            <a:ext cx="3371850" cy="1685925"/>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6874" y="5344560"/>
            <a:ext cx="3371850" cy="1685925"/>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4525" y="6089384"/>
            <a:ext cx="3371850" cy="1685925"/>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1912" y="3912405"/>
            <a:ext cx="3371850" cy="1685925"/>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1" y="4446486"/>
            <a:ext cx="3371850" cy="1685925"/>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7151" y="5018786"/>
            <a:ext cx="3371850" cy="1685925"/>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1" y="5552867"/>
            <a:ext cx="3371850" cy="1685925"/>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3350" y="6092000"/>
            <a:ext cx="3371850" cy="1685925"/>
          </a:xfrm>
          <a:prstGeom prst="rect">
            <a:avLst/>
          </a:prstGeom>
        </p:spPr>
      </p:pic>
      <p:sp>
        <p:nvSpPr>
          <p:cNvPr id="2" name="Rounded Rectangle 1"/>
          <p:cNvSpPr/>
          <p:nvPr/>
        </p:nvSpPr>
        <p:spPr>
          <a:xfrm>
            <a:off x="233426" y="783771"/>
            <a:ext cx="11725149" cy="6544722"/>
          </a:xfrm>
          <a:prstGeom prst="roundRect">
            <a:avLst/>
          </a:prstGeom>
          <a:solidFill>
            <a:schemeClr val="bg1">
              <a:alpha val="88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2" name="Group 31"/>
          <p:cNvGrpSpPr/>
          <p:nvPr/>
        </p:nvGrpSpPr>
        <p:grpSpPr>
          <a:xfrm>
            <a:off x="426048" y="1507924"/>
            <a:ext cx="11378004" cy="3063080"/>
            <a:chOff x="406998" y="242107"/>
            <a:chExt cx="11378004" cy="30630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998" y="242107"/>
              <a:ext cx="11378004" cy="3063080"/>
            </a:xfrm>
            <a:prstGeom prst="rect">
              <a:avLst/>
            </a:prstGeom>
          </p:spPr>
        </p:pic>
        <p:sp>
          <p:nvSpPr>
            <p:cNvPr id="3" name="Rounded Rectangle 2"/>
            <p:cNvSpPr/>
            <p:nvPr/>
          </p:nvSpPr>
          <p:spPr>
            <a:xfrm>
              <a:off x="899887" y="783771"/>
              <a:ext cx="10225314" cy="21493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solidFill>
                    <a:srgbClr val="C00000"/>
                  </a:solidFill>
                  <a:latin typeface="Calibri Light" panose="020F0302020204030204"/>
                </a:rPr>
                <a:t>Tác </a:t>
              </a:r>
              <a:r>
                <a:rPr kumimoji="0" lang="en-US" sz="4400" b="1" i="0" u="none" strike="noStrike" kern="1200" cap="none" spc="0" normalizeH="0" baseline="0" noProof="0">
                  <a:ln>
                    <a:noFill/>
                  </a:ln>
                  <a:solidFill>
                    <a:srgbClr val="C00000"/>
                  </a:solidFill>
                  <a:effectLst/>
                  <a:uLnTx/>
                  <a:uFillTx/>
                  <a:latin typeface="Calibri Light" panose="020F0302020204030204"/>
                  <a:ea typeface="+mn-ea"/>
                  <a:cs typeface="+mn-cs"/>
                </a:rPr>
                <a:t>dụng của </a:t>
              </a:r>
              <a:r>
                <a:rPr kumimoji="0" lang="pt-BR" sz="4400" b="1" i="0" u="none" strike="noStrike" kern="1200" cap="none" spc="0" normalizeH="0" baseline="0" noProof="0">
                  <a:ln>
                    <a:noFill/>
                  </a:ln>
                  <a:solidFill>
                    <a:srgbClr val="C00000"/>
                  </a:solidFill>
                  <a:effectLst/>
                  <a:uLnTx/>
                  <a:uFillTx/>
                  <a:latin typeface="Calibri Light" panose="020F0302020204030204"/>
                  <a:ea typeface="+mn-ea"/>
                  <a:cs typeface="+mn-cs"/>
                </a:rPr>
                <a:t>những hình ảnh đó</a:t>
              </a:r>
              <a:endParaRPr kumimoji="0" lang="en-US" sz="4400" b="1" i="0" u="none" strike="noStrike" kern="1200" cap="none" spc="0" normalizeH="0" baseline="0" noProof="0">
                <a:ln>
                  <a:noFill/>
                </a:ln>
                <a:solidFill>
                  <a:srgbClr val="C00000"/>
                </a:solidFill>
                <a:effectLst/>
                <a:uLnTx/>
                <a:uFillTx/>
                <a:latin typeface="Calibri Light" panose="020F0302020204030204"/>
                <a:ea typeface="+mn-ea"/>
                <a:cs typeface="+mn-cs"/>
              </a:endParaRPr>
            </a:p>
          </p:txBody>
        </p:sp>
      </p:grpSp>
      <p:pic>
        <p:nvPicPr>
          <p:cNvPr id="33" name="Picture 32"/>
          <p:cNvPicPr>
            <a:picLocks noChangeAspect="1"/>
          </p:cNvPicPr>
          <p:nvPr/>
        </p:nvPicPr>
        <p:blipFill rotWithShape="1">
          <a:blip r:embed="rId6" cstate="print">
            <a:extLst>
              <a:ext uri="{28A0092B-C50C-407E-A947-70E740481C1C}">
                <a14:useLocalDpi xmlns:a14="http://schemas.microsoft.com/office/drawing/2010/main" val="0"/>
              </a:ext>
            </a:extLst>
          </a:blip>
          <a:srcRect l="73450" t="13692" r="-9009" b="22405"/>
          <a:stretch/>
        </p:blipFill>
        <p:spPr>
          <a:xfrm>
            <a:off x="10472367" y="3373052"/>
            <a:ext cx="2697262" cy="3887576"/>
          </a:xfrm>
          <a:prstGeom prst="rect">
            <a:avLst/>
          </a:prstGeom>
          <a:effectLst>
            <a:outerShdw blurRad="76200" dir="18900000" sy="23000" kx="-1200000" algn="bl" rotWithShape="0">
              <a:prstClr val="black">
                <a:alpha val="20000"/>
              </a:prstClr>
            </a:outerShdw>
          </a:effectLst>
        </p:spPr>
      </p:pic>
      <p:sp>
        <p:nvSpPr>
          <p:cNvPr id="26" name="TextBox 25">
            <a:extLst>
              <a:ext uri="{FF2B5EF4-FFF2-40B4-BE49-F238E27FC236}">
                <a16:creationId xmlns:a16="http://schemas.microsoft.com/office/drawing/2014/main" id="{EC4A7FC7-6A14-4CEB-95A5-DA4C31AA24C2}"/>
              </a:ext>
            </a:extLst>
          </p:cNvPr>
          <p:cNvSpPr txBox="1"/>
          <p:nvPr/>
        </p:nvSpPr>
        <p:spPr>
          <a:xfrm>
            <a:off x="2250558" y="4974196"/>
            <a:ext cx="7024007" cy="2123658"/>
          </a:xfrm>
          <a:prstGeom prst="rect">
            <a:avLst/>
          </a:prstGeom>
          <a:noFill/>
        </p:spPr>
        <p:txBody>
          <a:bodyPr wrap="square" rtlCol="0">
            <a:spAutoFit/>
          </a:bodyPr>
          <a:lstStyle/>
          <a:p>
            <a:pPr algn="ctr"/>
            <a:r>
              <a:rPr lang="en-US" sz="4400">
                <a:solidFill>
                  <a:srgbClr val="7030A0"/>
                </a:solidFill>
                <a:effectLst/>
                <a:latin typeface="Times New Roman" panose="02020603050405020304" pitchFamily="18" charset="0"/>
                <a:ea typeface="Calibri" panose="020F0502020204030204" pitchFamily="34" charset="0"/>
              </a:rPr>
              <a:t>Làm cho con vật trở nên sinh động và gần gũi hơn.</a:t>
            </a:r>
          </a:p>
          <a:p>
            <a:pPr algn="ctr"/>
            <a:endParaRPr lang="en-US" sz="4400">
              <a:solidFill>
                <a:srgbClr val="7030A0"/>
              </a:solidFill>
            </a:endParaRPr>
          </a:p>
        </p:txBody>
      </p:sp>
    </p:spTree>
    <p:extLst>
      <p:ext uri="{BB962C8B-B14F-4D97-AF65-F5344CB8AC3E}">
        <p14:creationId xmlns:p14="http://schemas.microsoft.com/office/powerpoint/2010/main" val="27123378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2450"/>
            <a:ext cx="12192000" cy="822622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9300" y="3905249"/>
            <a:ext cx="3371850" cy="168592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3075" y="4512467"/>
            <a:ext cx="3371850" cy="168592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7850" y="4976812"/>
            <a:ext cx="3371850" cy="168592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6850" y="5584030"/>
            <a:ext cx="3371850" cy="168592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 y="6101259"/>
            <a:ext cx="3371850" cy="168592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81450" y="3939582"/>
            <a:ext cx="3371850" cy="168592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8600" y="4215795"/>
            <a:ext cx="3371850" cy="1685925"/>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0" y="4862869"/>
            <a:ext cx="3371850" cy="1685925"/>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2350" y="5642567"/>
            <a:ext cx="3371850" cy="1685925"/>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8100" y="6126264"/>
            <a:ext cx="3371850" cy="1685925"/>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050" y="3857971"/>
            <a:ext cx="3371850" cy="1685925"/>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050" y="4203001"/>
            <a:ext cx="3371850" cy="1685925"/>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5987" y="4608422"/>
            <a:ext cx="3371850" cy="1685925"/>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76874" y="5344560"/>
            <a:ext cx="3371850" cy="1685925"/>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4525" y="6089384"/>
            <a:ext cx="3371850" cy="1685925"/>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1912" y="3912405"/>
            <a:ext cx="3371850" cy="1685925"/>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1" y="4446486"/>
            <a:ext cx="3371850" cy="1685925"/>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7151" y="5018786"/>
            <a:ext cx="3371850" cy="1685925"/>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1" y="5552867"/>
            <a:ext cx="3371850" cy="1685925"/>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3350" y="6092000"/>
            <a:ext cx="3371850" cy="1685925"/>
          </a:xfrm>
          <a:prstGeom prst="rect">
            <a:avLst/>
          </a:prstGeom>
        </p:spPr>
      </p:pic>
      <p:pic>
        <p:nvPicPr>
          <p:cNvPr id="33" name="Picture 32"/>
          <p:cNvPicPr>
            <a:picLocks noChangeAspect="1"/>
          </p:cNvPicPr>
          <p:nvPr/>
        </p:nvPicPr>
        <p:blipFill rotWithShape="1">
          <a:blip r:embed="rId6">
            <a:extLst>
              <a:ext uri="{28A0092B-C50C-407E-A947-70E740481C1C}">
                <a14:useLocalDpi xmlns:a14="http://schemas.microsoft.com/office/drawing/2010/main" val="0"/>
              </a:ext>
            </a:extLst>
          </a:blip>
          <a:srcRect t="41483" r="74396" b="9480"/>
          <a:stretch/>
        </p:blipFill>
        <p:spPr>
          <a:xfrm>
            <a:off x="5969221" y="54928"/>
            <a:ext cx="1176152" cy="1264956"/>
          </a:xfrm>
          <a:prstGeom prst="rect">
            <a:avLst/>
          </a:prstGeom>
        </p:spPr>
      </p:pic>
      <p:pic>
        <p:nvPicPr>
          <p:cNvPr id="46" name="Picture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7405" y="3817100"/>
            <a:ext cx="923643" cy="1568820"/>
          </a:xfrm>
          <a:prstGeom prst="rect">
            <a:avLst/>
          </a:prstGeom>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0137" y="4397591"/>
            <a:ext cx="923643" cy="1568820"/>
          </a:xfrm>
          <a:prstGeom prst="rect">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9227" y="5265456"/>
            <a:ext cx="923643" cy="1568820"/>
          </a:xfrm>
          <a:prstGeom prst="rect">
            <a:avLst/>
          </a:prstGeom>
        </p:spPr>
      </p:pic>
      <p:pic>
        <p:nvPicPr>
          <p:cNvPr id="49" name="Picture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8129" y="5801097"/>
            <a:ext cx="923643" cy="1568820"/>
          </a:xfrm>
          <a:prstGeom prst="rect">
            <a:avLst/>
          </a:prstGeom>
        </p:spPr>
      </p:pic>
      <p:pic>
        <p:nvPicPr>
          <p:cNvPr id="50" name="Picture 4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87354" y="3902317"/>
            <a:ext cx="1570863" cy="1510574"/>
          </a:xfrm>
          <a:prstGeom prst="rect">
            <a:avLst/>
          </a:prstGeom>
        </p:spPr>
      </p:pic>
      <p:pic>
        <p:nvPicPr>
          <p:cNvPr id="51" name="Picture 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82730" y="4639695"/>
            <a:ext cx="1570863" cy="1510574"/>
          </a:xfrm>
          <a:prstGeom prst="rect">
            <a:avLst/>
          </a:prstGeom>
        </p:spPr>
      </p:pic>
      <p:pic>
        <p:nvPicPr>
          <p:cNvPr id="52" name="Picture 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83490" y="5279066"/>
            <a:ext cx="1570863" cy="1510574"/>
          </a:xfrm>
          <a:prstGeom prst="rect">
            <a:avLst/>
          </a:prstGeom>
        </p:spPr>
      </p:pic>
      <p:pic>
        <p:nvPicPr>
          <p:cNvPr id="53" name="Picture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38929" y="5889053"/>
            <a:ext cx="1570863" cy="1510574"/>
          </a:xfrm>
          <a:prstGeom prst="rect">
            <a:avLst/>
          </a:prstGeom>
        </p:spPr>
      </p:pic>
      <p:pic>
        <p:nvPicPr>
          <p:cNvPr id="54" name="Picture 5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24836" y="4182874"/>
            <a:ext cx="1043295" cy="955439"/>
          </a:xfrm>
          <a:prstGeom prst="rect">
            <a:avLst/>
          </a:prstGeom>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17334" y="4693426"/>
            <a:ext cx="1043295" cy="955439"/>
          </a:xfrm>
          <a:prstGeom prst="rect">
            <a:avLst/>
          </a:prstGeom>
        </p:spPr>
      </p:pic>
      <p:pic>
        <p:nvPicPr>
          <p:cNvPr id="56" name="Picture 5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08389" y="5211847"/>
            <a:ext cx="1043295" cy="955439"/>
          </a:xfrm>
          <a:prstGeom prst="rect">
            <a:avLst/>
          </a:prstGeom>
        </p:spPr>
      </p:pic>
      <p:pic>
        <p:nvPicPr>
          <p:cNvPr id="57" name="Picture 5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9175" y="5865583"/>
            <a:ext cx="1043295" cy="955439"/>
          </a:xfrm>
          <a:prstGeom prst="rect">
            <a:avLst/>
          </a:prstGeom>
        </p:spPr>
      </p:pic>
      <p:pic>
        <p:nvPicPr>
          <p:cNvPr id="58" name="Picture 5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06510" y="6457298"/>
            <a:ext cx="1043295" cy="955439"/>
          </a:xfrm>
          <a:prstGeom prst="rect">
            <a:avLst/>
          </a:prstGeom>
        </p:spPr>
      </p:pic>
      <p:pic>
        <p:nvPicPr>
          <p:cNvPr id="59" name="Picture 5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66554" y="4025435"/>
            <a:ext cx="1672430" cy="1160906"/>
          </a:xfrm>
          <a:prstGeom prst="rect">
            <a:avLst/>
          </a:prstGeom>
        </p:spPr>
      </p:pic>
      <p:pic>
        <p:nvPicPr>
          <p:cNvPr id="60" name="Picture 5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85532" y="4140668"/>
            <a:ext cx="1610573" cy="794102"/>
          </a:xfrm>
          <a:prstGeom prst="rect">
            <a:avLst/>
          </a:prstGeom>
        </p:spPr>
      </p:pic>
      <p:pic>
        <p:nvPicPr>
          <p:cNvPr id="61" name="Picture 60"/>
          <p:cNvPicPr>
            <a:picLocks noChangeAspect="1"/>
          </p:cNvPicPr>
          <p:nvPr/>
        </p:nvPicPr>
        <p:blipFill rotWithShape="1">
          <a:blip r:embed="rId12" cstate="print">
            <a:extLst>
              <a:ext uri="{28A0092B-C50C-407E-A947-70E740481C1C}">
                <a14:useLocalDpi xmlns:a14="http://schemas.microsoft.com/office/drawing/2010/main" val="0"/>
              </a:ext>
            </a:extLst>
          </a:blip>
          <a:srcRect l="13804" t="10274" b="16136"/>
          <a:stretch/>
        </p:blipFill>
        <p:spPr>
          <a:xfrm>
            <a:off x="9050847" y="3828165"/>
            <a:ext cx="1703633" cy="1454480"/>
          </a:xfrm>
          <a:prstGeom prst="rect">
            <a:avLst/>
          </a:prstGeom>
        </p:spPr>
      </p:pic>
      <p:pic>
        <p:nvPicPr>
          <p:cNvPr id="62" name="Picture 6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78789" y="4738301"/>
            <a:ext cx="1672430" cy="1160906"/>
          </a:xfrm>
          <a:prstGeom prst="rect">
            <a:avLst/>
          </a:prstGeom>
        </p:spPr>
      </p:pic>
      <p:pic>
        <p:nvPicPr>
          <p:cNvPr id="63" name="Picture 6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38405" y="5437025"/>
            <a:ext cx="1672430" cy="1160906"/>
          </a:xfrm>
          <a:prstGeom prst="rect">
            <a:avLst/>
          </a:prstGeom>
        </p:spPr>
      </p:pic>
      <p:pic>
        <p:nvPicPr>
          <p:cNvPr id="64" name="Picture 6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92724" y="6249609"/>
            <a:ext cx="1672430" cy="1160906"/>
          </a:xfrm>
          <a:prstGeom prst="rect">
            <a:avLst/>
          </a:prstGeom>
        </p:spPr>
      </p:pic>
      <p:pic>
        <p:nvPicPr>
          <p:cNvPr id="65" name="Picture 6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13444" y="4764122"/>
            <a:ext cx="1610573" cy="794102"/>
          </a:xfrm>
          <a:prstGeom prst="rect">
            <a:avLst/>
          </a:prstGeom>
        </p:spPr>
      </p:pic>
      <p:pic>
        <p:nvPicPr>
          <p:cNvPr id="66" name="Picture 6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82501" y="5431112"/>
            <a:ext cx="1610573" cy="794102"/>
          </a:xfrm>
          <a:prstGeom prst="rect">
            <a:avLst/>
          </a:prstGeom>
        </p:spPr>
      </p:pic>
      <p:pic>
        <p:nvPicPr>
          <p:cNvPr id="67" name="Picture 6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40274" y="5966112"/>
            <a:ext cx="1610573" cy="794102"/>
          </a:xfrm>
          <a:prstGeom prst="rect">
            <a:avLst/>
          </a:prstGeom>
        </p:spPr>
      </p:pic>
      <p:pic>
        <p:nvPicPr>
          <p:cNvPr id="68" name="Picture 6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82501" y="6621272"/>
            <a:ext cx="1610573" cy="794102"/>
          </a:xfrm>
          <a:prstGeom prst="rect">
            <a:avLst/>
          </a:prstGeom>
        </p:spPr>
      </p:pic>
      <p:pic>
        <p:nvPicPr>
          <p:cNvPr id="71" name="Picture 70"/>
          <p:cNvPicPr>
            <a:picLocks noChangeAspect="1"/>
          </p:cNvPicPr>
          <p:nvPr/>
        </p:nvPicPr>
        <p:blipFill rotWithShape="1">
          <a:blip r:embed="rId12" cstate="print">
            <a:extLst>
              <a:ext uri="{28A0092B-C50C-407E-A947-70E740481C1C}">
                <a14:useLocalDpi xmlns:a14="http://schemas.microsoft.com/office/drawing/2010/main" val="0"/>
              </a:ext>
            </a:extLst>
          </a:blip>
          <a:srcRect l="13804" t="10274" b="16136"/>
          <a:stretch/>
        </p:blipFill>
        <p:spPr>
          <a:xfrm>
            <a:off x="9153740" y="4567723"/>
            <a:ext cx="1703633" cy="1454480"/>
          </a:xfrm>
          <a:prstGeom prst="rect">
            <a:avLst/>
          </a:prstGeom>
        </p:spPr>
      </p:pic>
      <p:pic>
        <p:nvPicPr>
          <p:cNvPr id="72" name="Picture 71"/>
          <p:cNvPicPr>
            <a:picLocks noChangeAspect="1"/>
          </p:cNvPicPr>
          <p:nvPr/>
        </p:nvPicPr>
        <p:blipFill rotWithShape="1">
          <a:blip r:embed="rId12" cstate="print">
            <a:extLst>
              <a:ext uri="{28A0092B-C50C-407E-A947-70E740481C1C}">
                <a14:useLocalDpi xmlns:a14="http://schemas.microsoft.com/office/drawing/2010/main" val="0"/>
              </a:ext>
            </a:extLst>
          </a:blip>
          <a:srcRect l="13804" t="10274" b="16136"/>
          <a:stretch/>
        </p:blipFill>
        <p:spPr>
          <a:xfrm>
            <a:off x="9025429" y="5263717"/>
            <a:ext cx="1703633" cy="1454480"/>
          </a:xfrm>
          <a:prstGeom prst="rect">
            <a:avLst/>
          </a:prstGeom>
        </p:spPr>
      </p:pic>
      <p:pic>
        <p:nvPicPr>
          <p:cNvPr id="73" name="Picture 72"/>
          <p:cNvPicPr>
            <a:picLocks noChangeAspect="1"/>
          </p:cNvPicPr>
          <p:nvPr/>
        </p:nvPicPr>
        <p:blipFill rotWithShape="1">
          <a:blip r:embed="rId12" cstate="print">
            <a:extLst>
              <a:ext uri="{28A0092B-C50C-407E-A947-70E740481C1C}">
                <a14:useLocalDpi xmlns:a14="http://schemas.microsoft.com/office/drawing/2010/main" val="0"/>
              </a:ext>
            </a:extLst>
          </a:blip>
          <a:srcRect l="13804" t="10274" b="16136"/>
          <a:stretch/>
        </p:blipFill>
        <p:spPr>
          <a:xfrm>
            <a:off x="9011320" y="5990957"/>
            <a:ext cx="1703633" cy="1454480"/>
          </a:xfrm>
          <a:prstGeom prst="rect">
            <a:avLst/>
          </a:prstGeom>
        </p:spPr>
      </p:pic>
      <p:pic>
        <p:nvPicPr>
          <p:cNvPr id="87" name="Picture 86"/>
          <p:cNvPicPr>
            <a:picLocks noChangeAspect="1"/>
          </p:cNvPicPr>
          <p:nvPr/>
        </p:nvPicPr>
        <p:blipFill rotWithShape="1">
          <a:blip r:embed="rId6">
            <a:extLst>
              <a:ext uri="{28A0092B-C50C-407E-A947-70E740481C1C}">
                <a14:useLocalDpi xmlns:a14="http://schemas.microsoft.com/office/drawing/2010/main" val="0"/>
              </a:ext>
            </a:extLst>
          </a:blip>
          <a:srcRect t="41483" r="74396" b="9480"/>
          <a:stretch/>
        </p:blipFill>
        <p:spPr>
          <a:xfrm rot="18039234">
            <a:off x="9891979" y="2915843"/>
            <a:ext cx="1176152" cy="1264956"/>
          </a:xfrm>
          <a:prstGeom prst="rect">
            <a:avLst/>
          </a:prstGeom>
        </p:spPr>
      </p:pic>
      <p:sp>
        <p:nvSpPr>
          <p:cNvPr id="70" name="Rounded Rectangular Callout 69"/>
          <p:cNvSpPr/>
          <p:nvPr/>
        </p:nvSpPr>
        <p:spPr>
          <a:xfrm>
            <a:off x="1320800" y="540721"/>
            <a:ext cx="4156074" cy="2088038"/>
          </a:xfrm>
          <a:prstGeom prst="wedgeRoundRectCallout">
            <a:avLst>
              <a:gd name="adj1" fmla="val -56511"/>
              <a:gd name="adj2" fmla="val 78942"/>
              <a:gd name="adj3" fmla="val 16667"/>
            </a:avLst>
          </a:prstGeom>
          <a:solidFill>
            <a:schemeClr val="bg1"/>
          </a:solidFill>
          <a:ln w="38100">
            <a:solidFill>
              <a:srgbClr val="D613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mj-lt"/>
              </a:rPr>
              <a:t>Các cháu thật giỏi! </a:t>
            </a:r>
            <a:br>
              <a:rPr lang="en-US" sz="3200" b="1">
                <a:solidFill>
                  <a:schemeClr val="tx1"/>
                </a:solidFill>
                <a:latin typeface="+mj-lt"/>
              </a:rPr>
            </a:br>
            <a:r>
              <a:rPr lang="en-US" sz="3200" b="1">
                <a:solidFill>
                  <a:schemeClr val="tx1"/>
                </a:solidFill>
                <a:latin typeface="+mj-lt"/>
              </a:rPr>
              <a:t>Ông cảm ơn các cháu!</a:t>
            </a:r>
          </a:p>
        </p:txBody>
      </p:sp>
      <p:pic>
        <p:nvPicPr>
          <p:cNvPr id="81" name="Picture 8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743395" y="2260738"/>
            <a:ext cx="3543298" cy="3543298"/>
          </a:xfrm>
          <a:prstGeom prst="rect">
            <a:avLst/>
          </a:prstGeom>
        </p:spPr>
      </p:pic>
    </p:spTree>
    <p:extLst>
      <p:ext uri="{BB962C8B-B14F-4D97-AF65-F5344CB8AC3E}">
        <p14:creationId xmlns:p14="http://schemas.microsoft.com/office/powerpoint/2010/main" val="28656168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1.25E-6 -2.59259E-6 L 0.23958 0.39584 " pathEditMode="relative" rAng="0" ptsTypes="AA">
                                      <p:cBhvr>
                                        <p:cTn id="6" dur="1250" fill="hold"/>
                                        <p:tgtEl>
                                          <p:spTgt spid="33"/>
                                        </p:tgtEl>
                                        <p:attrNameLst>
                                          <p:attrName>ppt_x</p:attrName>
                                          <p:attrName>ppt_y</p:attrName>
                                        </p:attrNameLst>
                                      </p:cBhvr>
                                      <p:rCtr x="11979" y="19792"/>
                                    </p:animMotion>
                                  </p:childTnLst>
                                </p:cTn>
                              </p:par>
                            </p:childTnLst>
                          </p:cTn>
                        </p:par>
                        <p:par>
                          <p:cTn id="7" fill="hold">
                            <p:stCondLst>
                              <p:cond delay="1250"/>
                            </p:stCondLst>
                            <p:childTnLst>
                              <p:par>
                                <p:cTn id="8" presetID="1" presetClass="exit" presetSubtype="0" fill="hold" nodeType="afterEffect">
                                  <p:stCondLst>
                                    <p:cond delay="0"/>
                                  </p:stCondLst>
                                  <p:childTnLst>
                                    <p:set>
                                      <p:cBhvr>
                                        <p:cTn id="9" dur="1" fill="hold">
                                          <p:stCondLst>
                                            <p:cond delay="0"/>
                                          </p:stCondLst>
                                        </p:cTn>
                                        <p:tgtEl>
                                          <p:spTgt spid="33"/>
                                        </p:tgtEl>
                                        <p:attrNameLst>
                                          <p:attrName>style.visibility</p:attrName>
                                        </p:attrNameLst>
                                      </p:cBhvr>
                                      <p:to>
                                        <p:strVal val="hidden"/>
                                      </p:to>
                                    </p:set>
                                  </p:childTnLst>
                                </p:cTn>
                              </p:par>
                            </p:childTnLst>
                          </p:cTn>
                        </p:par>
                        <p:par>
                          <p:cTn id="10" fill="hold">
                            <p:stCondLst>
                              <p:cond delay="1250"/>
                            </p:stCondLst>
                            <p:childTnLst>
                              <p:par>
                                <p:cTn id="11" presetID="1" presetClass="entr" presetSubtype="0" fill="hold" nodeType="after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42" presetClass="path" presetSubtype="0" accel="50000" decel="50000" fill="hold" nodeType="withEffect">
                                  <p:stCondLst>
                                    <p:cond delay="0"/>
                                  </p:stCondLst>
                                  <p:childTnLst>
                                    <p:animMotion origin="layout" path="M -1.875E-6 2.96296E-6 L -0.03958 0.45463 " pathEditMode="relative" rAng="0" ptsTypes="AA">
                                      <p:cBhvr>
                                        <p:cTn id="14" dur="2000" fill="hold"/>
                                        <p:tgtEl>
                                          <p:spTgt spid="87"/>
                                        </p:tgtEl>
                                        <p:attrNameLst>
                                          <p:attrName>ppt_x</p:attrName>
                                          <p:attrName>ppt_y</p:attrName>
                                        </p:attrNameLst>
                                      </p:cBhvr>
                                      <p:rCtr x="-1979" y="22731"/>
                                    </p:animMotion>
                                  </p:childTnLst>
                                </p:cTn>
                              </p:par>
                              <p:par>
                                <p:cTn id="15" presetID="32" presetClass="emph" presetSubtype="0" repeatCount="2000" fill="hold" nodeType="withEffect">
                                  <p:stCondLst>
                                    <p:cond delay="0"/>
                                  </p:stCondLst>
                                  <p:childTnLst>
                                    <p:animRot by="120000">
                                      <p:cBhvr>
                                        <p:cTn id="16" dur="100" fill="hold">
                                          <p:stCondLst>
                                            <p:cond delay="0"/>
                                          </p:stCondLst>
                                        </p:cTn>
                                        <p:tgtEl>
                                          <p:spTgt spid="87"/>
                                        </p:tgtEl>
                                        <p:attrNameLst>
                                          <p:attrName>r</p:attrName>
                                        </p:attrNameLst>
                                      </p:cBhvr>
                                    </p:animRot>
                                    <p:animRot by="-240000">
                                      <p:cBhvr>
                                        <p:cTn id="17" dur="200" fill="hold">
                                          <p:stCondLst>
                                            <p:cond delay="200"/>
                                          </p:stCondLst>
                                        </p:cTn>
                                        <p:tgtEl>
                                          <p:spTgt spid="87"/>
                                        </p:tgtEl>
                                        <p:attrNameLst>
                                          <p:attrName>r</p:attrName>
                                        </p:attrNameLst>
                                      </p:cBhvr>
                                    </p:animRot>
                                    <p:animRot by="240000">
                                      <p:cBhvr>
                                        <p:cTn id="18" dur="200" fill="hold">
                                          <p:stCondLst>
                                            <p:cond delay="400"/>
                                          </p:stCondLst>
                                        </p:cTn>
                                        <p:tgtEl>
                                          <p:spTgt spid="87"/>
                                        </p:tgtEl>
                                        <p:attrNameLst>
                                          <p:attrName>r</p:attrName>
                                        </p:attrNameLst>
                                      </p:cBhvr>
                                    </p:animRot>
                                    <p:animRot by="-240000">
                                      <p:cBhvr>
                                        <p:cTn id="19" dur="200" fill="hold">
                                          <p:stCondLst>
                                            <p:cond delay="600"/>
                                          </p:stCondLst>
                                        </p:cTn>
                                        <p:tgtEl>
                                          <p:spTgt spid="87"/>
                                        </p:tgtEl>
                                        <p:attrNameLst>
                                          <p:attrName>r</p:attrName>
                                        </p:attrNameLst>
                                      </p:cBhvr>
                                    </p:animRot>
                                    <p:animRot by="120000">
                                      <p:cBhvr>
                                        <p:cTn id="20" dur="200" fill="hold">
                                          <p:stCondLst>
                                            <p:cond delay="800"/>
                                          </p:stCondLst>
                                        </p:cTn>
                                        <p:tgtEl>
                                          <p:spTgt spid="87"/>
                                        </p:tgtEl>
                                        <p:attrNameLst>
                                          <p:attrName>r</p:attrName>
                                        </p:attrNameLst>
                                      </p:cBhvr>
                                    </p:animRot>
                                  </p:childTnLst>
                                </p:cTn>
                              </p:par>
                            </p:childTnLst>
                          </p:cTn>
                        </p:par>
                        <p:par>
                          <p:cTn id="21" fill="hold">
                            <p:stCondLst>
                              <p:cond delay="3250"/>
                            </p:stCondLst>
                            <p:childTnLst>
                              <p:par>
                                <p:cTn id="22" presetID="1" presetClass="exit" presetSubtype="0" fill="hold" nodeType="afterEffect">
                                  <p:stCondLst>
                                    <p:cond delay="0"/>
                                  </p:stCondLst>
                                  <p:childTnLst>
                                    <p:set>
                                      <p:cBhvr>
                                        <p:cTn id="23" dur="1" fill="hold">
                                          <p:stCondLst>
                                            <p:cond delay="0"/>
                                          </p:stCondLst>
                                        </p:cTn>
                                        <p:tgtEl>
                                          <p:spTgt spid="87"/>
                                        </p:tgtEl>
                                        <p:attrNameLst>
                                          <p:attrName>style.visibility</p:attrName>
                                        </p:attrNameLst>
                                      </p:cBhvr>
                                      <p:to>
                                        <p:strVal val="hidden"/>
                                      </p:to>
                                    </p:set>
                                  </p:childTnLst>
                                </p:cTn>
                              </p:par>
                            </p:childTnLst>
                          </p:cTn>
                        </p:par>
                        <p:par>
                          <p:cTn id="24" fill="hold">
                            <p:stCondLst>
                              <p:cond delay="3250"/>
                            </p:stCondLst>
                            <p:childTnLst>
                              <p:par>
                                <p:cTn id="25" presetID="22" presetClass="entr" presetSubtype="4"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wipe(down)">
                                      <p:cBhvr>
                                        <p:cTn id="27" dur="500"/>
                                        <p:tgtEl>
                                          <p:spTgt spid="61"/>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par>
                                <p:cTn id="28" presetID="22" presetClass="entr" presetSubtype="4" fill="hold" nodeType="with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wipe(down)">
                                      <p:cBhvr>
                                        <p:cTn id="30" dur="500"/>
                                        <p:tgtEl>
                                          <p:spTgt spid="71"/>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par>
                                <p:cTn id="31" presetID="22" presetClass="entr" presetSubtype="4" fill="hold"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par>
                                <p:cTn id="34" presetID="22" presetClass="entr" presetSubtype="4" fill="hold" nodeType="withEffect">
                                  <p:stCondLst>
                                    <p:cond delay="0"/>
                                  </p:stCondLst>
                                  <p:childTnLst>
                                    <p:set>
                                      <p:cBhvr>
                                        <p:cTn id="35" dur="1" fill="hold">
                                          <p:stCondLst>
                                            <p:cond delay="0"/>
                                          </p:stCondLst>
                                        </p:cTn>
                                        <p:tgtEl>
                                          <p:spTgt spid="73"/>
                                        </p:tgtEl>
                                        <p:attrNameLst>
                                          <p:attrName>style.visibility</p:attrName>
                                        </p:attrNameLst>
                                      </p:cBhvr>
                                      <p:to>
                                        <p:strVal val="visible"/>
                                      </p:to>
                                    </p:set>
                                    <p:animEffect transition="in" filter="wipe(down)">
                                      <p:cBhvr>
                                        <p:cTn id="36" dur="500"/>
                                        <p:tgtEl>
                                          <p:spTgt spid="73"/>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par>
                          <p:cTn id="37" fill="hold">
                            <p:stCondLst>
                              <p:cond delay="3750"/>
                            </p:stCondLst>
                            <p:childTnLst>
                              <p:par>
                                <p:cTn id="38" presetID="10" presetClass="entr" presetSubtype="0" fill="hold" grpId="0" nodeType="after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fade">
                                      <p:cBhvr>
                                        <p:cTn id="40"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0040"/>
            <a:ext cx="12317186" cy="7178040"/>
          </a:xfrm>
          <a:prstGeom prst="rect">
            <a:avLst/>
          </a:prstGeom>
        </p:spPr>
      </p:pic>
      <p:sp>
        <p:nvSpPr>
          <p:cNvPr id="2" name="Title 1"/>
          <p:cNvSpPr>
            <a:spLocks noGrp="1"/>
          </p:cNvSpPr>
          <p:nvPr>
            <p:ph type="title"/>
          </p:nvPr>
        </p:nvSpPr>
        <p:spPr>
          <a:xfrm>
            <a:off x="779417" y="2490965"/>
            <a:ext cx="9452428" cy="1325563"/>
          </a:xfrm>
        </p:spPr>
        <p:txBody>
          <a:bodyPr>
            <a:noAutofit/>
          </a:bodyPr>
          <a:lstStyle/>
          <a:p>
            <a:pPr algn="ctr">
              <a:lnSpc>
                <a:spcPct val="100000"/>
              </a:lnSpc>
            </a:pPr>
            <a:r>
              <a:rPr lang="en-US" sz="13800">
                <a:ln w="117475">
                  <a:solidFill>
                    <a:srgbClr val="FFFFFF"/>
                  </a:solidFill>
                </a:ln>
                <a:solidFill>
                  <a:schemeClr val="bg1"/>
                </a:solidFill>
                <a:effectLst>
                  <a:outerShdw blurRad="38100" dist="38100" dir="2700000" algn="tl">
                    <a:srgbClr val="000000">
                      <a:alpha val="43137"/>
                    </a:srgbClr>
                  </a:outerShdw>
                </a:effectLst>
                <a:latin typeface="SVN-Apple" panose="02040603050506020204" pitchFamily="18" charset="0"/>
              </a:rPr>
              <a:t>Luyện tập</a:t>
            </a:r>
          </a:p>
        </p:txBody>
      </p:sp>
      <p:sp>
        <p:nvSpPr>
          <p:cNvPr id="6" name="Title 1"/>
          <p:cNvSpPr txBox="1">
            <a:spLocks/>
          </p:cNvSpPr>
          <p:nvPr/>
        </p:nvSpPr>
        <p:spPr>
          <a:xfrm>
            <a:off x="779417" y="2490965"/>
            <a:ext cx="945242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13800">
                <a:gradFill flip="none" rotWithShape="1">
                  <a:gsLst>
                    <a:gs pos="11000">
                      <a:srgbClr val="FF9A05"/>
                    </a:gs>
                    <a:gs pos="30000">
                      <a:srgbClr val="00DFA2"/>
                    </a:gs>
                    <a:gs pos="50000">
                      <a:srgbClr val="FF0060"/>
                    </a:gs>
                    <a:gs pos="89000">
                      <a:srgbClr val="9EA1D4"/>
                    </a:gs>
                    <a:gs pos="71000">
                      <a:srgbClr val="0070C0"/>
                    </a:gs>
                  </a:gsLst>
                  <a:lin ang="21594000" scaled="0"/>
                  <a:tileRect/>
                </a:gradFill>
                <a:latin typeface="SVN-Apple" panose="02040603050506020204" pitchFamily="18" charset="0"/>
              </a:rPr>
              <a:t>Luyện tập</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774032" y="4791812"/>
            <a:ext cx="1781447" cy="2066188"/>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56909010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wd">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par>
                                <p:cTn id="12" presetID="38" presetClass="entr" presetSubtype="0" accel="50000" fill="hold" grpId="0" nodeType="withEffect">
                                  <p:stCondLst>
                                    <p:cond delay="0"/>
                                  </p:stCondLst>
                                  <p:iterate type="wd">
                                    <p:tmPct val="50000"/>
                                  </p:iterate>
                                  <p:childTnLst>
                                    <p:set>
                                      <p:cBhvr>
                                        <p:cTn id="13" dur="1" fill="hold">
                                          <p:stCondLst>
                                            <p:cond delay="0"/>
                                          </p:stCondLst>
                                        </p:cTn>
                                        <p:tgtEl>
                                          <p:spTgt spid="6"/>
                                        </p:tgtEl>
                                        <p:attrNameLst>
                                          <p:attrName>style.visibility</p:attrName>
                                        </p:attrNameLst>
                                      </p:cBhvr>
                                      <p:to>
                                        <p:strVal val="visible"/>
                                      </p:to>
                                    </p:set>
                                    <p:set>
                                      <p:cBhvr>
                                        <p:cTn id="14" dur="455" fill="hold">
                                          <p:stCondLst>
                                            <p:cond delay="0"/>
                                          </p:stCondLst>
                                        </p:cTn>
                                        <p:tgtEl>
                                          <p:spTgt spid="6"/>
                                        </p:tgtEl>
                                        <p:attrNameLst>
                                          <p:attrName>style.rotation</p:attrName>
                                        </p:attrNameLst>
                                      </p:cBhvr>
                                      <p:to>
                                        <p:strVal val="-45.0"/>
                                      </p:to>
                                    </p:set>
                                    <p:anim calcmode="lin" valueType="num">
                                      <p:cBhvr>
                                        <p:cTn id="15" dur="455" fill="hold">
                                          <p:stCondLst>
                                            <p:cond delay="455"/>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0040"/>
            <a:ext cx="12317186" cy="717804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4312" y="4846573"/>
            <a:ext cx="2094844" cy="1707298"/>
          </a:xfrm>
          <a:prstGeom prst="rect">
            <a:avLst/>
          </a:prstGeom>
          <a:effectLst>
            <a:outerShdw blurRad="76200" dir="18900000" sy="23000" kx="-1200000" algn="bl" rotWithShape="0">
              <a:prstClr val="black">
                <a:alpha val="20000"/>
              </a:prstClr>
            </a:outerShdw>
          </a:effectLst>
        </p:spPr>
      </p:pic>
      <p:sp>
        <p:nvSpPr>
          <p:cNvPr id="6" name="Title 1"/>
          <p:cNvSpPr txBox="1">
            <a:spLocks/>
          </p:cNvSpPr>
          <p:nvPr/>
        </p:nvSpPr>
        <p:spPr>
          <a:xfrm>
            <a:off x="2125617" y="3268980"/>
            <a:ext cx="643128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Light" panose="020F0302020204030204"/>
                <a:ea typeface="+mj-ea"/>
                <a:cs typeface="+mj-cs"/>
              </a:rPr>
              <a:t>Quan sát một con vật nuôi trong nhà mà em thích và ghi chép lại những điều em quan sát được.</a:t>
            </a:r>
            <a:endPar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6600" b="0" i="0" u="none" strike="noStrike" kern="1200" cap="none" spc="0" normalizeH="0" baseline="0" noProof="0">
              <a:ln w="28575">
                <a:solidFill>
                  <a:sysClr val="windowText" lastClr="000000"/>
                </a:solidFill>
              </a:ln>
              <a:gradFill flip="none" rotWithShape="1">
                <a:gsLst>
                  <a:gs pos="11000">
                    <a:srgbClr val="F7D060"/>
                  </a:gs>
                  <a:gs pos="30000">
                    <a:srgbClr val="98D8AA"/>
                  </a:gs>
                  <a:gs pos="50000">
                    <a:srgbClr val="FD8A8A"/>
                  </a:gs>
                  <a:gs pos="88000">
                    <a:srgbClr val="9EA1D4"/>
                  </a:gs>
                  <a:gs pos="68000">
                    <a:srgbClr val="FF6D60"/>
                  </a:gs>
                </a:gsLst>
                <a:lin ang="13800000" scaled="0"/>
                <a:tileRect/>
              </a:gradFill>
              <a:effectLst/>
              <a:uLnTx/>
              <a:uFillTx/>
              <a:latin typeface="SVN-Apple" panose="02040603050506020204" pitchFamily="18" charset="0"/>
              <a:ea typeface="+mj-ea"/>
              <a:cs typeface="+mj-cs"/>
            </a:endParaRPr>
          </a:p>
        </p:txBody>
      </p:sp>
      <p:sp>
        <p:nvSpPr>
          <p:cNvPr id="7" name="Title 6">
            <a:extLst>
              <a:ext uri="{FF2B5EF4-FFF2-40B4-BE49-F238E27FC236}">
                <a16:creationId xmlns:a16="http://schemas.microsoft.com/office/drawing/2014/main" id="{9CF1CBF6-2A40-4C86-AE87-A08B4EB49725}"/>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9592565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 y="-202646"/>
            <a:ext cx="12192999" cy="7265324"/>
          </a:xfrm>
          <a:prstGeom prst="rect">
            <a:avLst/>
          </a:prstGeom>
        </p:spPr>
      </p:pic>
      <p:sp>
        <p:nvSpPr>
          <p:cNvPr id="22" name="Rounded Rectangle 21"/>
          <p:cNvSpPr/>
          <p:nvPr/>
        </p:nvSpPr>
        <p:spPr>
          <a:xfrm>
            <a:off x="543863" y="649585"/>
            <a:ext cx="11104275" cy="5558830"/>
          </a:xfrm>
          <a:prstGeom prst="round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151521" y="2757014"/>
            <a:ext cx="8956755" cy="2792717"/>
          </a:xfrm>
          <a:prstGeom prst="round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15006" y="1753430"/>
            <a:ext cx="6444877" cy="740229"/>
          </a:xfrm>
        </p:spPr>
        <p:txBody>
          <a:bodyPr>
            <a:noAutofit/>
          </a:bodyPr>
          <a:lstStyle/>
          <a:p>
            <a:pPr algn="ctr"/>
            <a:r>
              <a:rPr lang="en-US" sz="7200">
                <a:ln w="79375">
                  <a:solidFill>
                    <a:schemeClr val="bg1"/>
                  </a:solidFill>
                </a:ln>
                <a:solidFill>
                  <a:schemeClr val="bg1"/>
                </a:solidFill>
                <a:latin typeface="LNTH-LuoLuoNotangYuanTi 1" pitchFamily="2" charset="-128"/>
                <a:ea typeface="LNTH-LuoLuoNotangYuanTi 1" pitchFamily="2" charset="-128"/>
                <a:cs typeface="LNTH-LuoLuoNotangYuanTi 1" pitchFamily="2" charset="-128"/>
              </a:rPr>
              <a:t>Yêu cầu cần đạt</a:t>
            </a:r>
          </a:p>
        </p:txBody>
      </p:sp>
      <p:sp>
        <p:nvSpPr>
          <p:cNvPr id="3" name="Content Placeholder 2"/>
          <p:cNvSpPr>
            <a:spLocks noGrp="1"/>
          </p:cNvSpPr>
          <p:nvPr>
            <p:ph idx="1"/>
          </p:nvPr>
        </p:nvSpPr>
        <p:spPr>
          <a:xfrm>
            <a:off x="1947604" y="2974729"/>
            <a:ext cx="7894664" cy="1599746"/>
          </a:xfrm>
        </p:spPr>
        <p:txBody>
          <a:bodyPr vert="horz" lIns="91440" tIns="45720" rIns="91440" bIns="45720" rtlCol="0">
            <a:noAutofit/>
          </a:bodyPr>
          <a:lstStyle/>
          <a:p>
            <a:pPr marL="0" indent="0">
              <a:lnSpc>
                <a:spcPct val="100000"/>
              </a:lnSpc>
              <a:spcBef>
                <a:spcPts val="600"/>
              </a:spcBef>
              <a:spcAft>
                <a:spcPts val="600"/>
              </a:spcAft>
              <a:buNone/>
            </a:pPr>
            <a:r>
              <a:rPr lang="vi-VN" b="1">
                <a:latin typeface="+mj-lt"/>
              </a:rPr>
              <a:t>- Biết quan sát và tìm ý cho bài văn miêu tả con vật (con vật nuôi trong nhà.</a:t>
            </a:r>
          </a:p>
          <a:p>
            <a:pPr marL="0" indent="0">
              <a:lnSpc>
                <a:spcPct val="100000"/>
              </a:lnSpc>
              <a:spcBef>
                <a:spcPts val="600"/>
              </a:spcBef>
              <a:spcAft>
                <a:spcPts val="600"/>
              </a:spcAft>
              <a:buNone/>
            </a:pPr>
            <a:r>
              <a:rPr lang="vi-VN" b="1">
                <a:latin typeface="+mj-lt"/>
              </a:rPr>
              <a:t>- Giải được ô chữ Hoa lá; nói được về hình dáng, màu sắc của một loài hoa có trong ô chữ.</a:t>
            </a:r>
            <a:endParaRPr lang="vi-VN" b="1" dirty="0" err="1">
              <a:latin typeface="+mj-lt"/>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2754" t="10120" r="68006" b="70361"/>
          <a:stretch/>
        </p:blipFill>
        <p:spPr>
          <a:xfrm>
            <a:off x="1504042" y="2881473"/>
            <a:ext cx="565170" cy="766540"/>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2754" t="10120" r="68006" b="70361"/>
          <a:stretch/>
        </p:blipFill>
        <p:spPr>
          <a:xfrm>
            <a:off x="1361190" y="4009093"/>
            <a:ext cx="565170" cy="76654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99534" y="2692190"/>
            <a:ext cx="4290088" cy="4120184"/>
          </a:xfrm>
          <a:prstGeom prst="rect">
            <a:avLst/>
          </a:prstGeom>
          <a:effectLst>
            <a:outerShdw blurRad="76200" dir="18900000" sy="23000" kx="-1200000" algn="bl" rotWithShape="0">
              <a:prstClr val="black">
                <a:alpha val="20000"/>
              </a:prstClr>
            </a:outerShdw>
          </a:effectLst>
        </p:spPr>
      </p:pic>
      <p:sp>
        <p:nvSpPr>
          <p:cNvPr id="12" name="Title 1"/>
          <p:cNvSpPr txBox="1">
            <a:spLocks/>
          </p:cNvSpPr>
          <p:nvPr/>
        </p:nvSpPr>
        <p:spPr>
          <a:xfrm>
            <a:off x="3015006" y="1753430"/>
            <a:ext cx="6444877" cy="7402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dirty="0" err="1">
                <a:ln>
                  <a:solidFill>
                    <a:sysClr val="windowText" lastClr="000000"/>
                  </a:solidFill>
                </a:ln>
                <a:solidFill>
                  <a:srgbClr val="FDB736"/>
                </a:solidFill>
                <a:latin typeface="LNTH-LuoLuoNotangYuanTi 1" pitchFamily="2" charset="-128"/>
                <a:ea typeface="LNTH-LuoLuoNotangYuanTi 1" pitchFamily="2" charset="-128"/>
                <a:cs typeface="LNTH-LuoLuoNotangYuanTi 1" pitchFamily="2" charset="-128"/>
              </a:rPr>
              <a:t>Yêu</a:t>
            </a:r>
            <a:r>
              <a:rPr lang="en-US" sz="7200" dirty="0">
                <a:ln>
                  <a:solidFill>
                    <a:sysClr val="windowText" lastClr="000000"/>
                  </a:solidFill>
                </a:ln>
                <a:solidFill>
                  <a:srgbClr val="FDB736"/>
                </a:solidFill>
                <a:latin typeface="LNTH-LuoLuoNotangYuanTi 1" pitchFamily="2" charset="-128"/>
                <a:ea typeface="LNTH-LuoLuoNotangYuanTi 1" pitchFamily="2" charset="-128"/>
                <a:cs typeface="LNTH-LuoLuoNotangYuanTi 1" pitchFamily="2" charset="-128"/>
              </a:rPr>
              <a:t> </a:t>
            </a:r>
            <a:r>
              <a:rPr lang="en-US" sz="7200" dirty="0" err="1">
                <a:ln>
                  <a:solidFill>
                    <a:sysClr val="windowText" lastClr="000000"/>
                  </a:solidFill>
                </a:ln>
                <a:solidFill>
                  <a:srgbClr val="FDB736"/>
                </a:solidFill>
                <a:latin typeface="LNTH-LuoLuoNotangYuanTi 1" pitchFamily="2" charset="-128"/>
                <a:ea typeface="LNTH-LuoLuoNotangYuanTi 1" pitchFamily="2" charset="-128"/>
                <a:cs typeface="LNTH-LuoLuoNotangYuanTi 1" pitchFamily="2" charset="-128"/>
              </a:rPr>
              <a:t>cầu</a:t>
            </a:r>
            <a:r>
              <a:rPr lang="en-US" sz="7200" dirty="0">
                <a:ln>
                  <a:solidFill>
                    <a:sysClr val="windowText" lastClr="000000"/>
                  </a:solidFill>
                </a:ln>
                <a:solidFill>
                  <a:srgbClr val="FDB736"/>
                </a:solidFill>
                <a:latin typeface="LNTH-LuoLuoNotangYuanTi 1" pitchFamily="2" charset="-128"/>
                <a:ea typeface="LNTH-LuoLuoNotangYuanTi 1" pitchFamily="2" charset="-128"/>
                <a:cs typeface="LNTH-LuoLuoNotangYuanTi 1" pitchFamily="2" charset="-128"/>
              </a:rPr>
              <a:t> </a:t>
            </a:r>
            <a:r>
              <a:rPr lang="en-US" sz="7200" dirty="0" err="1">
                <a:ln>
                  <a:solidFill>
                    <a:sysClr val="windowText" lastClr="000000"/>
                  </a:solidFill>
                </a:ln>
                <a:solidFill>
                  <a:srgbClr val="FDB736"/>
                </a:solidFill>
                <a:latin typeface="LNTH-LuoLuoNotangYuanTi 1" pitchFamily="2" charset="-128"/>
                <a:ea typeface="LNTH-LuoLuoNotangYuanTi 1" pitchFamily="2" charset="-128"/>
                <a:cs typeface="LNTH-LuoLuoNotangYuanTi 1" pitchFamily="2" charset="-128"/>
              </a:rPr>
              <a:t>cần</a:t>
            </a:r>
            <a:r>
              <a:rPr lang="en-US" sz="7200" dirty="0">
                <a:ln>
                  <a:solidFill>
                    <a:sysClr val="windowText" lastClr="000000"/>
                  </a:solidFill>
                </a:ln>
                <a:solidFill>
                  <a:srgbClr val="FDB736"/>
                </a:solidFill>
                <a:latin typeface="LNTH-LuoLuoNotangYuanTi 1" pitchFamily="2" charset="-128"/>
                <a:ea typeface="LNTH-LuoLuoNotangYuanTi 1" pitchFamily="2" charset="-128"/>
                <a:cs typeface="LNTH-LuoLuoNotangYuanTi 1" pitchFamily="2" charset="-128"/>
              </a:rPr>
              <a:t> </a:t>
            </a:r>
            <a:r>
              <a:rPr lang="en-US" sz="7200" dirty="0" err="1">
                <a:ln>
                  <a:solidFill>
                    <a:sysClr val="windowText" lastClr="000000"/>
                  </a:solidFill>
                </a:ln>
                <a:solidFill>
                  <a:srgbClr val="FDB736"/>
                </a:solidFill>
                <a:latin typeface="LNTH-LuoLuoNotangYuanTi 1" pitchFamily="2" charset="-128"/>
                <a:ea typeface="LNTH-LuoLuoNotangYuanTi 1" pitchFamily="2" charset="-128"/>
                <a:cs typeface="LNTH-LuoLuoNotangYuanTi 1" pitchFamily="2" charset="-128"/>
              </a:rPr>
              <a:t>đạt</a:t>
            </a:r>
            <a:endParaRPr lang="en-US" sz="7200" dirty="0">
              <a:ln>
                <a:solidFill>
                  <a:sysClr val="windowText" lastClr="000000"/>
                </a:solidFill>
              </a:ln>
              <a:solidFill>
                <a:srgbClr val="FDB736"/>
              </a:solidFill>
              <a:latin typeface="LNTH-LuoLuoNotangYuanTi 1" pitchFamily="2" charset="-128"/>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413751958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529" y="-280738"/>
            <a:ext cx="12193057" cy="7419475"/>
          </a:xfrm>
          <a:prstGeom prst="rect">
            <a:avLst/>
          </a:prstGeom>
        </p:spPr>
      </p:pic>
      <p:sp>
        <p:nvSpPr>
          <p:cNvPr id="5" name="Rounded Rectangle 4"/>
          <p:cNvSpPr/>
          <p:nvPr/>
        </p:nvSpPr>
        <p:spPr>
          <a:xfrm>
            <a:off x="348343" y="121921"/>
            <a:ext cx="11495315" cy="6502718"/>
          </a:xfrm>
          <a:prstGeom prst="roundRect">
            <a:avLst/>
          </a:prstGeom>
          <a:solidFill>
            <a:srgbClr val="FFFFFF">
              <a:alpha val="91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F758403-E412-4732-B243-A4B991CBCCBE}"/>
              </a:ext>
            </a:extLst>
          </p:cNvPr>
          <p:cNvSpPr txBox="1"/>
          <p:nvPr/>
        </p:nvSpPr>
        <p:spPr>
          <a:xfrm>
            <a:off x="1045028" y="249348"/>
            <a:ext cx="10493829" cy="6247864"/>
          </a:xfrm>
          <a:prstGeom prst="rect">
            <a:avLst/>
          </a:prstGeom>
          <a:noFill/>
        </p:spPr>
        <p:txBody>
          <a:bodyPr wrap="square" rtlCol="0">
            <a:spAutoFit/>
          </a:bodyPr>
          <a:lstStyle/>
          <a:p>
            <a:r>
              <a:rPr lang="en-US" sz="5000" b="1" i="1">
                <a:solidFill>
                  <a:srgbClr val="7030A0"/>
                </a:solidFill>
                <a:effectLst>
                  <a:outerShdw blurRad="38100" dist="38100" dir="2700000" algn="tl">
                    <a:srgbClr val="000000">
                      <a:alpha val="43137"/>
                    </a:srgbClr>
                  </a:outerShdw>
                </a:effectLst>
              </a:rPr>
              <a:t>Gợi ý:</a:t>
            </a:r>
            <a:br>
              <a:rPr lang="en-US" sz="5000"/>
            </a:br>
            <a:r>
              <a:rPr lang="en-US" sz="5000"/>
              <a:t>a.	Em chọn quan sát con vật nào? Vì sao em biết con vật đó?</a:t>
            </a:r>
          </a:p>
          <a:p>
            <a:br>
              <a:rPr lang="en-US" sz="5000"/>
            </a:br>
            <a:r>
              <a:rPr lang="en-US" sz="5000"/>
              <a:t>b.	Em có thể sử dụng những giác quan nào để quan sát?</a:t>
            </a:r>
          </a:p>
          <a:p>
            <a:br>
              <a:rPr lang="en-US" sz="5000"/>
            </a:br>
            <a:r>
              <a:rPr lang="en-US" sz="5000"/>
              <a:t>c.	Em quan sát những gì về con vật?</a:t>
            </a:r>
          </a:p>
        </p:txBody>
      </p:sp>
    </p:spTree>
    <p:extLst>
      <p:ext uri="{BB962C8B-B14F-4D97-AF65-F5344CB8AC3E}">
        <p14:creationId xmlns:p14="http://schemas.microsoft.com/office/powerpoint/2010/main" val="40347768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529" y="-280738"/>
            <a:ext cx="12193057" cy="7419475"/>
          </a:xfrm>
          <a:prstGeom prst="rect">
            <a:avLst/>
          </a:prstGeom>
        </p:spPr>
      </p:pic>
      <p:sp>
        <p:nvSpPr>
          <p:cNvPr id="5" name="Rounded Rectangle 4"/>
          <p:cNvSpPr/>
          <p:nvPr/>
        </p:nvSpPr>
        <p:spPr>
          <a:xfrm>
            <a:off x="348343" y="121921"/>
            <a:ext cx="11495315" cy="6502718"/>
          </a:xfrm>
          <a:prstGeom prst="roundRect">
            <a:avLst/>
          </a:prstGeom>
          <a:solidFill>
            <a:srgbClr val="FFFFFF">
              <a:alpha val="91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screenshot of a computer screen&#10;&#10;Description automatically generated">
            <a:extLst>
              <a:ext uri="{FF2B5EF4-FFF2-40B4-BE49-F238E27FC236}">
                <a16:creationId xmlns:a16="http://schemas.microsoft.com/office/drawing/2014/main" id="{29CFBEC4-8CDD-45F5-91CF-4B08F05A43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110" y="1367130"/>
            <a:ext cx="11065780" cy="3814470"/>
          </a:xfrm>
          <a:prstGeom prst="rect">
            <a:avLst/>
          </a:prstGeom>
        </p:spPr>
      </p:pic>
    </p:spTree>
    <p:extLst>
      <p:ext uri="{BB962C8B-B14F-4D97-AF65-F5344CB8AC3E}">
        <p14:creationId xmlns:p14="http://schemas.microsoft.com/office/powerpoint/2010/main" val="19223761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529" y="-280738"/>
            <a:ext cx="12193057" cy="7419475"/>
          </a:xfrm>
          <a:prstGeom prst="rect">
            <a:avLst/>
          </a:prstGeom>
        </p:spPr>
      </p:pic>
      <p:sp>
        <p:nvSpPr>
          <p:cNvPr id="5" name="Rounded Rectangle 4"/>
          <p:cNvSpPr/>
          <p:nvPr/>
        </p:nvSpPr>
        <p:spPr>
          <a:xfrm>
            <a:off x="348343" y="121921"/>
            <a:ext cx="11495315" cy="6502718"/>
          </a:xfrm>
          <a:prstGeom prst="roundRect">
            <a:avLst/>
          </a:prstGeom>
          <a:solidFill>
            <a:srgbClr val="FFFFFF">
              <a:alpha val="91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screenshot of a computer&#10;&#10;Description automatically generated">
            <a:extLst>
              <a:ext uri="{FF2B5EF4-FFF2-40B4-BE49-F238E27FC236}">
                <a16:creationId xmlns:a16="http://schemas.microsoft.com/office/drawing/2014/main" id="{325D32BE-B502-49E4-A428-1D3F244197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847" y="1541917"/>
            <a:ext cx="11334304" cy="3662726"/>
          </a:xfrm>
          <a:prstGeom prst="rect">
            <a:avLst/>
          </a:prstGeom>
        </p:spPr>
      </p:pic>
    </p:spTree>
    <p:extLst>
      <p:ext uri="{BB962C8B-B14F-4D97-AF65-F5344CB8AC3E}">
        <p14:creationId xmlns:p14="http://schemas.microsoft.com/office/powerpoint/2010/main" val="4754429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772687"/>
          </a:xfrm>
          <a:prstGeom prst="rect">
            <a:avLst/>
          </a:prstGeom>
        </p:spPr>
      </p:pic>
      <p:sp>
        <p:nvSpPr>
          <p:cNvPr id="15" name="Rectangle 14"/>
          <p:cNvSpPr/>
          <p:nvPr/>
        </p:nvSpPr>
        <p:spPr>
          <a:xfrm>
            <a:off x="4616871" y="1543052"/>
            <a:ext cx="4801450" cy="701505"/>
          </a:xfrm>
          <a:prstGeom prst="rect">
            <a:avLst/>
          </a:prstGeom>
        </p:spPr>
        <p:txBody>
          <a:bodyPr vert="horz" lIns="91440" tIns="45720" rIns="91440" bIns="45720" rtlCol="0">
            <a:noAutofit/>
          </a:bodyPr>
          <a:lstStyle/>
          <a:p>
            <a:pPr algn="ctr">
              <a:lnSpc>
                <a:spcPct val="110000"/>
              </a:lnSpc>
              <a:spcBef>
                <a:spcPts val="1000"/>
              </a:spcBef>
              <a:spcAft>
                <a:spcPts val="1200"/>
              </a:spcAft>
              <a:buFont typeface="Arial" panose="020B0604020202020204" pitchFamily="34" charset="0"/>
              <a:buNone/>
            </a:pPr>
            <a:r>
              <a:rPr lang="en-US" sz="6600" b="1">
                <a:ln w="1016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Thảo luận nhóm đôi</a:t>
            </a:r>
          </a:p>
        </p:txBody>
      </p:sp>
      <p:sp>
        <p:nvSpPr>
          <p:cNvPr id="16" name="Rectangle 15"/>
          <p:cNvSpPr/>
          <p:nvPr/>
        </p:nvSpPr>
        <p:spPr>
          <a:xfrm>
            <a:off x="4808632" y="1543052"/>
            <a:ext cx="4417927" cy="701505"/>
          </a:xfrm>
          <a:prstGeom prst="rect">
            <a:avLst/>
          </a:prstGeom>
        </p:spPr>
        <p:txBody>
          <a:bodyPr vert="horz" lIns="91440" tIns="45720" rIns="91440" bIns="45720" rtlCol="0">
            <a:noAutofit/>
          </a:bodyPr>
          <a:lstStyle/>
          <a:p>
            <a:pPr algn="ctr">
              <a:lnSpc>
                <a:spcPct val="110000"/>
              </a:lnSpc>
              <a:spcBef>
                <a:spcPts val="1000"/>
              </a:spcBef>
              <a:spcAft>
                <a:spcPts val="1200"/>
              </a:spcAft>
              <a:buFont typeface="Arial" panose="020B0604020202020204" pitchFamily="34" charset="0"/>
              <a:buNone/>
            </a:pPr>
            <a:r>
              <a:rPr lang="en-US" sz="6600" b="1">
                <a:solidFill>
                  <a:srgbClr val="D61355"/>
                </a:solidFill>
                <a:latin typeface="LNTH-LuoLuoNotangYuanTi 1" pitchFamily="2" charset="-128"/>
                <a:ea typeface="LNTH-LuoLuoNotangYuanTi 1" pitchFamily="2" charset="-128"/>
                <a:cs typeface="LNTH-LuoLuoNotangYuanTi 1" pitchFamily="2" charset="-128"/>
              </a:rPr>
              <a:t>Thảo luận nhóm đôi</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9573" t="16686" r="8888"/>
          <a:stretch/>
        </p:blipFill>
        <p:spPr>
          <a:xfrm>
            <a:off x="6476978" y="2181635"/>
            <a:ext cx="5210118" cy="4676365"/>
          </a:xfrm>
          <a:prstGeom prst="rect">
            <a:avLst/>
          </a:prstGeom>
        </p:spPr>
      </p:pic>
      <p:sp>
        <p:nvSpPr>
          <p:cNvPr id="6" name="Rounded Rectangular Callout 5"/>
          <p:cNvSpPr/>
          <p:nvPr/>
        </p:nvSpPr>
        <p:spPr>
          <a:xfrm>
            <a:off x="738137" y="2150820"/>
            <a:ext cx="4171950" cy="3543300"/>
          </a:xfrm>
          <a:prstGeom prst="wedgeRoundRectCallout">
            <a:avLst>
              <a:gd name="adj1" fmla="val 91260"/>
              <a:gd name="adj2" fmla="val 26371"/>
              <a:gd name="adj3" fmla="val 16667"/>
            </a:avLst>
          </a:prstGeom>
          <a:solidFill>
            <a:srgbClr val="FEF4A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mj-lt"/>
              </a:rPr>
              <a:t>CHIA SẺ TRƯỚC LỚP</a:t>
            </a:r>
          </a:p>
        </p:txBody>
      </p:sp>
    </p:spTree>
    <p:extLst>
      <p:ext uri="{BB962C8B-B14F-4D97-AF65-F5344CB8AC3E}">
        <p14:creationId xmlns:p14="http://schemas.microsoft.com/office/powerpoint/2010/main" val="69540137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529" y="-280738"/>
            <a:ext cx="12193057" cy="7419475"/>
          </a:xfrm>
          <a:prstGeom prst="rect">
            <a:avLst/>
          </a:prstGeom>
        </p:spPr>
      </p:pic>
      <p:sp>
        <p:nvSpPr>
          <p:cNvPr id="5" name="Rounded Rectangle 4"/>
          <p:cNvSpPr/>
          <p:nvPr/>
        </p:nvSpPr>
        <p:spPr>
          <a:xfrm>
            <a:off x="348343" y="121921"/>
            <a:ext cx="11495315" cy="6502718"/>
          </a:xfrm>
          <a:prstGeom prst="roundRect">
            <a:avLst/>
          </a:prstGeom>
          <a:solidFill>
            <a:srgbClr val="FFFFFF">
              <a:alpha val="91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F758403-E412-4732-B243-A4B991CBCCBE}"/>
              </a:ext>
            </a:extLst>
          </p:cNvPr>
          <p:cNvSpPr txBox="1"/>
          <p:nvPr/>
        </p:nvSpPr>
        <p:spPr>
          <a:xfrm>
            <a:off x="986970" y="219979"/>
            <a:ext cx="10551887" cy="6555641"/>
          </a:xfrm>
          <a:prstGeom prst="rect">
            <a:avLst/>
          </a:prstGeom>
          <a:noFill/>
        </p:spPr>
        <p:txBody>
          <a:bodyPr wrap="square" rtlCol="0">
            <a:spAutoFit/>
          </a:bodyPr>
          <a:lstStyle/>
          <a:p>
            <a:pPr lvl="0" algn="just"/>
            <a:r>
              <a:rPr lang="en-US" sz="2800">
                <a:solidFill>
                  <a:sysClr val="windowText" lastClr="000000"/>
                </a:solidFill>
                <a:latin typeface="Calibri" panose="020F0502020204030204"/>
              </a:rPr>
              <a:t>- </a:t>
            </a:r>
            <a:r>
              <a:rPr lang="vi-VN" sz="2800">
                <a:solidFill>
                  <a:sysClr val="windowText" lastClr="000000"/>
                </a:solidFill>
                <a:latin typeface="Calibri" panose="020F0502020204030204"/>
              </a:rPr>
              <a:t>Mèo Bông là món quà bố tặng em nhân dịp giáng sinh năm ngoái. Bông có bộ lông trắng muốt, dài và mềm mượt như tơ. </a:t>
            </a:r>
            <a:endParaRPr lang="en-US" sz="2800">
              <a:solidFill>
                <a:sysClr val="windowText" lastClr="000000"/>
              </a:solidFill>
              <a:latin typeface="Calibri" panose="020F0502020204030204"/>
            </a:endParaRPr>
          </a:p>
          <a:p>
            <a:pPr lvl="0" algn="just"/>
            <a:r>
              <a:rPr lang="en-US" sz="2800">
                <a:solidFill>
                  <a:sysClr val="windowText" lastClr="000000"/>
                </a:solidFill>
                <a:latin typeface="Calibri" panose="020F0502020204030204"/>
              </a:rPr>
              <a:t>- </a:t>
            </a:r>
            <a:r>
              <a:rPr lang="vi-VN" sz="2800">
                <a:solidFill>
                  <a:sysClr val="windowText" lastClr="000000"/>
                </a:solidFill>
                <a:latin typeface="Calibri" panose="020F0502020204030204"/>
              </a:rPr>
              <a:t>Chính nhờ lớp lông dày nên mùa đông Bông lúc nào cũng ấm.</a:t>
            </a:r>
            <a:endParaRPr lang="en-US" sz="2800">
              <a:solidFill>
                <a:sysClr val="windowText" lastClr="000000"/>
              </a:solidFill>
              <a:latin typeface="Calibri" panose="020F0502020204030204"/>
            </a:endParaRPr>
          </a:p>
          <a:p>
            <a:pPr lvl="0" algn="just"/>
            <a:r>
              <a:rPr lang="vi-VN" sz="2800">
                <a:solidFill>
                  <a:sysClr val="windowText" lastClr="000000"/>
                </a:solidFill>
                <a:latin typeface="Calibri" panose="020F0502020204030204"/>
              </a:rPr>
              <a:t> </a:t>
            </a:r>
            <a:r>
              <a:rPr lang="en-US" sz="2800">
                <a:solidFill>
                  <a:sysClr val="windowText" lastClr="000000"/>
                </a:solidFill>
                <a:latin typeface="Calibri" panose="020F0502020204030204"/>
              </a:rPr>
              <a:t>- </a:t>
            </a:r>
            <a:r>
              <a:rPr lang="vi-VN" sz="2800">
                <a:solidFill>
                  <a:sysClr val="windowText" lastClr="000000"/>
                </a:solidFill>
                <a:latin typeface="Calibri" panose="020F0502020204030204"/>
              </a:rPr>
              <a:t>Bông có một chiếc đầu tròn, chiếc mũi xinh vừa phải. </a:t>
            </a:r>
            <a:endParaRPr lang="en-US" sz="2800">
              <a:solidFill>
                <a:sysClr val="windowText" lastClr="000000"/>
              </a:solidFill>
              <a:latin typeface="Calibri" panose="020F0502020204030204"/>
            </a:endParaRPr>
          </a:p>
          <a:p>
            <a:pPr lvl="0" algn="just"/>
            <a:r>
              <a:rPr lang="en-US" sz="2800">
                <a:solidFill>
                  <a:sysClr val="windowText" lastClr="000000"/>
                </a:solidFill>
                <a:latin typeface="Calibri" panose="020F0502020204030204"/>
              </a:rPr>
              <a:t>- </a:t>
            </a:r>
            <a:r>
              <a:rPr lang="vi-VN" sz="2800">
                <a:solidFill>
                  <a:sysClr val="windowText" lastClr="000000"/>
                </a:solidFill>
                <a:latin typeface="Calibri" panose="020F0502020204030204"/>
              </a:rPr>
              <a:t>Đôi tai của Bông hình tam giác nhỏ nhắn. </a:t>
            </a:r>
            <a:endParaRPr lang="en-US" sz="2800">
              <a:solidFill>
                <a:sysClr val="windowText" lastClr="000000"/>
              </a:solidFill>
              <a:latin typeface="Calibri" panose="020F0502020204030204"/>
            </a:endParaRPr>
          </a:p>
          <a:p>
            <a:pPr lvl="0" algn="just"/>
            <a:r>
              <a:rPr lang="en-US" sz="2800">
                <a:solidFill>
                  <a:sysClr val="windowText" lastClr="000000"/>
                </a:solidFill>
                <a:latin typeface="Calibri" panose="020F0502020204030204"/>
              </a:rPr>
              <a:t>- </a:t>
            </a:r>
            <a:r>
              <a:rPr lang="vi-VN" sz="2800">
                <a:solidFill>
                  <a:sysClr val="windowText" lastClr="000000"/>
                </a:solidFill>
                <a:latin typeface="Calibri" panose="020F0502020204030204"/>
              </a:rPr>
              <a:t>Mắt Bông màu xanh nước biển trong veo, rất đặc biệt. </a:t>
            </a:r>
            <a:endParaRPr lang="en-US" sz="2800">
              <a:solidFill>
                <a:sysClr val="windowText" lastClr="000000"/>
              </a:solidFill>
              <a:latin typeface="Calibri" panose="020F0502020204030204"/>
            </a:endParaRPr>
          </a:p>
          <a:p>
            <a:pPr lvl="0" algn="just"/>
            <a:r>
              <a:rPr lang="en-US" sz="2800">
                <a:solidFill>
                  <a:sysClr val="windowText" lastClr="000000"/>
                </a:solidFill>
                <a:latin typeface="Calibri" panose="020F0502020204030204"/>
              </a:rPr>
              <a:t>- </a:t>
            </a:r>
            <a:r>
              <a:rPr lang="vi-VN" sz="2800">
                <a:solidFill>
                  <a:sysClr val="windowText" lastClr="000000"/>
                </a:solidFill>
                <a:latin typeface="Calibri" panose="020F0502020204030204"/>
              </a:rPr>
              <a:t>Những chiếc râu dài trắng tinh như cước thường rung lên mỗi khi Bông kêu. </a:t>
            </a:r>
            <a:endParaRPr lang="en-US" sz="2800">
              <a:solidFill>
                <a:sysClr val="windowText" lastClr="000000"/>
              </a:solidFill>
              <a:latin typeface="Calibri" panose="020F0502020204030204"/>
            </a:endParaRPr>
          </a:p>
          <a:p>
            <a:pPr lvl="0" algn="just"/>
            <a:r>
              <a:rPr lang="en-US" sz="2800">
                <a:solidFill>
                  <a:sysClr val="windowText" lastClr="000000"/>
                </a:solidFill>
                <a:latin typeface="Calibri" panose="020F0502020204030204"/>
              </a:rPr>
              <a:t>- </a:t>
            </a:r>
            <a:r>
              <a:rPr lang="vi-VN" sz="2800">
                <a:solidFill>
                  <a:sysClr val="windowText" lastClr="000000"/>
                </a:solidFill>
                <a:latin typeface="Calibri" panose="020F0502020204030204"/>
              </a:rPr>
              <a:t>Bông rất thích được vuốt ve, chiều chuộng. </a:t>
            </a:r>
            <a:endParaRPr lang="en-US" sz="2800">
              <a:solidFill>
                <a:sysClr val="windowText" lastClr="000000"/>
              </a:solidFill>
              <a:latin typeface="Calibri" panose="020F0502020204030204"/>
            </a:endParaRPr>
          </a:p>
          <a:p>
            <a:pPr lvl="0" algn="just"/>
            <a:r>
              <a:rPr lang="en-US" sz="2800">
                <a:solidFill>
                  <a:sysClr val="windowText" lastClr="000000"/>
                </a:solidFill>
                <a:latin typeface="Calibri" panose="020F0502020204030204"/>
              </a:rPr>
              <a:t>- </a:t>
            </a:r>
            <a:r>
              <a:rPr lang="vi-VN" sz="2800">
                <a:solidFill>
                  <a:sysClr val="windowText" lastClr="000000"/>
                </a:solidFill>
                <a:latin typeface="Calibri" panose="020F0502020204030204"/>
              </a:rPr>
              <a:t>Những lúc đang xem tivi, chú nằm vào lòng em như muốn em xoa vào bộ lông mềm mại của chú. </a:t>
            </a:r>
            <a:endParaRPr lang="en-US" sz="2800">
              <a:solidFill>
                <a:sysClr val="windowText" lastClr="000000"/>
              </a:solidFill>
              <a:latin typeface="Calibri" panose="020F0502020204030204"/>
            </a:endParaRPr>
          </a:p>
          <a:p>
            <a:pPr lvl="0" algn="just"/>
            <a:r>
              <a:rPr lang="en-US" sz="2800">
                <a:solidFill>
                  <a:sysClr val="windowText" lastClr="000000"/>
                </a:solidFill>
                <a:latin typeface="Calibri" panose="020F0502020204030204"/>
              </a:rPr>
              <a:t>- </a:t>
            </a:r>
            <a:r>
              <a:rPr lang="vi-VN" sz="2800">
                <a:solidFill>
                  <a:sysClr val="windowText" lastClr="000000"/>
                </a:solidFill>
                <a:latin typeface="Calibri" panose="020F0502020204030204"/>
              </a:rPr>
              <a:t>Những ngày nắng ấm, Bông thường ra sân nằm cạnh gốc chanh, ưỡn cái bụng trắng hồng ra đón nắng. </a:t>
            </a:r>
            <a:endParaRPr lang="en-US" sz="2800">
              <a:solidFill>
                <a:sysClr val="windowText" lastClr="000000"/>
              </a:solidFill>
              <a:latin typeface="Calibri" panose="020F0502020204030204"/>
            </a:endParaRPr>
          </a:p>
          <a:p>
            <a:pPr lvl="0" algn="just"/>
            <a:r>
              <a:rPr lang="en-US" sz="2800">
                <a:solidFill>
                  <a:sysClr val="windowText" lastClr="000000"/>
                </a:solidFill>
                <a:latin typeface="Calibri" panose="020F0502020204030204"/>
              </a:rPr>
              <a:t>- </a:t>
            </a:r>
            <a:r>
              <a:rPr lang="vi-VN" sz="2800">
                <a:solidFill>
                  <a:sysClr val="windowText" lastClr="000000"/>
                </a:solidFill>
                <a:latin typeface="Calibri" panose="020F0502020204030204"/>
              </a:rPr>
              <a:t>Đôi mắt cũng ra vẻ lim dim, ngắm nhìn những đám mây giữa vòm trời trong xanh lồng lộng.</a:t>
            </a:r>
          </a:p>
        </p:txBody>
      </p:sp>
    </p:spTree>
    <p:extLst>
      <p:ext uri="{BB962C8B-B14F-4D97-AF65-F5344CB8AC3E}">
        <p14:creationId xmlns:p14="http://schemas.microsoft.com/office/powerpoint/2010/main" val="154428103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randombar(horizontal)">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randombar(horizontal)">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randombar(horizontal)">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randombar(horizontal)">
                                      <p:cBhvr>
                                        <p:cTn id="52"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0040"/>
            <a:ext cx="12317186" cy="7178040"/>
          </a:xfrm>
          <a:prstGeom prst="rect">
            <a:avLst/>
          </a:prstGeom>
        </p:spPr>
      </p:pic>
      <p:sp>
        <p:nvSpPr>
          <p:cNvPr id="2" name="Title 1"/>
          <p:cNvSpPr>
            <a:spLocks noGrp="1"/>
          </p:cNvSpPr>
          <p:nvPr>
            <p:ph type="title"/>
          </p:nvPr>
        </p:nvSpPr>
        <p:spPr>
          <a:xfrm>
            <a:off x="362037" y="2093250"/>
            <a:ext cx="9452428" cy="1325563"/>
          </a:xfrm>
        </p:spPr>
        <p:txBody>
          <a:bodyPr>
            <a:noAutofit/>
          </a:bodyPr>
          <a:lstStyle/>
          <a:p>
            <a:pPr algn="ctr">
              <a:lnSpc>
                <a:spcPct val="100000"/>
              </a:lnSpc>
            </a:pPr>
            <a:r>
              <a:rPr lang="en-US" sz="16600">
                <a:ln w="117475">
                  <a:solidFill>
                    <a:srgbClr val="FFFFFF"/>
                  </a:solidFill>
                </a:ln>
                <a:solidFill>
                  <a:schemeClr val="bg1"/>
                </a:solidFill>
                <a:effectLst>
                  <a:outerShdw blurRad="38100" dist="38100" dir="2700000" algn="tl">
                    <a:srgbClr val="000000">
                      <a:alpha val="43137"/>
                    </a:srgbClr>
                  </a:outerShdw>
                </a:effectLst>
                <a:latin typeface="SVN-Apple" panose="02040603050506020204" pitchFamily="18" charset="0"/>
              </a:rPr>
              <a:t>Vận dụng</a:t>
            </a:r>
          </a:p>
        </p:txBody>
      </p:sp>
      <p:sp>
        <p:nvSpPr>
          <p:cNvPr id="5" name="Title 1"/>
          <p:cNvSpPr txBox="1">
            <a:spLocks/>
          </p:cNvSpPr>
          <p:nvPr/>
        </p:nvSpPr>
        <p:spPr>
          <a:xfrm>
            <a:off x="362037" y="2093250"/>
            <a:ext cx="945242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16600">
                <a:gradFill flip="none" rotWithShape="1">
                  <a:gsLst>
                    <a:gs pos="11000">
                      <a:srgbClr val="F7D060"/>
                    </a:gs>
                    <a:gs pos="30000">
                      <a:srgbClr val="98D8AA"/>
                    </a:gs>
                    <a:gs pos="50000">
                      <a:srgbClr val="FD8A8A"/>
                    </a:gs>
                    <a:gs pos="88000">
                      <a:srgbClr val="9EA1D4"/>
                    </a:gs>
                    <a:gs pos="68000">
                      <a:srgbClr val="FF6D60"/>
                    </a:gs>
                  </a:gsLst>
                  <a:lin ang="13800000" scaled="0"/>
                  <a:tileRect/>
                </a:gradFill>
                <a:latin typeface="SVN-Apple" panose="02040603050506020204" pitchFamily="18" charset="0"/>
              </a:rPr>
              <a:t>Vận dụng</a:t>
            </a:r>
          </a:p>
        </p:txBody>
      </p:sp>
    </p:spTree>
    <p:extLst>
      <p:ext uri="{BB962C8B-B14F-4D97-AF65-F5344CB8AC3E}">
        <p14:creationId xmlns:p14="http://schemas.microsoft.com/office/powerpoint/2010/main" val="196875961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 y="-202646"/>
            <a:ext cx="12192999" cy="726532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2780" y="-445067"/>
            <a:ext cx="7949939" cy="7426438"/>
          </a:xfrm>
          <a:prstGeom prst="rect">
            <a:avLst/>
          </a:prstGeom>
        </p:spPr>
      </p:pic>
      <p:pic>
        <p:nvPicPr>
          <p:cNvPr id="11" name="Picture 10"/>
          <p:cNvPicPr>
            <a:picLocks noChangeAspect="1"/>
          </p:cNvPicPr>
          <p:nvPr/>
        </p:nvPicPr>
        <p:blipFill rotWithShape="1">
          <a:blip r:embed="rId3">
            <a:biLevel thresh="25000"/>
            <a:extLst>
              <a:ext uri="{28A0092B-C50C-407E-A947-70E740481C1C}">
                <a14:useLocalDpi xmlns:a14="http://schemas.microsoft.com/office/drawing/2010/main" val="0"/>
              </a:ext>
            </a:extLst>
          </a:blip>
          <a:srcRect l="-1368" t="41954" r="1368"/>
          <a:stretch/>
        </p:blipFill>
        <p:spPr>
          <a:xfrm>
            <a:off x="2274003" y="2450016"/>
            <a:ext cx="8058716" cy="4407984"/>
          </a:xfrm>
          <a:prstGeom prst="rect">
            <a:avLst/>
          </a:prstGeom>
          <a:effectLst>
            <a:softEdge rad="317500"/>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4721" y="2412875"/>
            <a:ext cx="4371949" cy="419880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129" y="1894665"/>
            <a:ext cx="3432261" cy="3432261"/>
          </a:xfrm>
          <a:prstGeom prst="rect">
            <a:avLst/>
          </a:prstGeom>
        </p:spPr>
      </p:pic>
      <p:sp>
        <p:nvSpPr>
          <p:cNvPr id="3" name="Content Placeholder 2"/>
          <p:cNvSpPr>
            <a:spLocks noGrp="1"/>
          </p:cNvSpPr>
          <p:nvPr>
            <p:ph idx="1"/>
          </p:nvPr>
        </p:nvSpPr>
        <p:spPr>
          <a:xfrm>
            <a:off x="3448827" y="3229998"/>
            <a:ext cx="6593338" cy="634367"/>
          </a:xfrm>
        </p:spPr>
        <p:txBody>
          <a:bodyPr vert="horz" lIns="91440" tIns="45720" rIns="91440" bIns="45720" rtlCol="0">
            <a:noAutofit/>
          </a:bodyPr>
          <a:lstStyle/>
          <a:p>
            <a:pPr marL="0" indent="0" algn="ctr">
              <a:lnSpc>
                <a:spcPct val="110000"/>
              </a:lnSpc>
              <a:spcAft>
                <a:spcPts val="1200"/>
              </a:spcAft>
              <a:buNone/>
            </a:pPr>
            <a:r>
              <a:rPr lang="en-US" sz="6600" b="1">
                <a:latin typeface="+mj-lt"/>
              </a:rPr>
              <a:t>Giải ô chữ:</a:t>
            </a:r>
          </a:p>
        </p:txBody>
      </p:sp>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24287" t="61126" r="51230" b="4914"/>
          <a:stretch/>
        </p:blipFill>
        <p:spPr>
          <a:xfrm>
            <a:off x="4010033" y="3467844"/>
            <a:ext cx="811358" cy="793042"/>
          </a:xfrm>
          <a:prstGeom prst="ellipse">
            <a:avLst/>
          </a:prstGeom>
        </p:spPr>
      </p:pic>
    </p:spTree>
    <p:extLst>
      <p:ext uri="{BB962C8B-B14F-4D97-AF65-F5344CB8AC3E}">
        <p14:creationId xmlns:p14="http://schemas.microsoft.com/office/powerpoint/2010/main" val="11777210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29" y="-204531"/>
            <a:ext cx="12193057" cy="7267062"/>
          </a:xfrm>
          <a:prstGeom prst="rect">
            <a:avLst/>
          </a:prstGeom>
        </p:spPr>
      </p:pic>
      <p:pic>
        <p:nvPicPr>
          <p:cNvPr id="11" name="Picture 10"/>
          <p:cNvPicPr>
            <a:picLocks noChangeAspect="1"/>
          </p:cNvPicPr>
          <p:nvPr/>
        </p:nvPicPr>
        <p:blipFill rotWithShape="1">
          <a:blip r:embed="rId4">
            <a:biLevel thresh="25000"/>
            <a:extLst>
              <a:ext uri="{28A0092B-C50C-407E-A947-70E740481C1C}">
                <a14:useLocalDpi xmlns:a14="http://schemas.microsoft.com/office/drawing/2010/main" val="0"/>
              </a:ext>
            </a:extLst>
          </a:blip>
          <a:srcRect l="-1368" t="41954" r="1368"/>
          <a:stretch/>
        </p:blipFill>
        <p:spPr>
          <a:xfrm>
            <a:off x="544286" y="186903"/>
            <a:ext cx="11103429" cy="7028479"/>
          </a:xfrm>
          <a:prstGeom prst="rect">
            <a:avLst/>
          </a:prstGeom>
          <a:effectLst>
            <a:softEdge rad="317500"/>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594" y="4358975"/>
            <a:ext cx="2627614" cy="2627614"/>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25161" t="11801" r="26160"/>
          <a:stretch/>
        </p:blipFill>
        <p:spPr>
          <a:xfrm>
            <a:off x="10687058" y="3986488"/>
            <a:ext cx="1801586" cy="3134849"/>
          </a:xfrm>
          <a:prstGeom prst="rect">
            <a:avLst/>
          </a:prstGeom>
        </p:spPr>
      </p:pic>
      <p:pic>
        <p:nvPicPr>
          <p:cNvPr id="6" name="Picture 5" descr="A screenshot of a game&#10;&#10;Description automatically generated">
            <a:extLst>
              <a:ext uri="{FF2B5EF4-FFF2-40B4-BE49-F238E27FC236}">
                <a16:creationId xmlns:a16="http://schemas.microsoft.com/office/drawing/2014/main" id="{11E642D1-8E13-4432-B381-E894011E60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5369" y="1694983"/>
            <a:ext cx="9041167" cy="3468034"/>
          </a:xfrm>
          <a:prstGeom prst="rect">
            <a:avLst/>
          </a:prstGeom>
        </p:spPr>
      </p:pic>
      <p:grpSp>
        <p:nvGrpSpPr>
          <p:cNvPr id="12" name="Group 11">
            <a:extLst>
              <a:ext uri="{FF2B5EF4-FFF2-40B4-BE49-F238E27FC236}">
                <a16:creationId xmlns:a16="http://schemas.microsoft.com/office/drawing/2014/main" id="{607FFE9B-7CAA-4B41-A4E3-B7810330F88B}"/>
              </a:ext>
            </a:extLst>
          </p:cNvPr>
          <p:cNvGrpSpPr/>
          <p:nvPr/>
        </p:nvGrpSpPr>
        <p:grpSpPr>
          <a:xfrm>
            <a:off x="3991428" y="1763850"/>
            <a:ext cx="2555781" cy="588478"/>
            <a:chOff x="3991428" y="1763850"/>
            <a:chExt cx="2555781" cy="588478"/>
          </a:xfrm>
        </p:grpSpPr>
        <p:sp>
          <p:nvSpPr>
            <p:cNvPr id="10" name="TextBox 9">
              <a:extLst>
                <a:ext uri="{FF2B5EF4-FFF2-40B4-BE49-F238E27FC236}">
                  <a16:creationId xmlns:a16="http://schemas.microsoft.com/office/drawing/2014/main" id="{5E35FA4E-4EA2-4277-B0E5-44F247859632}"/>
                </a:ext>
              </a:extLst>
            </p:cNvPr>
            <p:cNvSpPr txBox="1"/>
            <p:nvPr/>
          </p:nvSpPr>
          <p:spPr>
            <a:xfrm>
              <a:off x="3991428" y="1767553"/>
              <a:ext cx="522515" cy="584775"/>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À</a:t>
              </a:r>
            </a:p>
          </p:txBody>
        </p:sp>
        <p:sp>
          <p:nvSpPr>
            <p:cNvPr id="62" name="TextBox 61">
              <a:extLst>
                <a:ext uri="{FF2B5EF4-FFF2-40B4-BE49-F238E27FC236}">
                  <a16:creationId xmlns:a16="http://schemas.microsoft.com/office/drawing/2014/main" id="{AA379879-B1CA-4184-B9B6-9D7E0899B7EC}"/>
                </a:ext>
              </a:extLst>
            </p:cNvPr>
            <p:cNvSpPr txBox="1"/>
            <p:nvPr/>
          </p:nvSpPr>
          <p:spPr>
            <a:xfrm>
              <a:off x="5372168" y="1767552"/>
              <a:ext cx="522515" cy="584775"/>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H</a:t>
              </a:r>
            </a:p>
          </p:txBody>
        </p:sp>
        <p:sp>
          <p:nvSpPr>
            <p:cNvPr id="63" name="TextBox 62">
              <a:extLst>
                <a:ext uri="{FF2B5EF4-FFF2-40B4-BE49-F238E27FC236}">
                  <a16:creationId xmlns:a16="http://schemas.microsoft.com/office/drawing/2014/main" id="{E829A49A-2046-4C78-A52E-A435E371977A}"/>
                </a:ext>
              </a:extLst>
            </p:cNvPr>
            <p:cNvSpPr txBox="1"/>
            <p:nvPr/>
          </p:nvSpPr>
          <p:spPr>
            <a:xfrm>
              <a:off x="6024694" y="1763850"/>
              <a:ext cx="522515" cy="584775"/>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Ê</a:t>
              </a:r>
            </a:p>
          </p:txBody>
        </p:sp>
      </p:grpSp>
      <p:sp>
        <p:nvSpPr>
          <p:cNvPr id="13" name="Oval 12">
            <a:hlinkClick r:id="rId8" action="ppaction://hlinksldjump"/>
            <a:extLst>
              <a:ext uri="{FF2B5EF4-FFF2-40B4-BE49-F238E27FC236}">
                <a16:creationId xmlns:a16="http://schemas.microsoft.com/office/drawing/2014/main" id="{CCC54627-947F-478F-96A0-2FD8D7B1DE41}"/>
              </a:ext>
            </a:extLst>
          </p:cNvPr>
          <p:cNvSpPr/>
          <p:nvPr/>
        </p:nvSpPr>
        <p:spPr>
          <a:xfrm>
            <a:off x="1614704" y="1619041"/>
            <a:ext cx="774631" cy="774631"/>
          </a:xfrm>
          <a:prstGeom prst="ellipse">
            <a:avLst/>
          </a:prstGeom>
          <a:solidFill>
            <a:srgbClr val="F04E23"/>
          </a:solidFill>
          <a:ln>
            <a:solidFill>
              <a:srgbClr val="F04E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1</a:t>
            </a:r>
          </a:p>
        </p:txBody>
      </p:sp>
      <p:sp>
        <p:nvSpPr>
          <p:cNvPr id="66" name="Oval 65">
            <a:hlinkClick r:id="rId9" action="ppaction://hlinksldjump"/>
            <a:extLst>
              <a:ext uri="{FF2B5EF4-FFF2-40B4-BE49-F238E27FC236}">
                <a16:creationId xmlns:a16="http://schemas.microsoft.com/office/drawing/2014/main" id="{15A746B2-BD2B-4237-8D66-C67A64DFD368}"/>
              </a:ext>
            </a:extLst>
          </p:cNvPr>
          <p:cNvSpPr/>
          <p:nvPr/>
        </p:nvSpPr>
        <p:spPr>
          <a:xfrm>
            <a:off x="1627451" y="2381408"/>
            <a:ext cx="774631" cy="774631"/>
          </a:xfrm>
          <a:prstGeom prst="ellipse">
            <a:avLst/>
          </a:prstGeom>
          <a:solidFill>
            <a:srgbClr val="F04E23"/>
          </a:solidFill>
          <a:ln>
            <a:solidFill>
              <a:srgbClr val="F04E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2</a:t>
            </a:r>
          </a:p>
        </p:txBody>
      </p:sp>
      <p:sp>
        <p:nvSpPr>
          <p:cNvPr id="67" name="Oval 66">
            <a:hlinkClick r:id="rId10" action="ppaction://hlinksldjump"/>
            <a:extLst>
              <a:ext uri="{FF2B5EF4-FFF2-40B4-BE49-F238E27FC236}">
                <a16:creationId xmlns:a16="http://schemas.microsoft.com/office/drawing/2014/main" id="{A6CE96EC-0CFD-4764-A99A-FD5A0224A22D}"/>
              </a:ext>
            </a:extLst>
          </p:cNvPr>
          <p:cNvSpPr/>
          <p:nvPr/>
        </p:nvSpPr>
        <p:spPr>
          <a:xfrm>
            <a:off x="1614702" y="3069811"/>
            <a:ext cx="774631" cy="774631"/>
          </a:xfrm>
          <a:prstGeom prst="ellipse">
            <a:avLst/>
          </a:prstGeom>
          <a:solidFill>
            <a:srgbClr val="F04E23"/>
          </a:solidFill>
          <a:ln>
            <a:solidFill>
              <a:srgbClr val="F04E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3</a:t>
            </a:r>
          </a:p>
        </p:txBody>
      </p:sp>
      <p:sp>
        <p:nvSpPr>
          <p:cNvPr id="68" name="Oval 67">
            <a:hlinkClick r:id="rId11" action="ppaction://hlinksldjump"/>
            <a:extLst>
              <a:ext uri="{FF2B5EF4-FFF2-40B4-BE49-F238E27FC236}">
                <a16:creationId xmlns:a16="http://schemas.microsoft.com/office/drawing/2014/main" id="{3305059C-DAE4-4589-A645-73E61B12CC47}"/>
              </a:ext>
            </a:extLst>
          </p:cNvPr>
          <p:cNvSpPr/>
          <p:nvPr/>
        </p:nvSpPr>
        <p:spPr>
          <a:xfrm>
            <a:off x="1614702" y="3828523"/>
            <a:ext cx="774631" cy="774631"/>
          </a:xfrm>
          <a:prstGeom prst="ellipse">
            <a:avLst/>
          </a:prstGeom>
          <a:solidFill>
            <a:srgbClr val="F04E23"/>
          </a:solidFill>
          <a:ln>
            <a:solidFill>
              <a:srgbClr val="F04E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4</a:t>
            </a:r>
          </a:p>
        </p:txBody>
      </p:sp>
      <p:sp>
        <p:nvSpPr>
          <p:cNvPr id="69" name="Oval 68">
            <a:hlinkClick r:id="rId12" action="ppaction://hlinksldjump"/>
            <a:extLst>
              <a:ext uri="{FF2B5EF4-FFF2-40B4-BE49-F238E27FC236}">
                <a16:creationId xmlns:a16="http://schemas.microsoft.com/office/drawing/2014/main" id="{FBD7E35D-5101-4555-A1C7-62E8FC2A6562}"/>
              </a:ext>
            </a:extLst>
          </p:cNvPr>
          <p:cNvSpPr/>
          <p:nvPr/>
        </p:nvSpPr>
        <p:spPr>
          <a:xfrm>
            <a:off x="1614702" y="4601835"/>
            <a:ext cx="774631" cy="774631"/>
          </a:xfrm>
          <a:prstGeom prst="ellipse">
            <a:avLst/>
          </a:prstGeom>
          <a:solidFill>
            <a:srgbClr val="F04E23"/>
          </a:solidFill>
          <a:ln>
            <a:solidFill>
              <a:srgbClr val="F04E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5</a:t>
            </a:r>
          </a:p>
        </p:txBody>
      </p:sp>
      <p:pic>
        <p:nvPicPr>
          <p:cNvPr id="14" name="Picture 13">
            <a:hlinkClick r:id="rId13" action="ppaction://hlinksldjump"/>
            <a:extLst>
              <a:ext uri="{FF2B5EF4-FFF2-40B4-BE49-F238E27FC236}">
                <a16:creationId xmlns:a16="http://schemas.microsoft.com/office/drawing/2014/main" id="{38DC6A2C-E79E-4E93-A347-85CDA1DCF76C}"/>
              </a:ext>
            </a:extLst>
          </p:cNvPr>
          <p:cNvPicPr>
            <a:picLocks noChangeAspect="1"/>
          </p:cNvPicPr>
          <p:nvPr/>
        </p:nvPicPr>
        <p:blipFill>
          <a:blip r:embed="rId14"/>
          <a:stretch>
            <a:fillRect/>
          </a:stretch>
        </p:blipFill>
        <p:spPr>
          <a:xfrm>
            <a:off x="10899536" y="-126708"/>
            <a:ext cx="1292464" cy="1298561"/>
          </a:xfrm>
          <a:prstGeom prst="rect">
            <a:avLst/>
          </a:prstGeom>
        </p:spPr>
      </p:pic>
      <p:pic>
        <p:nvPicPr>
          <p:cNvPr id="72" name="Picture 71" descr="A flower on a branch&#10;&#10;Description automatically generated">
            <a:extLst>
              <a:ext uri="{FF2B5EF4-FFF2-40B4-BE49-F238E27FC236}">
                <a16:creationId xmlns:a16="http://schemas.microsoft.com/office/drawing/2014/main" id="{187759B8-EBA1-45D3-B833-F5469AEF921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39498" y="687640"/>
            <a:ext cx="1709804" cy="1370584"/>
          </a:xfrm>
          <a:prstGeom prst="rect">
            <a:avLst/>
          </a:prstGeom>
        </p:spPr>
      </p:pic>
      <p:grpSp>
        <p:nvGrpSpPr>
          <p:cNvPr id="73" name="Group 72">
            <a:extLst>
              <a:ext uri="{FF2B5EF4-FFF2-40B4-BE49-F238E27FC236}">
                <a16:creationId xmlns:a16="http://schemas.microsoft.com/office/drawing/2014/main" id="{8D766CF2-3DB1-4C01-9008-6B3C1B261F3C}"/>
              </a:ext>
            </a:extLst>
          </p:cNvPr>
          <p:cNvGrpSpPr/>
          <p:nvPr/>
        </p:nvGrpSpPr>
        <p:grpSpPr>
          <a:xfrm>
            <a:off x="3981998" y="2421266"/>
            <a:ext cx="1885959" cy="584777"/>
            <a:chOff x="2604465" y="1813281"/>
            <a:chExt cx="1885959" cy="584777"/>
          </a:xfrm>
        </p:grpSpPr>
        <p:sp>
          <p:nvSpPr>
            <p:cNvPr id="74" name="TextBox 73">
              <a:extLst>
                <a:ext uri="{FF2B5EF4-FFF2-40B4-BE49-F238E27FC236}">
                  <a16:creationId xmlns:a16="http://schemas.microsoft.com/office/drawing/2014/main" id="{E9CBE38E-55CB-4CEF-A8A3-87A47CFEF9B5}"/>
                </a:ext>
              </a:extLst>
            </p:cNvPr>
            <p:cNvSpPr txBox="1"/>
            <p:nvPr/>
          </p:nvSpPr>
          <p:spPr>
            <a:xfrm>
              <a:off x="2604465" y="1813283"/>
              <a:ext cx="522515" cy="584775"/>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G</a:t>
              </a:r>
            </a:p>
          </p:txBody>
        </p:sp>
        <p:sp>
          <p:nvSpPr>
            <p:cNvPr id="75" name="TextBox 74">
              <a:extLst>
                <a:ext uri="{FF2B5EF4-FFF2-40B4-BE49-F238E27FC236}">
                  <a16:creationId xmlns:a16="http://schemas.microsoft.com/office/drawing/2014/main" id="{61186BB8-6C4C-43A7-B80D-E52C7AF7E0C8}"/>
                </a:ext>
              </a:extLst>
            </p:cNvPr>
            <p:cNvSpPr txBox="1"/>
            <p:nvPr/>
          </p:nvSpPr>
          <p:spPr>
            <a:xfrm>
              <a:off x="3286187" y="1813282"/>
              <a:ext cx="522515" cy="584775"/>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Ạ</a:t>
              </a:r>
            </a:p>
          </p:txBody>
        </p:sp>
        <p:sp>
          <p:nvSpPr>
            <p:cNvPr id="76" name="TextBox 75">
              <a:extLst>
                <a:ext uri="{FF2B5EF4-FFF2-40B4-BE49-F238E27FC236}">
                  <a16:creationId xmlns:a16="http://schemas.microsoft.com/office/drawing/2014/main" id="{13993482-7A23-4E37-BE31-E33578A2B696}"/>
                </a:ext>
              </a:extLst>
            </p:cNvPr>
            <p:cNvSpPr txBox="1"/>
            <p:nvPr/>
          </p:nvSpPr>
          <p:spPr>
            <a:xfrm>
              <a:off x="3967909" y="1813281"/>
              <a:ext cx="522515" cy="584775"/>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O</a:t>
              </a:r>
            </a:p>
          </p:txBody>
        </p:sp>
      </p:grpSp>
      <p:pic>
        <p:nvPicPr>
          <p:cNvPr id="77" name="Picture 76" descr="A screenshot of a video game&#10;&#10;Description automatically generated">
            <a:extLst>
              <a:ext uri="{FF2B5EF4-FFF2-40B4-BE49-F238E27FC236}">
                <a16:creationId xmlns:a16="http://schemas.microsoft.com/office/drawing/2014/main" id="{7DCEC575-EBDC-43AD-AED3-591A1D194B7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612464" y="2060979"/>
            <a:ext cx="1689677" cy="1147489"/>
          </a:xfrm>
          <a:prstGeom prst="rect">
            <a:avLst/>
          </a:prstGeom>
        </p:spPr>
      </p:pic>
      <p:grpSp>
        <p:nvGrpSpPr>
          <p:cNvPr id="78" name="Group 77">
            <a:extLst>
              <a:ext uri="{FF2B5EF4-FFF2-40B4-BE49-F238E27FC236}">
                <a16:creationId xmlns:a16="http://schemas.microsoft.com/office/drawing/2014/main" id="{778209E0-9B92-43C8-9F6E-A9A87BA5B3E9}"/>
              </a:ext>
            </a:extLst>
          </p:cNvPr>
          <p:cNvGrpSpPr/>
          <p:nvPr/>
        </p:nvGrpSpPr>
        <p:grpSpPr>
          <a:xfrm>
            <a:off x="4587203" y="3149083"/>
            <a:ext cx="1960006" cy="600430"/>
            <a:chOff x="2604465" y="1813281"/>
            <a:chExt cx="1960006" cy="600430"/>
          </a:xfrm>
        </p:grpSpPr>
        <p:sp>
          <p:nvSpPr>
            <p:cNvPr id="79" name="TextBox 78">
              <a:extLst>
                <a:ext uri="{FF2B5EF4-FFF2-40B4-BE49-F238E27FC236}">
                  <a16:creationId xmlns:a16="http://schemas.microsoft.com/office/drawing/2014/main" id="{6614BD50-9FE3-44E7-8EB2-84BD86593F32}"/>
                </a:ext>
              </a:extLst>
            </p:cNvPr>
            <p:cNvSpPr txBox="1"/>
            <p:nvPr/>
          </p:nvSpPr>
          <p:spPr>
            <a:xfrm>
              <a:off x="2604465" y="1813283"/>
              <a:ext cx="522515" cy="584775"/>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L</a:t>
              </a:r>
            </a:p>
          </p:txBody>
        </p:sp>
        <p:sp>
          <p:nvSpPr>
            <p:cNvPr id="80" name="TextBox 79">
              <a:extLst>
                <a:ext uri="{FF2B5EF4-FFF2-40B4-BE49-F238E27FC236}">
                  <a16:creationId xmlns:a16="http://schemas.microsoft.com/office/drawing/2014/main" id="{6BABA9AA-0CB9-402D-A150-C8447EA03E2D}"/>
                </a:ext>
              </a:extLst>
            </p:cNvPr>
            <p:cNvSpPr txBox="1"/>
            <p:nvPr/>
          </p:nvSpPr>
          <p:spPr>
            <a:xfrm>
              <a:off x="3365030" y="1828936"/>
              <a:ext cx="522515" cy="584775"/>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A</a:t>
              </a:r>
            </a:p>
          </p:txBody>
        </p:sp>
        <p:sp>
          <p:nvSpPr>
            <p:cNvPr id="81" name="TextBox 80">
              <a:extLst>
                <a:ext uri="{FF2B5EF4-FFF2-40B4-BE49-F238E27FC236}">
                  <a16:creationId xmlns:a16="http://schemas.microsoft.com/office/drawing/2014/main" id="{C896C050-C5BB-4210-B636-C1F2189F3EFB}"/>
                </a:ext>
              </a:extLst>
            </p:cNvPr>
            <p:cNvSpPr txBox="1"/>
            <p:nvPr/>
          </p:nvSpPr>
          <p:spPr>
            <a:xfrm>
              <a:off x="4041956" y="1813281"/>
              <a:ext cx="522515" cy="584775"/>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N</a:t>
              </a:r>
            </a:p>
          </p:txBody>
        </p:sp>
      </p:grpSp>
      <p:pic>
        <p:nvPicPr>
          <p:cNvPr id="82" name="Picture 81" descr="A close up of a flower&#10;&#10;Description automatically generated">
            <a:extLst>
              <a:ext uri="{FF2B5EF4-FFF2-40B4-BE49-F238E27FC236}">
                <a16:creationId xmlns:a16="http://schemas.microsoft.com/office/drawing/2014/main" id="{44C99076-D52E-42F2-8CCA-075D93A7649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93929" y="2699828"/>
            <a:ext cx="1282683" cy="1001314"/>
          </a:xfrm>
          <a:prstGeom prst="rect">
            <a:avLst/>
          </a:prstGeom>
        </p:spPr>
      </p:pic>
      <p:pic>
        <p:nvPicPr>
          <p:cNvPr id="83" name="Picture 82" descr="A plant with leaves and flowers&#10;&#10;Description automatically generated">
            <a:extLst>
              <a:ext uri="{FF2B5EF4-FFF2-40B4-BE49-F238E27FC236}">
                <a16:creationId xmlns:a16="http://schemas.microsoft.com/office/drawing/2014/main" id="{C2E444A4-AACA-46F8-8EA3-577686AC0E6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539998" y="4653805"/>
            <a:ext cx="1537371" cy="1703460"/>
          </a:xfrm>
          <a:prstGeom prst="rect">
            <a:avLst/>
          </a:prstGeom>
        </p:spPr>
      </p:pic>
      <p:grpSp>
        <p:nvGrpSpPr>
          <p:cNvPr id="84" name="Group 83">
            <a:extLst>
              <a:ext uri="{FF2B5EF4-FFF2-40B4-BE49-F238E27FC236}">
                <a16:creationId xmlns:a16="http://schemas.microsoft.com/office/drawing/2014/main" id="{09D41651-BAD1-47B0-99AD-F9EDAC17E9BC}"/>
              </a:ext>
            </a:extLst>
          </p:cNvPr>
          <p:cNvGrpSpPr/>
          <p:nvPr/>
        </p:nvGrpSpPr>
        <p:grpSpPr>
          <a:xfrm>
            <a:off x="2539998" y="3792363"/>
            <a:ext cx="4786369" cy="644148"/>
            <a:chOff x="2604465" y="1813283"/>
            <a:chExt cx="4786369" cy="644148"/>
          </a:xfrm>
        </p:grpSpPr>
        <p:sp>
          <p:nvSpPr>
            <p:cNvPr id="85" name="TextBox 84">
              <a:extLst>
                <a:ext uri="{FF2B5EF4-FFF2-40B4-BE49-F238E27FC236}">
                  <a16:creationId xmlns:a16="http://schemas.microsoft.com/office/drawing/2014/main" id="{9E4CF2B5-2D1B-4EFA-BC9E-6D6A58C0E7B6}"/>
                </a:ext>
              </a:extLst>
            </p:cNvPr>
            <p:cNvSpPr txBox="1"/>
            <p:nvPr/>
          </p:nvSpPr>
          <p:spPr>
            <a:xfrm>
              <a:off x="2604465" y="1813283"/>
              <a:ext cx="522515" cy="584775"/>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T</a:t>
              </a:r>
            </a:p>
          </p:txBody>
        </p:sp>
        <p:sp>
          <p:nvSpPr>
            <p:cNvPr id="86" name="TextBox 85">
              <a:extLst>
                <a:ext uri="{FF2B5EF4-FFF2-40B4-BE49-F238E27FC236}">
                  <a16:creationId xmlns:a16="http://schemas.microsoft.com/office/drawing/2014/main" id="{02CCDFA2-839F-49E4-9DF9-29FFF9F186F2}"/>
                </a:ext>
              </a:extLst>
            </p:cNvPr>
            <p:cNvSpPr txBox="1"/>
            <p:nvPr/>
          </p:nvSpPr>
          <p:spPr>
            <a:xfrm>
              <a:off x="3365030" y="1828936"/>
              <a:ext cx="522515" cy="584775"/>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H</a:t>
              </a:r>
            </a:p>
          </p:txBody>
        </p:sp>
        <p:sp>
          <p:nvSpPr>
            <p:cNvPr id="87" name="TextBox 86">
              <a:extLst>
                <a:ext uri="{FF2B5EF4-FFF2-40B4-BE49-F238E27FC236}">
                  <a16:creationId xmlns:a16="http://schemas.microsoft.com/office/drawing/2014/main" id="{FB940EF5-8D04-4DCA-A6B6-63666DE53F09}"/>
                </a:ext>
              </a:extLst>
            </p:cNvPr>
            <p:cNvSpPr txBox="1"/>
            <p:nvPr/>
          </p:nvSpPr>
          <p:spPr>
            <a:xfrm>
              <a:off x="4055895" y="1849443"/>
              <a:ext cx="522515" cy="584775"/>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I</a:t>
              </a:r>
            </a:p>
          </p:txBody>
        </p:sp>
        <p:sp>
          <p:nvSpPr>
            <p:cNvPr id="88" name="TextBox 87">
              <a:extLst>
                <a:ext uri="{FF2B5EF4-FFF2-40B4-BE49-F238E27FC236}">
                  <a16:creationId xmlns:a16="http://schemas.microsoft.com/office/drawing/2014/main" id="{B0842CAB-383C-4A35-ACDE-C1638F471BAF}"/>
                </a:ext>
              </a:extLst>
            </p:cNvPr>
            <p:cNvSpPr txBox="1"/>
            <p:nvPr/>
          </p:nvSpPr>
          <p:spPr>
            <a:xfrm>
              <a:off x="4703793" y="1872656"/>
              <a:ext cx="522515" cy="584775"/>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Ê</a:t>
              </a:r>
            </a:p>
          </p:txBody>
        </p:sp>
        <p:sp>
          <p:nvSpPr>
            <p:cNvPr id="89" name="TextBox 88">
              <a:extLst>
                <a:ext uri="{FF2B5EF4-FFF2-40B4-BE49-F238E27FC236}">
                  <a16:creationId xmlns:a16="http://schemas.microsoft.com/office/drawing/2014/main" id="{B22B11DE-F94D-4A75-B67B-2258555B4C5D}"/>
                </a:ext>
              </a:extLst>
            </p:cNvPr>
            <p:cNvSpPr txBox="1"/>
            <p:nvPr/>
          </p:nvSpPr>
          <p:spPr>
            <a:xfrm>
              <a:off x="5379973" y="1843647"/>
              <a:ext cx="522515" cy="584775"/>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N</a:t>
              </a:r>
            </a:p>
          </p:txBody>
        </p:sp>
        <p:sp>
          <p:nvSpPr>
            <p:cNvPr id="90" name="TextBox 89">
              <a:extLst>
                <a:ext uri="{FF2B5EF4-FFF2-40B4-BE49-F238E27FC236}">
                  <a16:creationId xmlns:a16="http://schemas.microsoft.com/office/drawing/2014/main" id="{FA8CA110-A352-4FDA-884C-74F2B4EE8C16}"/>
                </a:ext>
              </a:extLst>
            </p:cNvPr>
            <p:cNvSpPr txBox="1"/>
            <p:nvPr/>
          </p:nvSpPr>
          <p:spPr>
            <a:xfrm>
              <a:off x="6127638" y="1862911"/>
              <a:ext cx="522515" cy="584775"/>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L</a:t>
              </a:r>
            </a:p>
          </p:txBody>
        </p:sp>
        <p:sp>
          <p:nvSpPr>
            <p:cNvPr id="91" name="TextBox 90">
              <a:extLst>
                <a:ext uri="{FF2B5EF4-FFF2-40B4-BE49-F238E27FC236}">
                  <a16:creationId xmlns:a16="http://schemas.microsoft.com/office/drawing/2014/main" id="{905620E3-4B8F-4A02-970E-5E45B7056B08}"/>
                </a:ext>
              </a:extLst>
            </p:cNvPr>
            <p:cNvSpPr txBox="1"/>
            <p:nvPr/>
          </p:nvSpPr>
          <p:spPr>
            <a:xfrm>
              <a:off x="6868319" y="1847083"/>
              <a:ext cx="522515" cy="584775"/>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Ý</a:t>
              </a:r>
            </a:p>
          </p:txBody>
        </p:sp>
      </p:grpSp>
      <p:pic>
        <p:nvPicPr>
          <p:cNvPr id="92" name="Picture 91" descr="A screenshot of a cell phone&#10;&#10;Description automatically generated">
            <a:extLst>
              <a:ext uri="{FF2B5EF4-FFF2-40B4-BE49-F238E27FC236}">
                <a16:creationId xmlns:a16="http://schemas.microsoft.com/office/drawing/2014/main" id="{170D91BA-EE73-4426-BD33-5C99EA743D2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243255" y="4818524"/>
            <a:ext cx="1214420" cy="1535297"/>
          </a:xfrm>
          <a:prstGeom prst="rect">
            <a:avLst/>
          </a:prstGeom>
        </p:spPr>
      </p:pic>
    </p:spTree>
    <p:extLst>
      <p:ext uri="{BB962C8B-B14F-4D97-AF65-F5344CB8AC3E}">
        <p14:creationId xmlns:p14="http://schemas.microsoft.com/office/powerpoint/2010/main" val="3765010040"/>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randombar(horizontal)">
                                      <p:cBhvr>
                                        <p:cTn id="10" dur="500"/>
                                        <p:tgtEl>
                                          <p:spTgt spid="72"/>
                                        </p:tgtEl>
                                      </p:cBhvr>
                                    </p:animEffect>
                                  </p:childTnLst>
                                </p:cTn>
                              </p:par>
                            </p:childTnLst>
                          </p:cTn>
                        </p:par>
                      </p:childTnLst>
                    </p:cTn>
                  </p:par>
                </p:childTnLst>
              </p:cTn>
              <p:nextCondLst>
                <p:cond evt="onClick" delay="0">
                  <p:tgtEl>
                    <p:spTgt spid="13"/>
                  </p:tgtEl>
                </p:cond>
              </p:nextCondLst>
            </p:seq>
            <p:seq concurrent="1" nextAc="seek">
              <p:cTn id="11" restart="whenNotActive" fill="hold" evtFilter="cancelBubble" nodeType="interactiveSeq">
                <p:stCondLst>
                  <p:cond evt="onClick" delay="0">
                    <p:tgtEl>
                      <p:spTgt spid="66"/>
                    </p:tgtEl>
                  </p:cond>
                </p:stCondLst>
                <p:endSync evt="end" delay="0">
                  <p:rtn val="all"/>
                </p:endSync>
                <p:childTnLst>
                  <p:par>
                    <p:cTn id="12" fill="hold">
                      <p:stCondLst>
                        <p:cond delay="0"/>
                      </p:stCondLst>
                      <p:childTnLst>
                        <p:par>
                          <p:cTn id="13" fill="hold">
                            <p:stCondLst>
                              <p:cond delay="0"/>
                            </p:stCondLst>
                            <p:childTnLst>
                              <p:par>
                                <p:cTn id="14" presetID="14" presetClass="entr" presetSubtype="10" fill="hold" nodeType="after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randombar(horizontal)">
                                      <p:cBhvr>
                                        <p:cTn id="16" dur="500"/>
                                        <p:tgtEl>
                                          <p:spTgt spid="73"/>
                                        </p:tgtEl>
                                      </p:cBhvr>
                                    </p:animEffect>
                                  </p:childTnLst>
                                </p:cTn>
                              </p:par>
                              <p:par>
                                <p:cTn id="17" presetID="14" presetClass="entr" presetSubtype="10" fill="hold" nodeType="with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randombar(horizontal)">
                                      <p:cBhvr>
                                        <p:cTn id="19" dur="500"/>
                                        <p:tgtEl>
                                          <p:spTgt spid="77"/>
                                        </p:tgtEl>
                                      </p:cBhvr>
                                    </p:animEffect>
                                  </p:childTnLst>
                                </p:cTn>
                              </p:par>
                            </p:childTnLst>
                          </p:cTn>
                        </p:par>
                      </p:childTnLst>
                    </p:cTn>
                  </p:par>
                </p:childTnLst>
              </p:cTn>
              <p:nextCondLst>
                <p:cond evt="onClick" delay="0">
                  <p:tgtEl>
                    <p:spTgt spid="66"/>
                  </p:tgtEl>
                </p:cond>
              </p:nextCondLst>
            </p:seq>
            <p:seq concurrent="1" nextAc="seek">
              <p:cTn id="20" restart="whenNotActive" fill="hold" evtFilter="cancelBubble" nodeType="interactiveSeq">
                <p:stCondLst>
                  <p:cond evt="onClick" delay="0">
                    <p:tgtEl>
                      <p:spTgt spid="67"/>
                    </p:tgtEl>
                  </p:cond>
                </p:stCondLst>
                <p:endSync evt="end" delay="0">
                  <p:rtn val="all"/>
                </p:endSync>
                <p:childTnLst>
                  <p:par>
                    <p:cTn id="21" fill="hold">
                      <p:stCondLst>
                        <p:cond delay="0"/>
                      </p:stCondLst>
                      <p:childTnLst>
                        <p:par>
                          <p:cTn id="22" fill="hold">
                            <p:stCondLst>
                              <p:cond delay="0"/>
                            </p:stCondLst>
                            <p:childTnLst>
                              <p:par>
                                <p:cTn id="23" presetID="14" presetClass="entr" presetSubtype="10" fill="hold" nodeType="with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randombar(horizontal)">
                                      <p:cBhvr>
                                        <p:cTn id="25" dur="500"/>
                                        <p:tgtEl>
                                          <p:spTgt spid="78"/>
                                        </p:tgtEl>
                                      </p:cBhvr>
                                    </p:animEffect>
                                  </p:childTnLst>
                                </p:cTn>
                              </p:par>
                              <p:par>
                                <p:cTn id="26" presetID="14" presetClass="entr" presetSubtype="10" fill="hold" nodeType="withEffect">
                                  <p:stCondLst>
                                    <p:cond delay="0"/>
                                  </p:stCondLst>
                                  <p:childTnLst>
                                    <p:set>
                                      <p:cBhvr>
                                        <p:cTn id="27" dur="1" fill="hold">
                                          <p:stCondLst>
                                            <p:cond delay="0"/>
                                          </p:stCondLst>
                                        </p:cTn>
                                        <p:tgtEl>
                                          <p:spTgt spid="82"/>
                                        </p:tgtEl>
                                        <p:attrNameLst>
                                          <p:attrName>style.visibility</p:attrName>
                                        </p:attrNameLst>
                                      </p:cBhvr>
                                      <p:to>
                                        <p:strVal val="visible"/>
                                      </p:to>
                                    </p:set>
                                    <p:animEffect transition="in" filter="randombar(horizontal)">
                                      <p:cBhvr>
                                        <p:cTn id="28" dur="500"/>
                                        <p:tgtEl>
                                          <p:spTgt spid="82"/>
                                        </p:tgtEl>
                                      </p:cBhvr>
                                    </p:animEffect>
                                  </p:childTnLst>
                                </p:cTn>
                              </p:par>
                            </p:childTnLst>
                          </p:cTn>
                        </p:par>
                      </p:childTnLst>
                    </p:cTn>
                  </p:par>
                </p:childTnLst>
              </p:cTn>
              <p:nextCondLst>
                <p:cond evt="onClick" delay="0">
                  <p:tgtEl>
                    <p:spTgt spid="67"/>
                  </p:tgtEl>
                </p:cond>
              </p:nextCondLst>
            </p:seq>
            <p:seq concurrent="1" nextAc="seek">
              <p:cTn id="29" restart="whenNotActive" fill="hold" evtFilter="cancelBubble" nodeType="interactiveSeq">
                <p:stCondLst>
                  <p:cond evt="onClick" delay="0">
                    <p:tgtEl>
                      <p:spTgt spid="68"/>
                    </p:tgtEl>
                  </p:cond>
                </p:stCondLst>
                <p:endSync evt="end" delay="0">
                  <p:rtn val="all"/>
                </p:endSync>
                <p:childTnLst>
                  <p:par>
                    <p:cTn id="30" fill="hold">
                      <p:stCondLst>
                        <p:cond delay="0"/>
                      </p:stCondLst>
                      <p:childTnLst>
                        <p:par>
                          <p:cTn id="31" fill="hold">
                            <p:stCondLst>
                              <p:cond delay="0"/>
                            </p:stCondLst>
                            <p:childTnLst>
                              <p:par>
                                <p:cTn id="32" presetID="14" presetClass="entr" presetSubtype="10" fill="hold"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randombar(horizontal)">
                                      <p:cBhvr>
                                        <p:cTn id="34" dur="500"/>
                                        <p:tgtEl>
                                          <p:spTgt spid="84"/>
                                        </p:tgtEl>
                                      </p:cBhvr>
                                    </p:animEffect>
                                  </p:childTnLst>
                                </p:cTn>
                              </p:par>
                              <p:par>
                                <p:cTn id="35" presetID="14" presetClass="entr" presetSubtype="10" fill="hold" nodeType="withEffect">
                                  <p:stCondLst>
                                    <p:cond delay="0"/>
                                  </p:stCondLst>
                                  <p:childTnLst>
                                    <p:set>
                                      <p:cBhvr>
                                        <p:cTn id="36" dur="1" fill="hold">
                                          <p:stCondLst>
                                            <p:cond delay="0"/>
                                          </p:stCondLst>
                                        </p:cTn>
                                        <p:tgtEl>
                                          <p:spTgt spid="83"/>
                                        </p:tgtEl>
                                        <p:attrNameLst>
                                          <p:attrName>style.visibility</p:attrName>
                                        </p:attrNameLst>
                                      </p:cBhvr>
                                      <p:to>
                                        <p:strVal val="visible"/>
                                      </p:to>
                                    </p:set>
                                    <p:animEffect transition="in" filter="randombar(horizontal)">
                                      <p:cBhvr>
                                        <p:cTn id="37" dur="500"/>
                                        <p:tgtEl>
                                          <p:spTgt spid="83"/>
                                        </p:tgtEl>
                                      </p:cBhvr>
                                    </p:animEffect>
                                  </p:childTnLst>
                                </p:cTn>
                              </p:par>
                            </p:childTnLst>
                          </p:cTn>
                        </p:par>
                      </p:childTnLst>
                    </p:cTn>
                  </p:par>
                </p:childTnLst>
              </p:cTn>
              <p:nextCondLst>
                <p:cond evt="onClick" delay="0">
                  <p:tgtEl>
                    <p:spTgt spid="68"/>
                  </p:tgtEl>
                </p:cond>
              </p:nextCondLst>
            </p:seq>
            <p:seq concurrent="1" nextAc="seek">
              <p:cTn id="38" restart="whenNotActive" fill="hold" evtFilter="cancelBubble" nodeType="interactiveSeq">
                <p:stCondLst>
                  <p:cond evt="onClick" delay="0">
                    <p:tgtEl>
                      <p:spTgt spid="69"/>
                    </p:tgtEl>
                  </p:cond>
                </p:stCondLst>
                <p:endSync evt="end" delay="0">
                  <p:rtn val="all"/>
                </p:endSync>
                <p:childTnLst>
                  <p:par>
                    <p:cTn id="39" fill="hold">
                      <p:stCondLst>
                        <p:cond delay="0"/>
                      </p:stCondLst>
                      <p:childTnLst>
                        <p:par>
                          <p:cTn id="40" fill="hold">
                            <p:stCondLst>
                              <p:cond delay="0"/>
                            </p:stCondLst>
                            <p:childTnLst>
                              <p:par>
                                <p:cTn id="41" presetID="14" presetClass="entr" presetSubtype="10" fill="hold" nodeType="withEffect">
                                  <p:stCondLst>
                                    <p:cond delay="0"/>
                                  </p:stCondLst>
                                  <p:childTnLst>
                                    <p:set>
                                      <p:cBhvr>
                                        <p:cTn id="42" dur="1" fill="hold">
                                          <p:stCondLst>
                                            <p:cond delay="0"/>
                                          </p:stCondLst>
                                        </p:cTn>
                                        <p:tgtEl>
                                          <p:spTgt spid="92"/>
                                        </p:tgtEl>
                                        <p:attrNameLst>
                                          <p:attrName>style.visibility</p:attrName>
                                        </p:attrNameLst>
                                      </p:cBhvr>
                                      <p:to>
                                        <p:strVal val="visible"/>
                                      </p:to>
                                    </p:set>
                                    <p:animEffect transition="in" filter="randombar(horizontal)">
                                      <p:cBhvr>
                                        <p:cTn id="43" dur="500"/>
                                        <p:tgtEl>
                                          <p:spTgt spid="92"/>
                                        </p:tgtEl>
                                      </p:cBhvr>
                                    </p:animEffect>
                                  </p:childTnLst>
                                </p:cTn>
                              </p:par>
                            </p:childTnLst>
                          </p:cTn>
                        </p:par>
                      </p:childTnLst>
                    </p:cTn>
                  </p:par>
                </p:childTnLst>
              </p:cTn>
              <p:nextCondLst>
                <p:cond evt="onClick" delay="0">
                  <p:tgtEl>
                    <p:spTgt spid="69"/>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3"/>
          <a:stretch>
            <a:fillRect/>
          </a:stretch>
        </p:blipFill>
        <p:spPr>
          <a:xfrm>
            <a:off x="-529" y="-204531"/>
            <a:ext cx="12193057" cy="7267062"/>
          </a:xfrm>
          <a:prstGeom prst="rect">
            <a:avLst/>
          </a:prstGeom>
        </p:spPr>
      </p:pic>
      <p:pic>
        <p:nvPicPr>
          <p:cNvPr id="11" name="Picture 10"/>
          <p:cNvPicPr>
            <a:picLocks noChangeAspect="1"/>
          </p:cNvPicPr>
          <p:nvPr/>
        </p:nvPicPr>
        <p:blipFill rotWithShape="1">
          <a:blip r:embed="rId4">
            <a:biLevel thresh="25000"/>
            <a:extLst>
              <a:ext uri="{28A0092B-C50C-407E-A947-70E740481C1C}">
                <a14:useLocalDpi xmlns:a14="http://schemas.microsoft.com/office/drawing/2010/main" val="0"/>
              </a:ext>
            </a:extLst>
          </a:blip>
          <a:srcRect l="-1368" t="41954" r="1368"/>
          <a:stretch/>
        </p:blipFill>
        <p:spPr>
          <a:xfrm>
            <a:off x="544286" y="186903"/>
            <a:ext cx="11103429" cy="7028479"/>
          </a:xfrm>
          <a:prstGeom prst="rect">
            <a:avLst/>
          </a:prstGeom>
          <a:effectLst>
            <a:softEdge rad="317500"/>
          </a:effectLst>
        </p:spPr>
      </p:pic>
      <p:grpSp>
        <p:nvGrpSpPr>
          <p:cNvPr id="14" name="Group 13"/>
          <p:cNvGrpSpPr/>
          <p:nvPr/>
        </p:nvGrpSpPr>
        <p:grpSpPr>
          <a:xfrm>
            <a:off x="11353653" y="5980746"/>
            <a:ext cx="805531" cy="805531"/>
            <a:chOff x="-1562100" y="495300"/>
            <a:chExt cx="2785276" cy="2785276"/>
          </a:xfrm>
        </p:grpSpPr>
        <p:sp>
          <p:nvSpPr>
            <p:cNvPr id="12" name="Oval 11">
              <a:hlinkClick r:id="rId5" action="ppaction://hlinksldjump"/>
            </p:cNvPr>
            <p:cNvSpPr/>
            <p:nvPr/>
          </p:nvSpPr>
          <p:spPr>
            <a:xfrm>
              <a:off x="-1562100" y="495300"/>
              <a:ext cx="2785276" cy="2785276"/>
            </a:xfrm>
            <a:prstGeom prst="ellipse">
              <a:avLst/>
            </a:prstGeom>
            <a:solidFill>
              <a:srgbClr val="D61355"/>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Arrow 12">
              <a:hlinkClick r:id="rId5" action="ppaction://hlinksldjump"/>
            </p:cNvPr>
            <p:cNvSpPr/>
            <p:nvPr/>
          </p:nvSpPr>
          <p:spPr>
            <a:xfrm>
              <a:off x="-1276644" y="1392665"/>
              <a:ext cx="2093584" cy="1037009"/>
            </a:xfrm>
            <a:prstGeom prst="leftArrow">
              <a:avLst>
                <a:gd name="adj1" fmla="val 53674"/>
                <a:gd name="adj2" fmla="val 83066"/>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flower on a branch&#10;&#10;Description automatically generated">
            <a:extLst>
              <a:ext uri="{FF2B5EF4-FFF2-40B4-BE49-F238E27FC236}">
                <a16:creationId xmlns:a16="http://schemas.microsoft.com/office/drawing/2014/main" id="{9E88605C-3E0E-451C-A4FC-D976E38204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3882" y="323401"/>
            <a:ext cx="8502404" cy="6815556"/>
          </a:xfrm>
          <a:prstGeom prst="rect">
            <a:avLst/>
          </a:prstGeom>
        </p:spPr>
      </p:pic>
    </p:spTree>
    <p:extLst>
      <p:ext uri="{BB962C8B-B14F-4D97-AF65-F5344CB8AC3E}">
        <p14:creationId xmlns:p14="http://schemas.microsoft.com/office/powerpoint/2010/main" val="127999271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3"/>
          <a:stretch>
            <a:fillRect/>
          </a:stretch>
        </p:blipFill>
        <p:spPr>
          <a:xfrm>
            <a:off x="-529" y="-204531"/>
            <a:ext cx="12193057" cy="7267062"/>
          </a:xfrm>
          <a:prstGeom prst="rect">
            <a:avLst/>
          </a:prstGeom>
        </p:spPr>
      </p:pic>
      <p:pic>
        <p:nvPicPr>
          <p:cNvPr id="11" name="Picture 10"/>
          <p:cNvPicPr>
            <a:picLocks noChangeAspect="1"/>
          </p:cNvPicPr>
          <p:nvPr/>
        </p:nvPicPr>
        <p:blipFill rotWithShape="1">
          <a:blip r:embed="rId4">
            <a:biLevel thresh="25000"/>
            <a:extLst>
              <a:ext uri="{28A0092B-C50C-407E-A947-70E740481C1C}">
                <a14:useLocalDpi xmlns:a14="http://schemas.microsoft.com/office/drawing/2010/main" val="0"/>
              </a:ext>
            </a:extLst>
          </a:blip>
          <a:srcRect l="-1368" t="41954" r="1368"/>
          <a:stretch/>
        </p:blipFill>
        <p:spPr>
          <a:xfrm>
            <a:off x="544286" y="186903"/>
            <a:ext cx="11103429" cy="7028479"/>
          </a:xfrm>
          <a:prstGeom prst="rect">
            <a:avLst/>
          </a:prstGeom>
          <a:effectLst>
            <a:softEdge rad="317500"/>
          </a:effectLst>
        </p:spPr>
      </p:pic>
      <p:grpSp>
        <p:nvGrpSpPr>
          <p:cNvPr id="14" name="Group 13"/>
          <p:cNvGrpSpPr/>
          <p:nvPr/>
        </p:nvGrpSpPr>
        <p:grpSpPr>
          <a:xfrm>
            <a:off x="11353653" y="5980746"/>
            <a:ext cx="805531" cy="805531"/>
            <a:chOff x="-1562100" y="495300"/>
            <a:chExt cx="2785276" cy="2785276"/>
          </a:xfrm>
        </p:grpSpPr>
        <p:sp>
          <p:nvSpPr>
            <p:cNvPr id="12" name="Oval 11">
              <a:hlinkClick r:id="rId5" action="ppaction://hlinksldjump"/>
            </p:cNvPr>
            <p:cNvSpPr/>
            <p:nvPr/>
          </p:nvSpPr>
          <p:spPr>
            <a:xfrm>
              <a:off x="-1562100" y="495300"/>
              <a:ext cx="2785276" cy="2785276"/>
            </a:xfrm>
            <a:prstGeom prst="ellipse">
              <a:avLst/>
            </a:prstGeom>
            <a:solidFill>
              <a:srgbClr val="D61355"/>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Left Arrow 12">
              <a:hlinkClick r:id="rId5" action="ppaction://hlinksldjump"/>
            </p:cNvPr>
            <p:cNvSpPr/>
            <p:nvPr/>
          </p:nvSpPr>
          <p:spPr>
            <a:xfrm>
              <a:off x="-1276644" y="1392665"/>
              <a:ext cx="2093584" cy="1037009"/>
            </a:xfrm>
            <a:prstGeom prst="leftArrow">
              <a:avLst>
                <a:gd name="adj1" fmla="val 53674"/>
                <a:gd name="adj2" fmla="val 83066"/>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2" descr="A screenshot of a video game&#10;&#10;Description automatically generated">
            <a:extLst>
              <a:ext uri="{FF2B5EF4-FFF2-40B4-BE49-F238E27FC236}">
                <a16:creationId xmlns:a16="http://schemas.microsoft.com/office/drawing/2014/main" id="{8E817888-C7E5-4A8C-842F-AC80F5EC2C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9147" y="823028"/>
            <a:ext cx="7594739" cy="5157718"/>
          </a:xfrm>
          <a:prstGeom prst="rect">
            <a:avLst/>
          </a:prstGeom>
        </p:spPr>
      </p:pic>
    </p:spTree>
    <p:extLst>
      <p:ext uri="{BB962C8B-B14F-4D97-AF65-F5344CB8AC3E}">
        <p14:creationId xmlns:p14="http://schemas.microsoft.com/office/powerpoint/2010/main" val="304356188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505" y="0"/>
            <a:ext cx="12552217" cy="7645344"/>
          </a:xfrm>
          <a:prstGeom prst="rect">
            <a:avLst/>
          </a:prstGeom>
        </p:spPr>
      </p:pic>
      <p:sp>
        <p:nvSpPr>
          <p:cNvPr id="6" name="Title 3"/>
          <p:cNvSpPr txBox="1">
            <a:spLocks/>
          </p:cNvSpPr>
          <p:nvPr/>
        </p:nvSpPr>
        <p:spPr>
          <a:xfrm>
            <a:off x="2187037" y="1437657"/>
            <a:ext cx="7771611" cy="17487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13800">
                <a:ln w="28575">
                  <a:solidFill>
                    <a:sysClr val="windowText" lastClr="000000"/>
                  </a:solidFill>
                </a:ln>
                <a:solidFill>
                  <a:srgbClr val="FF0000"/>
                </a:solidFill>
                <a:latin typeface="SVN-Apple" panose="02040603050506020204" pitchFamily="18" charset="0"/>
              </a:rPr>
              <a:t>KHỞI ĐỘNG</a:t>
            </a:r>
            <a:endParaRPr lang="en-US" sz="13800" dirty="0">
              <a:ln w="28575">
                <a:solidFill>
                  <a:sysClr val="windowText" lastClr="000000"/>
                </a:solidFill>
              </a:ln>
              <a:solidFill>
                <a:srgbClr val="FF0000"/>
              </a:solidFill>
              <a:latin typeface="SVN-Apple" panose="02040603050506020204" pitchFamily="18" charset="0"/>
            </a:endParaRPr>
          </a:p>
        </p:txBody>
      </p:sp>
    </p:spTree>
    <p:extLst>
      <p:ext uri="{BB962C8B-B14F-4D97-AF65-F5344CB8AC3E}">
        <p14:creationId xmlns:p14="http://schemas.microsoft.com/office/powerpoint/2010/main" val="40228294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3"/>
          <a:stretch>
            <a:fillRect/>
          </a:stretch>
        </p:blipFill>
        <p:spPr>
          <a:xfrm>
            <a:off x="-529" y="-204531"/>
            <a:ext cx="12193057" cy="7267062"/>
          </a:xfrm>
          <a:prstGeom prst="rect">
            <a:avLst/>
          </a:prstGeom>
        </p:spPr>
      </p:pic>
      <p:pic>
        <p:nvPicPr>
          <p:cNvPr id="11" name="Picture 10"/>
          <p:cNvPicPr>
            <a:picLocks noChangeAspect="1"/>
          </p:cNvPicPr>
          <p:nvPr/>
        </p:nvPicPr>
        <p:blipFill rotWithShape="1">
          <a:blip r:embed="rId4">
            <a:biLevel thresh="25000"/>
            <a:extLst>
              <a:ext uri="{28A0092B-C50C-407E-A947-70E740481C1C}">
                <a14:useLocalDpi xmlns:a14="http://schemas.microsoft.com/office/drawing/2010/main" val="0"/>
              </a:ext>
            </a:extLst>
          </a:blip>
          <a:srcRect l="-1368" t="41954" r="1368"/>
          <a:stretch/>
        </p:blipFill>
        <p:spPr>
          <a:xfrm>
            <a:off x="544286" y="186903"/>
            <a:ext cx="11103429" cy="7028479"/>
          </a:xfrm>
          <a:prstGeom prst="rect">
            <a:avLst/>
          </a:prstGeom>
          <a:effectLst>
            <a:softEdge rad="317500"/>
          </a:effectLst>
        </p:spPr>
      </p:pic>
      <p:grpSp>
        <p:nvGrpSpPr>
          <p:cNvPr id="14" name="Group 13"/>
          <p:cNvGrpSpPr/>
          <p:nvPr/>
        </p:nvGrpSpPr>
        <p:grpSpPr>
          <a:xfrm>
            <a:off x="11353653" y="5980746"/>
            <a:ext cx="805531" cy="805531"/>
            <a:chOff x="-1562100" y="495300"/>
            <a:chExt cx="2785276" cy="2785276"/>
          </a:xfrm>
        </p:grpSpPr>
        <p:sp>
          <p:nvSpPr>
            <p:cNvPr id="12" name="Oval 11">
              <a:hlinkClick r:id="rId5" action="ppaction://hlinksldjump"/>
            </p:cNvPr>
            <p:cNvSpPr/>
            <p:nvPr/>
          </p:nvSpPr>
          <p:spPr>
            <a:xfrm>
              <a:off x="-1562100" y="495300"/>
              <a:ext cx="2785276" cy="2785276"/>
            </a:xfrm>
            <a:prstGeom prst="ellipse">
              <a:avLst/>
            </a:prstGeom>
            <a:solidFill>
              <a:srgbClr val="D61355"/>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Arrow 12">
              <a:hlinkClick r:id="rId5" action="ppaction://hlinksldjump"/>
            </p:cNvPr>
            <p:cNvSpPr/>
            <p:nvPr/>
          </p:nvSpPr>
          <p:spPr>
            <a:xfrm>
              <a:off x="-1276644" y="1392665"/>
              <a:ext cx="2093584" cy="1037009"/>
            </a:xfrm>
            <a:prstGeom prst="leftArrow">
              <a:avLst>
                <a:gd name="adj1" fmla="val 53674"/>
                <a:gd name="adj2" fmla="val 83066"/>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A close up of a flower&#10;&#10;Description automatically generated">
            <a:extLst>
              <a:ext uri="{FF2B5EF4-FFF2-40B4-BE49-F238E27FC236}">
                <a16:creationId xmlns:a16="http://schemas.microsoft.com/office/drawing/2014/main" id="{3E0788A4-58B2-4947-A332-74B0C47EE3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9675" y="844954"/>
            <a:ext cx="6911405" cy="5395319"/>
          </a:xfrm>
          <a:prstGeom prst="rect">
            <a:avLst/>
          </a:prstGeom>
        </p:spPr>
      </p:pic>
    </p:spTree>
    <p:extLst>
      <p:ext uri="{BB962C8B-B14F-4D97-AF65-F5344CB8AC3E}">
        <p14:creationId xmlns:p14="http://schemas.microsoft.com/office/powerpoint/2010/main" val="329693301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3"/>
          <a:stretch>
            <a:fillRect/>
          </a:stretch>
        </p:blipFill>
        <p:spPr>
          <a:xfrm>
            <a:off x="-529" y="-204531"/>
            <a:ext cx="12193057" cy="7267062"/>
          </a:xfrm>
          <a:prstGeom prst="rect">
            <a:avLst/>
          </a:prstGeom>
        </p:spPr>
      </p:pic>
      <p:pic>
        <p:nvPicPr>
          <p:cNvPr id="11" name="Picture 10"/>
          <p:cNvPicPr>
            <a:picLocks noChangeAspect="1"/>
          </p:cNvPicPr>
          <p:nvPr/>
        </p:nvPicPr>
        <p:blipFill rotWithShape="1">
          <a:blip r:embed="rId4">
            <a:biLevel thresh="25000"/>
            <a:extLst>
              <a:ext uri="{28A0092B-C50C-407E-A947-70E740481C1C}">
                <a14:useLocalDpi xmlns:a14="http://schemas.microsoft.com/office/drawing/2010/main" val="0"/>
              </a:ext>
            </a:extLst>
          </a:blip>
          <a:srcRect l="-1368" t="41954" r="1368"/>
          <a:stretch/>
        </p:blipFill>
        <p:spPr>
          <a:xfrm>
            <a:off x="544286" y="186903"/>
            <a:ext cx="11103429" cy="7028479"/>
          </a:xfrm>
          <a:prstGeom prst="rect">
            <a:avLst/>
          </a:prstGeom>
          <a:effectLst>
            <a:softEdge rad="317500"/>
          </a:effectLst>
        </p:spPr>
      </p:pic>
      <p:grpSp>
        <p:nvGrpSpPr>
          <p:cNvPr id="14" name="Group 13"/>
          <p:cNvGrpSpPr/>
          <p:nvPr/>
        </p:nvGrpSpPr>
        <p:grpSpPr>
          <a:xfrm>
            <a:off x="11353653" y="5980746"/>
            <a:ext cx="805531" cy="805531"/>
            <a:chOff x="-1562100" y="495300"/>
            <a:chExt cx="2785276" cy="2785276"/>
          </a:xfrm>
        </p:grpSpPr>
        <p:sp>
          <p:nvSpPr>
            <p:cNvPr id="12" name="Oval 11">
              <a:hlinkClick r:id="rId5" action="ppaction://hlinksldjump"/>
            </p:cNvPr>
            <p:cNvSpPr/>
            <p:nvPr/>
          </p:nvSpPr>
          <p:spPr>
            <a:xfrm>
              <a:off x="-1562100" y="495300"/>
              <a:ext cx="2785276" cy="2785276"/>
            </a:xfrm>
            <a:prstGeom prst="ellipse">
              <a:avLst/>
            </a:prstGeom>
            <a:solidFill>
              <a:srgbClr val="D61355"/>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Arrow 12">
              <a:hlinkClick r:id="rId5" action="ppaction://hlinksldjump"/>
            </p:cNvPr>
            <p:cNvSpPr/>
            <p:nvPr/>
          </p:nvSpPr>
          <p:spPr>
            <a:xfrm>
              <a:off x="-1276644" y="1392665"/>
              <a:ext cx="2093584" cy="1037009"/>
            </a:xfrm>
            <a:prstGeom prst="leftArrow">
              <a:avLst>
                <a:gd name="adj1" fmla="val 53674"/>
                <a:gd name="adj2" fmla="val 83066"/>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A plant with leaves and flowers&#10;&#10;Description automatically generated">
            <a:extLst>
              <a:ext uri="{FF2B5EF4-FFF2-40B4-BE49-F238E27FC236}">
                <a16:creationId xmlns:a16="http://schemas.microsoft.com/office/drawing/2014/main" id="{88E3B8D2-9651-40E2-A7DC-6BC3E0AD7A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2510" y="635739"/>
            <a:ext cx="5041831" cy="5586521"/>
          </a:xfrm>
          <a:prstGeom prst="rect">
            <a:avLst/>
          </a:prstGeom>
        </p:spPr>
      </p:pic>
    </p:spTree>
    <p:extLst>
      <p:ext uri="{BB962C8B-B14F-4D97-AF65-F5344CB8AC3E}">
        <p14:creationId xmlns:p14="http://schemas.microsoft.com/office/powerpoint/2010/main" val="304204212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3"/>
          <a:stretch>
            <a:fillRect/>
          </a:stretch>
        </p:blipFill>
        <p:spPr>
          <a:xfrm>
            <a:off x="-529" y="-204531"/>
            <a:ext cx="12193057" cy="7267062"/>
          </a:xfrm>
          <a:prstGeom prst="rect">
            <a:avLst/>
          </a:prstGeom>
        </p:spPr>
      </p:pic>
      <p:pic>
        <p:nvPicPr>
          <p:cNvPr id="11" name="Picture 10"/>
          <p:cNvPicPr>
            <a:picLocks noChangeAspect="1"/>
          </p:cNvPicPr>
          <p:nvPr/>
        </p:nvPicPr>
        <p:blipFill rotWithShape="1">
          <a:blip r:embed="rId4">
            <a:biLevel thresh="25000"/>
            <a:extLst>
              <a:ext uri="{28A0092B-C50C-407E-A947-70E740481C1C}">
                <a14:useLocalDpi xmlns:a14="http://schemas.microsoft.com/office/drawing/2010/main" val="0"/>
              </a:ext>
            </a:extLst>
          </a:blip>
          <a:srcRect l="-1368" t="41954" r="1368"/>
          <a:stretch/>
        </p:blipFill>
        <p:spPr>
          <a:xfrm>
            <a:off x="544286" y="186903"/>
            <a:ext cx="11103429" cy="7028479"/>
          </a:xfrm>
          <a:prstGeom prst="rect">
            <a:avLst/>
          </a:prstGeom>
          <a:effectLst>
            <a:softEdge rad="317500"/>
          </a:effectLst>
        </p:spPr>
      </p:pic>
      <p:grpSp>
        <p:nvGrpSpPr>
          <p:cNvPr id="14" name="Group 13"/>
          <p:cNvGrpSpPr/>
          <p:nvPr/>
        </p:nvGrpSpPr>
        <p:grpSpPr>
          <a:xfrm>
            <a:off x="11353653" y="5980746"/>
            <a:ext cx="805531" cy="805531"/>
            <a:chOff x="-1562100" y="495300"/>
            <a:chExt cx="2785276" cy="2785276"/>
          </a:xfrm>
        </p:grpSpPr>
        <p:sp>
          <p:nvSpPr>
            <p:cNvPr id="12" name="Oval 11">
              <a:hlinkClick r:id="rId5" action="ppaction://hlinksldjump"/>
            </p:cNvPr>
            <p:cNvSpPr/>
            <p:nvPr/>
          </p:nvSpPr>
          <p:spPr>
            <a:xfrm>
              <a:off x="-1562100" y="495300"/>
              <a:ext cx="2785276" cy="2785276"/>
            </a:xfrm>
            <a:prstGeom prst="ellipse">
              <a:avLst/>
            </a:prstGeom>
            <a:solidFill>
              <a:srgbClr val="D61355"/>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Arrow 12">
              <a:hlinkClick r:id="rId5" action="ppaction://hlinksldjump"/>
            </p:cNvPr>
            <p:cNvSpPr/>
            <p:nvPr/>
          </p:nvSpPr>
          <p:spPr>
            <a:xfrm>
              <a:off x="-1276644" y="1392665"/>
              <a:ext cx="2093584" cy="1037009"/>
            </a:xfrm>
            <a:prstGeom prst="leftArrow">
              <a:avLst>
                <a:gd name="adj1" fmla="val 53674"/>
                <a:gd name="adj2" fmla="val 83066"/>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A screenshot of a cell phone&#10;&#10;Description automatically generated">
            <a:extLst>
              <a:ext uri="{FF2B5EF4-FFF2-40B4-BE49-F238E27FC236}">
                <a16:creationId xmlns:a16="http://schemas.microsoft.com/office/drawing/2014/main" id="{5624DB92-99A2-4871-8318-8E8847F350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0645" y="756985"/>
            <a:ext cx="4255697" cy="5380147"/>
          </a:xfrm>
          <a:prstGeom prst="rect">
            <a:avLst/>
          </a:prstGeom>
        </p:spPr>
      </p:pic>
    </p:spTree>
    <p:extLst>
      <p:ext uri="{BB962C8B-B14F-4D97-AF65-F5344CB8AC3E}">
        <p14:creationId xmlns:p14="http://schemas.microsoft.com/office/powerpoint/2010/main" val="282216481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29" y="-207579"/>
            <a:ext cx="12193057" cy="7273158"/>
          </a:xfrm>
          <a:prstGeom prst="rect">
            <a:avLst/>
          </a:prstGeom>
        </p:spPr>
      </p:pic>
      <p:pic>
        <p:nvPicPr>
          <p:cNvPr id="11" name="Picture 10"/>
          <p:cNvPicPr>
            <a:picLocks noChangeAspect="1"/>
          </p:cNvPicPr>
          <p:nvPr/>
        </p:nvPicPr>
        <p:blipFill rotWithShape="1">
          <a:blip r:embed="rId3">
            <a:biLevel thresh="25000"/>
            <a:extLst>
              <a:ext uri="{28A0092B-C50C-407E-A947-70E740481C1C}">
                <a14:useLocalDpi xmlns:a14="http://schemas.microsoft.com/office/drawing/2010/main" val="0"/>
              </a:ext>
            </a:extLst>
          </a:blip>
          <a:srcRect l="-1368" t="41954" r="1368"/>
          <a:stretch/>
        </p:blipFill>
        <p:spPr>
          <a:xfrm>
            <a:off x="1128998" y="919779"/>
            <a:ext cx="9652645" cy="5435491"/>
          </a:xfrm>
          <a:prstGeom prst="rect">
            <a:avLst/>
          </a:prstGeom>
          <a:effectLst>
            <a:softEdge rad="317500"/>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95669" y="2450016"/>
            <a:ext cx="4371949" cy="419880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753" y="4185033"/>
            <a:ext cx="2531022" cy="2531022"/>
          </a:xfrm>
          <a:prstGeom prst="rect">
            <a:avLst/>
          </a:prstGeom>
        </p:spPr>
      </p:pic>
      <p:sp>
        <p:nvSpPr>
          <p:cNvPr id="21" name="Content Placeholder 2"/>
          <p:cNvSpPr txBox="1">
            <a:spLocks/>
          </p:cNvSpPr>
          <p:nvPr/>
        </p:nvSpPr>
        <p:spPr>
          <a:xfrm>
            <a:off x="3874049" y="1326063"/>
            <a:ext cx="6212115" cy="6343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Aft>
                <a:spcPts val="1200"/>
              </a:spcAft>
              <a:buFont typeface="Arial" panose="020B0604020202020204" pitchFamily="34" charset="0"/>
              <a:buNone/>
            </a:pPr>
            <a:r>
              <a:rPr lang="en-US" sz="10000" b="1">
                <a:solidFill>
                  <a:srgbClr val="FF0000"/>
                </a:solidFill>
                <a:latin typeface="+mj-lt"/>
              </a:rPr>
              <a:t>HOA LÁ</a:t>
            </a:r>
          </a:p>
        </p:txBody>
      </p:sp>
      <p:pic>
        <p:nvPicPr>
          <p:cNvPr id="1026" name="Picture 2" descr="Hoa lá nhiệt đới 21">
            <a:extLst>
              <a:ext uri="{FF2B5EF4-FFF2-40B4-BE49-F238E27FC236}">
                <a16:creationId xmlns:a16="http://schemas.microsoft.com/office/drawing/2014/main" id="{C7F3B482-FF82-4D4E-BFC3-CB980ABD4C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5113" y="3046210"/>
            <a:ext cx="3705466" cy="2223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88906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 calcmode="lin" valueType="num">
                                      <p:cBhvr additive="base">
                                        <p:cTn id="7"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207579"/>
            <a:ext cx="12193057" cy="727315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4408" y="-42019"/>
            <a:ext cx="8823184" cy="6944070"/>
          </a:xfrm>
          <a:prstGeom prst="rect">
            <a:avLst/>
          </a:prstGeom>
        </p:spPr>
      </p:pic>
      <p:sp>
        <p:nvSpPr>
          <p:cNvPr id="2" name="Title 1"/>
          <p:cNvSpPr>
            <a:spLocks noGrp="1"/>
          </p:cNvSpPr>
          <p:nvPr>
            <p:ph type="title"/>
          </p:nvPr>
        </p:nvSpPr>
        <p:spPr>
          <a:xfrm>
            <a:off x="3187446" y="3649662"/>
            <a:ext cx="5817108" cy="740229"/>
          </a:xfrm>
        </p:spPr>
        <p:txBody>
          <a:bodyPr>
            <a:noAutofit/>
          </a:bodyPr>
          <a:lstStyle/>
          <a:p>
            <a:pPr algn="ctr"/>
            <a:r>
              <a:rPr lang="en-US" sz="8800">
                <a:ln w="79375">
                  <a:solidFill>
                    <a:schemeClr val="bg1"/>
                  </a:solidFill>
                </a:ln>
                <a:solidFill>
                  <a:schemeClr val="bg1"/>
                </a:solidFill>
                <a:latin typeface="LNTH-LuoLuoNotangYuanTi 1" pitchFamily="2" charset="-128"/>
                <a:ea typeface="LNTH-LuoLuoNotangYuanTi 1" pitchFamily="2" charset="-128"/>
                <a:cs typeface="LNTH-LuoLuoNotangYuanTi 1" pitchFamily="2" charset="-128"/>
              </a:rPr>
              <a:t>TẠM BIỆT VÀ HẸN GẶP LẠI</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6563" y="2781867"/>
            <a:ext cx="4290088" cy="4120184"/>
          </a:xfrm>
          <a:prstGeom prst="rect">
            <a:avLst/>
          </a:prstGeom>
          <a:effectLst>
            <a:outerShdw blurRad="76200" dir="18900000" sy="23000" kx="-1200000" algn="bl" rotWithShape="0">
              <a:prstClr val="black">
                <a:alpha val="20000"/>
              </a:prstClr>
            </a:outerShdw>
          </a:effectLst>
        </p:spPr>
      </p:pic>
      <p:sp>
        <p:nvSpPr>
          <p:cNvPr id="12" name="Title 1"/>
          <p:cNvSpPr txBox="1">
            <a:spLocks/>
          </p:cNvSpPr>
          <p:nvPr/>
        </p:nvSpPr>
        <p:spPr>
          <a:xfrm>
            <a:off x="2510504" y="3649662"/>
            <a:ext cx="7170992" cy="7402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n>
                  <a:solidFill>
                    <a:sysClr val="windowText" lastClr="000000"/>
                  </a:solidFill>
                </a:ln>
                <a:solidFill>
                  <a:srgbClr val="FDB736"/>
                </a:solidFill>
                <a:latin typeface="LNTH-LuoLuoNotangYuanTi 1" pitchFamily="2" charset="-128"/>
                <a:ea typeface="LNTH-LuoLuoNotangYuanTi 1" pitchFamily="2" charset="-128"/>
                <a:cs typeface="LNTH-LuoLuoNotangYuanTi 1" pitchFamily="2" charset="-128"/>
              </a:rPr>
              <a:t>TẠM BIỆT VÀ HẸN GẶP LẠI</a:t>
            </a:r>
          </a:p>
        </p:txBody>
      </p:sp>
    </p:spTree>
    <p:extLst>
      <p:ext uri="{BB962C8B-B14F-4D97-AF65-F5344CB8AC3E}">
        <p14:creationId xmlns:p14="http://schemas.microsoft.com/office/powerpoint/2010/main" val="355237298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F6BB6-FD3D-444A-8142-E3FC15F7B170}"/>
              </a:ext>
            </a:extLst>
          </p:cNvPr>
          <p:cNvSpPr>
            <a:spLocks noGrp="1"/>
          </p:cNvSpPr>
          <p:nvPr>
            <p:ph type="title"/>
          </p:nvPr>
        </p:nvSpPr>
        <p:spPr/>
        <p:txBody>
          <a:bodyPr/>
          <a:lstStyle/>
          <a:p>
            <a:endParaRPr lang="en-US"/>
          </a:p>
        </p:txBody>
      </p:sp>
      <p:pic>
        <p:nvPicPr>
          <p:cNvPr id="3" name="Bài hát con vật - Nhạc Thiếu Nhi Hay Cho Bé - TOPKID">
            <a:hlinkClick r:id="" action="ppaction://media"/>
            <a:extLst>
              <a:ext uri="{FF2B5EF4-FFF2-40B4-BE49-F238E27FC236}">
                <a16:creationId xmlns:a16="http://schemas.microsoft.com/office/drawing/2014/main" id="{EAEDE450-3D27-4715-95B6-288E98BDC7B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60172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5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 y="-202646"/>
            <a:ext cx="12192999" cy="7265324"/>
          </a:xfrm>
          <a:prstGeom prst="rect">
            <a:avLst/>
          </a:prstGeom>
        </p:spPr>
      </p:pic>
      <p:sp>
        <p:nvSpPr>
          <p:cNvPr id="22" name="Rounded Rectangle 21"/>
          <p:cNvSpPr/>
          <p:nvPr/>
        </p:nvSpPr>
        <p:spPr>
          <a:xfrm>
            <a:off x="543863" y="649585"/>
            <a:ext cx="11104275" cy="5558830"/>
          </a:xfrm>
          <a:prstGeom prst="round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5"/>
          <p:cNvSpPr/>
          <p:nvPr/>
        </p:nvSpPr>
        <p:spPr>
          <a:xfrm>
            <a:off x="838201" y="842252"/>
            <a:ext cx="10671628" cy="5166662"/>
          </a:xfrm>
          <a:prstGeom prst="round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2252404" y="1059967"/>
            <a:ext cx="8130754" cy="1599746"/>
          </a:xfrm>
        </p:spPr>
        <p:txBody>
          <a:bodyPr vert="horz" lIns="91440" tIns="45720" rIns="91440" bIns="45720" rtlCol="0">
            <a:noAutofit/>
          </a:bodyPr>
          <a:lstStyle/>
          <a:p>
            <a:pPr marL="0" indent="0" algn="just">
              <a:lnSpc>
                <a:spcPct val="100000"/>
              </a:lnSpc>
              <a:spcBef>
                <a:spcPts val="600"/>
              </a:spcBef>
              <a:spcAft>
                <a:spcPts val="600"/>
              </a:spcAft>
              <a:buNone/>
            </a:pPr>
            <a:r>
              <a:rPr lang="vi-VN" sz="3600" b="1">
                <a:latin typeface="+mj-lt"/>
              </a:rPr>
              <a:t>Trong bài hát có những con vật nào? Những con vật đó có lợi ích gì? Chúng được nuôi ở đâu?</a:t>
            </a:r>
            <a:endParaRPr lang="vi-VN" sz="3600" b="1" dirty="0" err="1">
              <a:latin typeface="+mj-lt"/>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2754" t="10120" r="68006" b="70361"/>
          <a:stretch/>
        </p:blipFill>
        <p:spPr>
          <a:xfrm>
            <a:off x="1147020" y="1221488"/>
            <a:ext cx="1123044" cy="1523184"/>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99534" y="2692190"/>
            <a:ext cx="4290088" cy="4120184"/>
          </a:xfrm>
          <a:prstGeom prst="rect">
            <a:avLst/>
          </a:prstGeom>
          <a:effectLst>
            <a:outerShdw blurRad="76200" dir="18900000" sy="23000" kx="-1200000" algn="bl" rotWithShape="0">
              <a:prstClr val="black">
                <a:alpha val="20000"/>
              </a:prstClr>
            </a:outerShdw>
          </a:effectLst>
        </p:spPr>
      </p:pic>
      <p:sp>
        <p:nvSpPr>
          <p:cNvPr id="13" name="Content Placeholder 2">
            <a:extLst>
              <a:ext uri="{FF2B5EF4-FFF2-40B4-BE49-F238E27FC236}">
                <a16:creationId xmlns:a16="http://schemas.microsoft.com/office/drawing/2014/main" id="{8C24201A-5F5B-4E03-8F00-3EB66772FAAE}"/>
              </a:ext>
            </a:extLst>
          </p:cNvPr>
          <p:cNvSpPr txBox="1">
            <a:spLocks/>
          </p:cNvSpPr>
          <p:nvPr/>
        </p:nvSpPr>
        <p:spPr>
          <a:xfrm>
            <a:off x="1888273" y="2940675"/>
            <a:ext cx="8414453" cy="15997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spcAft>
                <a:spcPts val="600"/>
              </a:spcAft>
              <a:buNone/>
            </a:pPr>
            <a:r>
              <a:rPr lang="vi-VN" sz="3600" b="1">
                <a:solidFill>
                  <a:srgbClr val="FF0000"/>
                </a:solidFill>
                <a:latin typeface="+mj-lt"/>
              </a:rPr>
              <a:t>Bài hát nói về con gà trống, con mèo, con chó, con lợn, con vịt. Con gà báo thức, con mèo bắt chuột con chó trông nhà…… Chúng được nuôi ở trong gia đình.</a:t>
            </a:r>
            <a:endParaRPr lang="vi-VN" sz="3600" b="1" dirty="0" err="1">
              <a:solidFill>
                <a:srgbClr val="FF0000"/>
              </a:solidFill>
              <a:latin typeface="+mj-lt"/>
            </a:endParaRPr>
          </a:p>
        </p:txBody>
      </p:sp>
    </p:spTree>
    <p:extLst>
      <p:ext uri="{BB962C8B-B14F-4D97-AF65-F5344CB8AC3E}">
        <p14:creationId xmlns:p14="http://schemas.microsoft.com/office/powerpoint/2010/main" val="16639016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 y="-202646"/>
            <a:ext cx="12192999" cy="726532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2780" y="-445067"/>
            <a:ext cx="7949939" cy="7426438"/>
          </a:xfrm>
          <a:prstGeom prst="rect">
            <a:avLst/>
          </a:prstGeom>
        </p:spPr>
      </p:pic>
      <p:pic>
        <p:nvPicPr>
          <p:cNvPr id="11" name="Picture 10"/>
          <p:cNvPicPr>
            <a:picLocks noChangeAspect="1"/>
          </p:cNvPicPr>
          <p:nvPr/>
        </p:nvPicPr>
        <p:blipFill rotWithShape="1">
          <a:blip r:embed="rId3">
            <a:biLevel thresh="25000"/>
            <a:extLst>
              <a:ext uri="{28A0092B-C50C-407E-A947-70E740481C1C}">
                <a14:useLocalDpi xmlns:a14="http://schemas.microsoft.com/office/drawing/2010/main" val="0"/>
              </a:ext>
            </a:extLst>
          </a:blip>
          <a:srcRect l="-1368" t="41954" r="1368"/>
          <a:stretch/>
        </p:blipFill>
        <p:spPr>
          <a:xfrm>
            <a:off x="2274003" y="2450016"/>
            <a:ext cx="8058716" cy="4407984"/>
          </a:xfrm>
          <a:prstGeom prst="rect">
            <a:avLst/>
          </a:prstGeom>
          <a:effectLst>
            <a:softEdge rad="317500"/>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4721" y="2412875"/>
            <a:ext cx="4371949" cy="419880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129" y="1894665"/>
            <a:ext cx="3432261" cy="3432261"/>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24287" t="61126" r="51230" b="4914"/>
          <a:stretch/>
        </p:blipFill>
        <p:spPr>
          <a:xfrm>
            <a:off x="2745301" y="3163472"/>
            <a:ext cx="811358" cy="793042"/>
          </a:xfrm>
          <a:prstGeom prst="ellipse">
            <a:avLst/>
          </a:prstGeom>
        </p:spPr>
      </p:pic>
      <p:sp>
        <p:nvSpPr>
          <p:cNvPr id="14" name="Rectangle 13"/>
          <p:cNvSpPr/>
          <p:nvPr/>
        </p:nvSpPr>
        <p:spPr>
          <a:xfrm>
            <a:off x="3448827" y="3163472"/>
            <a:ext cx="6422939" cy="1490536"/>
          </a:xfrm>
          <a:prstGeom prst="rect">
            <a:avLst/>
          </a:prstGeom>
        </p:spPr>
        <p:txBody>
          <a:bodyPr vert="horz" lIns="91440" tIns="45720" rIns="91440" bIns="45720" rtlCol="0">
            <a:noAutofit/>
          </a:bodyPr>
          <a:lstStyle/>
          <a:p>
            <a:pPr marL="0" marR="0" lvl="0" indent="0" algn="ctr" defTabSz="914400" rtl="0" eaLnBrk="1" fontAlgn="auto" latinLnBrk="0" hangingPunct="1">
              <a:lnSpc>
                <a:spcPct val="110000"/>
              </a:lnSpc>
              <a:spcBef>
                <a:spcPts val="1000"/>
              </a:spcBef>
              <a:spcAft>
                <a:spcPts val="1200"/>
              </a:spcAft>
              <a:buClrTx/>
              <a:buSzTx/>
              <a:buFont typeface="Arial" panose="020B0604020202020204" pitchFamily="34" charset="0"/>
              <a:buNone/>
              <a:tabLst/>
              <a:defRPr/>
            </a:pPr>
            <a:r>
              <a:rPr kumimoji="0" lang="en-US" sz="3600" b="1" i="0" u="none" strike="noStrike" kern="1200" cap="none" spc="0" normalizeH="0" baseline="0" noProof="0">
                <a:ln>
                  <a:noFill/>
                </a:ln>
                <a:solidFill>
                  <a:prstClr val="black"/>
                </a:solidFill>
                <a:effectLst/>
                <a:uLnTx/>
                <a:uFillTx/>
                <a:latin typeface="Calibri Light" panose="020F0302020204030204"/>
                <a:ea typeface="+mn-ea"/>
                <a:cs typeface="+mn-cs"/>
              </a:rPr>
              <a:t>Đọc bài văn sau và thực hiện yêu cầu Bài đọc: Chú trống choai</a:t>
            </a:r>
          </a:p>
          <a:p>
            <a:pPr marL="0" marR="0" lvl="0" indent="0" algn="ctr" defTabSz="914400" rtl="0" eaLnBrk="1" fontAlgn="auto" latinLnBrk="0" hangingPunct="1">
              <a:lnSpc>
                <a:spcPct val="110000"/>
              </a:lnSpc>
              <a:spcBef>
                <a:spcPts val="1000"/>
              </a:spcBef>
              <a:spcAft>
                <a:spcPts val="1200"/>
              </a:spcAft>
              <a:buClrTx/>
              <a:buSzTx/>
              <a:buFont typeface="Arial" panose="020B0604020202020204" pitchFamily="34" charset="0"/>
              <a:buNone/>
              <a:tabLst/>
              <a:defRPr/>
            </a:pPr>
            <a:r>
              <a:rPr kumimoji="0" lang="en-US" sz="3600" b="1" i="0" u="none" strike="noStrike" kern="1200" cap="none" spc="0" normalizeH="0" baseline="0" noProof="0">
                <a:ln>
                  <a:noFill/>
                </a:ln>
                <a:solidFill>
                  <a:prstClr val="black"/>
                </a:solidFill>
                <a:effectLst/>
                <a:uLnTx/>
                <a:uFillTx/>
                <a:latin typeface="Calibri Light" panose="020F0302020204030204"/>
                <a:ea typeface="+mn-ea"/>
                <a:cs typeface="+mn-cs"/>
              </a:rPr>
              <a:t>(SGK Tiếng Việt 4 tập 2 chân trời bài 2)</a:t>
            </a:r>
          </a:p>
        </p:txBody>
      </p:sp>
    </p:spTree>
    <p:extLst>
      <p:ext uri="{BB962C8B-B14F-4D97-AF65-F5344CB8AC3E}">
        <p14:creationId xmlns:p14="http://schemas.microsoft.com/office/powerpoint/2010/main" val="67958200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6007"/>
            <a:ext cx="12192000" cy="7414953"/>
          </a:xfrm>
          <a:prstGeom prst="rect">
            <a:avLst/>
          </a:prstGeom>
        </p:spPr>
      </p:pic>
      <p:sp>
        <p:nvSpPr>
          <p:cNvPr id="5" name="Rounded Rectangle 4"/>
          <p:cNvSpPr/>
          <p:nvPr/>
        </p:nvSpPr>
        <p:spPr>
          <a:xfrm>
            <a:off x="348343" y="309563"/>
            <a:ext cx="11495315" cy="6238875"/>
          </a:xfrm>
          <a:prstGeom prst="roundRect">
            <a:avLst/>
          </a:prstGeom>
          <a:solidFill>
            <a:srgbClr val="FFFFFF">
              <a:alpha val="91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86200" y="447903"/>
            <a:ext cx="10515600" cy="757466"/>
          </a:xfrm>
        </p:spPr>
        <p:txBody>
          <a:bodyPr>
            <a:normAutofit/>
          </a:bodyPr>
          <a:lstStyle/>
          <a:p>
            <a:r>
              <a:rPr lang="en-US" sz="3600">
                <a:ln>
                  <a:solidFill>
                    <a:sysClr val="windowText" lastClr="000000"/>
                  </a:solidFill>
                </a:ln>
                <a:solidFill>
                  <a:schemeClr val="accent4">
                    <a:lumMod val="60000"/>
                    <a:lumOff val="40000"/>
                  </a:schemeClr>
                </a:solidFill>
                <a:latin typeface="iCiel Pony" panose="02000000000000000000" pitchFamily="2" charset="0"/>
              </a:rPr>
              <a:t>Chú trống choai</a:t>
            </a:r>
          </a:p>
        </p:txBody>
      </p:sp>
      <p:sp>
        <p:nvSpPr>
          <p:cNvPr id="3" name="Content Placeholder 2"/>
          <p:cNvSpPr>
            <a:spLocks noGrp="1"/>
          </p:cNvSpPr>
          <p:nvPr>
            <p:ph idx="1"/>
          </p:nvPr>
        </p:nvSpPr>
        <p:spPr>
          <a:xfrm>
            <a:off x="493486" y="1205369"/>
            <a:ext cx="11205028" cy="4850946"/>
          </a:xfrm>
        </p:spPr>
        <p:txBody>
          <a:bodyPr>
            <a:noAutofit/>
          </a:bodyPr>
          <a:lstStyle/>
          <a:p>
            <a:pPr marL="0" indent="640080" algn="just">
              <a:lnSpc>
                <a:spcPct val="110000"/>
              </a:lnSpc>
              <a:spcBef>
                <a:spcPts val="600"/>
              </a:spcBef>
              <a:buNone/>
            </a:pPr>
            <a:r>
              <a:rPr lang="vi-VN" sz="2000" b="1"/>
              <a:t>Kéc! Kè... ke... e... e!</a:t>
            </a:r>
          </a:p>
          <a:p>
            <a:pPr marL="0" indent="640080" algn="just">
              <a:lnSpc>
                <a:spcPct val="110000"/>
              </a:lnSpc>
              <a:spcBef>
                <a:spcPts val="600"/>
              </a:spcBef>
              <a:buNone/>
            </a:pPr>
            <a:r>
              <a:rPr lang="vi-VN" sz="2000" b="1"/>
              <a:t>Các bạn có nghe thấy tiếng gì đó không? Chính là tiếng hát của trống choai đấy. Chú ta đang ngất ngưởng trên đống củi trước sân kia kìa. </a:t>
            </a:r>
          </a:p>
          <a:p>
            <a:pPr marL="0" indent="640080" algn="just">
              <a:lnSpc>
                <a:spcPct val="110000"/>
              </a:lnSpc>
              <a:spcBef>
                <a:spcPts val="600"/>
              </a:spcBef>
              <a:buNone/>
            </a:pPr>
            <a:r>
              <a:rPr lang="vi-VN" sz="2000" b="1"/>
              <a:t>Bây giờ đuôi chú đã có dáng cong cong chứ không đuồn đuột như hồi nhỏ nữa. Bộ cánh cũng có duyên lắm rồi. Đôi cánh chưa được cứng cáp, nhưng cũng đủ sức giúp chú phốc một cái nhảy tót lên đống củi gọn gàng hơn trước nhiều. Mỗi lần chú ta phốc lên đứng ở cành chanh, dù mới chỉ ở cành thấp thôi, lũ gà chiếp em út lại kháo nhỏ với nhau: “Tuyệt! Tuyệt! Tuyệt!” tỏ vẻ thán phục lắm! </a:t>
            </a:r>
          </a:p>
          <a:p>
            <a:pPr marL="0" indent="640080" algn="just">
              <a:lnSpc>
                <a:spcPct val="110000"/>
              </a:lnSpc>
              <a:spcBef>
                <a:spcPts val="600"/>
              </a:spcBef>
              <a:buNone/>
            </a:pPr>
            <a:r>
              <a:rPr lang="vi-VN" sz="2000" b="1"/>
              <a:t>Nhờ chăm chỉ tập luyện, trống choai lớn nhanh như thổi. Mỗi ngày nom chú phổng phao hoạt bát hơn lên. Giọng hát của chú cũng đã dài và vang hơn trước.</a:t>
            </a:r>
          </a:p>
          <a:p>
            <a:pPr marL="0" indent="640080" algn="just">
              <a:lnSpc>
                <a:spcPct val="110000"/>
              </a:lnSpc>
              <a:spcBef>
                <a:spcPts val="600"/>
              </a:spcBef>
              <a:buNone/>
            </a:pPr>
            <a:r>
              <a:rPr lang="vi-VN" sz="2000" b="1"/>
              <a:t>Rõ ràng trống choai của chúng ta đã hết tuổi bé bỏng thơ ngây. Chú chẳng còn phải quấn quanh chân mẹ nữa rồi. </a:t>
            </a:r>
            <a:endParaRPr lang="en-US" sz="2000" b="1"/>
          </a:p>
          <a:p>
            <a:pPr marL="0" indent="640080" algn="just">
              <a:lnSpc>
                <a:spcPct val="110000"/>
              </a:lnSpc>
              <a:spcBef>
                <a:spcPts val="600"/>
              </a:spcBef>
              <a:buNone/>
            </a:pPr>
            <a:r>
              <a:rPr lang="en-US" sz="2000" b="1" i="1"/>
              <a:t>                                                                                                                          Theo Hải Hồ</a:t>
            </a:r>
          </a:p>
        </p:txBody>
      </p:sp>
    </p:spTree>
    <p:extLst>
      <p:ext uri="{BB962C8B-B14F-4D97-AF65-F5344CB8AC3E}">
        <p14:creationId xmlns:p14="http://schemas.microsoft.com/office/powerpoint/2010/main" val="22403316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52450"/>
            <a:ext cx="12192000" cy="8226222"/>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19300" y="3905249"/>
            <a:ext cx="3371850" cy="168592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3075" y="4512467"/>
            <a:ext cx="3371850" cy="1685925"/>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47850" y="4976812"/>
            <a:ext cx="3371850" cy="168592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6850" y="5584030"/>
            <a:ext cx="3371850" cy="1685925"/>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0" y="6101259"/>
            <a:ext cx="3371850" cy="1685925"/>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1450" y="3939582"/>
            <a:ext cx="3371850" cy="1685925"/>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8600" y="4215795"/>
            <a:ext cx="3371850" cy="1685925"/>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0" y="4862869"/>
            <a:ext cx="3371850" cy="1685925"/>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2350" y="5642567"/>
            <a:ext cx="3371850" cy="1685925"/>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48100" y="6126264"/>
            <a:ext cx="3371850" cy="1685925"/>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5050" y="3857971"/>
            <a:ext cx="3371850" cy="1685925"/>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5050" y="4203001"/>
            <a:ext cx="3371850" cy="1685925"/>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95987" y="4608422"/>
            <a:ext cx="3371850" cy="1685925"/>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6874" y="5344560"/>
            <a:ext cx="3371850" cy="1685925"/>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4525" y="6089384"/>
            <a:ext cx="3371850" cy="1685925"/>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1912" y="3912405"/>
            <a:ext cx="3371850" cy="1685925"/>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01" y="4446486"/>
            <a:ext cx="3371850" cy="1685925"/>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7151" y="5018786"/>
            <a:ext cx="3371850" cy="1685925"/>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01" y="5552867"/>
            <a:ext cx="3371850" cy="1685925"/>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53350" y="6092000"/>
            <a:ext cx="3371850" cy="1685925"/>
          </a:xfrm>
          <a:prstGeom prst="rect">
            <a:avLst/>
          </a:prstGeom>
        </p:spPr>
      </p:pic>
      <p:sp>
        <p:nvSpPr>
          <p:cNvPr id="2" name="Rounded Rectangular Callout 1"/>
          <p:cNvSpPr/>
          <p:nvPr/>
        </p:nvSpPr>
        <p:spPr>
          <a:xfrm>
            <a:off x="3807620" y="2868935"/>
            <a:ext cx="5667375" cy="1604298"/>
          </a:xfrm>
          <a:prstGeom prst="wedgeRoundRectCallout">
            <a:avLst>
              <a:gd name="adj1" fmla="val -59676"/>
              <a:gd name="adj2" fmla="val 48356"/>
              <a:gd name="adj3" fmla="val 16667"/>
            </a:avLst>
          </a:prstGeom>
          <a:solidFill>
            <a:schemeClr val="bg1"/>
          </a:solidFill>
          <a:ln w="38100">
            <a:solidFill>
              <a:srgbClr val="D613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mj-lt"/>
              </a:rPr>
              <a:t>Các cháu hãy giúp ông </a:t>
            </a:r>
            <a:br>
              <a:rPr lang="en-US" sz="3200" b="1">
                <a:solidFill>
                  <a:schemeClr val="tx1"/>
                </a:solidFill>
                <a:latin typeface="+mj-lt"/>
              </a:rPr>
            </a:br>
            <a:r>
              <a:rPr lang="en-US" sz="3200" b="1">
                <a:solidFill>
                  <a:schemeClr val="tx1"/>
                </a:solidFill>
                <a:latin typeface="+mj-lt"/>
              </a:rPr>
              <a:t>trồng cây cho khu vườn này nhé!</a:t>
            </a: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2989" y="2990893"/>
            <a:ext cx="3543298" cy="3543298"/>
          </a:xfrm>
          <a:prstGeom prst="rect">
            <a:avLst/>
          </a:prstGeom>
        </p:spPr>
      </p:pic>
      <p:grpSp>
        <p:nvGrpSpPr>
          <p:cNvPr id="32" name="Group 31"/>
          <p:cNvGrpSpPr/>
          <p:nvPr/>
        </p:nvGrpSpPr>
        <p:grpSpPr>
          <a:xfrm>
            <a:off x="4530329" y="4877639"/>
            <a:ext cx="3345656" cy="1200150"/>
            <a:chOff x="6341269" y="5200650"/>
            <a:chExt cx="3345656" cy="1200150"/>
          </a:xfrm>
        </p:grpSpPr>
        <p:sp>
          <p:nvSpPr>
            <p:cNvPr id="4" name="Rounded Rectangle 3">
              <a:hlinkClick r:id="" action="ppaction://hlinkshowjump?jump=nextslide"/>
            </p:cNvPr>
            <p:cNvSpPr/>
            <p:nvPr/>
          </p:nvSpPr>
          <p:spPr>
            <a:xfrm>
              <a:off x="6341269" y="5200650"/>
              <a:ext cx="3345656" cy="1200150"/>
            </a:xfrm>
            <a:prstGeom prst="roundRect">
              <a:avLst/>
            </a:prstGeom>
            <a:solidFill>
              <a:srgbClr val="CBF59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latin typeface="Arial" panose="020B0604020202020204" pitchFamily="34" charset="0"/>
                <a:cs typeface="Arial" panose="020B0604020202020204" pitchFamily="34" charset="0"/>
              </a:endParaRPr>
            </a:p>
          </p:txBody>
        </p:sp>
        <p:sp>
          <p:nvSpPr>
            <p:cNvPr id="31" name="Rectangle 30"/>
            <p:cNvSpPr/>
            <p:nvPr/>
          </p:nvSpPr>
          <p:spPr>
            <a:xfrm>
              <a:off x="6833750" y="5472321"/>
              <a:ext cx="2444900" cy="830997"/>
            </a:xfrm>
            <a:prstGeom prst="rect">
              <a:avLst/>
            </a:prstGeom>
          </p:spPr>
          <p:txBody>
            <a:bodyPr wrap="none">
              <a:spAutoFit/>
            </a:bodyPr>
            <a:lstStyle/>
            <a:p>
              <a:pPr lvl="0" algn="ctr"/>
              <a:r>
                <a:rPr lang="en-US" sz="4800" b="1">
                  <a:ln w="107950">
                    <a:solidFill>
                      <a:schemeClr val="bg1"/>
                    </a:solidFill>
                  </a:ln>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Bắt đầu</a:t>
              </a:r>
            </a:p>
          </p:txBody>
        </p:sp>
        <p:sp>
          <p:nvSpPr>
            <p:cNvPr id="81" name="Rectangle 80">
              <a:hlinkClick r:id="" action="ppaction://hlinkshowjump?jump=nextslide"/>
            </p:cNvPr>
            <p:cNvSpPr/>
            <p:nvPr/>
          </p:nvSpPr>
          <p:spPr>
            <a:xfrm>
              <a:off x="6845316" y="5474909"/>
              <a:ext cx="2444900" cy="830997"/>
            </a:xfrm>
            <a:prstGeom prst="rect">
              <a:avLst/>
            </a:prstGeom>
          </p:spPr>
          <p:txBody>
            <a:bodyPr wrap="none">
              <a:spAutoFit/>
            </a:bodyPr>
            <a:lstStyle/>
            <a:p>
              <a:pPr lvl="0" algn="ctr"/>
              <a:r>
                <a:rPr lang="en-US" sz="4800" b="1" dirty="0" err="1">
                  <a:solidFill>
                    <a:srgbClr val="00AA5B"/>
                  </a:solidFill>
                  <a:latin typeface="Arial" panose="020B0604020202020204" pitchFamily="34" charset="0"/>
                  <a:cs typeface="Arial" panose="020B0604020202020204" pitchFamily="34" charset="0"/>
                </a:rPr>
                <a:t>Bắt</a:t>
              </a:r>
              <a:r>
                <a:rPr lang="en-US" sz="4800" b="1" dirty="0">
                  <a:solidFill>
                    <a:srgbClr val="00AA5B"/>
                  </a:solidFill>
                  <a:latin typeface="Arial" panose="020B0604020202020204" pitchFamily="34" charset="0"/>
                  <a:cs typeface="Arial" panose="020B0604020202020204" pitchFamily="34" charset="0"/>
                </a:rPr>
                <a:t> </a:t>
              </a:r>
              <a:r>
                <a:rPr lang="en-US" sz="4800" b="1" dirty="0" err="1">
                  <a:solidFill>
                    <a:srgbClr val="00AA5B"/>
                  </a:solidFill>
                  <a:latin typeface="Arial" panose="020B0604020202020204" pitchFamily="34" charset="0"/>
                  <a:cs typeface="Arial" panose="020B0604020202020204" pitchFamily="34" charset="0"/>
                </a:rPr>
                <a:t>đầu</a:t>
              </a:r>
              <a:endParaRPr lang="en-US" sz="4800" b="1" dirty="0">
                <a:solidFill>
                  <a:srgbClr val="00AA5B"/>
                </a:solidFill>
                <a:latin typeface="Arial" panose="020B0604020202020204" pitchFamily="34" charset="0"/>
                <a:cs typeface="Arial" panose="020B0604020202020204" pitchFamily="34" charset="0"/>
              </a:endParaRPr>
            </a:p>
          </p:txBody>
        </p:sp>
      </p:grpSp>
      <p:pic>
        <p:nvPicPr>
          <p:cNvPr id="35" name="playful-140946">
            <a:hlinkClick r:id="" action="ppaction://media"/>
          </p:cNvPr>
          <p:cNvPicPr>
            <a:picLocks noChangeAspect="1"/>
          </p:cNvPicPr>
          <p:nvPr>
            <a:audioFile r:link="rId1"/>
            <p:extLst>
              <p:ext uri="{DAA4B4D4-6D71-4841-9C94-3DE7FCFB9230}">
                <p14:media xmlns:p14="http://schemas.microsoft.com/office/powerpoint/2010/main" r:embed="rId2">
                  <p14:trim end="113779.7812"/>
                </p14:media>
              </p:ext>
            </p:extLst>
          </p:nvPr>
        </p:nvPicPr>
        <p:blipFill>
          <a:blip r:embed="rId8"/>
          <a:stretch>
            <a:fillRect/>
          </a:stretch>
        </p:blipFill>
        <p:spPr>
          <a:xfrm>
            <a:off x="191248" y="242888"/>
            <a:ext cx="609600" cy="609600"/>
          </a:xfrm>
          <a:prstGeom prst="rect">
            <a:avLst/>
          </a:prstGeom>
        </p:spPr>
      </p:pic>
      <p:sp>
        <p:nvSpPr>
          <p:cNvPr id="82" name="Title 1"/>
          <p:cNvSpPr>
            <a:spLocks noGrp="1"/>
          </p:cNvSpPr>
          <p:nvPr>
            <p:ph type="title"/>
          </p:nvPr>
        </p:nvSpPr>
        <p:spPr>
          <a:xfrm>
            <a:off x="1388836" y="1007761"/>
            <a:ext cx="9452428" cy="1325563"/>
          </a:xfrm>
        </p:spPr>
        <p:txBody>
          <a:bodyPr>
            <a:noAutofit/>
          </a:bodyPr>
          <a:lstStyle/>
          <a:p>
            <a:pPr algn="ctr">
              <a:lnSpc>
                <a:spcPct val="100000"/>
              </a:lnSpc>
            </a:pPr>
            <a:r>
              <a:rPr lang="en-US" sz="8800">
                <a:ln w="117475">
                  <a:solidFill>
                    <a:srgbClr val="FFFFFF"/>
                  </a:solidFill>
                </a:ln>
                <a:solidFill>
                  <a:schemeClr val="bg1"/>
                </a:solidFill>
                <a:effectLst>
                  <a:outerShdw blurRad="38100" dist="38100" dir="2700000" algn="tl">
                    <a:srgbClr val="000000">
                      <a:alpha val="43137"/>
                    </a:srgbClr>
                  </a:outerShdw>
                </a:effectLst>
                <a:latin typeface="SVN-Gretoon" panose="02040603050506020204" pitchFamily="18" charset="0"/>
              </a:rPr>
              <a:t>Hạt giống thần kỳ</a:t>
            </a:r>
          </a:p>
        </p:txBody>
      </p:sp>
      <p:sp>
        <p:nvSpPr>
          <p:cNvPr id="88" name="Title 1"/>
          <p:cNvSpPr txBox="1">
            <a:spLocks/>
          </p:cNvSpPr>
          <p:nvPr/>
        </p:nvSpPr>
        <p:spPr>
          <a:xfrm>
            <a:off x="1388836" y="1007761"/>
            <a:ext cx="945242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8800">
                <a:ln>
                  <a:solidFill>
                    <a:sysClr val="windowText" lastClr="000000"/>
                  </a:solidFill>
                </a:ln>
                <a:gradFill flip="none" rotWithShape="1">
                  <a:gsLst>
                    <a:gs pos="11000">
                      <a:srgbClr val="F7D060"/>
                    </a:gs>
                    <a:gs pos="30000">
                      <a:srgbClr val="98D8AA"/>
                    </a:gs>
                    <a:gs pos="50000">
                      <a:srgbClr val="FD8A8A"/>
                    </a:gs>
                    <a:gs pos="88000">
                      <a:srgbClr val="9EA1D4"/>
                    </a:gs>
                    <a:gs pos="68000">
                      <a:srgbClr val="FF6D60"/>
                    </a:gs>
                  </a:gsLst>
                  <a:lin ang="13800000" scaled="0"/>
                  <a:tileRect/>
                </a:gradFill>
                <a:latin typeface="SVN-Gretoon" panose="02040603050506020204" pitchFamily="18" charset="0"/>
              </a:rPr>
              <a:t>Hạt giống thần kỳ</a:t>
            </a:r>
          </a:p>
        </p:txBody>
      </p:sp>
    </p:spTree>
    <p:extLst>
      <p:ext uri="{BB962C8B-B14F-4D97-AF65-F5344CB8AC3E}">
        <p14:creationId xmlns:p14="http://schemas.microsoft.com/office/powerpoint/2010/main" val="30718640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230" fill="hold"/>
                                        <p:tgtEl>
                                          <p:spTgt spid="35"/>
                                        </p:tgtEl>
                                      </p:cBhvr>
                                    </p:cmd>
                                  </p:childTnLst>
                                </p:cTn>
                              </p:par>
                              <p:par>
                                <p:cTn id="7" presetID="38" presetClass="entr" presetSubtype="0" accel="50000" fill="hold" grpId="0" nodeType="withEffect">
                                  <p:stCondLst>
                                    <p:cond delay="0"/>
                                  </p:stCondLst>
                                  <p:iterate type="wd">
                                    <p:tmPct val="50000"/>
                                  </p:iterate>
                                  <p:childTnLst>
                                    <p:set>
                                      <p:cBhvr>
                                        <p:cTn id="8" dur="1" fill="hold">
                                          <p:stCondLst>
                                            <p:cond delay="0"/>
                                          </p:stCondLst>
                                        </p:cTn>
                                        <p:tgtEl>
                                          <p:spTgt spid="82"/>
                                        </p:tgtEl>
                                        <p:attrNameLst>
                                          <p:attrName>style.visibility</p:attrName>
                                        </p:attrNameLst>
                                      </p:cBhvr>
                                      <p:to>
                                        <p:strVal val="visible"/>
                                      </p:to>
                                    </p:set>
                                    <p:set>
                                      <p:cBhvr>
                                        <p:cTn id="9" dur="455" fill="hold">
                                          <p:stCondLst>
                                            <p:cond delay="0"/>
                                          </p:stCondLst>
                                        </p:cTn>
                                        <p:tgtEl>
                                          <p:spTgt spid="82"/>
                                        </p:tgtEl>
                                        <p:attrNameLst>
                                          <p:attrName>style.rotation</p:attrName>
                                        </p:attrNameLst>
                                      </p:cBhvr>
                                      <p:to>
                                        <p:strVal val="-45.0"/>
                                      </p:to>
                                    </p:set>
                                    <p:anim calcmode="lin" valueType="num">
                                      <p:cBhvr>
                                        <p:cTn id="10" dur="455" fill="hold">
                                          <p:stCondLst>
                                            <p:cond delay="455"/>
                                          </p:stCondLst>
                                        </p:cTn>
                                        <p:tgtEl>
                                          <p:spTgt spid="82"/>
                                        </p:tgtEl>
                                        <p:attrNameLst>
                                          <p:attrName>style.rotation</p:attrName>
                                        </p:attrNameLst>
                                      </p:cBhvr>
                                      <p:tavLst>
                                        <p:tav tm="0">
                                          <p:val>
                                            <p:fltVal val="-45"/>
                                          </p:val>
                                        </p:tav>
                                        <p:tav tm="69900">
                                          <p:val>
                                            <p:fltVal val="45"/>
                                          </p:val>
                                        </p:tav>
                                        <p:tav tm="100000">
                                          <p:val>
                                            <p:fltVal val="0"/>
                                          </p:val>
                                        </p:tav>
                                      </p:tavLst>
                                    </p:anim>
                                    <p:anim calcmode="lin" valueType="num">
                                      <p:cBhvr>
                                        <p:cTn id="11" dur="455" fill="hold">
                                          <p:stCondLst>
                                            <p:cond delay="0"/>
                                          </p:stCondLst>
                                        </p:cTn>
                                        <p:tgtEl>
                                          <p:spTgt spid="82"/>
                                        </p:tgtEl>
                                        <p:attrNameLst>
                                          <p:attrName>ppt_y</p:attrName>
                                        </p:attrNameLst>
                                      </p:cBhvr>
                                      <p:tavLst>
                                        <p:tav tm="0">
                                          <p:val>
                                            <p:strVal val="#ppt_y-1"/>
                                          </p:val>
                                        </p:tav>
                                        <p:tav tm="100000">
                                          <p:val>
                                            <p:strVal val="#ppt_y-(0.354*#ppt_w-0.172*#ppt_h)"/>
                                          </p:val>
                                        </p:tav>
                                      </p:tavLst>
                                    </p:anim>
                                    <p:anim calcmode="lin" valueType="num">
                                      <p:cBhvr>
                                        <p:cTn id="12" dur="156" decel="50000" autoRev="1" fill="hold">
                                          <p:stCondLst>
                                            <p:cond delay="455"/>
                                          </p:stCondLst>
                                        </p:cTn>
                                        <p:tgtEl>
                                          <p:spTgt spid="82"/>
                                        </p:tgtEl>
                                        <p:attrNameLst>
                                          <p:attrName>ppt_y</p:attrName>
                                        </p:attrNameLst>
                                      </p:cBhvr>
                                      <p:tavLst>
                                        <p:tav tm="0">
                                          <p:val>
                                            <p:strVal val="#ppt_y-(0.354*#ppt_w-0.172*#ppt_h)"/>
                                          </p:val>
                                        </p:tav>
                                        <p:tav tm="100000">
                                          <p:val>
                                            <p:strVal val="#ppt_y-(0.354*#ppt_w-0.172*#ppt_h)-#ppt_h/2"/>
                                          </p:val>
                                        </p:tav>
                                      </p:tavLst>
                                    </p:anim>
                                    <p:anim calcmode="lin" valueType="num">
                                      <p:cBhvr>
                                        <p:cTn id="13" dur="136" fill="hold">
                                          <p:stCondLst>
                                            <p:cond delay="864"/>
                                          </p:stCondLst>
                                        </p:cTn>
                                        <p:tgtEl>
                                          <p:spTgt spid="82"/>
                                        </p:tgtEl>
                                        <p:attrNameLst>
                                          <p:attrName>ppt_y</p:attrName>
                                        </p:attrNameLst>
                                      </p:cBhvr>
                                      <p:tavLst>
                                        <p:tav tm="0">
                                          <p:val>
                                            <p:strVal val="#ppt_y-(0.354*#ppt_w-0.172*#ppt_h)"/>
                                          </p:val>
                                        </p:tav>
                                        <p:tav tm="100000">
                                          <p:val>
                                            <p:strVal val="#ppt_y"/>
                                          </p:val>
                                        </p:tav>
                                      </p:tavLst>
                                    </p:anim>
                                  </p:childTnLst>
                                </p:cTn>
                              </p:par>
                              <p:par>
                                <p:cTn id="14" presetID="38" presetClass="entr" presetSubtype="0" accel="50000" fill="hold" grpId="0" nodeType="withEffect">
                                  <p:stCondLst>
                                    <p:cond delay="0"/>
                                  </p:stCondLst>
                                  <p:iterate type="wd">
                                    <p:tmPct val="50000"/>
                                  </p:iterate>
                                  <p:childTnLst>
                                    <p:set>
                                      <p:cBhvr>
                                        <p:cTn id="15" dur="1" fill="hold">
                                          <p:stCondLst>
                                            <p:cond delay="0"/>
                                          </p:stCondLst>
                                        </p:cTn>
                                        <p:tgtEl>
                                          <p:spTgt spid="88"/>
                                        </p:tgtEl>
                                        <p:attrNameLst>
                                          <p:attrName>style.visibility</p:attrName>
                                        </p:attrNameLst>
                                      </p:cBhvr>
                                      <p:to>
                                        <p:strVal val="visible"/>
                                      </p:to>
                                    </p:set>
                                    <p:set>
                                      <p:cBhvr>
                                        <p:cTn id="16" dur="455" fill="hold">
                                          <p:stCondLst>
                                            <p:cond delay="0"/>
                                          </p:stCondLst>
                                        </p:cTn>
                                        <p:tgtEl>
                                          <p:spTgt spid="88"/>
                                        </p:tgtEl>
                                        <p:attrNameLst>
                                          <p:attrName>style.rotation</p:attrName>
                                        </p:attrNameLst>
                                      </p:cBhvr>
                                      <p:to>
                                        <p:strVal val="-45.0"/>
                                      </p:to>
                                    </p:set>
                                    <p:anim calcmode="lin" valueType="num">
                                      <p:cBhvr>
                                        <p:cTn id="17" dur="455" fill="hold">
                                          <p:stCondLst>
                                            <p:cond delay="455"/>
                                          </p:stCondLst>
                                        </p:cTn>
                                        <p:tgtEl>
                                          <p:spTgt spid="88"/>
                                        </p:tgtEl>
                                        <p:attrNameLst>
                                          <p:attrName>style.rotation</p:attrName>
                                        </p:attrNameLst>
                                      </p:cBhvr>
                                      <p:tavLst>
                                        <p:tav tm="0">
                                          <p:val>
                                            <p:fltVal val="-45"/>
                                          </p:val>
                                        </p:tav>
                                        <p:tav tm="69900">
                                          <p:val>
                                            <p:fltVal val="45"/>
                                          </p:val>
                                        </p:tav>
                                        <p:tav tm="100000">
                                          <p:val>
                                            <p:fltVal val="0"/>
                                          </p:val>
                                        </p:tav>
                                      </p:tavLst>
                                    </p:anim>
                                    <p:anim calcmode="lin" valueType="num">
                                      <p:cBhvr>
                                        <p:cTn id="18" dur="455" fill="hold">
                                          <p:stCondLst>
                                            <p:cond delay="0"/>
                                          </p:stCondLst>
                                        </p:cTn>
                                        <p:tgtEl>
                                          <p:spTgt spid="88"/>
                                        </p:tgtEl>
                                        <p:attrNameLst>
                                          <p:attrName>ppt_y</p:attrName>
                                        </p:attrNameLst>
                                      </p:cBhvr>
                                      <p:tavLst>
                                        <p:tav tm="0">
                                          <p:val>
                                            <p:strVal val="#ppt_y-1"/>
                                          </p:val>
                                        </p:tav>
                                        <p:tav tm="100000">
                                          <p:val>
                                            <p:strVal val="#ppt_y-(0.354*#ppt_w-0.172*#ppt_h)"/>
                                          </p:val>
                                        </p:tav>
                                      </p:tavLst>
                                    </p:anim>
                                    <p:anim calcmode="lin" valueType="num">
                                      <p:cBhvr>
                                        <p:cTn id="19" dur="156" decel="50000" autoRev="1" fill="hold">
                                          <p:stCondLst>
                                            <p:cond delay="455"/>
                                          </p:stCondLst>
                                        </p:cTn>
                                        <p:tgtEl>
                                          <p:spTgt spid="88"/>
                                        </p:tgtEl>
                                        <p:attrNameLst>
                                          <p:attrName>ppt_y</p:attrName>
                                        </p:attrNameLst>
                                      </p:cBhvr>
                                      <p:tavLst>
                                        <p:tav tm="0">
                                          <p:val>
                                            <p:strVal val="#ppt_y-(0.354*#ppt_w-0.172*#ppt_h)"/>
                                          </p:val>
                                        </p:tav>
                                        <p:tav tm="100000">
                                          <p:val>
                                            <p:strVal val="#ppt_y-(0.354*#ppt_w-0.172*#ppt_h)-#ppt_h/2"/>
                                          </p:val>
                                        </p:tav>
                                      </p:tavLst>
                                    </p:anim>
                                    <p:anim calcmode="lin" valueType="num">
                                      <p:cBhvr>
                                        <p:cTn id="20" dur="136" fill="hold">
                                          <p:stCondLst>
                                            <p:cond delay="864"/>
                                          </p:stCondLst>
                                        </p:cTn>
                                        <p:tgtEl>
                                          <p:spTgt spid="88"/>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1" fill="hold" display="0">
                  <p:stCondLst>
                    <p:cond delay="indefinite"/>
                  </p:stCondLst>
                  <p:endCondLst>
                    <p:cond evt="onStopAudio" delay="0">
                      <p:tgtEl>
                        <p:sldTgt/>
                      </p:tgtEl>
                    </p:cond>
                  </p:endCondLst>
                </p:cTn>
                <p:tgtEl>
                  <p:spTgt spid="35"/>
                </p:tgtEl>
              </p:cMediaNode>
            </p:audio>
            <p:seq concurrent="1" nextAc="seek">
              <p:cTn id="22" restart="whenNotActive" fill="hold" evtFilter="cancelBubble" nodeType="interactiveSeq">
                <p:stCondLst>
                  <p:cond evt="onClick" delay="0">
                    <p:tgtEl>
                      <p:spTgt spid="32"/>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nodeType="withEffect">
                                  <p:stCondLst>
                                    <p:cond delay="0"/>
                                  </p:stCondLst>
                                  <p:childTnLst>
                                    <p:animEffect transition="out" filter="fade">
                                      <p:cBhvr>
                                        <p:cTn id="26" dur="500" tmFilter="0, 0; .2, .5; .8, .5; 1, 0"/>
                                        <p:tgtEl>
                                          <p:spTgt spid="32"/>
                                        </p:tgtEl>
                                      </p:cBhvr>
                                    </p:animEffect>
                                    <p:animScale>
                                      <p:cBhvr>
                                        <p:cTn id="27" dur="250" autoRev="1" fill="hold"/>
                                        <p:tgtEl>
                                          <p:spTgt spid="32"/>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32"/>
                  </p:tgtEl>
                </p:cond>
              </p:nextCondLst>
            </p:seq>
          </p:childTnLst>
        </p:cTn>
      </p:par>
    </p:tnLst>
    <p:bldLst>
      <p:bldP spid="82" grpId="0"/>
      <p:bldP spid="8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2450"/>
            <a:ext cx="12192000" cy="822622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9300" y="3905249"/>
            <a:ext cx="3371850" cy="168592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3075" y="4512467"/>
            <a:ext cx="3371850" cy="1685925"/>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7850" y="4976812"/>
            <a:ext cx="3371850" cy="168592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6850" y="5584030"/>
            <a:ext cx="3371850" cy="168592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6101259"/>
            <a:ext cx="3371850" cy="1685925"/>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1450" y="3939582"/>
            <a:ext cx="3371850" cy="1685925"/>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600" y="4215795"/>
            <a:ext cx="3371850" cy="1685925"/>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4862869"/>
            <a:ext cx="3371850" cy="1685925"/>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2350" y="5642567"/>
            <a:ext cx="3371850" cy="1685925"/>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8100" y="6126264"/>
            <a:ext cx="3371850" cy="1685925"/>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050" y="3857971"/>
            <a:ext cx="3371850" cy="1685925"/>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050" y="4203001"/>
            <a:ext cx="3371850" cy="1685925"/>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5987" y="4608422"/>
            <a:ext cx="3371850" cy="1685925"/>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6874" y="5344560"/>
            <a:ext cx="3371850" cy="1685925"/>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525" y="6089384"/>
            <a:ext cx="3371850" cy="1685925"/>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1912" y="3912405"/>
            <a:ext cx="3371850" cy="1685925"/>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1" y="4446486"/>
            <a:ext cx="3371850" cy="1685925"/>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7151" y="5018786"/>
            <a:ext cx="3371850" cy="1685925"/>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1" y="5552867"/>
            <a:ext cx="3371850" cy="1685925"/>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3350" y="6092000"/>
            <a:ext cx="3371850" cy="1685925"/>
          </a:xfrm>
          <a:prstGeom prst="rect">
            <a:avLst/>
          </a:prstGeom>
        </p:spPr>
      </p:pic>
      <p:pic>
        <p:nvPicPr>
          <p:cNvPr id="29" name="Picture 28"/>
          <p:cNvPicPr>
            <a:picLocks noChangeAspect="1"/>
          </p:cNvPicPr>
          <p:nvPr/>
        </p:nvPicPr>
        <p:blipFill rotWithShape="1">
          <a:blip r:embed="rId4">
            <a:extLst>
              <a:ext uri="{28A0092B-C50C-407E-A947-70E740481C1C}">
                <a14:useLocalDpi xmlns:a14="http://schemas.microsoft.com/office/drawing/2010/main" val="0"/>
              </a:ext>
            </a:extLst>
          </a:blip>
          <a:srcRect l="-1177" t="32382" r="75573" b="19968"/>
          <a:stretch/>
        </p:blipFill>
        <p:spPr>
          <a:xfrm>
            <a:off x="-100456" y="-611"/>
            <a:ext cx="1134774" cy="1185930"/>
          </a:xfrm>
          <a:prstGeom prst="rect">
            <a:avLst/>
          </a:prstGeom>
        </p:spPr>
      </p:pic>
      <p:pic>
        <p:nvPicPr>
          <p:cNvPr id="30" name="Picture 29"/>
          <p:cNvPicPr>
            <a:picLocks noChangeAspect="1"/>
          </p:cNvPicPr>
          <p:nvPr/>
        </p:nvPicPr>
        <p:blipFill rotWithShape="1">
          <a:blip r:embed="rId4">
            <a:extLst>
              <a:ext uri="{28A0092B-C50C-407E-A947-70E740481C1C}">
                <a14:useLocalDpi xmlns:a14="http://schemas.microsoft.com/office/drawing/2010/main" val="0"/>
              </a:ext>
            </a:extLst>
          </a:blip>
          <a:srcRect l="48612" t="31729" r="25784" b="20621"/>
          <a:stretch/>
        </p:blipFill>
        <p:spPr>
          <a:xfrm>
            <a:off x="1120201" y="-611"/>
            <a:ext cx="1134774" cy="1185930"/>
          </a:xfrm>
          <a:prstGeom prst="rect">
            <a:avLst/>
          </a:prstGeom>
        </p:spPr>
      </p:pic>
      <p:pic>
        <p:nvPicPr>
          <p:cNvPr id="33" name="Picture 32"/>
          <p:cNvPicPr>
            <a:picLocks noChangeAspect="1"/>
          </p:cNvPicPr>
          <p:nvPr/>
        </p:nvPicPr>
        <p:blipFill rotWithShape="1">
          <a:blip r:embed="rId5">
            <a:extLst>
              <a:ext uri="{28A0092B-C50C-407E-A947-70E740481C1C}">
                <a14:useLocalDpi xmlns:a14="http://schemas.microsoft.com/office/drawing/2010/main" val="0"/>
              </a:ext>
            </a:extLst>
          </a:blip>
          <a:srcRect t="41483" r="74396" b="9480"/>
          <a:stretch/>
        </p:blipFill>
        <p:spPr>
          <a:xfrm>
            <a:off x="5969221" y="54928"/>
            <a:ext cx="1176152" cy="1264956"/>
          </a:xfrm>
          <a:prstGeom prst="rect">
            <a:avLst/>
          </a:prstGeom>
        </p:spPr>
      </p:pic>
      <p:pic>
        <p:nvPicPr>
          <p:cNvPr id="34" name="Picture 33"/>
          <p:cNvPicPr>
            <a:picLocks noChangeAspect="1"/>
          </p:cNvPicPr>
          <p:nvPr/>
        </p:nvPicPr>
        <p:blipFill rotWithShape="1">
          <a:blip r:embed="rId5">
            <a:extLst>
              <a:ext uri="{28A0092B-C50C-407E-A947-70E740481C1C}">
                <a14:useLocalDpi xmlns:a14="http://schemas.microsoft.com/office/drawing/2010/main" val="0"/>
              </a:ext>
            </a:extLst>
          </a:blip>
          <a:srcRect l="25428" t="42267" r="50733" b="13894"/>
          <a:stretch/>
        </p:blipFill>
        <p:spPr>
          <a:xfrm>
            <a:off x="4874140" y="53317"/>
            <a:ext cx="1095081" cy="1130863"/>
          </a:xfrm>
          <a:prstGeom prst="rect">
            <a:avLst/>
          </a:prstGeom>
        </p:spPr>
      </p:pic>
      <p:pic>
        <p:nvPicPr>
          <p:cNvPr id="37" name="Picture 36"/>
          <p:cNvPicPr>
            <a:picLocks noChangeAspect="1"/>
          </p:cNvPicPr>
          <p:nvPr/>
        </p:nvPicPr>
        <p:blipFill rotWithShape="1">
          <a:blip r:embed="rId5">
            <a:extLst>
              <a:ext uri="{28A0092B-C50C-407E-A947-70E740481C1C}">
                <a14:useLocalDpi xmlns:a14="http://schemas.microsoft.com/office/drawing/2010/main" val="0"/>
              </a:ext>
            </a:extLst>
          </a:blip>
          <a:srcRect l="48717" t="40592" r="25679" b="15569"/>
          <a:stretch/>
        </p:blipFill>
        <p:spPr>
          <a:xfrm>
            <a:off x="3587354" y="26922"/>
            <a:ext cx="1176152" cy="1130863"/>
          </a:xfrm>
          <a:prstGeom prst="rect">
            <a:avLst/>
          </a:prstGeom>
        </p:spPr>
      </p:pic>
      <p:pic>
        <p:nvPicPr>
          <p:cNvPr id="38" name="Picture 37"/>
          <p:cNvPicPr>
            <a:picLocks noChangeAspect="1"/>
          </p:cNvPicPr>
          <p:nvPr/>
        </p:nvPicPr>
        <p:blipFill rotWithShape="1">
          <a:blip r:embed="rId5">
            <a:extLst>
              <a:ext uri="{28A0092B-C50C-407E-A947-70E740481C1C}">
                <a14:useLocalDpi xmlns:a14="http://schemas.microsoft.com/office/drawing/2010/main" val="0"/>
              </a:ext>
            </a:extLst>
          </a:blip>
          <a:srcRect l="73631" t="41350" r="765" b="14811"/>
          <a:stretch/>
        </p:blipFill>
        <p:spPr>
          <a:xfrm>
            <a:off x="2357623" y="53317"/>
            <a:ext cx="1176152" cy="1130863"/>
          </a:xfrm>
          <a:prstGeom prst="rect">
            <a:avLst/>
          </a:prstGeom>
        </p:spPr>
      </p:pic>
      <p:pic>
        <p:nvPicPr>
          <p:cNvPr id="74" name="Picture 73"/>
          <p:cNvPicPr>
            <a:picLocks noChangeAspect="1"/>
          </p:cNvPicPr>
          <p:nvPr/>
        </p:nvPicPr>
        <p:blipFill rotWithShape="1">
          <a:blip r:embed="rId4">
            <a:extLst>
              <a:ext uri="{28A0092B-C50C-407E-A947-70E740481C1C}">
                <a14:useLocalDpi xmlns:a14="http://schemas.microsoft.com/office/drawing/2010/main" val="0"/>
              </a:ext>
            </a:extLst>
          </a:blip>
          <a:srcRect l="-1177" t="32382" r="75573" b="19968"/>
          <a:stretch/>
        </p:blipFill>
        <p:spPr>
          <a:xfrm>
            <a:off x="-105557" y="-29326"/>
            <a:ext cx="1134774" cy="1185930"/>
          </a:xfrm>
          <a:prstGeom prst="rect">
            <a:avLst/>
          </a:prstGeom>
        </p:spPr>
      </p:pic>
      <p:pic>
        <p:nvPicPr>
          <p:cNvPr id="75" name="Picture 74"/>
          <p:cNvPicPr>
            <a:picLocks noChangeAspect="1"/>
          </p:cNvPicPr>
          <p:nvPr/>
        </p:nvPicPr>
        <p:blipFill rotWithShape="1">
          <a:blip r:embed="rId4">
            <a:extLst>
              <a:ext uri="{28A0092B-C50C-407E-A947-70E740481C1C}">
                <a14:useLocalDpi xmlns:a14="http://schemas.microsoft.com/office/drawing/2010/main" val="0"/>
              </a:ext>
            </a:extLst>
          </a:blip>
          <a:srcRect l="48612" t="31729" r="25784" b="20621"/>
          <a:stretch/>
        </p:blipFill>
        <p:spPr>
          <a:xfrm>
            <a:off x="1115100" y="10711"/>
            <a:ext cx="1134774" cy="1185930"/>
          </a:xfrm>
          <a:prstGeom prst="rect">
            <a:avLst/>
          </a:prstGeom>
        </p:spPr>
      </p:pic>
      <p:pic>
        <p:nvPicPr>
          <p:cNvPr id="76" name="Picture 75"/>
          <p:cNvPicPr>
            <a:picLocks noChangeAspect="1"/>
          </p:cNvPicPr>
          <p:nvPr/>
        </p:nvPicPr>
        <p:blipFill rotWithShape="1">
          <a:blip r:embed="rId5">
            <a:extLst>
              <a:ext uri="{28A0092B-C50C-407E-A947-70E740481C1C}">
                <a14:useLocalDpi xmlns:a14="http://schemas.microsoft.com/office/drawing/2010/main" val="0"/>
              </a:ext>
            </a:extLst>
          </a:blip>
          <a:srcRect t="41483" r="74396" b="9480"/>
          <a:stretch/>
        </p:blipFill>
        <p:spPr>
          <a:xfrm>
            <a:off x="5959008" y="25218"/>
            <a:ext cx="1176152" cy="1264956"/>
          </a:xfrm>
          <a:prstGeom prst="rect">
            <a:avLst/>
          </a:prstGeom>
        </p:spPr>
      </p:pic>
      <p:pic>
        <p:nvPicPr>
          <p:cNvPr id="77" name="Picture 76"/>
          <p:cNvPicPr>
            <a:picLocks noChangeAspect="1"/>
          </p:cNvPicPr>
          <p:nvPr/>
        </p:nvPicPr>
        <p:blipFill rotWithShape="1">
          <a:blip r:embed="rId5">
            <a:extLst>
              <a:ext uri="{28A0092B-C50C-407E-A947-70E740481C1C}">
                <a14:useLocalDpi xmlns:a14="http://schemas.microsoft.com/office/drawing/2010/main" val="0"/>
              </a:ext>
            </a:extLst>
          </a:blip>
          <a:srcRect l="25428" t="42267" r="50733" b="13894"/>
          <a:stretch/>
        </p:blipFill>
        <p:spPr>
          <a:xfrm>
            <a:off x="4869039" y="38244"/>
            <a:ext cx="1095081" cy="1130863"/>
          </a:xfrm>
          <a:prstGeom prst="rect">
            <a:avLst/>
          </a:prstGeom>
        </p:spPr>
      </p:pic>
      <p:pic>
        <p:nvPicPr>
          <p:cNvPr id="78" name="Picture 77"/>
          <p:cNvPicPr>
            <a:picLocks noChangeAspect="1"/>
          </p:cNvPicPr>
          <p:nvPr/>
        </p:nvPicPr>
        <p:blipFill rotWithShape="1">
          <a:blip r:embed="rId5">
            <a:extLst>
              <a:ext uri="{28A0092B-C50C-407E-A947-70E740481C1C}">
                <a14:useLocalDpi xmlns:a14="http://schemas.microsoft.com/office/drawing/2010/main" val="0"/>
              </a:ext>
            </a:extLst>
          </a:blip>
          <a:srcRect l="48717" t="40592" r="25679" b="15569"/>
          <a:stretch/>
        </p:blipFill>
        <p:spPr>
          <a:xfrm>
            <a:off x="3582253" y="11738"/>
            <a:ext cx="1176152" cy="1130863"/>
          </a:xfrm>
          <a:prstGeom prst="rect">
            <a:avLst/>
          </a:prstGeom>
        </p:spPr>
      </p:pic>
      <p:pic>
        <p:nvPicPr>
          <p:cNvPr id="79" name="Picture 78"/>
          <p:cNvPicPr>
            <a:picLocks noChangeAspect="1"/>
          </p:cNvPicPr>
          <p:nvPr/>
        </p:nvPicPr>
        <p:blipFill rotWithShape="1">
          <a:blip r:embed="rId5">
            <a:extLst>
              <a:ext uri="{28A0092B-C50C-407E-A947-70E740481C1C}">
                <a14:useLocalDpi xmlns:a14="http://schemas.microsoft.com/office/drawing/2010/main" val="0"/>
              </a:ext>
            </a:extLst>
          </a:blip>
          <a:srcRect l="73631" t="41350" r="765" b="14811"/>
          <a:stretch/>
        </p:blipFill>
        <p:spPr>
          <a:xfrm>
            <a:off x="2379894" y="38244"/>
            <a:ext cx="1176152" cy="1130863"/>
          </a:xfrm>
          <a:prstGeom prst="rect">
            <a:avLst/>
          </a:prstGeom>
        </p:spPr>
      </p:pic>
      <p:sp>
        <p:nvSpPr>
          <p:cNvPr id="70" name="Rounded Rectangular Callout 69"/>
          <p:cNvSpPr/>
          <p:nvPr/>
        </p:nvSpPr>
        <p:spPr>
          <a:xfrm>
            <a:off x="2945698" y="1612281"/>
            <a:ext cx="5478773" cy="2088038"/>
          </a:xfrm>
          <a:prstGeom prst="wedgeRoundRectCallout">
            <a:avLst>
              <a:gd name="adj1" fmla="val -59676"/>
              <a:gd name="adj2" fmla="val 48356"/>
              <a:gd name="adj3" fmla="val 16667"/>
            </a:avLst>
          </a:prstGeom>
          <a:solidFill>
            <a:schemeClr val="bg1"/>
          </a:solidFill>
          <a:ln w="38100">
            <a:solidFill>
              <a:srgbClr val="D613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mj-lt"/>
              </a:rPr>
              <a:t>Mỗi câu trả lời đúng sẽ trồng được một loại cây. Cố lên nhé!</a:t>
            </a:r>
          </a:p>
        </p:txBody>
      </p:sp>
      <p:pic>
        <p:nvPicPr>
          <p:cNvPr id="81" name="Picture 8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5771" y="3036547"/>
            <a:ext cx="3543298" cy="3543298"/>
          </a:xfrm>
          <a:prstGeom prst="rect">
            <a:avLst/>
          </a:prstGeom>
        </p:spPr>
      </p:pic>
      <p:pic>
        <p:nvPicPr>
          <p:cNvPr id="82" name="Picture 81"/>
          <p:cNvPicPr>
            <a:picLocks noChangeAspect="1"/>
          </p:cNvPicPr>
          <p:nvPr/>
        </p:nvPicPr>
        <p:blipFill rotWithShape="1">
          <a:blip r:embed="rId7">
            <a:extLst>
              <a:ext uri="{28A0092B-C50C-407E-A947-70E740481C1C}">
                <a14:useLocalDpi xmlns:a14="http://schemas.microsoft.com/office/drawing/2010/main" val="0"/>
              </a:ext>
            </a:extLst>
          </a:blip>
          <a:srcRect t="8614" r="23001"/>
          <a:stretch/>
        </p:blipFill>
        <p:spPr>
          <a:xfrm>
            <a:off x="5386783" y="3036547"/>
            <a:ext cx="6805217" cy="5135279"/>
          </a:xfrm>
          <a:prstGeom prst="rect">
            <a:avLst/>
          </a:prstGeom>
        </p:spPr>
      </p:pic>
      <p:grpSp>
        <p:nvGrpSpPr>
          <p:cNvPr id="88" name="Group 87"/>
          <p:cNvGrpSpPr/>
          <p:nvPr/>
        </p:nvGrpSpPr>
        <p:grpSpPr>
          <a:xfrm>
            <a:off x="7503664" y="3852483"/>
            <a:ext cx="3718823" cy="723075"/>
            <a:chOff x="372248" y="2505770"/>
            <a:chExt cx="2607581" cy="723075"/>
          </a:xfrm>
        </p:grpSpPr>
        <p:sp>
          <p:nvSpPr>
            <p:cNvPr id="89" name="Rectangle 88"/>
            <p:cNvSpPr/>
            <p:nvPr/>
          </p:nvSpPr>
          <p:spPr>
            <a:xfrm rot="21264152">
              <a:off x="373240" y="2505770"/>
              <a:ext cx="2606589" cy="701505"/>
            </a:xfrm>
            <a:prstGeom prst="rect">
              <a:avLst/>
            </a:prstGeom>
          </p:spPr>
          <p:txBody>
            <a:bodyPr vert="horz" lIns="91440" tIns="45720" rIns="91440" bIns="45720" rtlCol="0">
              <a:noAutofit/>
            </a:bodyPr>
            <a:lstStyle/>
            <a:p>
              <a:pPr algn="ctr">
                <a:lnSpc>
                  <a:spcPct val="110000"/>
                </a:lnSpc>
                <a:spcBef>
                  <a:spcPts val="1000"/>
                </a:spcBef>
                <a:spcAft>
                  <a:spcPts val="1200"/>
                </a:spcAft>
                <a:buFont typeface="Arial" panose="020B0604020202020204" pitchFamily="34" charset="0"/>
                <a:buNone/>
              </a:pPr>
              <a:r>
                <a:rPr lang="en-US" sz="6600" b="1">
                  <a:ln w="1016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Hướng dẫn</a:t>
              </a:r>
            </a:p>
          </p:txBody>
        </p:sp>
        <p:sp>
          <p:nvSpPr>
            <p:cNvPr id="90" name="Rectangle 89"/>
            <p:cNvSpPr/>
            <p:nvPr/>
          </p:nvSpPr>
          <p:spPr>
            <a:xfrm rot="21264152">
              <a:off x="372248" y="2527340"/>
              <a:ext cx="2606589" cy="701505"/>
            </a:xfrm>
            <a:prstGeom prst="rect">
              <a:avLst/>
            </a:prstGeom>
          </p:spPr>
          <p:txBody>
            <a:bodyPr vert="horz" lIns="91440" tIns="45720" rIns="91440" bIns="45720" rtlCol="0">
              <a:noAutofit/>
            </a:bodyPr>
            <a:lstStyle/>
            <a:p>
              <a:pPr algn="ctr">
                <a:lnSpc>
                  <a:spcPct val="110000"/>
                </a:lnSpc>
                <a:spcBef>
                  <a:spcPts val="1000"/>
                </a:spcBef>
                <a:spcAft>
                  <a:spcPts val="1200"/>
                </a:spcAft>
                <a:buFont typeface="Arial" panose="020B0604020202020204" pitchFamily="34" charset="0"/>
                <a:buNone/>
              </a:pPr>
              <a:r>
                <a:rPr lang="en-US" sz="6600" b="1">
                  <a:solidFill>
                    <a:srgbClr val="D61355"/>
                  </a:solidFill>
                  <a:latin typeface="LNTH-LuoLuoNotangYuanTi 1" pitchFamily="2" charset="-128"/>
                  <a:ea typeface="LNTH-LuoLuoNotangYuanTi 1" pitchFamily="2" charset="-128"/>
                  <a:cs typeface="LNTH-LuoLuoNotangYuanTi 1" pitchFamily="2" charset="-128"/>
                </a:rPr>
                <a:t>Hướng dẫn</a:t>
              </a:r>
            </a:p>
          </p:txBody>
        </p:sp>
      </p:grpSp>
      <p:grpSp>
        <p:nvGrpSpPr>
          <p:cNvPr id="41" name="Group 40"/>
          <p:cNvGrpSpPr/>
          <p:nvPr/>
        </p:nvGrpSpPr>
        <p:grpSpPr>
          <a:xfrm>
            <a:off x="4423172" y="5042492"/>
            <a:ext cx="3345656" cy="1200150"/>
            <a:chOff x="6341269" y="5200650"/>
            <a:chExt cx="3345656" cy="1200150"/>
          </a:xfrm>
        </p:grpSpPr>
        <p:sp>
          <p:nvSpPr>
            <p:cNvPr id="42" name="Rounded Rectangle 41">
              <a:hlinkClick r:id="" action="ppaction://hlinkshowjump?jump=nextslide"/>
            </p:cNvPr>
            <p:cNvSpPr/>
            <p:nvPr/>
          </p:nvSpPr>
          <p:spPr>
            <a:xfrm>
              <a:off x="6341269" y="5200650"/>
              <a:ext cx="3345656" cy="1200150"/>
            </a:xfrm>
            <a:prstGeom prst="roundRect">
              <a:avLst/>
            </a:prstGeom>
            <a:solidFill>
              <a:srgbClr val="CBF59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latin typeface="Arial" panose="020B0604020202020204" pitchFamily="34" charset="0"/>
                <a:cs typeface="Arial" panose="020B0604020202020204" pitchFamily="34" charset="0"/>
              </a:endParaRPr>
            </a:p>
          </p:txBody>
        </p:sp>
        <p:sp>
          <p:nvSpPr>
            <p:cNvPr id="43" name="Rectangle 42"/>
            <p:cNvSpPr/>
            <p:nvPr/>
          </p:nvSpPr>
          <p:spPr>
            <a:xfrm>
              <a:off x="7248929" y="5472321"/>
              <a:ext cx="1614545" cy="830997"/>
            </a:xfrm>
            <a:prstGeom prst="rect">
              <a:avLst/>
            </a:prstGeom>
          </p:spPr>
          <p:txBody>
            <a:bodyPr wrap="none">
              <a:spAutoFit/>
            </a:bodyPr>
            <a:lstStyle/>
            <a:p>
              <a:pPr lvl="0" algn="ctr"/>
              <a:r>
                <a:rPr lang="en-US" sz="4800" b="1">
                  <a:ln w="107950">
                    <a:solidFill>
                      <a:schemeClr val="bg1"/>
                    </a:solidFill>
                  </a:ln>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Chơi</a:t>
              </a:r>
            </a:p>
          </p:txBody>
        </p:sp>
        <p:sp>
          <p:nvSpPr>
            <p:cNvPr id="44" name="Rectangle 43">
              <a:hlinkClick r:id="" action="ppaction://hlinkshowjump?jump=nextslide"/>
            </p:cNvPr>
            <p:cNvSpPr/>
            <p:nvPr/>
          </p:nvSpPr>
          <p:spPr>
            <a:xfrm>
              <a:off x="7247695" y="5460379"/>
              <a:ext cx="1614545" cy="830997"/>
            </a:xfrm>
            <a:prstGeom prst="rect">
              <a:avLst/>
            </a:prstGeom>
          </p:spPr>
          <p:txBody>
            <a:bodyPr wrap="none">
              <a:spAutoFit/>
            </a:bodyPr>
            <a:lstStyle/>
            <a:p>
              <a:pPr lvl="0" algn="ctr"/>
              <a:r>
                <a:rPr lang="en-US" sz="4800" b="1">
                  <a:solidFill>
                    <a:srgbClr val="00AA5B"/>
                  </a:solidFill>
                  <a:latin typeface="Arial" panose="020B0604020202020204" pitchFamily="34" charset="0"/>
                  <a:cs typeface="Arial" panose="020B0604020202020204" pitchFamily="34" charset="0"/>
                </a:rPr>
                <a:t>Chơi</a:t>
              </a:r>
            </a:p>
          </p:txBody>
        </p:sp>
      </p:grpSp>
    </p:spTree>
    <p:extLst>
      <p:ext uri="{BB962C8B-B14F-4D97-AF65-F5344CB8AC3E}">
        <p14:creationId xmlns:p14="http://schemas.microsoft.com/office/powerpoint/2010/main" val="3040906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1000"/>
                                        <p:tgtEl>
                                          <p:spTgt spid="82"/>
                                        </p:tgtEl>
                                      </p:cBhvr>
                                    </p:animEffect>
                                    <p:anim calcmode="lin" valueType="num">
                                      <p:cBhvr>
                                        <p:cTn id="8" dur="1000" fill="hold"/>
                                        <p:tgtEl>
                                          <p:spTgt spid="82"/>
                                        </p:tgtEl>
                                        <p:attrNameLst>
                                          <p:attrName>ppt_x</p:attrName>
                                        </p:attrNameLst>
                                      </p:cBhvr>
                                      <p:tavLst>
                                        <p:tav tm="0">
                                          <p:val>
                                            <p:strVal val="#ppt_x"/>
                                          </p:val>
                                        </p:tav>
                                        <p:tav tm="100000">
                                          <p:val>
                                            <p:strVal val="#ppt_x"/>
                                          </p:val>
                                        </p:tav>
                                      </p:tavLst>
                                    </p:anim>
                                    <p:anim calcmode="lin" valueType="num">
                                      <p:cBhvr>
                                        <p:cTn id="9" dur="900" decel="100000" fill="hold"/>
                                        <p:tgtEl>
                                          <p:spTgt spid="8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8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1382</TotalTime>
  <Words>914</Words>
  <Application>Microsoft Office PowerPoint</Application>
  <PresentationFormat>Widescreen</PresentationFormat>
  <Paragraphs>109</Paragraphs>
  <Slides>34</Slides>
  <Notes>18</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Calibri</vt:lpstr>
      <vt:lpstr>SVN-Gretoon</vt:lpstr>
      <vt:lpstr>LNTH-LuoLuoNotangYuanTi 1</vt:lpstr>
      <vt:lpstr>SVN-Apple</vt:lpstr>
      <vt:lpstr>Coiny</vt:lpstr>
      <vt:lpstr>Calibri Light</vt:lpstr>
      <vt:lpstr>Arial</vt:lpstr>
      <vt:lpstr>Times New Roman</vt:lpstr>
      <vt:lpstr>iCiel Pony</vt:lpstr>
      <vt:lpstr>Custom Design</vt:lpstr>
      <vt:lpstr>Thứ ….. ngày …. tháng …. năm …..</vt:lpstr>
      <vt:lpstr>Yêu cầu cần đạt</vt:lpstr>
      <vt:lpstr>PowerPoint Presentation</vt:lpstr>
      <vt:lpstr>PowerPoint Presentation</vt:lpstr>
      <vt:lpstr>PowerPoint Presentation</vt:lpstr>
      <vt:lpstr>PowerPoint Presentation</vt:lpstr>
      <vt:lpstr>Chú trống choai</vt:lpstr>
      <vt:lpstr>Hạt giống thần kỳ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TẠM BIỆT VÀ HẸN GẶP LẠI</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Thứ ….. ngày …. tháng …. năm …..</dc:title>
  <dc:subject>9Slide.vn</dc:subject>
  <dc:creator>huong</dc:creator>
  <dc:description>9Slide.vn</dc:description>
  <cp:lastModifiedBy>THAO2011</cp:lastModifiedBy>
  <cp:revision>123</cp:revision>
  <dcterms:created xsi:type="dcterms:W3CDTF">2023-06-29T13:25:46Z</dcterms:created>
  <dcterms:modified xsi:type="dcterms:W3CDTF">2025-03-29T12:12:36Z</dcterms:modified>
  <cp:category>9Slide.vn</cp:category>
</cp:coreProperties>
</file>