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56" r:id="rId3"/>
    <p:sldId id="258" r:id="rId4"/>
    <p:sldId id="257" r:id="rId5"/>
    <p:sldId id="259" r:id="rId6"/>
    <p:sldId id="261" r:id="rId7"/>
    <p:sldId id="262" r:id="rId8"/>
    <p:sldId id="292" r:id="rId9"/>
    <p:sldId id="293" r:id="rId10"/>
    <p:sldId id="295" r:id="rId11"/>
    <p:sldId id="300" r:id="rId12"/>
    <p:sldId id="297" r:id="rId13"/>
    <p:sldId id="277" r:id="rId14"/>
    <p:sldId id="298" r:id="rId15"/>
    <p:sldId id="299" r:id="rId16"/>
    <p:sldId id="276" r:id="rId17"/>
    <p:sldId id="301" r:id="rId18"/>
    <p:sldId id="280" r:id="rId19"/>
    <p:sldId id="302" r:id="rId20"/>
    <p:sldId id="303" r:id="rId21"/>
    <p:sldId id="304" r:id="rId22"/>
    <p:sldId id="29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BF05F"/>
    <a:srgbClr val="66D6F4"/>
    <a:srgbClr val="FF765B"/>
    <a:srgbClr val="99FF66"/>
    <a:srgbClr val="66FF33"/>
    <a:srgbClr val="FFD966"/>
    <a:srgbClr val="00CCFF"/>
    <a:srgbClr val="A66BD3"/>
    <a:srgbClr val="F1995D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64" autoAdjust="0"/>
    <p:restoredTop sz="78968" autoAdjust="0"/>
  </p:normalViewPr>
  <p:slideViewPr>
    <p:cSldViewPr snapToGrid="0">
      <p:cViewPr varScale="1">
        <p:scale>
          <a:sx n="50" d="100"/>
          <a:sy n="50" d="100"/>
        </p:scale>
        <p:origin x="1412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60385D-7288-4B33-A68C-52B4FCA0D92A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95AE1D-DEAC-41EE-B57C-3268E17FB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58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95AE1D-DEAC-41EE-B57C-3268E17FB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0017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95AE1D-DEAC-41EE-B57C-3268E17FB4F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258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95AE1D-DEAC-41EE-B57C-3268E17FB4F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54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68CC4-96CB-C5D0-6D7C-FB5D193D8B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1F2785-4037-175C-5E21-F199515BEB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3D23BA-59FF-C1E1-1B2A-886E68929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3CF4B-B1EF-4937-999D-A8E99C0AE0BB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B3B09F-BB4F-9C9E-C4CE-FE6509B9E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45C9A0-B966-3EAB-D912-FDFDF04D7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4E2C9-CD38-449B-BB36-E06CEDDB4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10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27D69-DF85-124C-D49C-D6A2299BD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B13EDB-DDF8-8ECF-2A4C-E389771857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8A4F7E-6EC9-EB94-FBB9-C62BA720E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3CF4B-B1EF-4937-999D-A8E99C0AE0BB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1DEE7F-F753-4A84-A3FD-3E520D267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0FE22-3B61-D7F2-0FD7-D80FFAEE8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4E2C9-CD38-449B-BB36-E06CEDDB4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431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8444EF-AEA5-078A-E4C8-04AEE54A7D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8F329B-2403-AD38-BF00-254B2DB7AE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05CF73-20EF-19B2-CA77-D863E2EAE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3CF4B-B1EF-4937-999D-A8E99C0AE0BB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9C789A-4B20-B68F-EBD3-6F4ED9949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BC7F5-7CAC-17AB-2F88-7D3BB34E2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4E2C9-CD38-449B-BB36-E06CEDDB4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6952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79C26-3379-FAAA-8D8B-4AC14F42D0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434147-A2FE-77E9-9A70-FEA450F2E7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4AAE70-572D-A291-0C74-097E609A5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31DA-5D8F-4E97-A37D-42932F9599D5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250B5F-77AB-5AD3-A129-8BD261463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E35F31-6B04-6FCF-11AE-038B34AAD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57E09-AE18-46E5-9554-8A08D47DB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791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0EC6-5F6E-1326-DEC5-FE9AF59D0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B01D6-6F74-A609-D0D6-8AB67DE96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E35FAF-2B83-C253-0DAB-2E158C7C3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31DA-5D8F-4E97-A37D-42932F9599D5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53A9D-9AF6-6E2D-357A-931A6BFD2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CF4801-63BD-09CC-E95A-119720F8B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57E09-AE18-46E5-9554-8A08D47DB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320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A24CE-68C2-6AA4-15C5-2B2E39EDE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0B2703-A5FB-6C55-B203-8BA8D51422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BFC683-EF2C-0C54-7E96-88B722112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31DA-5D8F-4E97-A37D-42932F9599D5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5A9EF6-2FF1-0569-6655-B9A876579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63B37-9D71-4A3E-A192-30E83C4A5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57E09-AE18-46E5-9554-8A08D47DB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92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76229-BFE1-738D-D198-E848431C1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6BD1F-C9CA-D504-C4AA-77936104B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EEAD09-98EA-C3C9-E1D0-1BAD6A18F7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2EC6F4-2FED-3B09-712B-5FC453524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31DA-5D8F-4E97-A37D-42932F9599D5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215B83-1ADE-EEEB-D7D2-6ED6824FF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3F7CF6-FEBB-1585-7FD6-520AB701C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57E09-AE18-46E5-9554-8A08D47DB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6240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123EA-9DB0-F404-63EE-E2E9E3CD4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DC9FEC-87ED-7E46-D222-AFC40FD1F4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6B966D-88EF-B9BF-7320-9F806481FB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493914-6FF9-0794-5CBB-7B26CF4ED2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C66267-8FEC-2D8F-D5C6-CF91E8CE30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E7EF9A-8F72-3195-C13C-1F50924B8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31DA-5D8F-4E97-A37D-42932F9599D5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870031-279C-5DA9-A6EF-F0689D850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2BAB48-93FB-0907-9C8D-CD5FAAA12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57E09-AE18-46E5-9554-8A08D47DB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1661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2EF3F-DA00-CE66-3D70-4A87F5333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38BA05-BAF6-5F0B-54E9-1D1BC6E26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31DA-5D8F-4E97-A37D-42932F9599D5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D244DF-C755-5FF0-055D-A49B2CB3A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A3BBF1-3193-D5B9-076C-A03E11154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57E09-AE18-46E5-9554-8A08D47DB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1221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F0075C-9BCD-D923-36ED-4EEB137C9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31DA-5D8F-4E97-A37D-42932F9599D5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C25535-60C1-18FE-53D7-EBB4DE637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8E98FD-AA34-1FDC-5EA4-7B731EE87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57E09-AE18-46E5-9554-8A08D47DBB4E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A382C2-CF39-3648-B876-6020E894FE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62040" y="365125"/>
            <a:ext cx="4351339" cy="435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275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80D61-1B1C-BCB6-6BD6-6DAAE2A93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897E3-4574-7753-54BC-684AF2503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931131-9FE0-B78D-AF25-967991EF0D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42289A-88C2-DEE2-9189-27CD86870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31DA-5D8F-4E97-A37D-42932F9599D5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6FC931-C7B5-8597-1707-676B5B9A3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E2F004-2D51-9524-9B1B-DCAEB93D7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57E09-AE18-46E5-9554-8A08D47DB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814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2C550-DAA5-F09D-4CA7-776406F80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6456D-94E9-CC50-7B50-AEBDCB97F7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FAD5B-D175-DF0B-F21B-4D6CBA64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3CF4B-B1EF-4937-999D-A8E99C0AE0BB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1B8BDD-2EAE-241C-E174-E23253B5A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F0597-0D2E-1FC0-64FD-B644F29C0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4E2C9-CD38-449B-BB36-E06CEDDB4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5096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68019-F73B-E7D4-2310-2CDBE0B4C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888283-8164-8C7A-1ED0-5C3E33013B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64AF00-3EFC-70E9-5683-5D9A233655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4F09EC-8FAF-4C38-2AF0-AA68487CD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31DA-5D8F-4E97-A37D-42932F9599D5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881CFF-57FB-86E4-D0B7-E1F2EC684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77782D-8208-A989-3D6A-734270156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57E09-AE18-46E5-9554-8A08D47DB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5701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561AC-6199-5088-2993-2099E369D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4EFF6A-B8EB-D5CD-CC68-AAD2014610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07BFC2-D346-57CF-E731-CE8710380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31DA-5D8F-4E97-A37D-42932F9599D5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923B8-5E6D-B352-F8E1-45997DCBC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7F1D58-00A0-CA88-6D88-859871C1B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57E09-AE18-46E5-9554-8A08D47DBB4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273EAC-81A1-5CCE-1152-807AD2D65E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62040" y="365125"/>
            <a:ext cx="4351339" cy="435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3862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91749D-D7D2-0080-DB02-E1F225B26A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849C44-A252-723D-DC4E-89539A02B9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E2F1F-C52F-40E3-4D73-B9B74D6D9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31DA-5D8F-4E97-A37D-42932F9599D5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B885E7-11C7-3F8D-EC66-E983CD5FF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43887-895E-14B4-C16A-E1ACCC0D0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57E09-AE18-46E5-9554-8A08D47DB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206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63A20-B971-4A73-CC9C-B382283C0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D4EBF0-034E-CCF8-04F3-C0604F7BE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B6C75D-E136-9411-DF32-71DDD62A2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3CF4B-B1EF-4937-999D-A8E99C0AE0BB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D3CE1C-AC66-A912-ACC6-E4D945301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644C0-7206-DCA7-8B00-571CDAA82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4E2C9-CD38-449B-BB36-E06CEDDB4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999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3396A-B069-C3E0-4E81-82EDE17B8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8B359-9E3B-5188-0B26-739F5E7694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3F11E5-40FA-8279-1394-E87CE04B27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0ACBFD-896B-615D-04B9-73BEA0339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3CF4B-B1EF-4937-999D-A8E99C0AE0BB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F73C15-B1FA-E264-8716-45B635298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23481A-A47B-D2C2-8198-27C6B10F5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4E2C9-CD38-449B-BB36-E06CEDDB4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05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E9890-31F4-A74F-68B1-90DF9AF27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57232-9023-6018-1FAF-8C479F8BDF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B72137-260A-7B4D-7F43-A4BAB1E72A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A2D29C-3E8A-7664-4AEA-4F305811C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C57193-3AA0-29A4-85BF-6B49D93F56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F6104C-5B7D-5A30-4E6A-0DD838A05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3CF4B-B1EF-4937-999D-A8E99C0AE0BB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9435BF-E3BF-01AC-078A-E23102B1D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9ABFEE-CDB4-FB1E-AF67-18B2035A0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4E2C9-CD38-449B-BB36-E06CEDDB4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808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312C2-1F20-ED9C-2054-3FD07023D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B47E33-4C0C-C42F-97C3-FBE915C79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3CF4B-B1EF-4937-999D-A8E99C0AE0BB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637C1C-D93F-92A3-EB87-69652E730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313B22-29B4-987A-6B22-3ADCCB49C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4E2C9-CD38-449B-BB36-E06CEDDB4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91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37A556-F95F-F298-78FB-8AB77A099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3CF4B-B1EF-4937-999D-A8E99C0AE0BB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63CC8A-FFDD-8B09-E589-819BE1214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D325A9-1811-3F55-92FD-D9C0BAB60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4E2C9-CD38-449B-BB36-E06CEDDB4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43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EB2CE-7664-B111-9F45-A9E41FB42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54888-DEFA-CB3D-380C-0EAD55EDF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09BD56-A293-B38C-75FD-98003AF056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51366E-C51C-77EA-CF3D-7DA547587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3CF4B-B1EF-4937-999D-A8E99C0AE0BB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932115-86F7-2E67-C4D4-DFBD1BDD3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2914A-2CE1-15CB-EDFF-60E448710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4E2C9-CD38-449B-BB36-E06CEDDB4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384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B165D-B55C-B385-4832-2969F80A0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50C766-8D5F-4D49-424C-22A422B188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E5E67C-C0AB-E5FD-986E-AA352E96F5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EE9B2C-FFD1-D96F-51DE-28BD1988C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3CF4B-B1EF-4937-999D-A8E99C0AE0BB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4DD0A8-77FF-E908-6AB8-61DB7C0D0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39C810-3CAE-FF57-2BCD-19E578B49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4E2C9-CD38-449B-BB36-E06CEDDB4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889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3EACBE21-F738-9077-6A2D-9FF5489A2DE9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F52D59-BB17-F6EC-D32E-83B08F659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A8E117-4A5B-1CA9-CA32-B07AD3C875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2D52FD-C4BF-8C79-3907-AD6598CC07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3CF4B-B1EF-4937-999D-A8E99C0AE0BB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C9B76F-C6DA-10B8-DB24-B1B092B028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73D0E7-D0A2-65D7-EB02-9EC1BF1391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4E2C9-CD38-449B-BB36-E06CEDDB4EA3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8890F16-DABA-E95A-0899-055C36CF6A07}"/>
              </a:ext>
            </a:extLst>
          </p:cNvPr>
          <p:cNvGrpSpPr/>
          <p:nvPr userDrawn="1"/>
        </p:nvGrpSpPr>
        <p:grpSpPr>
          <a:xfrm>
            <a:off x="-4335262" y="-788732"/>
            <a:ext cx="5812651" cy="7646732"/>
            <a:chOff x="5845968" y="1485900"/>
            <a:chExt cx="5812651" cy="764673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4E4FA05-71CA-B3D2-931C-D179FBD06F98}"/>
                </a:ext>
              </a:extLst>
            </p:cNvPr>
            <p:cNvGrpSpPr/>
            <p:nvPr/>
          </p:nvGrpSpPr>
          <p:grpSpPr>
            <a:xfrm>
              <a:off x="5867400" y="1485900"/>
              <a:ext cx="5791219" cy="3437535"/>
              <a:chOff x="3703495" y="3531534"/>
              <a:chExt cx="5791219" cy="3437535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D4DB866A-7B92-3F2A-549F-E85E885D8418}"/>
                  </a:ext>
                </a:extLst>
              </p:cNvPr>
              <p:cNvGrpSpPr/>
              <p:nvPr userDrawn="1"/>
            </p:nvGrpSpPr>
            <p:grpSpPr>
              <a:xfrm>
                <a:off x="3703495" y="6263336"/>
                <a:ext cx="5791219" cy="705733"/>
                <a:chOff x="6278216" y="4213444"/>
                <a:chExt cx="4342410" cy="638461"/>
              </a:xfrm>
            </p:grpSpPr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EE15D9A1-8E95-BB49-20EA-49F4FD95E197}"/>
                    </a:ext>
                  </a:extLst>
                </p:cNvPr>
                <p:cNvSpPr txBox="1"/>
                <p:nvPr userDrawn="1"/>
              </p:nvSpPr>
              <p:spPr>
                <a:xfrm>
                  <a:off x="7058560" y="4213444"/>
                  <a:ext cx="3562066" cy="3758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100" b="1"/>
                    <a:t>GIÁO ÁN ĐƯỢC CHIA SẺ TẠI</a:t>
                  </a: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94BD747-A9DC-CB58-1A36-56540B2C1C19}"/>
                    </a:ext>
                  </a:extLst>
                </p:cNvPr>
                <p:cNvSpPr txBox="1"/>
                <p:nvPr userDrawn="1"/>
              </p:nvSpPr>
              <p:spPr>
                <a:xfrm>
                  <a:off x="6278216" y="4476013"/>
                  <a:ext cx="4326340" cy="3758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100" b="1">
                      <a:solidFill>
                        <a:srgbClr val="FF0000"/>
                      </a:solidFill>
                    </a:rPr>
                    <a:t>https://www.hanhtranggiaovien.com</a:t>
                  </a:r>
                </a:p>
              </p:txBody>
            </p:sp>
          </p:grp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8E2768B0-20AF-521F-C3A8-59AF610A5E5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90515" y="4124951"/>
                <a:ext cx="2701980" cy="2150248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5AA81B8-B99C-A857-5888-5F2A310B1A1A}"/>
                  </a:ext>
                </a:extLst>
              </p:cNvPr>
              <p:cNvSpPr txBox="1"/>
              <p:nvPr/>
            </p:nvSpPr>
            <p:spPr>
              <a:xfrm>
                <a:off x="4367952" y="3531534"/>
                <a:ext cx="399098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>
                    <a:solidFill>
                      <a:srgbClr val="FF0000"/>
                    </a:solidFill>
                  </a:rPr>
                  <a:t>NHÓM ZALO LỚP 4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EF8AE00-BD90-B56D-00ED-4EBA96D95EFD}"/>
                </a:ext>
              </a:extLst>
            </p:cNvPr>
            <p:cNvGrpSpPr/>
            <p:nvPr/>
          </p:nvGrpSpPr>
          <p:grpSpPr>
            <a:xfrm>
              <a:off x="5845968" y="5588762"/>
              <a:ext cx="5791219" cy="3543870"/>
              <a:chOff x="10897746" y="3487830"/>
              <a:chExt cx="5791219" cy="3543870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04B4375D-B9E3-0E0C-D538-B181F8D11465}"/>
                  </a:ext>
                </a:extLst>
              </p:cNvPr>
              <p:cNvGrpSpPr/>
              <p:nvPr/>
            </p:nvGrpSpPr>
            <p:grpSpPr>
              <a:xfrm>
                <a:off x="10897746" y="6325967"/>
                <a:ext cx="5791219" cy="705733"/>
                <a:chOff x="6278216" y="4213444"/>
                <a:chExt cx="4342410" cy="638461"/>
              </a:xfrm>
            </p:grpSpPr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E00C678C-93F3-7352-2E4F-C2BBAC2EAEEB}"/>
                    </a:ext>
                  </a:extLst>
                </p:cNvPr>
                <p:cNvSpPr txBox="1"/>
                <p:nvPr userDrawn="1"/>
              </p:nvSpPr>
              <p:spPr>
                <a:xfrm>
                  <a:off x="7058560" y="4213444"/>
                  <a:ext cx="3562066" cy="3758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100" b="1"/>
                    <a:t>GIÁO ÁN ĐƯỢC CHIA SẺ TẠI</a:t>
                  </a: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BB13AA78-E8BA-B816-45A5-F9D41B1B719C}"/>
                    </a:ext>
                  </a:extLst>
                </p:cNvPr>
                <p:cNvSpPr txBox="1"/>
                <p:nvPr userDrawn="1"/>
              </p:nvSpPr>
              <p:spPr>
                <a:xfrm>
                  <a:off x="6278216" y="4476013"/>
                  <a:ext cx="4326340" cy="3758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100" b="1">
                      <a:solidFill>
                        <a:srgbClr val="FF0000"/>
                      </a:solidFill>
                    </a:rPr>
                    <a:t>https://www.hanhtranggiaovien.com</a:t>
                  </a:r>
                </a:p>
              </p:txBody>
            </p:sp>
          </p:grp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515DADD-135C-277D-D256-FB176FFEADD3}"/>
                  </a:ext>
                </a:extLst>
              </p:cNvPr>
              <p:cNvSpPr txBox="1"/>
              <p:nvPr/>
            </p:nvSpPr>
            <p:spPr>
              <a:xfrm>
                <a:off x="11610970" y="3487830"/>
                <a:ext cx="399098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>
                    <a:solidFill>
                      <a:srgbClr val="FF0000"/>
                    </a:solidFill>
                  </a:rPr>
                  <a:t>NHÓM ZALO LỚP 5</a:t>
                </a:r>
              </a:p>
            </p:txBody>
          </p:sp>
          <p:pic>
            <p:nvPicPr>
              <p:cNvPr id="13" name="Picture 12" descr="A black square with circles and a logo&#10;&#10;Description automatically generated">
                <a:extLst>
                  <a:ext uri="{FF2B5EF4-FFF2-40B4-BE49-F238E27FC236}">
                    <a16:creationId xmlns:a16="http://schemas.microsoft.com/office/drawing/2014/main" id="{9784477F-9763-A07E-7C66-54EC01B416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66530" y="3978868"/>
                <a:ext cx="3106892" cy="232989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51354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4CF93F8E-E48A-65E2-59CC-4DBBF1E2439A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DACC61-1F31-EA94-6A75-0F9C4DB78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23D0B7-B7F1-9F50-FC1F-767BADB538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8BEC6-32E4-1AAA-32EF-6ABF65BF63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531DA-5D8F-4E97-A37D-42932F9599D5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AFE3F-5A7A-F292-FD48-289F222AD6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359BBB-465D-1806-F5DB-C89B610FBD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57E09-AE18-46E5-9554-8A08D47DBB4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429588-28A3-1212-18D8-FABE7AB50D1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62040" y="365125"/>
            <a:ext cx="4351339" cy="43513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8BBE91-83F8-BFD5-DF9D-03FFE6D2065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1860" y="247650"/>
            <a:ext cx="4351339" cy="4351339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093C36E9-144A-9675-D061-D8C6A4695623}"/>
              </a:ext>
            </a:extLst>
          </p:cNvPr>
          <p:cNvGrpSpPr/>
          <p:nvPr userDrawn="1"/>
        </p:nvGrpSpPr>
        <p:grpSpPr>
          <a:xfrm>
            <a:off x="-4335262" y="-788732"/>
            <a:ext cx="5812651" cy="7646732"/>
            <a:chOff x="5845968" y="1485900"/>
            <a:chExt cx="5812651" cy="764673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F814E61-B8B5-3512-C0EC-FF9D38FD2C73}"/>
                </a:ext>
              </a:extLst>
            </p:cNvPr>
            <p:cNvGrpSpPr/>
            <p:nvPr/>
          </p:nvGrpSpPr>
          <p:grpSpPr>
            <a:xfrm>
              <a:off x="5867400" y="1485900"/>
              <a:ext cx="5791219" cy="3437535"/>
              <a:chOff x="3703495" y="3531534"/>
              <a:chExt cx="5791219" cy="3437535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71EB17B6-768D-D50F-EF9D-CDD133CEB3B9}"/>
                  </a:ext>
                </a:extLst>
              </p:cNvPr>
              <p:cNvGrpSpPr/>
              <p:nvPr userDrawn="1"/>
            </p:nvGrpSpPr>
            <p:grpSpPr>
              <a:xfrm>
                <a:off x="3703495" y="6263336"/>
                <a:ext cx="5791219" cy="705733"/>
                <a:chOff x="6278216" y="4213444"/>
                <a:chExt cx="4342410" cy="638461"/>
              </a:xfrm>
            </p:grpSpPr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B05F4E86-925D-926D-7F3A-BDC7884774AC}"/>
                    </a:ext>
                  </a:extLst>
                </p:cNvPr>
                <p:cNvSpPr txBox="1"/>
                <p:nvPr userDrawn="1"/>
              </p:nvSpPr>
              <p:spPr>
                <a:xfrm>
                  <a:off x="7058560" y="4213444"/>
                  <a:ext cx="3562066" cy="3758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100" b="1"/>
                    <a:t>GIÁO ÁN ĐƯỢC CHIA SẺ TẠI</a:t>
                  </a:r>
                </a:p>
              </p:txBody>
            </p: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068C826C-CFF1-1EAB-16F7-FB25DD8AC9CD}"/>
                    </a:ext>
                  </a:extLst>
                </p:cNvPr>
                <p:cNvSpPr txBox="1"/>
                <p:nvPr userDrawn="1"/>
              </p:nvSpPr>
              <p:spPr>
                <a:xfrm>
                  <a:off x="6278216" y="4476013"/>
                  <a:ext cx="4326340" cy="3758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100" b="1">
                      <a:solidFill>
                        <a:srgbClr val="FF0000"/>
                      </a:solidFill>
                    </a:rPr>
                    <a:t>https://www.hanhtranggiaovien.com</a:t>
                  </a:r>
                </a:p>
              </p:txBody>
            </p:sp>
          </p:grpSp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BCCFE2FB-D101-C171-08C2-C3204EDC312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90515" y="4124951"/>
                <a:ext cx="2701980" cy="2150248"/>
              </a:xfrm>
              <a:prstGeom prst="rect">
                <a:avLst/>
              </a:prstGeom>
            </p:spPr>
          </p:pic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057AA00-8FA6-6EF5-2F37-BB24876D5C2B}"/>
                  </a:ext>
                </a:extLst>
              </p:cNvPr>
              <p:cNvSpPr txBox="1"/>
              <p:nvPr/>
            </p:nvSpPr>
            <p:spPr>
              <a:xfrm>
                <a:off x="4367952" y="3531534"/>
                <a:ext cx="399098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>
                    <a:solidFill>
                      <a:srgbClr val="FF0000"/>
                    </a:solidFill>
                  </a:rPr>
                  <a:t>NHÓM ZALO LỚP 4</a:t>
                </a: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F82E95A-CCDF-8D2E-6A48-EF7CF7F58CDC}"/>
                </a:ext>
              </a:extLst>
            </p:cNvPr>
            <p:cNvGrpSpPr/>
            <p:nvPr/>
          </p:nvGrpSpPr>
          <p:grpSpPr>
            <a:xfrm>
              <a:off x="5845968" y="5588762"/>
              <a:ext cx="5791219" cy="3543870"/>
              <a:chOff x="10897746" y="3487830"/>
              <a:chExt cx="5791219" cy="3543870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5EA8C606-CCAD-060D-5625-5A0391EDCC25}"/>
                  </a:ext>
                </a:extLst>
              </p:cNvPr>
              <p:cNvGrpSpPr/>
              <p:nvPr/>
            </p:nvGrpSpPr>
            <p:grpSpPr>
              <a:xfrm>
                <a:off x="10897746" y="6325967"/>
                <a:ext cx="5791219" cy="705733"/>
                <a:chOff x="6278216" y="4213444"/>
                <a:chExt cx="4342410" cy="638461"/>
              </a:xfrm>
            </p:grpSpPr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2853E370-2632-458F-580C-698646A8E3AC}"/>
                    </a:ext>
                  </a:extLst>
                </p:cNvPr>
                <p:cNvSpPr txBox="1"/>
                <p:nvPr userDrawn="1"/>
              </p:nvSpPr>
              <p:spPr>
                <a:xfrm>
                  <a:off x="7058560" y="4213444"/>
                  <a:ext cx="3562066" cy="3758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100" b="1"/>
                    <a:t>GIÁO ÁN ĐƯỢC CHIA SẺ TẠI</a:t>
                  </a:r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8086B4E3-8BEE-5C8B-36B1-9367902848A9}"/>
                    </a:ext>
                  </a:extLst>
                </p:cNvPr>
                <p:cNvSpPr txBox="1"/>
                <p:nvPr userDrawn="1"/>
              </p:nvSpPr>
              <p:spPr>
                <a:xfrm>
                  <a:off x="6278216" y="4476013"/>
                  <a:ext cx="4326340" cy="3758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100" b="1">
                      <a:solidFill>
                        <a:srgbClr val="FF0000"/>
                      </a:solidFill>
                    </a:rPr>
                    <a:t>https://www.hanhtranggiaovien.com</a:t>
                  </a:r>
                </a:p>
              </p:txBody>
            </p:sp>
          </p:grp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DDE0540-428A-CE95-DD8F-B0328FDFD00F}"/>
                  </a:ext>
                </a:extLst>
              </p:cNvPr>
              <p:cNvSpPr txBox="1"/>
              <p:nvPr/>
            </p:nvSpPr>
            <p:spPr>
              <a:xfrm>
                <a:off x="11610970" y="3487830"/>
                <a:ext cx="399098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>
                    <a:solidFill>
                      <a:srgbClr val="FF0000"/>
                    </a:solidFill>
                  </a:rPr>
                  <a:t>NHÓM ZALO LỚP 5</a:t>
                </a:r>
              </a:p>
            </p:txBody>
          </p:sp>
          <p:pic>
            <p:nvPicPr>
              <p:cNvPr id="28" name="Picture 27" descr="A black square with circles and a logo&#10;&#10;Description automatically generated">
                <a:extLst>
                  <a:ext uri="{FF2B5EF4-FFF2-40B4-BE49-F238E27FC236}">
                    <a16:creationId xmlns:a16="http://schemas.microsoft.com/office/drawing/2014/main" id="{3F99F9C6-299E-AA10-BB17-ECA03C3C4F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66530" y="3978868"/>
                <a:ext cx="3106892" cy="232989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040080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jp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Relationship Id="rId9" Type="http://schemas.openxmlformats.org/officeDocument/2006/relationships/image" Target="../media/image14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jp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Relationship Id="rId9" Type="http://schemas.openxmlformats.org/officeDocument/2006/relationships/image" Target="../media/image14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40D24B4-3AB0-317B-6164-DCA76D9401BB}"/>
              </a:ext>
            </a:extLst>
          </p:cNvPr>
          <p:cNvSpPr/>
          <p:nvPr/>
        </p:nvSpPr>
        <p:spPr>
          <a:xfrm>
            <a:off x="1738309" y="923925"/>
            <a:ext cx="8715375" cy="5444218"/>
          </a:xfrm>
          <a:custGeom>
            <a:avLst/>
            <a:gdLst>
              <a:gd name="connsiteX0" fmla="*/ 0 w 8715375"/>
              <a:gd name="connsiteY0" fmla="*/ 907388 h 5444218"/>
              <a:gd name="connsiteX1" fmla="*/ 907388 w 8715375"/>
              <a:gd name="connsiteY1" fmla="*/ 0 h 5444218"/>
              <a:gd name="connsiteX2" fmla="*/ 1666454 w 8715375"/>
              <a:gd name="connsiteY2" fmla="*/ 0 h 5444218"/>
              <a:gd name="connsiteX3" fmla="*/ 2149496 w 8715375"/>
              <a:gd name="connsiteY3" fmla="*/ 0 h 5444218"/>
              <a:gd name="connsiteX4" fmla="*/ 2632538 w 8715375"/>
              <a:gd name="connsiteY4" fmla="*/ 0 h 5444218"/>
              <a:gd name="connsiteX5" fmla="*/ 3460610 w 8715375"/>
              <a:gd name="connsiteY5" fmla="*/ 0 h 5444218"/>
              <a:gd name="connsiteX6" fmla="*/ 4150670 w 8715375"/>
              <a:gd name="connsiteY6" fmla="*/ 0 h 5444218"/>
              <a:gd name="connsiteX7" fmla="*/ 4909735 w 8715375"/>
              <a:gd name="connsiteY7" fmla="*/ 0 h 5444218"/>
              <a:gd name="connsiteX8" fmla="*/ 5737807 w 8715375"/>
              <a:gd name="connsiteY8" fmla="*/ 0 h 5444218"/>
              <a:gd name="connsiteX9" fmla="*/ 6358861 w 8715375"/>
              <a:gd name="connsiteY9" fmla="*/ 0 h 5444218"/>
              <a:gd name="connsiteX10" fmla="*/ 7048921 w 8715375"/>
              <a:gd name="connsiteY10" fmla="*/ 0 h 5444218"/>
              <a:gd name="connsiteX11" fmla="*/ 7807987 w 8715375"/>
              <a:gd name="connsiteY11" fmla="*/ 0 h 5444218"/>
              <a:gd name="connsiteX12" fmla="*/ 8715375 w 8715375"/>
              <a:gd name="connsiteY12" fmla="*/ 907388 h 5444218"/>
              <a:gd name="connsiteX13" fmla="*/ 8715375 w 8715375"/>
              <a:gd name="connsiteY13" fmla="*/ 1512295 h 5444218"/>
              <a:gd name="connsiteX14" fmla="*/ 8715375 w 8715375"/>
              <a:gd name="connsiteY14" fmla="*/ 2080908 h 5444218"/>
              <a:gd name="connsiteX15" fmla="*/ 8715375 w 8715375"/>
              <a:gd name="connsiteY15" fmla="*/ 2613226 h 5444218"/>
              <a:gd name="connsiteX16" fmla="*/ 8715375 w 8715375"/>
              <a:gd name="connsiteY16" fmla="*/ 3290722 h 5444218"/>
              <a:gd name="connsiteX17" fmla="*/ 8715375 w 8715375"/>
              <a:gd name="connsiteY17" fmla="*/ 3859334 h 5444218"/>
              <a:gd name="connsiteX18" fmla="*/ 8715375 w 8715375"/>
              <a:gd name="connsiteY18" fmla="*/ 4536830 h 5444218"/>
              <a:gd name="connsiteX19" fmla="*/ 7807987 w 8715375"/>
              <a:gd name="connsiteY19" fmla="*/ 5444218 h 5444218"/>
              <a:gd name="connsiteX20" fmla="*/ 7255939 w 8715375"/>
              <a:gd name="connsiteY20" fmla="*/ 5444218 h 5444218"/>
              <a:gd name="connsiteX21" fmla="*/ 6565879 w 8715375"/>
              <a:gd name="connsiteY21" fmla="*/ 5444218 h 5444218"/>
              <a:gd name="connsiteX22" fmla="*/ 6013831 w 8715375"/>
              <a:gd name="connsiteY22" fmla="*/ 5444218 h 5444218"/>
              <a:gd name="connsiteX23" fmla="*/ 5254765 w 8715375"/>
              <a:gd name="connsiteY23" fmla="*/ 5444218 h 5444218"/>
              <a:gd name="connsiteX24" fmla="*/ 4495699 w 8715375"/>
              <a:gd name="connsiteY24" fmla="*/ 5444218 h 5444218"/>
              <a:gd name="connsiteX25" fmla="*/ 3874646 w 8715375"/>
              <a:gd name="connsiteY25" fmla="*/ 5444218 h 5444218"/>
              <a:gd name="connsiteX26" fmla="*/ 3115580 w 8715375"/>
              <a:gd name="connsiteY26" fmla="*/ 5444218 h 5444218"/>
              <a:gd name="connsiteX27" fmla="*/ 2632538 w 8715375"/>
              <a:gd name="connsiteY27" fmla="*/ 5444218 h 5444218"/>
              <a:gd name="connsiteX28" fmla="*/ 2011484 w 8715375"/>
              <a:gd name="connsiteY28" fmla="*/ 5444218 h 5444218"/>
              <a:gd name="connsiteX29" fmla="*/ 1528442 w 8715375"/>
              <a:gd name="connsiteY29" fmla="*/ 5444218 h 5444218"/>
              <a:gd name="connsiteX30" fmla="*/ 907388 w 8715375"/>
              <a:gd name="connsiteY30" fmla="*/ 5444218 h 5444218"/>
              <a:gd name="connsiteX31" fmla="*/ 0 w 8715375"/>
              <a:gd name="connsiteY31" fmla="*/ 4536830 h 5444218"/>
              <a:gd name="connsiteX32" fmla="*/ 0 w 8715375"/>
              <a:gd name="connsiteY32" fmla="*/ 3968217 h 5444218"/>
              <a:gd name="connsiteX33" fmla="*/ 0 w 8715375"/>
              <a:gd name="connsiteY33" fmla="*/ 3363310 h 5444218"/>
              <a:gd name="connsiteX34" fmla="*/ 0 w 8715375"/>
              <a:gd name="connsiteY34" fmla="*/ 2867287 h 5444218"/>
              <a:gd name="connsiteX35" fmla="*/ 0 w 8715375"/>
              <a:gd name="connsiteY35" fmla="*/ 2189791 h 5444218"/>
              <a:gd name="connsiteX36" fmla="*/ 0 w 8715375"/>
              <a:gd name="connsiteY36" fmla="*/ 1621178 h 5444218"/>
              <a:gd name="connsiteX37" fmla="*/ 0 w 8715375"/>
              <a:gd name="connsiteY37" fmla="*/ 907388 h 5444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715375" h="5444218" fill="none" extrusionOk="0">
                <a:moveTo>
                  <a:pt x="0" y="907388"/>
                </a:moveTo>
                <a:cubicBezTo>
                  <a:pt x="86745" y="481027"/>
                  <a:pt x="485249" y="9955"/>
                  <a:pt x="907388" y="0"/>
                </a:cubicBezTo>
                <a:cubicBezTo>
                  <a:pt x="1233722" y="10763"/>
                  <a:pt x="1385370" y="-26866"/>
                  <a:pt x="1666454" y="0"/>
                </a:cubicBezTo>
                <a:cubicBezTo>
                  <a:pt x="1947538" y="26866"/>
                  <a:pt x="1980965" y="-14722"/>
                  <a:pt x="2149496" y="0"/>
                </a:cubicBezTo>
                <a:cubicBezTo>
                  <a:pt x="2318027" y="14722"/>
                  <a:pt x="2436337" y="-9356"/>
                  <a:pt x="2632538" y="0"/>
                </a:cubicBezTo>
                <a:cubicBezTo>
                  <a:pt x="2828739" y="9356"/>
                  <a:pt x="3202938" y="30815"/>
                  <a:pt x="3460610" y="0"/>
                </a:cubicBezTo>
                <a:cubicBezTo>
                  <a:pt x="3718282" y="-30815"/>
                  <a:pt x="3893817" y="27936"/>
                  <a:pt x="4150670" y="0"/>
                </a:cubicBezTo>
                <a:cubicBezTo>
                  <a:pt x="4407523" y="-27936"/>
                  <a:pt x="4724374" y="21175"/>
                  <a:pt x="4909735" y="0"/>
                </a:cubicBezTo>
                <a:cubicBezTo>
                  <a:pt x="5095097" y="-21175"/>
                  <a:pt x="5382944" y="14398"/>
                  <a:pt x="5737807" y="0"/>
                </a:cubicBezTo>
                <a:cubicBezTo>
                  <a:pt x="6092670" y="-14398"/>
                  <a:pt x="6198288" y="-23736"/>
                  <a:pt x="6358861" y="0"/>
                </a:cubicBezTo>
                <a:cubicBezTo>
                  <a:pt x="6519434" y="23736"/>
                  <a:pt x="6902237" y="-10541"/>
                  <a:pt x="7048921" y="0"/>
                </a:cubicBezTo>
                <a:cubicBezTo>
                  <a:pt x="7195605" y="10541"/>
                  <a:pt x="7590997" y="-36860"/>
                  <a:pt x="7807987" y="0"/>
                </a:cubicBezTo>
                <a:cubicBezTo>
                  <a:pt x="8280739" y="74934"/>
                  <a:pt x="8675912" y="461277"/>
                  <a:pt x="8715375" y="907388"/>
                </a:cubicBezTo>
                <a:cubicBezTo>
                  <a:pt x="8696029" y="1089994"/>
                  <a:pt x="8725048" y="1309709"/>
                  <a:pt x="8715375" y="1512295"/>
                </a:cubicBezTo>
                <a:cubicBezTo>
                  <a:pt x="8705702" y="1714881"/>
                  <a:pt x="8691557" y="1858461"/>
                  <a:pt x="8715375" y="2080908"/>
                </a:cubicBezTo>
                <a:cubicBezTo>
                  <a:pt x="8739193" y="2303355"/>
                  <a:pt x="8736709" y="2489521"/>
                  <a:pt x="8715375" y="2613226"/>
                </a:cubicBezTo>
                <a:cubicBezTo>
                  <a:pt x="8694041" y="2736931"/>
                  <a:pt x="8688226" y="3094229"/>
                  <a:pt x="8715375" y="3290722"/>
                </a:cubicBezTo>
                <a:cubicBezTo>
                  <a:pt x="8742524" y="3487215"/>
                  <a:pt x="8692302" y="3626463"/>
                  <a:pt x="8715375" y="3859334"/>
                </a:cubicBezTo>
                <a:cubicBezTo>
                  <a:pt x="8738448" y="4092205"/>
                  <a:pt x="8733128" y="4380317"/>
                  <a:pt x="8715375" y="4536830"/>
                </a:cubicBezTo>
                <a:cubicBezTo>
                  <a:pt x="8730305" y="5029464"/>
                  <a:pt x="8405253" y="5392959"/>
                  <a:pt x="7807987" y="5444218"/>
                </a:cubicBezTo>
                <a:cubicBezTo>
                  <a:pt x="7626177" y="5431857"/>
                  <a:pt x="7465489" y="5451988"/>
                  <a:pt x="7255939" y="5444218"/>
                </a:cubicBezTo>
                <a:cubicBezTo>
                  <a:pt x="7046389" y="5436448"/>
                  <a:pt x="6908053" y="5446301"/>
                  <a:pt x="6565879" y="5444218"/>
                </a:cubicBezTo>
                <a:cubicBezTo>
                  <a:pt x="6223705" y="5442135"/>
                  <a:pt x="6154450" y="5440307"/>
                  <a:pt x="6013831" y="5444218"/>
                </a:cubicBezTo>
                <a:cubicBezTo>
                  <a:pt x="5873212" y="5448129"/>
                  <a:pt x="5542065" y="5459042"/>
                  <a:pt x="5254765" y="5444218"/>
                </a:cubicBezTo>
                <a:cubicBezTo>
                  <a:pt x="4967465" y="5429394"/>
                  <a:pt x="4667140" y="5413148"/>
                  <a:pt x="4495699" y="5444218"/>
                </a:cubicBezTo>
                <a:cubicBezTo>
                  <a:pt x="4324258" y="5475288"/>
                  <a:pt x="4049930" y="5455631"/>
                  <a:pt x="3874646" y="5444218"/>
                </a:cubicBezTo>
                <a:cubicBezTo>
                  <a:pt x="3699362" y="5432805"/>
                  <a:pt x="3335298" y="5428992"/>
                  <a:pt x="3115580" y="5444218"/>
                </a:cubicBezTo>
                <a:cubicBezTo>
                  <a:pt x="2895862" y="5459444"/>
                  <a:pt x="2786008" y="5464443"/>
                  <a:pt x="2632538" y="5444218"/>
                </a:cubicBezTo>
                <a:cubicBezTo>
                  <a:pt x="2479068" y="5423993"/>
                  <a:pt x="2136746" y="5438098"/>
                  <a:pt x="2011484" y="5444218"/>
                </a:cubicBezTo>
                <a:cubicBezTo>
                  <a:pt x="1886222" y="5450338"/>
                  <a:pt x="1636074" y="5450659"/>
                  <a:pt x="1528442" y="5444218"/>
                </a:cubicBezTo>
                <a:cubicBezTo>
                  <a:pt x="1420810" y="5437777"/>
                  <a:pt x="1152100" y="5435426"/>
                  <a:pt x="907388" y="5444218"/>
                </a:cubicBezTo>
                <a:cubicBezTo>
                  <a:pt x="371548" y="5467003"/>
                  <a:pt x="-55567" y="5101980"/>
                  <a:pt x="0" y="4536830"/>
                </a:cubicBezTo>
                <a:cubicBezTo>
                  <a:pt x="-6552" y="4394463"/>
                  <a:pt x="13524" y="4248176"/>
                  <a:pt x="0" y="3968217"/>
                </a:cubicBezTo>
                <a:cubicBezTo>
                  <a:pt x="-13524" y="3688258"/>
                  <a:pt x="-28371" y="3589218"/>
                  <a:pt x="0" y="3363310"/>
                </a:cubicBezTo>
                <a:cubicBezTo>
                  <a:pt x="28371" y="3137402"/>
                  <a:pt x="1069" y="2971684"/>
                  <a:pt x="0" y="2867287"/>
                </a:cubicBezTo>
                <a:cubicBezTo>
                  <a:pt x="-1069" y="2762890"/>
                  <a:pt x="-16544" y="2447454"/>
                  <a:pt x="0" y="2189791"/>
                </a:cubicBezTo>
                <a:cubicBezTo>
                  <a:pt x="16544" y="1932128"/>
                  <a:pt x="8076" y="1876918"/>
                  <a:pt x="0" y="1621178"/>
                </a:cubicBezTo>
                <a:cubicBezTo>
                  <a:pt x="-8076" y="1365438"/>
                  <a:pt x="-19058" y="1240499"/>
                  <a:pt x="0" y="907388"/>
                </a:cubicBezTo>
                <a:close/>
              </a:path>
              <a:path w="8715375" h="5444218" stroke="0" extrusionOk="0">
                <a:moveTo>
                  <a:pt x="0" y="907388"/>
                </a:moveTo>
                <a:cubicBezTo>
                  <a:pt x="-25463" y="401267"/>
                  <a:pt x="436680" y="-63797"/>
                  <a:pt x="907388" y="0"/>
                </a:cubicBezTo>
                <a:cubicBezTo>
                  <a:pt x="1209991" y="-2628"/>
                  <a:pt x="1457597" y="-11444"/>
                  <a:pt x="1666454" y="0"/>
                </a:cubicBezTo>
                <a:cubicBezTo>
                  <a:pt x="1875311" y="11444"/>
                  <a:pt x="1969854" y="-7985"/>
                  <a:pt x="2149496" y="0"/>
                </a:cubicBezTo>
                <a:cubicBezTo>
                  <a:pt x="2329138" y="7985"/>
                  <a:pt x="2646773" y="-31340"/>
                  <a:pt x="2908562" y="0"/>
                </a:cubicBezTo>
                <a:cubicBezTo>
                  <a:pt x="3170351" y="31340"/>
                  <a:pt x="3389877" y="-28496"/>
                  <a:pt x="3529616" y="0"/>
                </a:cubicBezTo>
                <a:cubicBezTo>
                  <a:pt x="3669355" y="28496"/>
                  <a:pt x="3814253" y="-11853"/>
                  <a:pt x="4081664" y="0"/>
                </a:cubicBezTo>
                <a:cubicBezTo>
                  <a:pt x="4349075" y="11853"/>
                  <a:pt x="4459696" y="-23141"/>
                  <a:pt x="4564705" y="0"/>
                </a:cubicBezTo>
                <a:cubicBezTo>
                  <a:pt x="4669714" y="23141"/>
                  <a:pt x="4874416" y="-14480"/>
                  <a:pt x="5116753" y="0"/>
                </a:cubicBezTo>
                <a:cubicBezTo>
                  <a:pt x="5359090" y="14480"/>
                  <a:pt x="5659788" y="19322"/>
                  <a:pt x="5944825" y="0"/>
                </a:cubicBezTo>
                <a:cubicBezTo>
                  <a:pt x="6229862" y="-19322"/>
                  <a:pt x="6308177" y="-31785"/>
                  <a:pt x="6634885" y="0"/>
                </a:cubicBezTo>
                <a:cubicBezTo>
                  <a:pt x="6961593" y="31785"/>
                  <a:pt x="6919588" y="-3651"/>
                  <a:pt x="7186933" y="0"/>
                </a:cubicBezTo>
                <a:cubicBezTo>
                  <a:pt x="7454278" y="3651"/>
                  <a:pt x="7515083" y="-8534"/>
                  <a:pt x="7807987" y="0"/>
                </a:cubicBezTo>
                <a:cubicBezTo>
                  <a:pt x="8300471" y="27659"/>
                  <a:pt x="8755454" y="470542"/>
                  <a:pt x="8715375" y="907388"/>
                </a:cubicBezTo>
                <a:cubicBezTo>
                  <a:pt x="8710962" y="1127841"/>
                  <a:pt x="8740586" y="1297443"/>
                  <a:pt x="8715375" y="1439706"/>
                </a:cubicBezTo>
                <a:cubicBezTo>
                  <a:pt x="8690164" y="1581969"/>
                  <a:pt x="8689511" y="1839547"/>
                  <a:pt x="8715375" y="2044613"/>
                </a:cubicBezTo>
                <a:cubicBezTo>
                  <a:pt x="8741239" y="2249679"/>
                  <a:pt x="8740743" y="2522624"/>
                  <a:pt x="8715375" y="2685815"/>
                </a:cubicBezTo>
                <a:cubicBezTo>
                  <a:pt x="8690007" y="2849006"/>
                  <a:pt x="8712124" y="2987140"/>
                  <a:pt x="8715375" y="3218133"/>
                </a:cubicBezTo>
                <a:cubicBezTo>
                  <a:pt x="8718626" y="3449126"/>
                  <a:pt x="8709006" y="3586549"/>
                  <a:pt x="8715375" y="3750451"/>
                </a:cubicBezTo>
                <a:cubicBezTo>
                  <a:pt x="8721744" y="3914353"/>
                  <a:pt x="8720114" y="4263174"/>
                  <a:pt x="8715375" y="4536830"/>
                </a:cubicBezTo>
                <a:cubicBezTo>
                  <a:pt x="8785439" y="4996816"/>
                  <a:pt x="8293512" y="5428022"/>
                  <a:pt x="7807987" y="5444218"/>
                </a:cubicBezTo>
                <a:cubicBezTo>
                  <a:pt x="7468475" y="5404433"/>
                  <a:pt x="7388169" y="5459455"/>
                  <a:pt x="6979915" y="5444218"/>
                </a:cubicBezTo>
                <a:cubicBezTo>
                  <a:pt x="6571661" y="5428981"/>
                  <a:pt x="6593109" y="5459264"/>
                  <a:pt x="6427867" y="5444218"/>
                </a:cubicBezTo>
                <a:cubicBezTo>
                  <a:pt x="6262625" y="5429172"/>
                  <a:pt x="5938377" y="5427047"/>
                  <a:pt x="5668801" y="5444218"/>
                </a:cubicBezTo>
                <a:cubicBezTo>
                  <a:pt x="5399225" y="5461389"/>
                  <a:pt x="5270077" y="5468701"/>
                  <a:pt x="5116753" y="5444218"/>
                </a:cubicBezTo>
                <a:cubicBezTo>
                  <a:pt x="4963429" y="5419735"/>
                  <a:pt x="4646550" y="5412920"/>
                  <a:pt x="4288682" y="5444218"/>
                </a:cubicBezTo>
                <a:cubicBezTo>
                  <a:pt x="3930814" y="5475516"/>
                  <a:pt x="3750021" y="5439209"/>
                  <a:pt x="3460610" y="5444218"/>
                </a:cubicBezTo>
                <a:cubicBezTo>
                  <a:pt x="3171199" y="5449227"/>
                  <a:pt x="3090368" y="5425015"/>
                  <a:pt x="2977568" y="5444218"/>
                </a:cubicBezTo>
                <a:cubicBezTo>
                  <a:pt x="2864768" y="5463421"/>
                  <a:pt x="2530053" y="5480267"/>
                  <a:pt x="2218502" y="5444218"/>
                </a:cubicBezTo>
                <a:cubicBezTo>
                  <a:pt x="1906951" y="5408169"/>
                  <a:pt x="1763709" y="5478381"/>
                  <a:pt x="1528442" y="5444218"/>
                </a:cubicBezTo>
                <a:cubicBezTo>
                  <a:pt x="1293175" y="5410055"/>
                  <a:pt x="1059445" y="5418968"/>
                  <a:pt x="907388" y="5444218"/>
                </a:cubicBezTo>
                <a:cubicBezTo>
                  <a:pt x="406226" y="5499040"/>
                  <a:pt x="-27524" y="4941906"/>
                  <a:pt x="0" y="4536830"/>
                </a:cubicBezTo>
                <a:cubicBezTo>
                  <a:pt x="22098" y="4427743"/>
                  <a:pt x="17032" y="4192229"/>
                  <a:pt x="0" y="4040806"/>
                </a:cubicBezTo>
                <a:cubicBezTo>
                  <a:pt x="-17032" y="3889383"/>
                  <a:pt x="-12485" y="3752181"/>
                  <a:pt x="0" y="3472194"/>
                </a:cubicBezTo>
                <a:cubicBezTo>
                  <a:pt x="12485" y="3192207"/>
                  <a:pt x="11111" y="3169025"/>
                  <a:pt x="0" y="2903581"/>
                </a:cubicBezTo>
                <a:cubicBezTo>
                  <a:pt x="-11111" y="2638137"/>
                  <a:pt x="-15594" y="2470862"/>
                  <a:pt x="0" y="2334969"/>
                </a:cubicBezTo>
                <a:cubicBezTo>
                  <a:pt x="15594" y="2199076"/>
                  <a:pt x="-24646" y="1975907"/>
                  <a:pt x="0" y="1766356"/>
                </a:cubicBezTo>
                <a:cubicBezTo>
                  <a:pt x="24646" y="1556805"/>
                  <a:pt x="-12827" y="1227103"/>
                  <a:pt x="0" y="907388"/>
                </a:cubicBezTo>
                <a:close/>
              </a:path>
            </a:pathLst>
          </a:custGeom>
          <a:solidFill>
            <a:schemeClr val="bg1">
              <a:alpha val="76000"/>
            </a:schemeClr>
          </a:solidFill>
          <a:ln w="28575">
            <a:solidFill>
              <a:schemeClr val="accent5"/>
            </a:solidFill>
            <a:extLst>
              <a:ext uri="{C807C97D-BFC1-408E-A445-0C87EB9F89A2}">
                <ask:lineSketchStyleProps xmlns:ask="http://schemas.microsoft.com/office/drawing/2018/sketchyshapes" sd="374657585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93B844-A348-97F2-0A5A-9CFB0F6DE6FF}"/>
              </a:ext>
            </a:extLst>
          </p:cNvPr>
          <p:cNvSpPr txBox="1"/>
          <p:nvPr/>
        </p:nvSpPr>
        <p:spPr>
          <a:xfrm>
            <a:off x="2129654" y="1057167"/>
            <a:ext cx="7743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dirty="0">
                <a:solidFill>
                  <a:schemeClr val="accent1"/>
                </a:solidFill>
                <a:latin typeface="#9Slide05 Phobia" panose="02000506000000020003" pitchFamily="2" charset="0"/>
              </a:rPr>
              <a:t>Thứ ....... ngày ........ tháng ......... năm .......</a:t>
            </a:r>
            <a:endParaRPr lang="en-US" sz="4800" dirty="0">
              <a:solidFill>
                <a:schemeClr val="accent1"/>
              </a:solidFill>
              <a:latin typeface="#9Slide05 Phobia" panose="02000506000000020003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824DA0-974A-82BD-9613-E29CB1E25FD3}"/>
              </a:ext>
            </a:extLst>
          </p:cNvPr>
          <p:cNvSpPr txBox="1"/>
          <p:nvPr/>
        </p:nvSpPr>
        <p:spPr>
          <a:xfrm>
            <a:off x="3691753" y="1888164"/>
            <a:ext cx="4619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rgbClr val="F8BB10"/>
                </a:solidFill>
                <a:latin typeface="UVN Banh Mi" pitchFamily="2" charset="0"/>
              </a:rPr>
              <a:t>Tiếng Việt</a:t>
            </a:r>
            <a:endParaRPr lang="en-US" sz="4400" dirty="0">
              <a:solidFill>
                <a:srgbClr val="F8BB10"/>
              </a:solidFill>
              <a:latin typeface="UVN Banh Mi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BB23082-FCF7-FEAB-53EF-C03B5F96341C}"/>
              </a:ext>
            </a:extLst>
          </p:cNvPr>
          <p:cNvGrpSpPr/>
          <p:nvPr/>
        </p:nvGrpSpPr>
        <p:grpSpPr>
          <a:xfrm>
            <a:off x="1894930" y="2581620"/>
            <a:ext cx="8891584" cy="1000275"/>
            <a:chOff x="2363016" y="2551728"/>
            <a:chExt cx="8891584" cy="100027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F2B9CED-CAD5-D63C-FDBC-CD0574469474}"/>
                </a:ext>
              </a:extLst>
            </p:cNvPr>
            <p:cNvSpPr txBox="1"/>
            <p:nvPr/>
          </p:nvSpPr>
          <p:spPr>
            <a:xfrm>
              <a:off x="2363016" y="2551728"/>
              <a:ext cx="23050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5400" dirty="0">
                  <a:solidFill>
                    <a:schemeClr val="accent6">
                      <a:lumMod val="75000"/>
                    </a:schemeClr>
                  </a:solidFill>
                  <a:latin typeface="#9Slide05 Phobia" panose="02000506000000020003" pitchFamily="2" charset="0"/>
                </a:rPr>
                <a:t>Chủ điểm: </a:t>
              </a:r>
              <a:endParaRPr lang="en-US" dirty="0">
                <a:solidFill>
                  <a:schemeClr val="accent6">
                    <a:lumMod val="75000"/>
                  </a:schemeClr>
                </a:solidFill>
                <a:latin typeface="SVN-Hole Hearted" panose="020B0A06020104020203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148B346-AE68-28E5-2A64-070B9905DD34}"/>
                </a:ext>
              </a:extLst>
            </p:cNvPr>
            <p:cNvSpPr txBox="1"/>
            <p:nvPr/>
          </p:nvSpPr>
          <p:spPr>
            <a:xfrm>
              <a:off x="4365649" y="2628673"/>
              <a:ext cx="688895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spc="300">
                  <a:solidFill>
                    <a:srgbClr val="FF0066"/>
                  </a:solidFill>
                  <a:latin typeface="SVN-Apple" panose="02040603050506020204" pitchFamily="18" charset="0"/>
                </a:rPr>
                <a:t>THẾ GIỚI QUANH TA</a:t>
              </a:r>
              <a:endParaRPr lang="en-US" sz="5400" b="1" spc="300" dirty="0">
                <a:solidFill>
                  <a:srgbClr val="FF0066"/>
                </a:solidFill>
                <a:latin typeface="SVN-Apple" panose="020406030505060202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269FB24-1593-5090-2A0A-7B1890EC7E27}"/>
              </a:ext>
            </a:extLst>
          </p:cNvPr>
          <p:cNvSpPr txBox="1"/>
          <p:nvPr/>
        </p:nvSpPr>
        <p:spPr>
          <a:xfrm>
            <a:off x="2539225" y="3369181"/>
            <a:ext cx="69246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00B050"/>
                </a:solidFill>
                <a:latin typeface="#9Slide07 SVNBeachwood Sans" pitchFamily="2" charset="0"/>
              </a:rPr>
              <a:t>bài 1 – tiết 3</a:t>
            </a:r>
            <a:endParaRPr lang="en-US" sz="4400" b="1" dirty="0">
              <a:solidFill>
                <a:srgbClr val="00B050"/>
              </a:solidFill>
              <a:latin typeface="#9Slide07 SVNBeachwood Sans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97389C-3876-C9D6-0BAB-2A77E46FBF69}"/>
              </a:ext>
            </a:extLst>
          </p:cNvPr>
          <p:cNvSpPr txBox="1"/>
          <p:nvPr/>
        </p:nvSpPr>
        <p:spPr>
          <a:xfrm>
            <a:off x="1738308" y="4276380"/>
            <a:ext cx="85265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>
                <a:ln w="28575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89E1FD"/>
                </a:solidFill>
                <a:latin typeface="SVN-ARCO Typography" panose="020B0603050302020204" pitchFamily="34" charset="2"/>
              </a:rPr>
              <a:t>Dấu ngoặc kép</a:t>
            </a:r>
            <a:endParaRPr lang="en-US" sz="6000" b="1" i="1" dirty="0">
              <a:ln w="28575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rgbClr val="F8D69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VN-ARCO Typography" panose="020B0603050302020204" pitchFamily="34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782910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3FF6A44-A533-DD45-205E-4BD0177A097F}"/>
              </a:ext>
            </a:extLst>
          </p:cNvPr>
          <p:cNvSpPr/>
          <p:nvPr/>
        </p:nvSpPr>
        <p:spPr>
          <a:xfrm>
            <a:off x="1580441" y="239467"/>
            <a:ext cx="8862932" cy="4206185"/>
          </a:xfrm>
          <a:custGeom>
            <a:avLst/>
            <a:gdLst>
              <a:gd name="connsiteX0" fmla="*/ 0 w 8862932"/>
              <a:gd name="connsiteY0" fmla="*/ 701045 h 4206185"/>
              <a:gd name="connsiteX1" fmla="*/ 701045 w 8862932"/>
              <a:gd name="connsiteY1" fmla="*/ 0 h 4206185"/>
              <a:gd name="connsiteX2" fmla="*/ 8161887 w 8862932"/>
              <a:gd name="connsiteY2" fmla="*/ 0 h 4206185"/>
              <a:gd name="connsiteX3" fmla="*/ 8862932 w 8862932"/>
              <a:gd name="connsiteY3" fmla="*/ 701045 h 4206185"/>
              <a:gd name="connsiteX4" fmla="*/ 8862932 w 8862932"/>
              <a:gd name="connsiteY4" fmla="*/ 3505140 h 4206185"/>
              <a:gd name="connsiteX5" fmla="*/ 8161887 w 8862932"/>
              <a:gd name="connsiteY5" fmla="*/ 4206185 h 4206185"/>
              <a:gd name="connsiteX6" fmla="*/ 701045 w 8862932"/>
              <a:gd name="connsiteY6" fmla="*/ 4206185 h 4206185"/>
              <a:gd name="connsiteX7" fmla="*/ 0 w 8862932"/>
              <a:gd name="connsiteY7" fmla="*/ 3505140 h 4206185"/>
              <a:gd name="connsiteX8" fmla="*/ 0 w 8862932"/>
              <a:gd name="connsiteY8" fmla="*/ 701045 h 4206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62932" h="4206185" fill="none" extrusionOk="0">
                <a:moveTo>
                  <a:pt x="0" y="701045"/>
                </a:moveTo>
                <a:cubicBezTo>
                  <a:pt x="-37261" y="267249"/>
                  <a:pt x="294923" y="-5963"/>
                  <a:pt x="701045" y="0"/>
                </a:cubicBezTo>
                <a:cubicBezTo>
                  <a:pt x="4254442" y="118867"/>
                  <a:pt x="7142099" y="125888"/>
                  <a:pt x="8161887" y="0"/>
                </a:cubicBezTo>
                <a:cubicBezTo>
                  <a:pt x="8584584" y="-12715"/>
                  <a:pt x="8867496" y="258586"/>
                  <a:pt x="8862932" y="701045"/>
                </a:cubicBezTo>
                <a:cubicBezTo>
                  <a:pt x="8724141" y="1881539"/>
                  <a:pt x="8959014" y="2263458"/>
                  <a:pt x="8862932" y="3505140"/>
                </a:cubicBezTo>
                <a:cubicBezTo>
                  <a:pt x="8879173" y="3882508"/>
                  <a:pt x="8556027" y="4226441"/>
                  <a:pt x="8161887" y="4206185"/>
                </a:cubicBezTo>
                <a:cubicBezTo>
                  <a:pt x="6957779" y="4196798"/>
                  <a:pt x="3241768" y="4324583"/>
                  <a:pt x="701045" y="4206185"/>
                </a:cubicBezTo>
                <a:cubicBezTo>
                  <a:pt x="323301" y="4259179"/>
                  <a:pt x="1803" y="3900872"/>
                  <a:pt x="0" y="3505140"/>
                </a:cubicBezTo>
                <a:cubicBezTo>
                  <a:pt x="-3444" y="2823666"/>
                  <a:pt x="143967" y="1153220"/>
                  <a:pt x="0" y="701045"/>
                </a:cubicBezTo>
                <a:close/>
              </a:path>
              <a:path w="8862932" h="4206185" stroke="0" extrusionOk="0">
                <a:moveTo>
                  <a:pt x="0" y="701045"/>
                </a:moveTo>
                <a:cubicBezTo>
                  <a:pt x="-63805" y="325798"/>
                  <a:pt x="342441" y="71035"/>
                  <a:pt x="701045" y="0"/>
                </a:cubicBezTo>
                <a:cubicBezTo>
                  <a:pt x="2861333" y="151908"/>
                  <a:pt x="6473023" y="-57707"/>
                  <a:pt x="8161887" y="0"/>
                </a:cubicBezTo>
                <a:cubicBezTo>
                  <a:pt x="8542921" y="33699"/>
                  <a:pt x="8886490" y="359701"/>
                  <a:pt x="8862932" y="701045"/>
                </a:cubicBezTo>
                <a:cubicBezTo>
                  <a:pt x="8860932" y="1778869"/>
                  <a:pt x="8750970" y="3140182"/>
                  <a:pt x="8862932" y="3505140"/>
                </a:cubicBezTo>
                <a:cubicBezTo>
                  <a:pt x="8881376" y="3859925"/>
                  <a:pt x="8532075" y="4134826"/>
                  <a:pt x="8161887" y="4206185"/>
                </a:cubicBezTo>
                <a:cubicBezTo>
                  <a:pt x="6395264" y="4189785"/>
                  <a:pt x="2723510" y="4157710"/>
                  <a:pt x="701045" y="4206185"/>
                </a:cubicBezTo>
                <a:cubicBezTo>
                  <a:pt x="292854" y="4150384"/>
                  <a:pt x="-11891" y="3903495"/>
                  <a:pt x="0" y="3505140"/>
                </a:cubicBezTo>
                <a:cubicBezTo>
                  <a:pt x="84424" y="3107274"/>
                  <a:pt x="-93602" y="1006162"/>
                  <a:pt x="0" y="701045"/>
                </a:cubicBezTo>
                <a:close/>
              </a:path>
            </a:pathLst>
          </a:custGeom>
          <a:solidFill>
            <a:schemeClr val="bg1">
              <a:alpha val="72000"/>
            </a:schemeClr>
          </a:solidFill>
          <a:ln w="38100">
            <a:solidFill>
              <a:srgbClr val="FFC000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90414685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>
              <a:schemeClr val="accent1"/>
            </a:glow>
            <a:reflection stA="0" endPos="48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r>
              <a:rPr lang="en-US" sz="3600" spc="3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iny" panose="02000903060500060000" pitchFamily="2" charset="0"/>
              </a:rPr>
              <a:t>Bài 2. Có thể đặt dấu ngoặc kép vào những vị trí nào trong mỗi câu sau?</a:t>
            </a:r>
            <a:endParaRPr kumimoji="0" lang="en-US" sz="3600" b="0" i="0" u="none" strike="noStrike" kern="1200" cap="none" spc="30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EFCE21-80BB-2E8B-77DE-A5A9067518B8}"/>
              </a:ext>
            </a:extLst>
          </p:cNvPr>
          <p:cNvSpPr txBox="1"/>
          <p:nvPr/>
        </p:nvSpPr>
        <p:spPr>
          <a:xfrm>
            <a:off x="5081752" y="475179"/>
            <a:ext cx="814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UTM Cookies" panose="02040603050506020204" pitchFamily="18" charset="0"/>
              <a:ea typeface="+mn-ea"/>
              <a:cs typeface="+mn-cs"/>
            </a:endParaRPr>
          </a:p>
        </p:txBody>
      </p:sp>
      <p:pic>
        <p:nvPicPr>
          <p:cNvPr id="14" name="Hình ảnh 1" descr="Ảnh có chứa mẫu họa&#10;&#10;Mô tả được tạo tự động">
            <a:extLst>
              <a:ext uri="{FF2B5EF4-FFF2-40B4-BE49-F238E27FC236}">
                <a16:creationId xmlns:a16="http://schemas.microsoft.com/office/drawing/2014/main" id="{E6987371-0FD8-5B08-9EE1-1BEE37D3A25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411" b="92721" l="9994" r="89942">
                        <a14:foregroundMark x1="46507" y1="8411" x2="46507" y2="8411"/>
                        <a14:foregroundMark x1="51423" y1="89244" x2="52911" y2="927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948" r="25436"/>
          <a:stretch/>
        </p:blipFill>
        <p:spPr>
          <a:xfrm>
            <a:off x="-310411" y="2350193"/>
            <a:ext cx="2945258" cy="4654822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BE4CA31D-61A0-90A2-38CE-D5E317112798}"/>
              </a:ext>
            </a:extLst>
          </p:cNvPr>
          <p:cNvGrpSpPr/>
          <p:nvPr/>
        </p:nvGrpSpPr>
        <p:grpSpPr>
          <a:xfrm>
            <a:off x="9356651" y="3429000"/>
            <a:ext cx="2143363" cy="2574081"/>
            <a:chOff x="9091426" y="3489515"/>
            <a:chExt cx="2370279" cy="2867727"/>
          </a:xfrm>
        </p:grpSpPr>
        <p:sp>
          <p:nvSpPr>
            <p:cNvPr id="15" name="Freeform 2">
              <a:extLst>
                <a:ext uri="{FF2B5EF4-FFF2-40B4-BE49-F238E27FC236}">
                  <a16:creationId xmlns:a16="http://schemas.microsoft.com/office/drawing/2014/main" id="{9848A45D-492B-03B2-BD4F-3B0810D3F8A1}"/>
                </a:ext>
              </a:extLst>
            </p:cNvPr>
            <p:cNvSpPr/>
            <p:nvPr/>
          </p:nvSpPr>
          <p:spPr>
            <a:xfrm rot="19969466">
              <a:off x="9091426" y="4038717"/>
              <a:ext cx="1766644" cy="2318525"/>
            </a:xfrm>
            <a:custGeom>
              <a:avLst/>
              <a:gdLst/>
              <a:ahLst/>
              <a:cxnLst/>
              <a:rect l="l" t="t" r="r" b="b"/>
              <a:pathLst>
                <a:path w="3533288" h="3520440">
                  <a:moveTo>
                    <a:pt x="0" y="0"/>
                  </a:moveTo>
                  <a:lnTo>
                    <a:pt x="3533288" y="0"/>
                  </a:lnTo>
                  <a:lnTo>
                    <a:pt x="3533288" y="3520440"/>
                  </a:lnTo>
                  <a:lnTo>
                    <a:pt x="0" y="3520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 3">
              <a:extLst>
                <a:ext uri="{FF2B5EF4-FFF2-40B4-BE49-F238E27FC236}">
                  <a16:creationId xmlns:a16="http://schemas.microsoft.com/office/drawing/2014/main" id="{D40E974C-366E-7E91-F252-4A98B7D5B433}"/>
                </a:ext>
              </a:extLst>
            </p:cNvPr>
            <p:cNvSpPr/>
            <p:nvPr/>
          </p:nvSpPr>
          <p:spPr>
            <a:xfrm rot="20383452">
              <a:off x="10170247" y="3489515"/>
              <a:ext cx="1291458" cy="1359209"/>
            </a:xfrm>
            <a:custGeom>
              <a:avLst/>
              <a:gdLst/>
              <a:ahLst/>
              <a:cxnLst/>
              <a:rect l="l" t="t" r="r" b="b"/>
              <a:pathLst>
                <a:path w="1789332" h="1796067">
                  <a:moveTo>
                    <a:pt x="0" y="0"/>
                  </a:moveTo>
                  <a:lnTo>
                    <a:pt x="1789332" y="0"/>
                  </a:lnTo>
                  <a:lnTo>
                    <a:pt x="1789332" y="1796067"/>
                  </a:lnTo>
                  <a:lnTo>
                    <a:pt x="0" y="17960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F59B7CA-37BA-F322-46B1-3AC8EE9BD3AE}"/>
                </a:ext>
              </a:extLst>
            </p:cNvPr>
            <p:cNvSpPr/>
            <p:nvPr/>
          </p:nvSpPr>
          <p:spPr>
            <a:xfrm rot="21283448">
              <a:off x="9348413" y="4622192"/>
              <a:ext cx="1020013" cy="516730"/>
            </a:xfrm>
            <a:custGeom>
              <a:avLst/>
              <a:gdLst>
                <a:gd name="connsiteX0" fmla="*/ 0 w 903890"/>
                <a:gd name="connsiteY0" fmla="*/ 388923 h 388923"/>
                <a:gd name="connsiteX1" fmla="*/ 52552 w 903890"/>
                <a:gd name="connsiteY1" fmla="*/ 378413 h 388923"/>
                <a:gd name="connsiteX2" fmla="*/ 168166 w 903890"/>
                <a:gd name="connsiteY2" fmla="*/ 315350 h 388923"/>
                <a:gd name="connsiteX3" fmla="*/ 231228 w 903890"/>
                <a:gd name="connsiteY3" fmla="*/ 294330 h 388923"/>
                <a:gd name="connsiteX4" fmla="*/ 294290 w 903890"/>
                <a:gd name="connsiteY4" fmla="*/ 262799 h 388923"/>
                <a:gd name="connsiteX5" fmla="*/ 367862 w 903890"/>
                <a:gd name="connsiteY5" fmla="*/ 241778 h 388923"/>
                <a:gd name="connsiteX6" fmla="*/ 472966 w 903890"/>
                <a:gd name="connsiteY6" fmla="*/ 199737 h 388923"/>
                <a:gd name="connsiteX7" fmla="*/ 620111 w 903890"/>
                <a:gd name="connsiteY7" fmla="*/ 147185 h 388923"/>
                <a:gd name="connsiteX8" fmla="*/ 714704 w 903890"/>
                <a:gd name="connsiteY8" fmla="*/ 115654 h 388923"/>
                <a:gd name="connsiteX9" fmla="*/ 798786 w 903890"/>
                <a:gd name="connsiteY9" fmla="*/ 73613 h 388923"/>
                <a:gd name="connsiteX10" fmla="*/ 861849 w 903890"/>
                <a:gd name="connsiteY10" fmla="*/ 21061 h 388923"/>
                <a:gd name="connsiteX11" fmla="*/ 903890 w 903890"/>
                <a:gd name="connsiteY11" fmla="*/ 40 h 388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890" h="388923">
                  <a:moveTo>
                    <a:pt x="0" y="388923"/>
                  </a:moveTo>
                  <a:cubicBezTo>
                    <a:pt x="17517" y="385420"/>
                    <a:pt x="36062" y="385284"/>
                    <a:pt x="52552" y="378413"/>
                  </a:cubicBezTo>
                  <a:cubicBezTo>
                    <a:pt x="221169" y="308155"/>
                    <a:pt x="55684" y="360342"/>
                    <a:pt x="168166" y="315350"/>
                  </a:cubicBezTo>
                  <a:cubicBezTo>
                    <a:pt x="188739" y="307121"/>
                    <a:pt x="210775" y="302852"/>
                    <a:pt x="231228" y="294330"/>
                  </a:cubicBezTo>
                  <a:cubicBezTo>
                    <a:pt x="252922" y="285291"/>
                    <a:pt x="272355" y="271236"/>
                    <a:pt x="294290" y="262799"/>
                  </a:cubicBezTo>
                  <a:cubicBezTo>
                    <a:pt x="318095" y="253643"/>
                    <a:pt x="344057" y="250934"/>
                    <a:pt x="367862" y="241778"/>
                  </a:cubicBezTo>
                  <a:cubicBezTo>
                    <a:pt x="508963" y="187508"/>
                    <a:pt x="368099" y="225952"/>
                    <a:pt x="472966" y="199737"/>
                  </a:cubicBezTo>
                  <a:cubicBezTo>
                    <a:pt x="576110" y="148165"/>
                    <a:pt x="526139" y="162846"/>
                    <a:pt x="620111" y="147185"/>
                  </a:cubicBezTo>
                  <a:cubicBezTo>
                    <a:pt x="651642" y="136675"/>
                    <a:pt x="688115" y="135596"/>
                    <a:pt x="714704" y="115654"/>
                  </a:cubicBezTo>
                  <a:cubicBezTo>
                    <a:pt x="768301" y="75456"/>
                    <a:pt x="739751" y="88371"/>
                    <a:pt x="798786" y="73613"/>
                  </a:cubicBezTo>
                  <a:cubicBezTo>
                    <a:pt x="852191" y="2405"/>
                    <a:pt x="804068" y="49951"/>
                    <a:pt x="861849" y="21061"/>
                  </a:cubicBezTo>
                  <a:cubicBezTo>
                    <a:pt x="907778" y="-1903"/>
                    <a:pt x="877563" y="40"/>
                    <a:pt x="903890" y="40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4BC515B-2BD7-760F-EAD3-419C6CF6AB74}"/>
                </a:ext>
              </a:extLst>
            </p:cNvPr>
            <p:cNvSpPr/>
            <p:nvPr/>
          </p:nvSpPr>
          <p:spPr>
            <a:xfrm rot="21283448">
              <a:off x="9532006" y="4978990"/>
              <a:ext cx="1020013" cy="516730"/>
            </a:xfrm>
            <a:custGeom>
              <a:avLst/>
              <a:gdLst>
                <a:gd name="connsiteX0" fmla="*/ 0 w 903890"/>
                <a:gd name="connsiteY0" fmla="*/ 388923 h 388923"/>
                <a:gd name="connsiteX1" fmla="*/ 52552 w 903890"/>
                <a:gd name="connsiteY1" fmla="*/ 378413 h 388923"/>
                <a:gd name="connsiteX2" fmla="*/ 168166 w 903890"/>
                <a:gd name="connsiteY2" fmla="*/ 315350 h 388923"/>
                <a:gd name="connsiteX3" fmla="*/ 231228 w 903890"/>
                <a:gd name="connsiteY3" fmla="*/ 294330 h 388923"/>
                <a:gd name="connsiteX4" fmla="*/ 294290 w 903890"/>
                <a:gd name="connsiteY4" fmla="*/ 262799 h 388923"/>
                <a:gd name="connsiteX5" fmla="*/ 367862 w 903890"/>
                <a:gd name="connsiteY5" fmla="*/ 241778 h 388923"/>
                <a:gd name="connsiteX6" fmla="*/ 472966 w 903890"/>
                <a:gd name="connsiteY6" fmla="*/ 199737 h 388923"/>
                <a:gd name="connsiteX7" fmla="*/ 620111 w 903890"/>
                <a:gd name="connsiteY7" fmla="*/ 147185 h 388923"/>
                <a:gd name="connsiteX8" fmla="*/ 714704 w 903890"/>
                <a:gd name="connsiteY8" fmla="*/ 115654 h 388923"/>
                <a:gd name="connsiteX9" fmla="*/ 798786 w 903890"/>
                <a:gd name="connsiteY9" fmla="*/ 73613 h 388923"/>
                <a:gd name="connsiteX10" fmla="*/ 861849 w 903890"/>
                <a:gd name="connsiteY10" fmla="*/ 21061 h 388923"/>
                <a:gd name="connsiteX11" fmla="*/ 903890 w 903890"/>
                <a:gd name="connsiteY11" fmla="*/ 40 h 388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890" h="388923">
                  <a:moveTo>
                    <a:pt x="0" y="388923"/>
                  </a:moveTo>
                  <a:cubicBezTo>
                    <a:pt x="17517" y="385420"/>
                    <a:pt x="36062" y="385284"/>
                    <a:pt x="52552" y="378413"/>
                  </a:cubicBezTo>
                  <a:cubicBezTo>
                    <a:pt x="221169" y="308155"/>
                    <a:pt x="55684" y="360342"/>
                    <a:pt x="168166" y="315350"/>
                  </a:cubicBezTo>
                  <a:cubicBezTo>
                    <a:pt x="188739" y="307121"/>
                    <a:pt x="210775" y="302852"/>
                    <a:pt x="231228" y="294330"/>
                  </a:cubicBezTo>
                  <a:cubicBezTo>
                    <a:pt x="252922" y="285291"/>
                    <a:pt x="272355" y="271236"/>
                    <a:pt x="294290" y="262799"/>
                  </a:cubicBezTo>
                  <a:cubicBezTo>
                    <a:pt x="318095" y="253643"/>
                    <a:pt x="344057" y="250934"/>
                    <a:pt x="367862" y="241778"/>
                  </a:cubicBezTo>
                  <a:cubicBezTo>
                    <a:pt x="508963" y="187508"/>
                    <a:pt x="368099" y="225952"/>
                    <a:pt x="472966" y="199737"/>
                  </a:cubicBezTo>
                  <a:cubicBezTo>
                    <a:pt x="576110" y="148165"/>
                    <a:pt x="526139" y="162846"/>
                    <a:pt x="620111" y="147185"/>
                  </a:cubicBezTo>
                  <a:cubicBezTo>
                    <a:pt x="651642" y="136675"/>
                    <a:pt x="688115" y="135596"/>
                    <a:pt x="714704" y="115654"/>
                  </a:cubicBezTo>
                  <a:cubicBezTo>
                    <a:pt x="768301" y="75456"/>
                    <a:pt x="739751" y="88371"/>
                    <a:pt x="798786" y="73613"/>
                  </a:cubicBezTo>
                  <a:cubicBezTo>
                    <a:pt x="852191" y="2405"/>
                    <a:pt x="804068" y="49951"/>
                    <a:pt x="861849" y="21061"/>
                  </a:cubicBezTo>
                  <a:cubicBezTo>
                    <a:pt x="907778" y="-1903"/>
                    <a:pt x="877563" y="40"/>
                    <a:pt x="903890" y="40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8BB4C02-455F-2984-D24A-A36474DDA75A}"/>
                </a:ext>
              </a:extLst>
            </p:cNvPr>
            <p:cNvSpPr/>
            <p:nvPr/>
          </p:nvSpPr>
          <p:spPr>
            <a:xfrm rot="21283448">
              <a:off x="9783193" y="5388890"/>
              <a:ext cx="1020013" cy="516730"/>
            </a:xfrm>
            <a:custGeom>
              <a:avLst/>
              <a:gdLst>
                <a:gd name="connsiteX0" fmla="*/ 0 w 903890"/>
                <a:gd name="connsiteY0" fmla="*/ 388923 h 388923"/>
                <a:gd name="connsiteX1" fmla="*/ 52552 w 903890"/>
                <a:gd name="connsiteY1" fmla="*/ 378413 h 388923"/>
                <a:gd name="connsiteX2" fmla="*/ 168166 w 903890"/>
                <a:gd name="connsiteY2" fmla="*/ 315350 h 388923"/>
                <a:gd name="connsiteX3" fmla="*/ 231228 w 903890"/>
                <a:gd name="connsiteY3" fmla="*/ 294330 h 388923"/>
                <a:gd name="connsiteX4" fmla="*/ 294290 w 903890"/>
                <a:gd name="connsiteY4" fmla="*/ 262799 h 388923"/>
                <a:gd name="connsiteX5" fmla="*/ 367862 w 903890"/>
                <a:gd name="connsiteY5" fmla="*/ 241778 h 388923"/>
                <a:gd name="connsiteX6" fmla="*/ 472966 w 903890"/>
                <a:gd name="connsiteY6" fmla="*/ 199737 h 388923"/>
                <a:gd name="connsiteX7" fmla="*/ 620111 w 903890"/>
                <a:gd name="connsiteY7" fmla="*/ 147185 h 388923"/>
                <a:gd name="connsiteX8" fmla="*/ 714704 w 903890"/>
                <a:gd name="connsiteY8" fmla="*/ 115654 h 388923"/>
                <a:gd name="connsiteX9" fmla="*/ 798786 w 903890"/>
                <a:gd name="connsiteY9" fmla="*/ 73613 h 388923"/>
                <a:gd name="connsiteX10" fmla="*/ 861849 w 903890"/>
                <a:gd name="connsiteY10" fmla="*/ 21061 h 388923"/>
                <a:gd name="connsiteX11" fmla="*/ 903890 w 903890"/>
                <a:gd name="connsiteY11" fmla="*/ 40 h 388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890" h="388923">
                  <a:moveTo>
                    <a:pt x="0" y="388923"/>
                  </a:moveTo>
                  <a:cubicBezTo>
                    <a:pt x="17517" y="385420"/>
                    <a:pt x="36062" y="385284"/>
                    <a:pt x="52552" y="378413"/>
                  </a:cubicBezTo>
                  <a:cubicBezTo>
                    <a:pt x="221169" y="308155"/>
                    <a:pt x="55684" y="360342"/>
                    <a:pt x="168166" y="315350"/>
                  </a:cubicBezTo>
                  <a:cubicBezTo>
                    <a:pt x="188739" y="307121"/>
                    <a:pt x="210775" y="302852"/>
                    <a:pt x="231228" y="294330"/>
                  </a:cubicBezTo>
                  <a:cubicBezTo>
                    <a:pt x="252922" y="285291"/>
                    <a:pt x="272355" y="271236"/>
                    <a:pt x="294290" y="262799"/>
                  </a:cubicBezTo>
                  <a:cubicBezTo>
                    <a:pt x="318095" y="253643"/>
                    <a:pt x="344057" y="250934"/>
                    <a:pt x="367862" y="241778"/>
                  </a:cubicBezTo>
                  <a:cubicBezTo>
                    <a:pt x="508963" y="187508"/>
                    <a:pt x="368099" y="225952"/>
                    <a:pt x="472966" y="199737"/>
                  </a:cubicBezTo>
                  <a:cubicBezTo>
                    <a:pt x="576110" y="148165"/>
                    <a:pt x="526139" y="162846"/>
                    <a:pt x="620111" y="147185"/>
                  </a:cubicBezTo>
                  <a:cubicBezTo>
                    <a:pt x="651642" y="136675"/>
                    <a:pt x="688115" y="135596"/>
                    <a:pt x="714704" y="115654"/>
                  </a:cubicBezTo>
                  <a:cubicBezTo>
                    <a:pt x="768301" y="75456"/>
                    <a:pt x="739751" y="88371"/>
                    <a:pt x="798786" y="73613"/>
                  </a:cubicBezTo>
                  <a:cubicBezTo>
                    <a:pt x="852191" y="2405"/>
                    <a:pt x="804068" y="49951"/>
                    <a:pt x="861849" y="21061"/>
                  </a:cubicBezTo>
                  <a:cubicBezTo>
                    <a:pt x="907778" y="-1903"/>
                    <a:pt x="877563" y="40"/>
                    <a:pt x="903890" y="40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91999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2303067-6C1B-6E7D-8C79-04121DDD50EB}"/>
              </a:ext>
            </a:extLst>
          </p:cNvPr>
          <p:cNvSpPr/>
          <p:nvPr/>
        </p:nvSpPr>
        <p:spPr>
          <a:xfrm>
            <a:off x="189186" y="102475"/>
            <a:ext cx="11813627" cy="6653049"/>
          </a:xfrm>
          <a:custGeom>
            <a:avLst/>
            <a:gdLst>
              <a:gd name="connsiteX0" fmla="*/ 0 w 11813627"/>
              <a:gd name="connsiteY0" fmla="*/ 1108864 h 6653049"/>
              <a:gd name="connsiteX1" fmla="*/ 1108864 w 11813627"/>
              <a:gd name="connsiteY1" fmla="*/ 0 h 6653049"/>
              <a:gd name="connsiteX2" fmla="*/ 10704763 w 11813627"/>
              <a:gd name="connsiteY2" fmla="*/ 0 h 6653049"/>
              <a:gd name="connsiteX3" fmla="*/ 11813627 w 11813627"/>
              <a:gd name="connsiteY3" fmla="*/ 1108864 h 6653049"/>
              <a:gd name="connsiteX4" fmla="*/ 11813627 w 11813627"/>
              <a:gd name="connsiteY4" fmla="*/ 5544185 h 6653049"/>
              <a:gd name="connsiteX5" fmla="*/ 10704763 w 11813627"/>
              <a:gd name="connsiteY5" fmla="*/ 6653049 h 6653049"/>
              <a:gd name="connsiteX6" fmla="*/ 1108864 w 11813627"/>
              <a:gd name="connsiteY6" fmla="*/ 6653049 h 6653049"/>
              <a:gd name="connsiteX7" fmla="*/ 0 w 11813627"/>
              <a:gd name="connsiteY7" fmla="*/ 5544185 h 6653049"/>
              <a:gd name="connsiteX8" fmla="*/ 0 w 11813627"/>
              <a:gd name="connsiteY8" fmla="*/ 1108864 h 6653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13627" h="6653049" fill="none" extrusionOk="0">
                <a:moveTo>
                  <a:pt x="0" y="1108864"/>
                </a:moveTo>
                <a:cubicBezTo>
                  <a:pt x="-62322" y="418479"/>
                  <a:pt x="442504" y="-16979"/>
                  <a:pt x="1108864" y="0"/>
                </a:cubicBezTo>
                <a:cubicBezTo>
                  <a:pt x="5768188" y="118867"/>
                  <a:pt x="7095033" y="125888"/>
                  <a:pt x="10704763" y="0"/>
                </a:cubicBezTo>
                <a:cubicBezTo>
                  <a:pt x="11389995" y="-26067"/>
                  <a:pt x="11816277" y="464365"/>
                  <a:pt x="11813627" y="1108864"/>
                </a:cubicBezTo>
                <a:cubicBezTo>
                  <a:pt x="11674836" y="1563151"/>
                  <a:pt x="11909709" y="3580929"/>
                  <a:pt x="11813627" y="5544185"/>
                </a:cubicBezTo>
                <a:cubicBezTo>
                  <a:pt x="11891774" y="6109400"/>
                  <a:pt x="11351831" y="6753861"/>
                  <a:pt x="10704763" y="6653049"/>
                </a:cubicBezTo>
                <a:cubicBezTo>
                  <a:pt x="6952697" y="6643662"/>
                  <a:pt x="4560398" y="6771447"/>
                  <a:pt x="1108864" y="6653049"/>
                </a:cubicBezTo>
                <a:cubicBezTo>
                  <a:pt x="515246" y="6758631"/>
                  <a:pt x="3001" y="6170838"/>
                  <a:pt x="0" y="5544185"/>
                </a:cubicBezTo>
                <a:cubicBezTo>
                  <a:pt x="-3444" y="4346174"/>
                  <a:pt x="143967" y="2191731"/>
                  <a:pt x="0" y="1108864"/>
                </a:cubicBezTo>
                <a:close/>
              </a:path>
              <a:path w="11813627" h="6653049" stroke="0" extrusionOk="0">
                <a:moveTo>
                  <a:pt x="0" y="1108864"/>
                </a:moveTo>
                <a:cubicBezTo>
                  <a:pt x="-52890" y="506343"/>
                  <a:pt x="531870" y="88047"/>
                  <a:pt x="1108864" y="0"/>
                </a:cubicBezTo>
                <a:cubicBezTo>
                  <a:pt x="2069542" y="151908"/>
                  <a:pt x="8964084" y="-57707"/>
                  <a:pt x="10704763" y="0"/>
                </a:cubicBezTo>
                <a:cubicBezTo>
                  <a:pt x="11297609" y="107328"/>
                  <a:pt x="11826117" y="520754"/>
                  <a:pt x="11813627" y="1108864"/>
                </a:cubicBezTo>
                <a:cubicBezTo>
                  <a:pt x="11811627" y="2223439"/>
                  <a:pt x="11701665" y="4345499"/>
                  <a:pt x="11813627" y="5544185"/>
                </a:cubicBezTo>
                <a:cubicBezTo>
                  <a:pt x="11831429" y="6125329"/>
                  <a:pt x="11291884" y="6546828"/>
                  <a:pt x="10704763" y="6653049"/>
                </a:cubicBezTo>
                <a:cubicBezTo>
                  <a:pt x="7590140" y="6636649"/>
                  <a:pt x="5788122" y="6604574"/>
                  <a:pt x="1108864" y="6653049"/>
                </a:cubicBezTo>
                <a:cubicBezTo>
                  <a:pt x="469783" y="6582226"/>
                  <a:pt x="-40977" y="6195117"/>
                  <a:pt x="0" y="5544185"/>
                </a:cubicBezTo>
                <a:cubicBezTo>
                  <a:pt x="84424" y="3881882"/>
                  <a:pt x="-93602" y="2725490"/>
                  <a:pt x="0" y="1108864"/>
                </a:cubicBezTo>
                <a:close/>
              </a:path>
            </a:pathLst>
          </a:custGeom>
          <a:solidFill>
            <a:schemeClr val="bg1">
              <a:alpha val="72000"/>
            </a:schemeClr>
          </a:solidFill>
          <a:ln w="38100">
            <a:solidFill>
              <a:srgbClr val="FFC000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90414685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>
              <a:schemeClr val="accent1"/>
            </a:glow>
            <a:reflection stA="0" endPos="48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300" normalizeH="0" baseline="0" noProof="0" dirty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DC15E2-2DA1-4D46-9CA8-BEEB34892DFC}"/>
              </a:ext>
            </a:extLst>
          </p:cNvPr>
          <p:cNvSpPr txBox="1"/>
          <p:nvPr/>
        </p:nvSpPr>
        <p:spPr>
          <a:xfrm>
            <a:off x="484186" y="713765"/>
            <a:ext cx="112236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2.</a:t>
            </a:r>
            <a:r>
              <a:rPr kumimoji="0" lang="en-US" sz="40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40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Có thể đặt dấu ngoặc kép vào những vị trí nào trong mỗi câu sau?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DAEDF1-C00F-4A44-8266-69E60F03B2B0}"/>
              </a:ext>
            </a:extLst>
          </p:cNvPr>
          <p:cNvSpPr txBox="1"/>
          <p:nvPr/>
        </p:nvSpPr>
        <p:spPr>
          <a:xfrm>
            <a:off x="581024" y="2037204"/>
            <a:ext cx="110299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vi-VN" sz="4000" b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Nhóm em đã chia sẻ về bài đọc Độc đáo Tháp nghiêng Pi-sa, Bí ẩn</a:t>
            </a:r>
            <a:r>
              <a:rPr kumimoji="0" lang="en-US" sz="4000" b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4000" b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Kim tự tháp Ai Cập,…</a:t>
            </a:r>
            <a:endParaRPr kumimoji="0" lang="en-US" sz="4000" b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742950" marR="0" lvl="0" indent="-742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endParaRPr kumimoji="0" lang="vi-VN" sz="4000" b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b. Tài liệu Hướng dẫn trồng và chăm sóc cây cảnh, Kĩ thuật trồng cây cảnh,… đã giúp ông có vườn cây mà nhiều người mong ước.</a:t>
            </a:r>
            <a:r>
              <a:rPr kumimoji="0" lang="en-US" sz="4000" b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endParaRPr kumimoji="0" lang="vi-VN" sz="4000" b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65856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DED14A5-28E9-DEAA-978A-A2900ACA6692}"/>
              </a:ext>
            </a:extLst>
          </p:cNvPr>
          <p:cNvSpPr/>
          <p:nvPr/>
        </p:nvSpPr>
        <p:spPr>
          <a:xfrm>
            <a:off x="189186" y="102475"/>
            <a:ext cx="11813627" cy="6653049"/>
          </a:xfrm>
          <a:custGeom>
            <a:avLst/>
            <a:gdLst>
              <a:gd name="connsiteX0" fmla="*/ 0 w 11813627"/>
              <a:gd name="connsiteY0" fmla="*/ 1108864 h 6653049"/>
              <a:gd name="connsiteX1" fmla="*/ 1108864 w 11813627"/>
              <a:gd name="connsiteY1" fmla="*/ 0 h 6653049"/>
              <a:gd name="connsiteX2" fmla="*/ 10704763 w 11813627"/>
              <a:gd name="connsiteY2" fmla="*/ 0 h 6653049"/>
              <a:gd name="connsiteX3" fmla="*/ 11813627 w 11813627"/>
              <a:gd name="connsiteY3" fmla="*/ 1108864 h 6653049"/>
              <a:gd name="connsiteX4" fmla="*/ 11813627 w 11813627"/>
              <a:gd name="connsiteY4" fmla="*/ 5544185 h 6653049"/>
              <a:gd name="connsiteX5" fmla="*/ 10704763 w 11813627"/>
              <a:gd name="connsiteY5" fmla="*/ 6653049 h 6653049"/>
              <a:gd name="connsiteX6" fmla="*/ 1108864 w 11813627"/>
              <a:gd name="connsiteY6" fmla="*/ 6653049 h 6653049"/>
              <a:gd name="connsiteX7" fmla="*/ 0 w 11813627"/>
              <a:gd name="connsiteY7" fmla="*/ 5544185 h 6653049"/>
              <a:gd name="connsiteX8" fmla="*/ 0 w 11813627"/>
              <a:gd name="connsiteY8" fmla="*/ 1108864 h 6653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13627" h="6653049" fill="none" extrusionOk="0">
                <a:moveTo>
                  <a:pt x="0" y="1108864"/>
                </a:moveTo>
                <a:cubicBezTo>
                  <a:pt x="-62322" y="418479"/>
                  <a:pt x="442504" y="-16979"/>
                  <a:pt x="1108864" y="0"/>
                </a:cubicBezTo>
                <a:cubicBezTo>
                  <a:pt x="5768188" y="118867"/>
                  <a:pt x="7095033" y="125888"/>
                  <a:pt x="10704763" y="0"/>
                </a:cubicBezTo>
                <a:cubicBezTo>
                  <a:pt x="11389995" y="-26067"/>
                  <a:pt x="11816277" y="464365"/>
                  <a:pt x="11813627" y="1108864"/>
                </a:cubicBezTo>
                <a:cubicBezTo>
                  <a:pt x="11674836" y="1563151"/>
                  <a:pt x="11909709" y="3580929"/>
                  <a:pt x="11813627" y="5544185"/>
                </a:cubicBezTo>
                <a:cubicBezTo>
                  <a:pt x="11891774" y="6109400"/>
                  <a:pt x="11351831" y="6753861"/>
                  <a:pt x="10704763" y="6653049"/>
                </a:cubicBezTo>
                <a:cubicBezTo>
                  <a:pt x="6952697" y="6643662"/>
                  <a:pt x="4560398" y="6771447"/>
                  <a:pt x="1108864" y="6653049"/>
                </a:cubicBezTo>
                <a:cubicBezTo>
                  <a:pt x="515246" y="6758631"/>
                  <a:pt x="3001" y="6170838"/>
                  <a:pt x="0" y="5544185"/>
                </a:cubicBezTo>
                <a:cubicBezTo>
                  <a:pt x="-3444" y="4346174"/>
                  <a:pt x="143967" y="2191731"/>
                  <a:pt x="0" y="1108864"/>
                </a:cubicBezTo>
                <a:close/>
              </a:path>
              <a:path w="11813627" h="6653049" stroke="0" extrusionOk="0">
                <a:moveTo>
                  <a:pt x="0" y="1108864"/>
                </a:moveTo>
                <a:cubicBezTo>
                  <a:pt x="-52890" y="506343"/>
                  <a:pt x="531870" y="88047"/>
                  <a:pt x="1108864" y="0"/>
                </a:cubicBezTo>
                <a:cubicBezTo>
                  <a:pt x="2069542" y="151908"/>
                  <a:pt x="8964084" y="-57707"/>
                  <a:pt x="10704763" y="0"/>
                </a:cubicBezTo>
                <a:cubicBezTo>
                  <a:pt x="11297609" y="107328"/>
                  <a:pt x="11826117" y="520754"/>
                  <a:pt x="11813627" y="1108864"/>
                </a:cubicBezTo>
                <a:cubicBezTo>
                  <a:pt x="11811627" y="2223439"/>
                  <a:pt x="11701665" y="4345499"/>
                  <a:pt x="11813627" y="5544185"/>
                </a:cubicBezTo>
                <a:cubicBezTo>
                  <a:pt x="11831429" y="6125329"/>
                  <a:pt x="11291884" y="6546828"/>
                  <a:pt x="10704763" y="6653049"/>
                </a:cubicBezTo>
                <a:cubicBezTo>
                  <a:pt x="7590140" y="6636649"/>
                  <a:pt x="5788122" y="6604574"/>
                  <a:pt x="1108864" y="6653049"/>
                </a:cubicBezTo>
                <a:cubicBezTo>
                  <a:pt x="469783" y="6582226"/>
                  <a:pt x="-40977" y="6195117"/>
                  <a:pt x="0" y="5544185"/>
                </a:cubicBezTo>
                <a:cubicBezTo>
                  <a:pt x="84424" y="3881882"/>
                  <a:pt x="-93602" y="2725490"/>
                  <a:pt x="0" y="1108864"/>
                </a:cubicBezTo>
                <a:close/>
              </a:path>
            </a:pathLst>
          </a:custGeom>
          <a:solidFill>
            <a:schemeClr val="bg1">
              <a:alpha val="72000"/>
            </a:schemeClr>
          </a:solidFill>
          <a:ln w="38100">
            <a:solidFill>
              <a:srgbClr val="FFC000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90414685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>
              <a:schemeClr val="accent1"/>
            </a:glow>
            <a:reflection stA="0" endPos="48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6600" spc="3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242345-03F4-F7A3-530E-12119851D6C4}"/>
              </a:ext>
            </a:extLst>
          </p:cNvPr>
          <p:cNvSpPr/>
          <p:nvPr/>
        </p:nvSpPr>
        <p:spPr>
          <a:xfrm>
            <a:off x="1739439" y="479308"/>
            <a:ext cx="8973930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kern="0" dirty="0" err="1">
                <a:ln w="28575">
                  <a:solidFill>
                    <a:schemeClr val="accent1"/>
                  </a:solidFill>
                  <a:prstDash val="solid"/>
                </a:ln>
                <a:solidFill>
                  <a:srgbClr val="FEF8D6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VN-ARCO Typography" panose="020B0603050302020204" pitchFamily="34" charset="2"/>
              </a:rPr>
              <a:t>T</a:t>
            </a:r>
            <a:r>
              <a:rPr lang="en-US" sz="8000" b="1" kern="0" dirty="0" err="1">
                <a:ln w="28575">
                  <a:solidFill>
                    <a:schemeClr val="accent1"/>
                  </a:solidFill>
                  <a:prstDash val="solid"/>
                </a:ln>
                <a:solidFill>
                  <a:srgbClr val="FCE4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VN-ARCO Typography" panose="020B0603050302020204" pitchFamily="34" charset="2"/>
              </a:rPr>
              <a:t>h</a:t>
            </a:r>
            <a:r>
              <a:rPr lang="en-US" sz="8000" b="1" kern="0" dirty="0" err="1">
                <a:ln w="28575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VN-ARCO Typography" panose="020B0603050302020204" pitchFamily="34" charset="2"/>
              </a:rPr>
              <a:t>ự</a:t>
            </a:r>
            <a:r>
              <a:rPr lang="en-US" sz="8000" b="1" kern="0" dirty="0" err="1">
                <a:ln w="28575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VN-ARCO Typography" panose="020B0603050302020204" pitchFamily="34" charset="2"/>
              </a:rPr>
              <a:t>c</a:t>
            </a:r>
            <a:r>
              <a:rPr lang="en-US" sz="8000" b="1" kern="0" dirty="0">
                <a:ln w="28575">
                  <a:solidFill>
                    <a:schemeClr val="accent1"/>
                  </a:solidFill>
                  <a:prstDash val="solid"/>
                </a:ln>
                <a:solidFill>
                  <a:srgbClr val="FF6647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VN-ARCO Typography" panose="020B0603050302020204" pitchFamily="34" charset="2"/>
              </a:rPr>
              <a:t> </a:t>
            </a:r>
            <a:r>
              <a:rPr lang="en-US" sz="8000" b="1" kern="0" dirty="0" err="1">
                <a:ln w="28575">
                  <a:solidFill>
                    <a:schemeClr val="accent1"/>
                  </a:solidFill>
                  <a:prstDash val="solid"/>
                </a:ln>
                <a:solidFill>
                  <a:srgbClr val="FF968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VN-ARCO Typography" panose="020B0603050302020204" pitchFamily="34" charset="2"/>
              </a:rPr>
              <a:t>h</a:t>
            </a:r>
            <a:r>
              <a:rPr lang="en-US" sz="8000" b="1" kern="0" dirty="0" err="1">
                <a:ln w="28575">
                  <a:solidFill>
                    <a:schemeClr val="accent1"/>
                  </a:solidFill>
                  <a:prstDash val="solid"/>
                </a:ln>
                <a:solidFill>
                  <a:srgbClr val="C9A4E4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VN-ARCO Typography" panose="020B0603050302020204" pitchFamily="34" charset="2"/>
              </a:rPr>
              <a:t>i</a:t>
            </a:r>
            <a:r>
              <a:rPr lang="en-US" sz="8000" b="1" kern="0" dirty="0" err="1">
                <a:ln w="28575">
                  <a:solidFill>
                    <a:schemeClr val="accent1"/>
                  </a:solidFill>
                  <a:prstDash val="solid"/>
                </a:ln>
                <a:solidFill>
                  <a:srgbClr val="FAACD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VN-ARCO Typography" panose="020B0603050302020204" pitchFamily="34" charset="2"/>
              </a:rPr>
              <a:t>ệ</a:t>
            </a:r>
            <a:r>
              <a:rPr lang="en-US" sz="8000" b="1" kern="0" dirty="0" err="1">
                <a:ln w="28575">
                  <a:solidFill>
                    <a:schemeClr val="accent1"/>
                  </a:solidFill>
                  <a:prstDash val="solid"/>
                </a:ln>
                <a:solidFill>
                  <a:srgbClr val="B9E2FB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VN-ARCO Typography" panose="020B0603050302020204" pitchFamily="34" charset="2"/>
              </a:rPr>
              <a:t>n</a:t>
            </a:r>
            <a:r>
              <a:rPr lang="en-US" sz="8000" b="1" kern="0" dirty="0">
                <a:ln w="28575">
                  <a:solidFill>
                    <a:schemeClr val="accent1"/>
                  </a:solidFill>
                  <a:prstDash val="solid"/>
                </a:ln>
                <a:solidFill>
                  <a:srgbClr val="FF6647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VN-ARCO Typography" panose="020B0603050302020204" pitchFamily="34" charset="2"/>
              </a:rPr>
              <a:t> </a:t>
            </a:r>
            <a:r>
              <a:rPr lang="en-US" sz="8000" b="1" kern="0" dirty="0" err="1">
                <a:ln w="28575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VN-ARCO Typography" panose="020B0603050302020204" pitchFamily="34" charset="2"/>
              </a:rPr>
              <a:t>v</a:t>
            </a:r>
            <a:r>
              <a:rPr lang="en-US" sz="8000" b="1" kern="0" dirty="0" err="1">
                <a:ln w="28575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VN-ARCO Typography" panose="020B0603050302020204" pitchFamily="34" charset="2"/>
              </a:rPr>
              <a:t>à</a:t>
            </a:r>
            <a:r>
              <a:rPr lang="en-US" sz="8000" b="1" kern="0" dirty="0" err="1">
                <a:ln w="28575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VN-ARCO Typography" panose="020B0603050302020204" pitchFamily="34" charset="2"/>
              </a:rPr>
              <a:t>o</a:t>
            </a:r>
            <a:r>
              <a:rPr lang="en-US" sz="8000" b="1" kern="0" dirty="0">
                <a:ln w="28575">
                  <a:solidFill>
                    <a:schemeClr val="accent1"/>
                  </a:solidFill>
                  <a:prstDash val="solid"/>
                </a:ln>
                <a:solidFill>
                  <a:srgbClr val="FF6647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VN-ARCO Typography" panose="020B0603050302020204" pitchFamily="34" charset="2"/>
              </a:rPr>
              <a:t> </a:t>
            </a:r>
          </a:p>
          <a:p>
            <a:pPr algn="ctr"/>
            <a:r>
              <a:rPr lang="en-US" sz="8000" b="1" kern="0" dirty="0" err="1">
                <a:ln w="28575">
                  <a:solidFill>
                    <a:schemeClr val="accent1"/>
                  </a:solidFill>
                  <a:prstDash val="solid"/>
                </a:ln>
                <a:solidFill>
                  <a:srgbClr val="C9A4E4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VN-ARCO Typography" panose="020B0603050302020204" pitchFamily="34" charset="2"/>
              </a:rPr>
              <a:t>v</a:t>
            </a:r>
            <a:r>
              <a:rPr lang="en-US" sz="8000" b="1" kern="0" dirty="0" err="1">
                <a:ln w="28575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VN-ARCO Typography" panose="020B0603050302020204" pitchFamily="34" charset="2"/>
              </a:rPr>
              <a:t>ở</a:t>
            </a:r>
            <a:r>
              <a:rPr lang="en-US" sz="8000" b="1" kern="0" dirty="0">
                <a:ln w="28575">
                  <a:solidFill>
                    <a:schemeClr val="accent1"/>
                  </a:solidFill>
                  <a:prstDash val="solid"/>
                </a:ln>
                <a:solidFill>
                  <a:srgbClr val="FF6647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VN-ARCO Typography" panose="020B0603050302020204" pitchFamily="34" charset="2"/>
              </a:rPr>
              <a:t> </a:t>
            </a:r>
            <a:r>
              <a:rPr lang="en-US" sz="8000" b="1" kern="0" dirty="0" err="1">
                <a:ln w="28575">
                  <a:solidFill>
                    <a:schemeClr val="accent1"/>
                  </a:solidFill>
                  <a:prstDash val="solid"/>
                </a:ln>
                <a:solidFill>
                  <a:srgbClr val="FEF8D6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VN-ARCO Typography" panose="020B0603050302020204" pitchFamily="34" charset="2"/>
              </a:rPr>
              <a:t>b</a:t>
            </a:r>
            <a:r>
              <a:rPr lang="en-US" sz="8000" b="1" kern="0" dirty="0" err="1">
                <a:ln w="28575">
                  <a:solidFill>
                    <a:schemeClr val="accent1"/>
                  </a:solidFill>
                  <a:prstDash val="solid"/>
                </a:ln>
                <a:solidFill>
                  <a:srgbClr val="FAACD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VN-ARCO Typography" panose="020B0603050302020204" pitchFamily="34" charset="2"/>
              </a:rPr>
              <a:t>à</a:t>
            </a:r>
            <a:r>
              <a:rPr lang="en-US" sz="8000" b="1" kern="0" dirty="0" err="1">
                <a:ln w="28575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VN-ARCO Typography" panose="020B0603050302020204" pitchFamily="34" charset="2"/>
              </a:rPr>
              <a:t>i</a:t>
            </a:r>
            <a:r>
              <a:rPr lang="en-US" sz="8000" b="1" kern="0" dirty="0">
                <a:ln w="28575">
                  <a:solidFill>
                    <a:schemeClr val="accent1"/>
                  </a:solidFill>
                  <a:prstDash val="solid"/>
                </a:ln>
                <a:solidFill>
                  <a:srgbClr val="FF6647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VN-ARCO Typography" panose="020B0603050302020204" pitchFamily="34" charset="2"/>
              </a:rPr>
              <a:t> </a:t>
            </a:r>
            <a:r>
              <a:rPr lang="en-US" sz="8000" b="1" kern="0" dirty="0" err="1">
                <a:ln w="28575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VN-ARCO Typography" panose="020B0603050302020204" pitchFamily="34" charset="2"/>
              </a:rPr>
              <a:t>t</a:t>
            </a:r>
            <a:r>
              <a:rPr lang="en-US" sz="8000" b="1" kern="0" dirty="0" err="1">
                <a:ln w="28575">
                  <a:solidFill>
                    <a:schemeClr val="accent1"/>
                  </a:solidFill>
                  <a:prstDash val="solid"/>
                </a:ln>
                <a:solidFill>
                  <a:srgbClr val="B9E2FB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VN-ARCO Typography" panose="020B0603050302020204" pitchFamily="34" charset="2"/>
              </a:rPr>
              <a:t>ậ</a:t>
            </a:r>
            <a:r>
              <a:rPr lang="en-US" sz="8000" b="1" kern="0" dirty="0" err="1">
                <a:ln w="28575">
                  <a:solidFill>
                    <a:schemeClr val="accent1"/>
                  </a:solidFill>
                  <a:prstDash val="solid"/>
                </a:ln>
                <a:solidFill>
                  <a:srgbClr val="FCE763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VN-ARCO Typography" panose="020B0603050302020204" pitchFamily="34" charset="2"/>
              </a:rPr>
              <a:t>p</a:t>
            </a:r>
            <a:endParaRPr lang="en-US" sz="8000" b="1" dirty="0">
              <a:ln w="28575">
                <a:solidFill>
                  <a:schemeClr val="accent1"/>
                </a:solidFill>
                <a:prstDash val="solid"/>
              </a:ln>
              <a:solidFill>
                <a:srgbClr val="FCE763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SVN-ARCO Typography" panose="020B0603050302020204" pitchFamily="34" charset="2"/>
            </a:endParaRPr>
          </a:p>
        </p:txBody>
      </p:sp>
      <p:grpSp>
        <p:nvGrpSpPr>
          <p:cNvPr id="4" name="Nhóm 28">
            <a:extLst>
              <a:ext uri="{FF2B5EF4-FFF2-40B4-BE49-F238E27FC236}">
                <a16:creationId xmlns:a16="http://schemas.microsoft.com/office/drawing/2014/main" id="{2434CDAE-FDAA-6D5A-D170-430214789AA1}"/>
              </a:ext>
            </a:extLst>
          </p:cNvPr>
          <p:cNvGrpSpPr/>
          <p:nvPr/>
        </p:nvGrpSpPr>
        <p:grpSpPr>
          <a:xfrm>
            <a:off x="372141" y="1552355"/>
            <a:ext cx="2334970" cy="2253028"/>
            <a:chOff x="-88562" y="-57205"/>
            <a:chExt cx="2368545" cy="2228905"/>
          </a:xfrm>
        </p:grpSpPr>
        <p:sp>
          <p:nvSpPr>
            <p:cNvPr id="6" name="Hình Bầu dục 29">
              <a:extLst>
                <a:ext uri="{FF2B5EF4-FFF2-40B4-BE49-F238E27FC236}">
                  <a16:creationId xmlns:a16="http://schemas.microsoft.com/office/drawing/2014/main" id="{3C4F34E5-5952-58E7-0161-71FE75552178}"/>
                </a:ext>
              </a:extLst>
            </p:cNvPr>
            <p:cNvSpPr/>
            <p:nvPr/>
          </p:nvSpPr>
          <p:spPr>
            <a:xfrm>
              <a:off x="-88562" y="-57205"/>
              <a:ext cx="2242144" cy="2228905"/>
            </a:xfrm>
            <a:prstGeom prst="ellipse">
              <a:avLst/>
            </a:prstGeom>
            <a:solidFill>
              <a:srgbClr val="FFD9E8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A cartoon of a child holding a pencil&#10;&#10;Description automatically generated with medium confidence">
              <a:extLst>
                <a:ext uri="{FF2B5EF4-FFF2-40B4-BE49-F238E27FC236}">
                  <a16:creationId xmlns:a16="http://schemas.microsoft.com/office/drawing/2014/main" id="{1FC3A5D4-1411-D001-3B5C-E888504247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88562" y="144834"/>
              <a:ext cx="2368545" cy="2026866"/>
            </a:xfrm>
            <a:prstGeom prst="rect">
              <a:avLst/>
            </a:prstGeom>
          </p:spPr>
        </p:pic>
      </p:grpSp>
      <p:sp>
        <p:nvSpPr>
          <p:cNvPr id="11" name="Freeform 16">
            <a:extLst>
              <a:ext uri="{FF2B5EF4-FFF2-40B4-BE49-F238E27FC236}">
                <a16:creationId xmlns:a16="http://schemas.microsoft.com/office/drawing/2014/main" id="{335F8074-5CE2-38B6-49F5-69E36C4E5D23}"/>
              </a:ext>
            </a:extLst>
          </p:cNvPr>
          <p:cNvSpPr/>
          <p:nvPr/>
        </p:nvSpPr>
        <p:spPr>
          <a:xfrm>
            <a:off x="4189125" y="2961259"/>
            <a:ext cx="3306725" cy="3820937"/>
          </a:xfrm>
          <a:custGeom>
            <a:avLst/>
            <a:gdLst/>
            <a:ahLst/>
            <a:cxnLst/>
            <a:rect l="l" t="t" r="r" b="b"/>
            <a:pathLst>
              <a:path w="1099437" h="1393898">
                <a:moveTo>
                  <a:pt x="0" y="0"/>
                </a:moveTo>
                <a:lnTo>
                  <a:pt x="1099437" y="0"/>
                </a:lnTo>
                <a:lnTo>
                  <a:pt x="1099437" y="1393899"/>
                </a:lnTo>
                <a:lnTo>
                  <a:pt x="0" y="139389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8853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2303067-6C1B-6E7D-8C79-04121DDD50EB}"/>
              </a:ext>
            </a:extLst>
          </p:cNvPr>
          <p:cNvSpPr/>
          <p:nvPr/>
        </p:nvSpPr>
        <p:spPr>
          <a:xfrm>
            <a:off x="189186" y="102475"/>
            <a:ext cx="11813627" cy="6653049"/>
          </a:xfrm>
          <a:custGeom>
            <a:avLst/>
            <a:gdLst>
              <a:gd name="connsiteX0" fmla="*/ 0 w 11813627"/>
              <a:gd name="connsiteY0" fmla="*/ 1108864 h 6653049"/>
              <a:gd name="connsiteX1" fmla="*/ 1108864 w 11813627"/>
              <a:gd name="connsiteY1" fmla="*/ 0 h 6653049"/>
              <a:gd name="connsiteX2" fmla="*/ 10704763 w 11813627"/>
              <a:gd name="connsiteY2" fmla="*/ 0 h 6653049"/>
              <a:gd name="connsiteX3" fmla="*/ 11813627 w 11813627"/>
              <a:gd name="connsiteY3" fmla="*/ 1108864 h 6653049"/>
              <a:gd name="connsiteX4" fmla="*/ 11813627 w 11813627"/>
              <a:gd name="connsiteY4" fmla="*/ 5544185 h 6653049"/>
              <a:gd name="connsiteX5" fmla="*/ 10704763 w 11813627"/>
              <a:gd name="connsiteY5" fmla="*/ 6653049 h 6653049"/>
              <a:gd name="connsiteX6" fmla="*/ 1108864 w 11813627"/>
              <a:gd name="connsiteY6" fmla="*/ 6653049 h 6653049"/>
              <a:gd name="connsiteX7" fmla="*/ 0 w 11813627"/>
              <a:gd name="connsiteY7" fmla="*/ 5544185 h 6653049"/>
              <a:gd name="connsiteX8" fmla="*/ 0 w 11813627"/>
              <a:gd name="connsiteY8" fmla="*/ 1108864 h 6653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13627" h="6653049" fill="none" extrusionOk="0">
                <a:moveTo>
                  <a:pt x="0" y="1108864"/>
                </a:moveTo>
                <a:cubicBezTo>
                  <a:pt x="-62322" y="418479"/>
                  <a:pt x="442504" y="-16979"/>
                  <a:pt x="1108864" y="0"/>
                </a:cubicBezTo>
                <a:cubicBezTo>
                  <a:pt x="5768188" y="118867"/>
                  <a:pt x="7095033" y="125888"/>
                  <a:pt x="10704763" y="0"/>
                </a:cubicBezTo>
                <a:cubicBezTo>
                  <a:pt x="11389995" y="-26067"/>
                  <a:pt x="11816277" y="464365"/>
                  <a:pt x="11813627" y="1108864"/>
                </a:cubicBezTo>
                <a:cubicBezTo>
                  <a:pt x="11674836" y="1563151"/>
                  <a:pt x="11909709" y="3580929"/>
                  <a:pt x="11813627" y="5544185"/>
                </a:cubicBezTo>
                <a:cubicBezTo>
                  <a:pt x="11891774" y="6109400"/>
                  <a:pt x="11351831" y="6753861"/>
                  <a:pt x="10704763" y="6653049"/>
                </a:cubicBezTo>
                <a:cubicBezTo>
                  <a:pt x="6952697" y="6643662"/>
                  <a:pt x="4560398" y="6771447"/>
                  <a:pt x="1108864" y="6653049"/>
                </a:cubicBezTo>
                <a:cubicBezTo>
                  <a:pt x="515246" y="6758631"/>
                  <a:pt x="3001" y="6170838"/>
                  <a:pt x="0" y="5544185"/>
                </a:cubicBezTo>
                <a:cubicBezTo>
                  <a:pt x="-3444" y="4346174"/>
                  <a:pt x="143967" y="2191731"/>
                  <a:pt x="0" y="1108864"/>
                </a:cubicBezTo>
                <a:close/>
              </a:path>
              <a:path w="11813627" h="6653049" stroke="0" extrusionOk="0">
                <a:moveTo>
                  <a:pt x="0" y="1108864"/>
                </a:moveTo>
                <a:cubicBezTo>
                  <a:pt x="-52890" y="506343"/>
                  <a:pt x="531870" y="88047"/>
                  <a:pt x="1108864" y="0"/>
                </a:cubicBezTo>
                <a:cubicBezTo>
                  <a:pt x="2069542" y="151908"/>
                  <a:pt x="8964084" y="-57707"/>
                  <a:pt x="10704763" y="0"/>
                </a:cubicBezTo>
                <a:cubicBezTo>
                  <a:pt x="11297609" y="107328"/>
                  <a:pt x="11826117" y="520754"/>
                  <a:pt x="11813627" y="1108864"/>
                </a:cubicBezTo>
                <a:cubicBezTo>
                  <a:pt x="11811627" y="2223439"/>
                  <a:pt x="11701665" y="4345499"/>
                  <a:pt x="11813627" y="5544185"/>
                </a:cubicBezTo>
                <a:cubicBezTo>
                  <a:pt x="11831429" y="6125329"/>
                  <a:pt x="11291884" y="6546828"/>
                  <a:pt x="10704763" y="6653049"/>
                </a:cubicBezTo>
                <a:cubicBezTo>
                  <a:pt x="7590140" y="6636649"/>
                  <a:pt x="5788122" y="6604574"/>
                  <a:pt x="1108864" y="6653049"/>
                </a:cubicBezTo>
                <a:cubicBezTo>
                  <a:pt x="469783" y="6582226"/>
                  <a:pt x="-40977" y="6195117"/>
                  <a:pt x="0" y="5544185"/>
                </a:cubicBezTo>
                <a:cubicBezTo>
                  <a:pt x="84424" y="3881882"/>
                  <a:pt x="-93602" y="2725490"/>
                  <a:pt x="0" y="1108864"/>
                </a:cubicBezTo>
                <a:close/>
              </a:path>
            </a:pathLst>
          </a:custGeom>
          <a:solidFill>
            <a:schemeClr val="bg1">
              <a:alpha val="72000"/>
            </a:schemeClr>
          </a:solidFill>
          <a:ln w="38100">
            <a:solidFill>
              <a:srgbClr val="FFC000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90414685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>
              <a:schemeClr val="accent1"/>
            </a:glow>
            <a:reflection stA="0" endPos="48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300" normalizeH="0" baseline="0" noProof="0" dirty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DAEDF1-C00F-4A44-8266-69E60F03B2B0}"/>
              </a:ext>
            </a:extLst>
          </p:cNvPr>
          <p:cNvSpPr txBox="1"/>
          <p:nvPr/>
        </p:nvSpPr>
        <p:spPr>
          <a:xfrm>
            <a:off x="581024" y="1097404"/>
            <a:ext cx="11029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Nhóm em đã chia sẻ về bài đọc Độc đáo Tháp nghiêng Pi-sa, Bí ẩn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Kim tự tháp Ai Cập,…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8C94396D-1738-49EC-A659-51DFC95EFF75}"/>
              </a:ext>
            </a:extLst>
          </p:cNvPr>
          <p:cNvSpPr/>
          <p:nvPr/>
        </p:nvSpPr>
        <p:spPr>
          <a:xfrm>
            <a:off x="460463" y="3390099"/>
            <a:ext cx="800100" cy="3937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8486ACD-DE8C-44A9-86E9-04125BBB48F4}"/>
              </a:ext>
            </a:extLst>
          </p:cNvPr>
          <p:cNvSpPr/>
          <p:nvPr/>
        </p:nvSpPr>
        <p:spPr>
          <a:xfrm>
            <a:off x="1381124" y="2971454"/>
            <a:ext cx="10101078" cy="14657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</a:rPr>
              <a:t>Nhóm em đã chia sẻ về bài đọc </a:t>
            </a:r>
            <a:r>
              <a:rPr lang="en-US" sz="4000">
                <a:solidFill>
                  <a:srgbClr val="FF0000"/>
                </a:solidFill>
              </a:rPr>
              <a:t>"Độc đáo tháp nghiêng Pi-sa"</a:t>
            </a:r>
            <a:r>
              <a:rPr lang="en-US" sz="4000">
                <a:solidFill>
                  <a:schemeClr val="tx1"/>
                </a:solidFill>
              </a:rPr>
              <a:t>, </a:t>
            </a:r>
            <a:r>
              <a:rPr lang="en-US" sz="4000">
                <a:solidFill>
                  <a:srgbClr val="7030A0"/>
                </a:solidFill>
              </a:rPr>
              <a:t>"Bí ẩn Kim tự tháp Ai Cập"</a:t>
            </a:r>
            <a:endParaRPr lang="en-US" sz="4000" dirty="0" err="1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8057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2303067-6C1B-6E7D-8C79-04121DDD50EB}"/>
              </a:ext>
            </a:extLst>
          </p:cNvPr>
          <p:cNvSpPr/>
          <p:nvPr/>
        </p:nvSpPr>
        <p:spPr>
          <a:xfrm>
            <a:off x="189186" y="102475"/>
            <a:ext cx="11813627" cy="6653049"/>
          </a:xfrm>
          <a:custGeom>
            <a:avLst/>
            <a:gdLst>
              <a:gd name="connsiteX0" fmla="*/ 0 w 11813627"/>
              <a:gd name="connsiteY0" fmla="*/ 1108864 h 6653049"/>
              <a:gd name="connsiteX1" fmla="*/ 1108864 w 11813627"/>
              <a:gd name="connsiteY1" fmla="*/ 0 h 6653049"/>
              <a:gd name="connsiteX2" fmla="*/ 10704763 w 11813627"/>
              <a:gd name="connsiteY2" fmla="*/ 0 h 6653049"/>
              <a:gd name="connsiteX3" fmla="*/ 11813627 w 11813627"/>
              <a:gd name="connsiteY3" fmla="*/ 1108864 h 6653049"/>
              <a:gd name="connsiteX4" fmla="*/ 11813627 w 11813627"/>
              <a:gd name="connsiteY4" fmla="*/ 5544185 h 6653049"/>
              <a:gd name="connsiteX5" fmla="*/ 10704763 w 11813627"/>
              <a:gd name="connsiteY5" fmla="*/ 6653049 h 6653049"/>
              <a:gd name="connsiteX6" fmla="*/ 1108864 w 11813627"/>
              <a:gd name="connsiteY6" fmla="*/ 6653049 h 6653049"/>
              <a:gd name="connsiteX7" fmla="*/ 0 w 11813627"/>
              <a:gd name="connsiteY7" fmla="*/ 5544185 h 6653049"/>
              <a:gd name="connsiteX8" fmla="*/ 0 w 11813627"/>
              <a:gd name="connsiteY8" fmla="*/ 1108864 h 6653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13627" h="6653049" fill="none" extrusionOk="0">
                <a:moveTo>
                  <a:pt x="0" y="1108864"/>
                </a:moveTo>
                <a:cubicBezTo>
                  <a:pt x="-62322" y="418479"/>
                  <a:pt x="442504" y="-16979"/>
                  <a:pt x="1108864" y="0"/>
                </a:cubicBezTo>
                <a:cubicBezTo>
                  <a:pt x="5768188" y="118867"/>
                  <a:pt x="7095033" y="125888"/>
                  <a:pt x="10704763" y="0"/>
                </a:cubicBezTo>
                <a:cubicBezTo>
                  <a:pt x="11389995" y="-26067"/>
                  <a:pt x="11816277" y="464365"/>
                  <a:pt x="11813627" y="1108864"/>
                </a:cubicBezTo>
                <a:cubicBezTo>
                  <a:pt x="11674836" y="1563151"/>
                  <a:pt x="11909709" y="3580929"/>
                  <a:pt x="11813627" y="5544185"/>
                </a:cubicBezTo>
                <a:cubicBezTo>
                  <a:pt x="11891774" y="6109400"/>
                  <a:pt x="11351831" y="6753861"/>
                  <a:pt x="10704763" y="6653049"/>
                </a:cubicBezTo>
                <a:cubicBezTo>
                  <a:pt x="6952697" y="6643662"/>
                  <a:pt x="4560398" y="6771447"/>
                  <a:pt x="1108864" y="6653049"/>
                </a:cubicBezTo>
                <a:cubicBezTo>
                  <a:pt x="515246" y="6758631"/>
                  <a:pt x="3001" y="6170838"/>
                  <a:pt x="0" y="5544185"/>
                </a:cubicBezTo>
                <a:cubicBezTo>
                  <a:pt x="-3444" y="4346174"/>
                  <a:pt x="143967" y="2191731"/>
                  <a:pt x="0" y="1108864"/>
                </a:cubicBezTo>
                <a:close/>
              </a:path>
              <a:path w="11813627" h="6653049" stroke="0" extrusionOk="0">
                <a:moveTo>
                  <a:pt x="0" y="1108864"/>
                </a:moveTo>
                <a:cubicBezTo>
                  <a:pt x="-52890" y="506343"/>
                  <a:pt x="531870" y="88047"/>
                  <a:pt x="1108864" y="0"/>
                </a:cubicBezTo>
                <a:cubicBezTo>
                  <a:pt x="2069542" y="151908"/>
                  <a:pt x="8964084" y="-57707"/>
                  <a:pt x="10704763" y="0"/>
                </a:cubicBezTo>
                <a:cubicBezTo>
                  <a:pt x="11297609" y="107328"/>
                  <a:pt x="11826117" y="520754"/>
                  <a:pt x="11813627" y="1108864"/>
                </a:cubicBezTo>
                <a:cubicBezTo>
                  <a:pt x="11811627" y="2223439"/>
                  <a:pt x="11701665" y="4345499"/>
                  <a:pt x="11813627" y="5544185"/>
                </a:cubicBezTo>
                <a:cubicBezTo>
                  <a:pt x="11831429" y="6125329"/>
                  <a:pt x="11291884" y="6546828"/>
                  <a:pt x="10704763" y="6653049"/>
                </a:cubicBezTo>
                <a:cubicBezTo>
                  <a:pt x="7590140" y="6636649"/>
                  <a:pt x="5788122" y="6604574"/>
                  <a:pt x="1108864" y="6653049"/>
                </a:cubicBezTo>
                <a:cubicBezTo>
                  <a:pt x="469783" y="6582226"/>
                  <a:pt x="-40977" y="6195117"/>
                  <a:pt x="0" y="5544185"/>
                </a:cubicBezTo>
                <a:cubicBezTo>
                  <a:pt x="84424" y="3881882"/>
                  <a:pt x="-93602" y="2725490"/>
                  <a:pt x="0" y="1108864"/>
                </a:cubicBezTo>
                <a:close/>
              </a:path>
            </a:pathLst>
          </a:custGeom>
          <a:solidFill>
            <a:schemeClr val="bg1">
              <a:alpha val="72000"/>
            </a:schemeClr>
          </a:solidFill>
          <a:ln w="38100">
            <a:solidFill>
              <a:srgbClr val="FFC000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90414685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>
              <a:schemeClr val="accent1"/>
            </a:glow>
            <a:reflection stA="0" endPos="48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300" normalizeH="0" baseline="0" noProof="0" dirty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DAEDF1-C00F-4A44-8266-69E60F03B2B0}"/>
              </a:ext>
            </a:extLst>
          </p:cNvPr>
          <p:cNvSpPr txBox="1"/>
          <p:nvPr/>
        </p:nvSpPr>
        <p:spPr>
          <a:xfrm>
            <a:off x="581024" y="653088"/>
            <a:ext cx="110299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b. Tài liệu Hướng dẫn trồng và chăm sóc cây cảnh, Kĩ thuật trồng cây cảnh,… đã giúp ông có vườn cây mà nhiều người mong ước.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endParaRPr kumimoji="0" lang="vi-VN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8C94396D-1738-49EC-A659-51DFC95EFF75}"/>
              </a:ext>
            </a:extLst>
          </p:cNvPr>
          <p:cNvSpPr/>
          <p:nvPr/>
        </p:nvSpPr>
        <p:spPr>
          <a:xfrm>
            <a:off x="409663" y="3872221"/>
            <a:ext cx="800100" cy="3937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8486ACD-DE8C-44A9-86E9-04125BBB48F4}"/>
              </a:ext>
            </a:extLst>
          </p:cNvPr>
          <p:cNvSpPr/>
          <p:nvPr/>
        </p:nvSpPr>
        <p:spPr>
          <a:xfrm>
            <a:off x="1355724" y="3142693"/>
            <a:ext cx="10101078" cy="193899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4000">
                <a:solidFill>
                  <a:prstClr val="black"/>
                </a:solidFill>
                <a:latin typeface="Calibri" panose="020F0502020204030204"/>
              </a:rPr>
              <a:t>Tài liệu </a:t>
            </a:r>
            <a:r>
              <a:rPr lang="vi-VN" sz="4000">
                <a:solidFill>
                  <a:srgbClr val="FF0000"/>
                </a:solidFill>
                <a:latin typeface="Calibri" panose="020F0502020204030204"/>
              </a:rPr>
              <a:t>"Hướng dẫn trồng và chăm sóc cây cảnh"</a:t>
            </a:r>
            <a:r>
              <a:rPr lang="vi-VN" sz="400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vi-VN" sz="4000">
                <a:solidFill>
                  <a:srgbClr val="7030A0"/>
                </a:solidFill>
                <a:latin typeface="Calibri" panose="020F0502020204030204"/>
              </a:rPr>
              <a:t>"Kĩ thuật trồng cây cảnh",</a:t>
            </a:r>
            <a:r>
              <a:rPr lang="vi-VN" sz="4000">
                <a:solidFill>
                  <a:schemeClr val="tx1"/>
                </a:solidFill>
                <a:latin typeface="Calibri" panose="020F0502020204030204"/>
              </a:rPr>
              <a:t>...</a:t>
            </a:r>
            <a:r>
              <a:rPr lang="vi-VN" sz="4000">
                <a:solidFill>
                  <a:srgbClr val="7030A0"/>
                </a:solidFill>
                <a:latin typeface="Calibri" panose="020F0502020204030204"/>
              </a:rPr>
              <a:t> </a:t>
            </a:r>
            <a:r>
              <a:rPr lang="vi-VN" sz="4000">
                <a:solidFill>
                  <a:prstClr val="black"/>
                </a:solidFill>
                <a:latin typeface="Calibri" panose="020F0502020204030204"/>
              </a:rPr>
              <a:t>đã giúp ông có vườn cây mà nhiều người mong ước. </a:t>
            </a:r>
            <a:endParaRPr kumimoji="0" lang="en-US" sz="4000" b="0" i="0" u="none" strike="noStrike" kern="1200" cap="none" spc="0" normalizeH="0" baseline="0" noProof="0" dirty="0" err="1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58662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3FF6A44-A533-DD45-205E-4BD0177A097F}"/>
              </a:ext>
            </a:extLst>
          </p:cNvPr>
          <p:cNvSpPr/>
          <p:nvPr/>
        </p:nvSpPr>
        <p:spPr>
          <a:xfrm>
            <a:off x="1580441" y="239467"/>
            <a:ext cx="8862932" cy="4206185"/>
          </a:xfrm>
          <a:custGeom>
            <a:avLst/>
            <a:gdLst>
              <a:gd name="connsiteX0" fmla="*/ 0 w 8862932"/>
              <a:gd name="connsiteY0" fmla="*/ 701045 h 4206185"/>
              <a:gd name="connsiteX1" fmla="*/ 701045 w 8862932"/>
              <a:gd name="connsiteY1" fmla="*/ 0 h 4206185"/>
              <a:gd name="connsiteX2" fmla="*/ 8161887 w 8862932"/>
              <a:gd name="connsiteY2" fmla="*/ 0 h 4206185"/>
              <a:gd name="connsiteX3" fmla="*/ 8862932 w 8862932"/>
              <a:gd name="connsiteY3" fmla="*/ 701045 h 4206185"/>
              <a:gd name="connsiteX4" fmla="*/ 8862932 w 8862932"/>
              <a:gd name="connsiteY4" fmla="*/ 3505140 h 4206185"/>
              <a:gd name="connsiteX5" fmla="*/ 8161887 w 8862932"/>
              <a:gd name="connsiteY5" fmla="*/ 4206185 h 4206185"/>
              <a:gd name="connsiteX6" fmla="*/ 701045 w 8862932"/>
              <a:gd name="connsiteY6" fmla="*/ 4206185 h 4206185"/>
              <a:gd name="connsiteX7" fmla="*/ 0 w 8862932"/>
              <a:gd name="connsiteY7" fmla="*/ 3505140 h 4206185"/>
              <a:gd name="connsiteX8" fmla="*/ 0 w 8862932"/>
              <a:gd name="connsiteY8" fmla="*/ 701045 h 4206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62932" h="4206185" fill="none" extrusionOk="0">
                <a:moveTo>
                  <a:pt x="0" y="701045"/>
                </a:moveTo>
                <a:cubicBezTo>
                  <a:pt x="-37261" y="267249"/>
                  <a:pt x="294923" y="-5963"/>
                  <a:pt x="701045" y="0"/>
                </a:cubicBezTo>
                <a:cubicBezTo>
                  <a:pt x="4254442" y="118867"/>
                  <a:pt x="7142099" y="125888"/>
                  <a:pt x="8161887" y="0"/>
                </a:cubicBezTo>
                <a:cubicBezTo>
                  <a:pt x="8584584" y="-12715"/>
                  <a:pt x="8867496" y="258586"/>
                  <a:pt x="8862932" y="701045"/>
                </a:cubicBezTo>
                <a:cubicBezTo>
                  <a:pt x="8724141" y="1881539"/>
                  <a:pt x="8959014" y="2263458"/>
                  <a:pt x="8862932" y="3505140"/>
                </a:cubicBezTo>
                <a:cubicBezTo>
                  <a:pt x="8879173" y="3882508"/>
                  <a:pt x="8556027" y="4226441"/>
                  <a:pt x="8161887" y="4206185"/>
                </a:cubicBezTo>
                <a:cubicBezTo>
                  <a:pt x="6957779" y="4196798"/>
                  <a:pt x="3241768" y="4324583"/>
                  <a:pt x="701045" y="4206185"/>
                </a:cubicBezTo>
                <a:cubicBezTo>
                  <a:pt x="323301" y="4259179"/>
                  <a:pt x="1803" y="3900872"/>
                  <a:pt x="0" y="3505140"/>
                </a:cubicBezTo>
                <a:cubicBezTo>
                  <a:pt x="-3444" y="2823666"/>
                  <a:pt x="143967" y="1153220"/>
                  <a:pt x="0" y="701045"/>
                </a:cubicBezTo>
                <a:close/>
              </a:path>
              <a:path w="8862932" h="4206185" stroke="0" extrusionOk="0">
                <a:moveTo>
                  <a:pt x="0" y="701045"/>
                </a:moveTo>
                <a:cubicBezTo>
                  <a:pt x="-63805" y="325798"/>
                  <a:pt x="342441" y="71035"/>
                  <a:pt x="701045" y="0"/>
                </a:cubicBezTo>
                <a:cubicBezTo>
                  <a:pt x="2861333" y="151908"/>
                  <a:pt x="6473023" y="-57707"/>
                  <a:pt x="8161887" y="0"/>
                </a:cubicBezTo>
                <a:cubicBezTo>
                  <a:pt x="8542921" y="33699"/>
                  <a:pt x="8886490" y="359701"/>
                  <a:pt x="8862932" y="701045"/>
                </a:cubicBezTo>
                <a:cubicBezTo>
                  <a:pt x="8860932" y="1778869"/>
                  <a:pt x="8750970" y="3140182"/>
                  <a:pt x="8862932" y="3505140"/>
                </a:cubicBezTo>
                <a:cubicBezTo>
                  <a:pt x="8881376" y="3859925"/>
                  <a:pt x="8532075" y="4134826"/>
                  <a:pt x="8161887" y="4206185"/>
                </a:cubicBezTo>
                <a:cubicBezTo>
                  <a:pt x="6395264" y="4189785"/>
                  <a:pt x="2723510" y="4157710"/>
                  <a:pt x="701045" y="4206185"/>
                </a:cubicBezTo>
                <a:cubicBezTo>
                  <a:pt x="292854" y="4150384"/>
                  <a:pt x="-11891" y="3903495"/>
                  <a:pt x="0" y="3505140"/>
                </a:cubicBezTo>
                <a:cubicBezTo>
                  <a:pt x="84424" y="3107274"/>
                  <a:pt x="-93602" y="1006162"/>
                  <a:pt x="0" y="701045"/>
                </a:cubicBezTo>
                <a:close/>
              </a:path>
            </a:pathLst>
          </a:custGeom>
          <a:solidFill>
            <a:schemeClr val="bg1">
              <a:alpha val="72000"/>
            </a:schemeClr>
          </a:solidFill>
          <a:ln w="38100">
            <a:solidFill>
              <a:srgbClr val="FFC000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90414685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>
              <a:schemeClr val="accent1"/>
            </a:glow>
            <a:reflection stA="0" endPos="48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spc="3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iny" panose="02000903060500060000" pitchFamily="2" charset="0"/>
              </a:rPr>
              <a:t>Đặt 1 - 2 câu giới thiệu một bài đọc thuộc chủ điểm "Thế giới quanh ta", trong đó có sử dụng dấu ngoặc kép.</a:t>
            </a:r>
            <a:endParaRPr lang="en-US" sz="3600" spc="3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iny" panose="0200090306050006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EFCE21-80BB-2E8B-77DE-A5A9067518B8}"/>
              </a:ext>
            </a:extLst>
          </p:cNvPr>
          <p:cNvSpPr txBox="1"/>
          <p:nvPr/>
        </p:nvSpPr>
        <p:spPr>
          <a:xfrm>
            <a:off x="5081752" y="475179"/>
            <a:ext cx="814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200" dirty="0"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  <p:pic>
        <p:nvPicPr>
          <p:cNvPr id="14" name="Hình ảnh 1" descr="Ảnh có chứa mẫu họa&#10;&#10;Mô tả được tạo tự động">
            <a:extLst>
              <a:ext uri="{FF2B5EF4-FFF2-40B4-BE49-F238E27FC236}">
                <a16:creationId xmlns:a16="http://schemas.microsoft.com/office/drawing/2014/main" id="{E6987371-0FD8-5B08-9EE1-1BEE37D3A25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411" b="92721" l="9994" r="89942">
                        <a14:foregroundMark x1="46507" y1="8411" x2="46507" y2="8411"/>
                        <a14:foregroundMark x1="51423" y1="89244" x2="52911" y2="927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948" r="25436"/>
          <a:stretch/>
        </p:blipFill>
        <p:spPr>
          <a:xfrm>
            <a:off x="-310411" y="2350193"/>
            <a:ext cx="2945258" cy="4654822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BE4CA31D-61A0-90A2-38CE-D5E317112798}"/>
              </a:ext>
            </a:extLst>
          </p:cNvPr>
          <p:cNvGrpSpPr/>
          <p:nvPr/>
        </p:nvGrpSpPr>
        <p:grpSpPr>
          <a:xfrm>
            <a:off x="9356651" y="3429000"/>
            <a:ext cx="2143363" cy="2574081"/>
            <a:chOff x="9091426" y="3489515"/>
            <a:chExt cx="2370279" cy="2867727"/>
          </a:xfrm>
        </p:grpSpPr>
        <p:sp>
          <p:nvSpPr>
            <p:cNvPr id="15" name="Freeform 2">
              <a:extLst>
                <a:ext uri="{FF2B5EF4-FFF2-40B4-BE49-F238E27FC236}">
                  <a16:creationId xmlns:a16="http://schemas.microsoft.com/office/drawing/2014/main" id="{9848A45D-492B-03B2-BD4F-3B0810D3F8A1}"/>
                </a:ext>
              </a:extLst>
            </p:cNvPr>
            <p:cNvSpPr/>
            <p:nvPr/>
          </p:nvSpPr>
          <p:spPr>
            <a:xfrm rot="19969466">
              <a:off x="9091426" y="4038717"/>
              <a:ext cx="1766644" cy="2318525"/>
            </a:xfrm>
            <a:custGeom>
              <a:avLst/>
              <a:gdLst/>
              <a:ahLst/>
              <a:cxnLst/>
              <a:rect l="l" t="t" r="r" b="b"/>
              <a:pathLst>
                <a:path w="3533288" h="3520440">
                  <a:moveTo>
                    <a:pt x="0" y="0"/>
                  </a:moveTo>
                  <a:lnTo>
                    <a:pt x="3533288" y="0"/>
                  </a:lnTo>
                  <a:lnTo>
                    <a:pt x="3533288" y="3520440"/>
                  </a:lnTo>
                  <a:lnTo>
                    <a:pt x="0" y="3520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3">
              <a:extLst>
                <a:ext uri="{FF2B5EF4-FFF2-40B4-BE49-F238E27FC236}">
                  <a16:creationId xmlns:a16="http://schemas.microsoft.com/office/drawing/2014/main" id="{D40E974C-366E-7E91-F252-4A98B7D5B433}"/>
                </a:ext>
              </a:extLst>
            </p:cNvPr>
            <p:cNvSpPr/>
            <p:nvPr/>
          </p:nvSpPr>
          <p:spPr>
            <a:xfrm rot="20383452">
              <a:off x="10170247" y="3489515"/>
              <a:ext cx="1291458" cy="1359209"/>
            </a:xfrm>
            <a:custGeom>
              <a:avLst/>
              <a:gdLst/>
              <a:ahLst/>
              <a:cxnLst/>
              <a:rect l="l" t="t" r="r" b="b"/>
              <a:pathLst>
                <a:path w="1789332" h="1796067">
                  <a:moveTo>
                    <a:pt x="0" y="0"/>
                  </a:moveTo>
                  <a:lnTo>
                    <a:pt x="1789332" y="0"/>
                  </a:lnTo>
                  <a:lnTo>
                    <a:pt x="1789332" y="1796067"/>
                  </a:lnTo>
                  <a:lnTo>
                    <a:pt x="0" y="17960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F59B7CA-37BA-F322-46B1-3AC8EE9BD3AE}"/>
                </a:ext>
              </a:extLst>
            </p:cNvPr>
            <p:cNvSpPr/>
            <p:nvPr/>
          </p:nvSpPr>
          <p:spPr>
            <a:xfrm rot="21283448">
              <a:off x="9348413" y="4622192"/>
              <a:ext cx="1020013" cy="516730"/>
            </a:xfrm>
            <a:custGeom>
              <a:avLst/>
              <a:gdLst>
                <a:gd name="connsiteX0" fmla="*/ 0 w 903890"/>
                <a:gd name="connsiteY0" fmla="*/ 388923 h 388923"/>
                <a:gd name="connsiteX1" fmla="*/ 52552 w 903890"/>
                <a:gd name="connsiteY1" fmla="*/ 378413 h 388923"/>
                <a:gd name="connsiteX2" fmla="*/ 168166 w 903890"/>
                <a:gd name="connsiteY2" fmla="*/ 315350 h 388923"/>
                <a:gd name="connsiteX3" fmla="*/ 231228 w 903890"/>
                <a:gd name="connsiteY3" fmla="*/ 294330 h 388923"/>
                <a:gd name="connsiteX4" fmla="*/ 294290 w 903890"/>
                <a:gd name="connsiteY4" fmla="*/ 262799 h 388923"/>
                <a:gd name="connsiteX5" fmla="*/ 367862 w 903890"/>
                <a:gd name="connsiteY5" fmla="*/ 241778 h 388923"/>
                <a:gd name="connsiteX6" fmla="*/ 472966 w 903890"/>
                <a:gd name="connsiteY6" fmla="*/ 199737 h 388923"/>
                <a:gd name="connsiteX7" fmla="*/ 620111 w 903890"/>
                <a:gd name="connsiteY7" fmla="*/ 147185 h 388923"/>
                <a:gd name="connsiteX8" fmla="*/ 714704 w 903890"/>
                <a:gd name="connsiteY8" fmla="*/ 115654 h 388923"/>
                <a:gd name="connsiteX9" fmla="*/ 798786 w 903890"/>
                <a:gd name="connsiteY9" fmla="*/ 73613 h 388923"/>
                <a:gd name="connsiteX10" fmla="*/ 861849 w 903890"/>
                <a:gd name="connsiteY10" fmla="*/ 21061 h 388923"/>
                <a:gd name="connsiteX11" fmla="*/ 903890 w 903890"/>
                <a:gd name="connsiteY11" fmla="*/ 40 h 388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890" h="388923">
                  <a:moveTo>
                    <a:pt x="0" y="388923"/>
                  </a:moveTo>
                  <a:cubicBezTo>
                    <a:pt x="17517" y="385420"/>
                    <a:pt x="36062" y="385284"/>
                    <a:pt x="52552" y="378413"/>
                  </a:cubicBezTo>
                  <a:cubicBezTo>
                    <a:pt x="221169" y="308155"/>
                    <a:pt x="55684" y="360342"/>
                    <a:pt x="168166" y="315350"/>
                  </a:cubicBezTo>
                  <a:cubicBezTo>
                    <a:pt x="188739" y="307121"/>
                    <a:pt x="210775" y="302852"/>
                    <a:pt x="231228" y="294330"/>
                  </a:cubicBezTo>
                  <a:cubicBezTo>
                    <a:pt x="252922" y="285291"/>
                    <a:pt x="272355" y="271236"/>
                    <a:pt x="294290" y="262799"/>
                  </a:cubicBezTo>
                  <a:cubicBezTo>
                    <a:pt x="318095" y="253643"/>
                    <a:pt x="344057" y="250934"/>
                    <a:pt x="367862" y="241778"/>
                  </a:cubicBezTo>
                  <a:cubicBezTo>
                    <a:pt x="508963" y="187508"/>
                    <a:pt x="368099" y="225952"/>
                    <a:pt x="472966" y="199737"/>
                  </a:cubicBezTo>
                  <a:cubicBezTo>
                    <a:pt x="576110" y="148165"/>
                    <a:pt x="526139" y="162846"/>
                    <a:pt x="620111" y="147185"/>
                  </a:cubicBezTo>
                  <a:cubicBezTo>
                    <a:pt x="651642" y="136675"/>
                    <a:pt x="688115" y="135596"/>
                    <a:pt x="714704" y="115654"/>
                  </a:cubicBezTo>
                  <a:cubicBezTo>
                    <a:pt x="768301" y="75456"/>
                    <a:pt x="739751" y="88371"/>
                    <a:pt x="798786" y="73613"/>
                  </a:cubicBezTo>
                  <a:cubicBezTo>
                    <a:pt x="852191" y="2405"/>
                    <a:pt x="804068" y="49951"/>
                    <a:pt x="861849" y="21061"/>
                  </a:cubicBezTo>
                  <a:cubicBezTo>
                    <a:pt x="907778" y="-1903"/>
                    <a:pt x="877563" y="40"/>
                    <a:pt x="903890" y="40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4BC515B-2BD7-760F-EAD3-419C6CF6AB74}"/>
                </a:ext>
              </a:extLst>
            </p:cNvPr>
            <p:cNvSpPr/>
            <p:nvPr/>
          </p:nvSpPr>
          <p:spPr>
            <a:xfrm rot="21283448">
              <a:off x="9532006" y="4978990"/>
              <a:ext cx="1020013" cy="516730"/>
            </a:xfrm>
            <a:custGeom>
              <a:avLst/>
              <a:gdLst>
                <a:gd name="connsiteX0" fmla="*/ 0 w 903890"/>
                <a:gd name="connsiteY0" fmla="*/ 388923 h 388923"/>
                <a:gd name="connsiteX1" fmla="*/ 52552 w 903890"/>
                <a:gd name="connsiteY1" fmla="*/ 378413 h 388923"/>
                <a:gd name="connsiteX2" fmla="*/ 168166 w 903890"/>
                <a:gd name="connsiteY2" fmla="*/ 315350 h 388923"/>
                <a:gd name="connsiteX3" fmla="*/ 231228 w 903890"/>
                <a:gd name="connsiteY3" fmla="*/ 294330 h 388923"/>
                <a:gd name="connsiteX4" fmla="*/ 294290 w 903890"/>
                <a:gd name="connsiteY4" fmla="*/ 262799 h 388923"/>
                <a:gd name="connsiteX5" fmla="*/ 367862 w 903890"/>
                <a:gd name="connsiteY5" fmla="*/ 241778 h 388923"/>
                <a:gd name="connsiteX6" fmla="*/ 472966 w 903890"/>
                <a:gd name="connsiteY6" fmla="*/ 199737 h 388923"/>
                <a:gd name="connsiteX7" fmla="*/ 620111 w 903890"/>
                <a:gd name="connsiteY7" fmla="*/ 147185 h 388923"/>
                <a:gd name="connsiteX8" fmla="*/ 714704 w 903890"/>
                <a:gd name="connsiteY8" fmla="*/ 115654 h 388923"/>
                <a:gd name="connsiteX9" fmla="*/ 798786 w 903890"/>
                <a:gd name="connsiteY9" fmla="*/ 73613 h 388923"/>
                <a:gd name="connsiteX10" fmla="*/ 861849 w 903890"/>
                <a:gd name="connsiteY10" fmla="*/ 21061 h 388923"/>
                <a:gd name="connsiteX11" fmla="*/ 903890 w 903890"/>
                <a:gd name="connsiteY11" fmla="*/ 40 h 388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890" h="388923">
                  <a:moveTo>
                    <a:pt x="0" y="388923"/>
                  </a:moveTo>
                  <a:cubicBezTo>
                    <a:pt x="17517" y="385420"/>
                    <a:pt x="36062" y="385284"/>
                    <a:pt x="52552" y="378413"/>
                  </a:cubicBezTo>
                  <a:cubicBezTo>
                    <a:pt x="221169" y="308155"/>
                    <a:pt x="55684" y="360342"/>
                    <a:pt x="168166" y="315350"/>
                  </a:cubicBezTo>
                  <a:cubicBezTo>
                    <a:pt x="188739" y="307121"/>
                    <a:pt x="210775" y="302852"/>
                    <a:pt x="231228" y="294330"/>
                  </a:cubicBezTo>
                  <a:cubicBezTo>
                    <a:pt x="252922" y="285291"/>
                    <a:pt x="272355" y="271236"/>
                    <a:pt x="294290" y="262799"/>
                  </a:cubicBezTo>
                  <a:cubicBezTo>
                    <a:pt x="318095" y="253643"/>
                    <a:pt x="344057" y="250934"/>
                    <a:pt x="367862" y="241778"/>
                  </a:cubicBezTo>
                  <a:cubicBezTo>
                    <a:pt x="508963" y="187508"/>
                    <a:pt x="368099" y="225952"/>
                    <a:pt x="472966" y="199737"/>
                  </a:cubicBezTo>
                  <a:cubicBezTo>
                    <a:pt x="576110" y="148165"/>
                    <a:pt x="526139" y="162846"/>
                    <a:pt x="620111" y="147185"/>
                  </a:cubicBezTo>
                  <a:cubicBezTo>
                    <a:pt x="651642" y="136675"/>
                    <a:pt x="688115" y="135596"/>
                    <a:pt x="714704" y="115654"/>
                  </a:cubicBezTo>
                  <a:cubicBezTo>
                    <a:pt x="768301" y="75456"/>
                    <a:pt x="739751" y="88371"/>
                    <a:pt x="798786" y="73613"/>
                  </a:cubicBezTo>
                  <a:cubicBezTo>
                    <a:pt x="852191" y="2405"/>
                    <a:pt x="804068" y="49951"/>
                    <a:pt x="861849" y="21061"/>
                  </a:cubicBezTo>
                  <a:cubicBezTo>
                    <a:pt x="907778" y="-1903"/>
                    <a:pt x="877563" y="40"/>
                    <a:pt x="903890" y="40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8BB4C02-455F-2984-D24A-A36474DDA75A}"/>
                </a:ext>
              </a:extLst>
            </p:cNvPr>
            <p:cNvSpPr/>
            <p:nvPr/>
          </p:nvSpPr>
          <p:spPr>
            <a:xfrm rot="21283448">
              <a:off x="9783193" y="5388890"/>
              <a:ext cx="1020013" cy="516730"/>
            </a:xfrm>
            <a:custGeom>
              <a:avLst/>
              <a:gdLst>
                <a:gd name="connsiteX0" fmla="*/ 0 w 903890"/>
                <a:gd name="connsiteY0" fmla="*/ 388923 h 388923"/>
                <a:gd name="connsiteX1" fmla="*/ 52552 w 903890"/>
                <a:gd name="connsiteY1" fmla="*/ 378413 h 388923"/>
                <a:gd name="connsiteX2" fmla="*/ 168166 w 903890"/>
                <a:gd name="connsiteY2" fmla="*/ 315350 h 388923"/>
                <a:gd name="connsiteX3" fmla="*/ 231228 w 903890"/>
                <a:gd name="connsiteY3" fmla="*/ 294330 h 388923"/>
                <a:gd name="connsiteX4" fmla="*/ 294290 w 903890"/>
                <a:gd name="connsiteY4" fmla="*/ 262799 h 388923"/>
                <a:gd name="connsiteX5" fmla="*/ 367862 w 903890"/>
                <a:gd name="connsiteY5" fmla="*/ 241778 h 388923"/>
                <a:gd name="connsiteX6" fmla="*/ 472966 w 903890"/>
                <a:gd name="connsiteY6" fmla="*/ 199737 h 388923"/>
                <a:gd name="connsiteX7" fmla="*/ 620111 w 903890"/>
                <a:gd name="connsiteY7" fmla="*/ 147185 h 388923"/>
                <a:gd name="connsiteX8" fmla="*/ 714704 w 903890"/>
                <a:gd name="connsiteY8" fmla="*/ 115654 h 388923"/>
                <a:gd name="connsiteX9" fmla="*/ 798786 w 903890"/>
                <a:gd name="connsiteY9" fmla="*/ 73613 h 388923"/>
                <a:gd name="connsiteX10" fmla="*/ 861849 w 903890"/>
                <a:gd name="connsiteY10" fmla="*/ 21061 h 388923"/>
                <a:gd name="connsiteX11" fmla="*/ 903890 w 903890"/>
                <a:gd name="connsiteY11" fmla="*/ 40 h 388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890" h="388923">
                  <a:moveTo>
                    <a:pt x="0" y="388923"/>
                  </a:moveTo>
                  <a:cubicBezTo>
                    <a:pt x="17517" y="385420"/>
                    <a:pt x="36062" y="385284"/>
                    <a:pt x="52552" y="378413"/>
                  </a:cubicBezTo>
                  <a:cubicBezTo>
                    <a:pt x="221169" y="308155"/>
                    <a:pt x="55684" y="360342"/>
                    <a:pt x="168166" y="315350"/>
                  </a:cubicBezTo>
                  <a:cubicBezTo>
                    <a:pt x="188739" y="307121"/>
                    <a:pt x="210775" y="302852"/>
                    <a:pt x="231228" y="294330"/>
                  </a:cubicBezTo>
                  <a:cubicBezTo>
                    <a:pt x="252922" y="285291"/>
                    <a:pt x="272355" y="271236"/>
                    <a:pt x="294290" y="262799"/>
                  </a:cubicBezTo>
                  <a:cubicBezTo>
                    <a:pt x="318095" y="253643"/>
                    <a:pt x="344057" y="250934"/>
                    <a:pt x="367862" y="241778"/>
                  </a:cubicBezTo>
                  <a:cubicBezTo>
                    <a:pt x="508963" y="187508"/>
                    <a:pt x="368099" y="225952"/>
                    <a:pt x="472966" y="199737"/>
                  </a:cubicBezTo>
                  <a:cubicBezTo>
                    <a:pt x="576110" y="148165"/>
                    <a:pt x="526139" y="162846"/>
                    <a:pt x="620111" y="147185"/>
                  </a:cubicBezTo>
                  <a:cubicBezTo>
                    <a:pt x="651642" y="136675"/>
                    <a:pt x="688115" y="135596"/>
                    <a:pt x="714704" y="115654"/>
                  </a:cubicBezTo>
                  <a:cubicBezTo>
                    <a:pt x="768301" y="75456"/>
                    <a:pt x="739751" y="88371"/>
                    <a:pt x="798786" y="73613"/>
                  </a:cubicBezTo>
                  <a:cubicBezTo>
                    <a:pt x="852191" y="2405"/>
                    <a:pt x="804068" y="49951"/>
                    <a:pt x="861849" y="21061"/>
                  </a:cubicBezTo>
                  <a:cubicBezTo>
                    <a:pt x="907778" y="-1903"/>
                    <a:pt x="877563" y="40"/>
                    <a:pt x="903890" y="40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01659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2303067-6C1B-6E7D-8C79-04121DDD50EB}"/>
              </a:ext>
            </a:extLst>
          </p:cNvPr>
          <p:cNvSpPr/>
          <p:nvPr/>
        </p:nvSpPr>
        <p:spPr>
          <a:xfrm>
            <a:off x="189186" y="102475"/>
            <a:ext cx="11813627" cy="6653049"/>
          </a:xfrm>
          <a:custGeom>
            <a:avLst/>
            <a:gdLst>
              <a:gd name="connsiteX0" fmla="*/ 0 w 11813627"/>
              <a:gd name="connsiteY0" fmla="*/ 1108864 h 6653049"/>
              <a:gd name="connsiteX1" fmla="*/ 1108864 w 11813627"/>
              <a:gd name="connsiteY1" fmla="*/ 0 h 6653049"/>
              <a:gd name="connsiteX2" fmla="*/ 10704763 w 11813627"/>
              <a:gd name="connsiteY2" fmla="*/ 0 h 6653049"/>
              <a:gd name="connsiteX3" fmla="*/ 11813627 w 11813627"/>
              <a:gd name="connsiteY3" fmla="*/ 1108864 h 6653049"/>
              <a:gd name="connsiteX4" fmla="*/ 11813627 w 11813627"/>
              <a:gd name="connsiteY4" fmla="*/ 5544185 h 6653049"/>
              <a:gd name="connsiteX5" fmla="*/ 10704763 w 11813627"/>
              <a:gd name="connsiteY5" fmla="*/ 6653049 h 6653049"/>
              <a:gd name="connsiteX6" fmla="*/ 1108864 w 11813627"/>
              <a:gd name="connsiteY6" fmla="*/ 6653049 h 6653049"/>
              <a:gd name="connsiteX7" fmla="*/ 0 w 11813627"/>
              <a:gd name="connsiteY7" fmla="*/ 5544185 h 6653049"/>
              <a:gd name="connsiteX8" fmla="*/ 0 w 11813627"/>
              <a:gd name="connsiteY8" fmla="*/ 1108864 h 6653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13627" h="6653049" fill="none" extrusionOk="0">
                <a:moveTo>
                  <a:pt x="0" y="1108864"/>
                </a:moveTo>
                <a:cubicBezTo>
                  <a:pt x="-62322" y="418479"/>
                  <a:pt x="442504" y="-16979"/>
                  <a:pt x="1108864" y="0"/>
                </a:cubicBezTo>
                <a:cubicBezTo>
                  <a:pt x="5768188" y="118867"/>
                  <a:pt x="7095033" y="125888"/>
                  <a:pt x="10704763" y="0"/>
                </a:cubicBezTo>
                <a:cubicBezTo>
                  <a:pt x="11389995" y="-26067"/>
                  <a:pt x="11816277" y="464365"/>
                  <a:pt x="11813627" y="1108864"/>
                </a:cubicBezTo>
                <a:cubicBezTo>
                  <a:pt x="11674836" y="1563151"/>
                  <a:pt x="11909709" y="3580929"/>
                  <a:pt x="11813627" y="5544185"/>
                </a:cubicBezTo>
                <a:cubicBezTo>
                  <a:pt x="11891774" y="6109400"/>
                  <a:pt x="11351831" y="6753861"/>
                  <a:pt x="10704763" y="6653049"/>
                </a:cubicBezTo>
                <a:cubicBezTo>
                  <a:pt x="6952697" y="6643662"/>
                  <a:pt x="4560398" y="6771447"/>
                  <a:pt x="1108864" y="6653049"/>
                </a:cubicBezTo>
                <a:cubicBezTo>
                  <a:pt x="515246" y="6758631"/>
                  <a:pt x="3001" y="6170838"/>
                  <a:pt x="0" y="5544185"/>
                </a:cubicBezTo>
                <a:cubicBezTo>
                  <a:pt x="-3444" y="4346174"/>
                  <a:pt x="143967" y="2191731"/>
                  <a:pt x="0" y="1108864"/>
                </a:cubicBezTo>
                <a:close/>
              </a:path>
              <a:path w="11813627" h="6653049" stroke="0" extrusionOk="0">
                <a:moveTo>
                  <a:pt x="0" y="1108864"/>
                </a:moveTo>
                <a:cubicBezTo>
                  <a:pt x="-52890" y="506343"/>
                  <a:pt x="531870" y="88047"/>
                  <a:pt x="1108864" y="0"/>
                </a:cubicBezTo>
                <a:cubicBezTo>
                  <a:pt x="2069542" y="151908"/>
                  <a:pt x="8964084" y="-57707"/>
                  <a:pt x="10704763" y="0"/>
                </a:cubicBezTo>
                <a:cubicBezTo>
                  <a:pt x="11297609" y="107328"/>
                  <a:pt x="11826117" y="520754"/>
                  <a:pt x="11813627" y="1108864"/>
                </a:cubicBezTo>
                <a:cubicBezTo>
                  <a:pt x="11811627" y="2223439"/>
                  <a:pt x="11701665" y="4345499"/>
                  <a:pt x="11813627" y="5544185"/>
                </a:cubicBezTo>
                <a:cubicBezTo>
                  <a:pt x="11831429" y="6125329"/>
                  <a:pt x="11291884" y="6546828"/>
                  <a:pt x="10704763" y="6653049"/>
                </a:cubicBezTo>
                <a:cubicBezTo>
                  <a:pt x="7590140" y="6636649"/>
                  <a:pt x="5788122" y="6604574"/>
                  <a:pt x="1108864" y="6653049"/>
                </a:cubicBezTo>
                <a:cubicBezTo>
                  <a:pt x="469783" y="6582226"/>
                  <a:pt x="-40977" y="6195117"/>
                  <a:pt x="0" y="5544185"/>
                </a:cubicBezTo>
                <a:cubicBezTo>
                  <a:pt x="84424" y="3881882"/>
                  <a:pt x="-93602" y="2725490"/>
                  <a:pt x="0" y="1108864"/>
                </a:cubicBezTo>
                <a:close/>
              </a:path>
            </a:pathLst>
          </a:custGeom>
          <a:solidFill>
            <a:schemeClr val="bg1">
              <a:alpha val="72000"/>
            </a:schemeClr>
          </a:solidFill>
          <a:ln w="38100">
            <a:solidFill>
              <a:srgbClr val="FFC000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90414685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>
              <a:schemeClr val="accent1"/>
            </a:glow>
            <a:reflection stA="0" endPos="48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300" normalizeH="0" baseline="0" noProof="0" dirty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DAEDF1-C00F-4A44-8266-69E60F03B2B0}"/>
              </a:ext>
            </a:extLst>
          </p:cNvPr>
          <p:cNvSpPr txBox="1"/>
          <p:nvPr/>
        </p:nvSpPr>
        <p:spPr>
          <a:xfrm>
            <a:off x="581024" y="653088"/>
            <a:ext cx="110299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3. Viết 1 – 2 câu giới thiệu một bài đọc thuộc chủ điểm “Thế giới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quanh ta” trong đó có sử dụng dấu ngoặc kép.</a:t>
            </a:r>
            <a:endParaRPr kumimoji="0" lang="vi-VN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6" name="Hình ảnh 1" descr="Ảnh có chứa mẫu họa&#10;&#10;Mô tả được tạo tự động">
            <a:extLst>
              <a:ext uri="{FF2B5EF4-FFF2-40B4-BE49-F238E27FC236}">
                <a16:creationId xmlns:a16="http://schemas.microsoft.com/office/drawing/2014/main" id="{DC09A49A-39D0-41BD-BDD4-55B7EE90C9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411" b="92721" l="9994" r="89942">
                        <a14:foregroundMark x1="46507" y1="8411" x2="46507" y2="8411"/>
                        <a14:foregroundMark x1="51423" y1="89244" x2="52911" y2="927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948" r="25436"/>
          <a:stretch/>
        </p:blipFill>
        <p:spPr>
          <a:xfrm>
            <a:off x="4111034" y="2084876"/>
            <a:ext cx="3155179" cy="498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7878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6561329-B1E8-0CA0-2302-48242D00227C}"/>
              </a:ext>
            </a:extLst>
          </p:cNvPr>
          <p:cNvSpPr txBox="1"/>
          <p:nvPr/>
        </p:nvSpPr>
        <p:spPr>
          <a:xfrm>
            <a:off x="1904737" y="160136"/>
            <a:ext cx="719401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solidFill>
                  <a:schemeClr val="bg1"/>
                </a:solidFill>
                <a:latin typeface="UTM Flamenco" panose="02040603050506020204" pitchFamily="18" charset="0"/>
              </a:rPr>
              <a:t>Chia </a:t>
            </a:r>
            <a:r>
              <a:rPr lang="en-US" sz="11500" dirty="0" err="1">
                <a:solidFill>
                  <a:schemeClr val="bg1"/>
                </a:solidFill>
                <a:latin typeface="UTM Flamenco" panose="02040603050506020204" pitchFamily="18" charset="0"/>
              </a:rPr>
              <a:t>sẻ</a:t>
            </a:r>
            <a:r>
              <a:rPr lang="en-US" sz="11500" dirty="0">
                <a:solidFill>
                  <a:schemeClr val="bg1"/>
                </a:solidFill>
                <a:latin typeface="UTM Flamenco" panose="02040603050506020204" pitchFamily="18" charset="0"/>
              </a:rPr>
              <a:t> </a:t>
            </a:r>
            <a:r>
              <a:rPr lang="en-US" sz="11500" dirty="0" err="1">
                <a:solidFill>
                  <a:schemeClr val="bg1"/>
                </a:solidFill>
                <a:latin typeface="UTM Flamenco" panose="02040603050506020204" pitchFamily="18" charset="0"/>
              </a:rPr>
              <a:t>trước</a:t>
            </a:r>
            <a:r>
              <a:rPr lang="en-US" sz="11500" dirty="0">
                <a:solidFill>
                  <a:schemeClr val="bg1"/>
                </a:solidFill>
                <a:latin typeface="UTM Flamenco" panose="02040603050506020204" pitchFamily="18" charset="0"/>
              </a:rPr>
              <a:t> </a:t>
            </a:r>
            <a:r>
              <a:rPr lang="en-US" sz="11500" dirty="0" err="1">
                <a:solidFill>
                  <a:schemeClr val="bg1"/>
                </a:solidFill>
                <a:latin typeface="UTM Flamenco" panose="02040603050506020204" pitchFamily="18" charset="0"/>
              </a:rPr>
              <a:t>lớp</a:t>
            </a:r>
            <a:endParaRPr lang="en-US" sz="11500" dirty="0">
              <a:solidFill>
                <a:schemeClr val="bg1"/>
              </a:solidFill>
              <a:latin typeface="UTM Flamenc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1564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2303067-6C1B-6E7D-8C79-04121DDD50EB}"/>
              </a:ext>
            </a:extLst>
          </p:cNvPr>
          <p:cNvSpPr/>
          <p:nvPr/>
        </p:nvSpPr>
        <p:spPr>
          <a:xfrm>
            <a:off x="189186" y="102475"/>
            <a:ext cx="11813627" cy="6653049"/>
          </a:xfrm>
          <a:custGeom>
            <a:avLst/>
            <a:gdLst>
              <a:gd name="connsiteX0" fmla="*/ 0 w 11813627"/>
              <a:gd name="connsiteY0" fmla="*/ 1108864 h 6653049"/>
              <a:gd name="connsiteX1" fmla="*/ 1108864 w 11813627"/>
              <a:gd name="connsiteY1" fmla="*/ 0 h 6653049"/>
              <a:gd name="connsiteX2" fmla="*/ 10704763 w 11813627"/>
              <a:gd name="connsiteY2" fmla="*/ 0 h 6653049"/>
              <a:gd name="connsiteX3" fmla="*/ 11813627 w 11813627"/>
              <a:gd name="connsiteY3" fmla="*/ 1108864 h 6653049"/>
              <a:gd name="connsiteX4" fmla="*/ 11813627 w 11813627"/>
              <a:gd name="connsiteY4" fmla="*/ 5544185 h 6653049"/>
              <a:gd name="connsiteX5" fmla="*/ 10704763 w 11813627"/>
              <a:gd name="connsiteY5" fmla="*/ 6653049 h 6653049"/>
              <a:gd name="connsiteX6" fmla="*/ 1108864 w 11813627"/>
              <a:gd name="connsiteY6" fmla="*/ 6653049 h 6653049"/>
              <a:gd name="connsiteX7" fmla="*/ 0 w 11813627"/>
              <a:gd name="connsiteY7" fmla="*/ 5544185 h 6653049"/>
              <a:gd name="connsiteX8" fmla="*/ 0 w 11813627"/>
              <a:gd name="connsiteY8" fmla="*/ 1108864 h 6653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13627" h="6653049" fill="none" extrusionOk="0">
                <a:moveTo>
                  <a:pt x="0" y="1108864"/>
                </a:moveTo>
                <a:cubicBezTo>
                  <a:pt x="-62322" y="418479"/>
                  <a:pt x="442504" y="-16979"/>
                  <a:pt x="1108864" y="0"/>
                </a:cubicBezTo>
                <a:cubicBezTo>
                  <a:pt x="5768188" y="118867"/>
                  <a:pt x="7095033" y="125888"/>
                  <a:pt x="10704763" y="0"/>
                </a:cubicBezTo>
                <a:cubicBezTo>
                  <a:pt x="11389995" y="-26067"/>
                  <a:pt x="11816277" y="464365"/>
                  <a:pt x="11813627" y="1108864"/>
                </a:cubicBezTo>
                <a:cubicBezTo>
                  <a:pt x="11674836" y="1563151"/>
                  <a:pt x="11909709" y="3580929"/>
                  <a:pt x="11813627" y="5544185"/>
                </a:cubicBezTo>
                <a:cubicBezTo>
                  <a:pt x="11891774" y="6109400"/>
                  <a:pt x="11351831" y="6753861"/>
                  <a:pt x="10704763" y="6653049"/>
                </a:cubicBezTo>
                <a:cubicBezTo>
                  <a:pt x="6952697" y="6643662"/>
                  <a:pt x="4560398" y="6771447"/>
                  <a:pt x="1108864" y="6653049"/>
                </a:cubicBezTo>
                <a:cubicBezTo>
                  <a:pt x="515246" y="6758631"/>
                  <a:pt x="3001" y="6170838"/>
                  <a:pt x="0" y="5544185"/>
                </a:cubicBezTo>
                <a:cubicBezTo>
                  <a:pt x="-3444" y="4346174"/>
                  <a:pt x="143967" y="2191731"/>
                  <a:pt x="0" y="1108864"/>
                </a:cubicBezTo>
                <a:close/>
              </a:path>
              <a:path w="11813627" h="6653049" stroke="0" extrusionOk="0">
                <a:moveTo>
                  <a:pt x="0" y="1108864"/>
                </a:moveTo>
                <a:cubicBezTo>
                  <a:pt x="-52890" y="506343"/>
                  <a:pt x="531870" y="88047"/>
                  <a:pt x="1108864" y="0"/>
                </a:cubicBezTo>
                <a:cubicBezTo>
                  <a:pt x="2069542" y="151908"/>
                  <a:pt x="8964084" y="-57707"/>
                  <a:pt x="10704763" y="0"/>
                </a:cubicBezTo>
                <a:cubicBezTo>
                  <a:pt x="11297609" y="107328"/>
                  <a:pt x="11826117" y="520754"/>
                  <a:pt x="11813627" y="1108864"/>
                </a:cubicBezTo>
                <a:cubicBezTo>
                  <a:pt x="11811627" y="2223439"/>
                  <a:pt x="11701665" y="4345499"/>
                  <a:pt x="11813627" y="5544185"/>
                </a:cubicBezTo>
                <a:cubicBezTo>
                  <a:pt x="11831429" y="6125329"/>
                  <a:pt x="11291884" y="6546828"/>
                  <a:pt x="10704763" y="6653049"/>
                </a:cubicBezTo>
                <a:cubicBezTo>
                  <a:pt x="7590140" y="6636649"/>
                  <a:pt x="5788122" y="6604574"/>
                  <a:pt x="1108864" y="6653049"/>
                </a:cubicBezTo>
                <a:cubicBezTo>
                  <a:pt x="469783" y="6582226"/>
                  <a:pt x="-40977" y="6195117"/>
                  <a:pt x="0" y="5544185"/>
                </a:cubicBezTo>
                <a:cubicBezTo>
                  <a:pt x="84424" y="3881882"/>
                  <a:pt x="-93602" y="2725490"/>
                  <a:pt x="0" y="1108864"/>
                </a:cubicBezTo>
                <a:close/>
              </a:path>
            </a:pathLst>
          </a:custGeom>
          <a:solidFill>
            <a:schemeClr val="bg1">
              <a:alpha val="72000"/>
            </a:schemeClr>
          </a:solidFill>
          <a:ln w="38100">
            <a:solidFill>
              <a:srgbClr val="FFC000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90414685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>
              <a:schemeClr val="accent1"/>
            </a:glow>
            <a:reflection stA="0" endPos="48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300" normalizeH="0" baseline="0" noProof="0" dirty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F86136A-14E4-4D44-816F-010020752096}"/>
              </a:ext>
            </a:extLst>
          </p:cNvPr>
          <p:cNvSpPr/>
          <p:nvPr/>
        </p:nvSpPr>
        <p:spPr>
          <a:xfrm>
            <a:off x="711200" y="1300183"/>
            <a:ext cx="10415402" cy="14657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</a:rPr>
              <a:t>Câu truyện "Cậu bé gặt gió" nói về hành trình chế tạo ra chiếc cối xay gió của cậu bé Uy-li-am.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B80D4BF-7D2C-4C92-8409-8C2BC5D77965}"/>
              </a:ext>
            </a:extLst>
          </p:cNvPr>
          <p:cNvSpPr/>
          <p:nvPr/>
        </p:nvSpPr>
        <p:spPr>
          <a:xfrm>
            <a:off x="711200" y="3672028"/>
            <a:ext cx="10415402" cy="14657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</a:rPr>
              <a:t>Bài đọc thứ hai của chủ điểm "Thế giới quanh ta" là "Kỳ lạ thế giới thực vật ở Nam Mỹ".</a:t>
            </a:r>
          </a:p>
        </p:txBody>
      </p:sp>
    </p:spTree>
    <p:extLst>
      <p:ext uri="{BB962C8B-B14F-4D97-AF65-F5344CB8AC3E}">
        <p14:creationId xmlns:p14="http://schemas.microsoft.com/office/powerpoint/2010/main" val="6564004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6561329-B1E8-0CA0-2302-48242D00227C}"/>
              </a:ext>
            </a:extLst>
          </p:cNvPr>
          <p:cNvSpPr txBox="1"/>
          <p:nvPr/>
        </p:nvSpPr>
        <p:spPr>
          <a:xfrm>
            <a:off x="1765037" y="1011036"/>
            <a:ext cx="719401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Flamenco" panose="02040603050506020204" pitchFamily="18" charset="0"/>
                <a:ea typeface="+mn-ea"/>
                <a:cs typeface="+mn-cs"/>
              </a:rPr>
              <a:t>Củng</a:t>
            </a:r>
            <a:r>
              <a:rPr kumimoji="0" lang="en-US" sz="11500" b="0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Flamenco" panose="02040603050506020204" pitchFamily="18" charset="0"/>
                <a:ea typeface="+mn-ea"/>
                <a:cs typeface="+mn-cs"/>
              </a:rPr>
              <a:t> cố</a:t>
            </a:r>
            <a:endParaRPr kumimoji="0" lang="en-US" sz="1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Flamenc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71196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t="-5000" r="-8000" b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D971B84E-D786-D5DD-BD02-B9C61D45717C}"/>
              </a:ext>
            </a:extLst>
          </p:cNvPr>
          <p:cNvSpPr/>
          <p:nvPr/>
        </p:nvSpPr>
        <p:spPr>
          <a:xfrm flipH="1">
            <a:off x="1537545" y="1840311"/>
            <a:ext cx="1284269" cy="1089061"/>
          </a:xfrm>
          <a:custGeom>
            <a:avLst/>
            <a:gdLst/>
            <a:ahLst/>
            <a:cxnLst/>
            <a:rect l="l" t="t" r="r" b="b"/>
            <a:pathLst>
              <a:path w="3624649" h="3520440">
                <a:moveTo>
                  <a:pt x="3624649" y="0"/>
                </a:moveTo>
                <a:lnTo>
                  <a:pt x="0" y="0"/>
                </a:lnTo>
                <a:lnTo>
                  <a:pt x="0" y="3520440"/>
                </a:lnTo>
                <a:lnTo>
                  <a:pt x="3624649" y="3520440"/>
                </a:lnTo>
                <a:lnTo>
                  <a:pt x="3624649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29934E-C617-71B0-1480-D8A40A3516D7}"/>
              </a:ext>
            </a:extLst>
          </p:cNvPr>
          <p:cNvSpPr txBox="1"/>
          <p:nvPr/>
        </p:nvSpPr>
        <p:spPr>
          <a:xfrm>
            <a:off x="2999191" y="1980011"/>
            <a:ext cx="619361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>
                <a:solidFill>
                  <a:schemeClr val="bg1"/>
                </a:solidFill>
              </a:rPr>
              <a:t>-  Nhận diện và nêu công dụng của dấu ngoặc kép, cách sử dụng dấu ngoặc kép.</a:t>
            </a:r>
          </a:p>
          <a:p>
            <a:pPr algn="just"/>
            <a:r>
              <a:rPr lang="vi-VN" sz="2800">
                <a:solidFill>
                  <a:schemeClr val="bg1"/>
                </a:solidFill>
              </a:rPr>
              <a:t>-  Đặt dấu ngoặc kép vào những vị trí phù hợp trong câu và viết được câu có sử dụng dấu ngoặc kép.</a:t>
            </a:r>
            <a:endParaRPr lang="vi-VN" sz="280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74E52A-3804-41FA-A688-E4C634CA97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504" y="-299823"/>
            <a:ext cx="9321592" cy="237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8445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2303067-6C1B-6E7D-8C79-04121DDD50EB}"/>
              </a:ext>
            </a:extLst>
          </p:cNvPr>
          <p:cNvSpPr/>
          <p:nvPr/>
        </p:nvSpPr>
        <p:spPr>
          <a:xfrm>
            <a:off x="189186" y="102475"/>
            <a:ext cx="11813627" cy="6653049"/>
          </a:xfrm>
          <a:custGeom>
            <a:avLst/>
            <a:gdLst>
              <a:gd name="connsiteX0" fmla="*/ 0 w 11813627"/>
              <a:gd name="connsiteY0" fmla="*/ 1108864 h 6653049"/>
              <a:gd name="connsiteX1" fmla="*/ 1108864 w 11813627"/>
              <a:gd name="connsiteY1" fmla="*/ 0 h 6653049"/>
              <a:gd name="connsiteX2" fmla="*/ 10704763 w 11813627"/>
              <a:gd name="connsiteY2" fmla="*/ 0 h 6653049"/>
              <a:gd name="connsiteX3" fmla="*/ 11813627 w 11813627"/>
              <a:gd name="connsiteY3" fmla="*/ 1108864 h 6653049"/>
              <a:gd name="connsiteX4" fmla="*/ 11813627 w 11813627"/>
              <a:gd name="connsiteY4" fmla="*/ 5544185 h 6653049"/>
              <a:gd name="connsiteX5" fmla="*/ 10704763 w 11813627"/>
              <a:gd name="connsiteY5" fmla="*/ 6653049 h 6653049"/>
              <a:gd name="connsiteX6" fmla="*/ 1108864 w 11813627"/>
              <a:gd name="connsiteY6" fmla="*/ 6653049 h 6653049"/>
              <a:gd name="connsiteX7" fmla="*/ 0 w 11813627"/>
              <a:gd name="connsiteY7" fmla="*/ 5544185 h 6653049"/>
              <a:gd name="connsiteX8" fmla="*/ 0 w 11813627"/>
              <a:gd name="connsiteY8" fmla="*/ 1108864 h 6653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13627" h="6653049" fill="none" extrusionOk="0">
                <a:moveTo>
                  <a:pt x="0" y="1108864"/>
                </a:moveTo>
                <a:cubicBezTo>
                  <a:pt x="-62322" y="418479"/>
                  <a:pt x="442504" y="-16979"/>
                  <a:pt x="1108864" y="0"/>
                </a:cubicBezTo>
                <a:cubicBezTo>
                  <a:pt x="5768188" y="118867"/>
                  <a:pt x="7095033" y="125888"/>
                  <a:pt x="10704763" y="0"/>
                </a:cubicBezTo>
                <a:cubicBezTo>
                  <a:pt x="11389995" y="-26067"/>
                  <a:pt x="11816277" y="464365"/>
                  <a:pt x="11813627" y="1108864"/>
                </a:cubicBezTo>
                <a:cubicBezTo>
                  <a:pt x="11674836" y="1563151"/>
                  <a:pt x="11909709" y="3580929"/>
                  <a:pt x="11813627" y="5544185"/>
                </a:cubicBezTo>
                <a:cubicBezTo>
                  <a:pt x="11891774" y="6109400"/>
                  <a:pt x="11351831" y="6753861"/>
                  <a:pt x="10704763" y="6653049"/>
                </a:cubicBezTo>
                <a:cubicBezTo>
                  <a:pt x="6952697" y="6643662"/>
                  <a:pt x="4560398" y="6771447"/>
                  <a:pt x="1108864" y="6653049"/>
                </a:cubicBezTo>
                <a:cubicBezTo>
                  <a:pt x="515246" y="6758631"/>
                  <a:pt x="3001" y="6170838"/>
                  <a:pt x="0" y="5544185"/>
                </a:cubicBezTo>
                <a:cubicBezTo>
                  <a:pt x="-3444" y="4346174"/>
                  <a:pt x="143967" y="2191731"/>
                  <a:pt x="0" y="1108864"/>
                </a:cubicBezTo>
                <a:close/>
              </a:path>
              <a:path w="11813627" h="6653049" stroke="0" extrusionOk="0">
                <a:moveTo>
                  <a:pt x="0" y="1108864"/>
                </a:moveTo>
                <a:cubicBezTo>
                  <a:pt x="-52890" y="506343"/>
                  <a:pt x="531870" y="88047"/>
                  <a:pt x="1108864" y="0"/>
                </a:cubicBezTo>
                <a:cubicBezTo>
                  <a:pt x="2069542" y="151908"/>
                  <a:pt x="8964084" y="-57707"/>
                  <a:pt x="10704763" y="0"/>
                </a:cubicBezTo>
                <a:cubicBezTo>
                  <a:pt x="11297609" y="107328"/>
                  <a:pt x="11826117" y="520754"/>
                  <a:pt x="11813627" y="1108864"/>
                </a:cubicBezTo>
                <a:cubicBezTo>
                  <a:pt x="11811627" y="2223439"/>
                  <a:pt x="11701665" y="4345499"/>
                  <a:pt x="11813627" y="5544185"/>
                </a:cubicBezTo>
                <a:cubicBezTo>
                  <a:pt x="11831429" y="6125329"/>
                  <a:pt x="11291884" y="6546828"/>
                  <a:pt x="10704763" y="6653049"/>
                </a:cubicBezTo>
                <a:cubicBezTo>
                  <a:pt x="7590140" y="6636649"/>
                  <a:pt x="5788122" y="6604574"/>
                  <a:pt x="1108864" y="6653049"/>
                </a:cubicBezTo>
                <a:cubicBezTo>
                  <a:pt x="469783" y="6582226"/>
                  <a:pt x="-40977" y="6195117"/>
                  <a:pt x="0" y="5544185"/>
                </a:cubicBezTo>
                <a:cubicBezTo>
                  <a:pt x="84424" y="3881882"/>
                  <a:pt x="-93602" y="2725490"/>
                  <a:pt x="0" y="1108864"/>
                </a:cubicBezTo>
                <a:close/>
              </a:path>
            </a:pathLst>
          </a:custGeom>
          <a:solidFill>
            <a:schemeClr val="bg1">
              <a:alpha val="72000"/>
            </a:schemeClr>
          </a:solidFill>
          <a:ln w="38100">
            <a:solidFill>
              <a:srgbClr val="FFC000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90414685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>
              <a:schemeClr val="accent1"/>
            </a:glow>
            <a:reflection stA="0" endPos="48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300" normalizeH="0" baseline="0" noProof="0" dirty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F86136A-14E4-4D44-816F-010020752096}"/>
              </a:ext>
            </a:extLst>
          </p:cNvPr>
          <p:cNvSpPr/>
          <p:nvPr/>
        </p:nvSpPr>
        <p:spPr>
          <a:xfrm>
            <a:off x="1943100" y="830283"/>
            <a:ext cx="7658100" cy="14657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>
                <a:solidFill>
                  <a:prstClr val="black"/>
                </a:solidFill>
              </a:rPr>
              <a:t>Dấu ngoặc kép có tác dụng gì?</a:t>
            </a: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32943A0-23DF-47AF-9B09-941505010ABE}"/>
              </a:ext>
            </a:extLst>
          </p:cNvPr>
          <p:cNvSpPr/>
          <p:nvPr/>
        </p:nvSpPr>
        <p:spPr>
          <a:xfrm>
            <a:off x="1663699" y="3267606"/>
            <a:ext cx="8636001" cy="2294994"/>
          </a:xfrm>
          <a:prstGeom prst="roundRect">
            <a:avLst>
              <a:gd name="adj" fmla="val 29419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Dấu ngoặc kép dùng để đánh dấu tên tác phẩm( cuốn sách, bài thơ, bài hát…) hoặc tài liệu.</a:t>
            </a:r>
            <a:endParaRPr lang="en-US" sz="4400" i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5872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Nhóm 17">
            <a:extLst>
              <a:ext uri="{FF2B5EF4-FFF2-40B4-BE49-F238E27FC236}">
                <a16:creationId xmlns:a16="http://schemas.microsoft.com/office/drawing/2014/main" id="{70F149A3-72F3-42A5-C29C-FDFB6A24EED0}"/>
              </a:ext>
            </a:extLst>
          </p:cNvPr>
          <p:cNvGrpSpPr/>
          <p:nvPr/>
        </p:nvGrpSpPr>
        <p:grpSpPr>
          <a:xfrm>
            <a:off x="1269825" y="1951780"/>
            <a:ext cx="9652349" cy="1088600"/>
            <a:chOff x="1926534" y="1702037"/>
            <a:chExt cx="8338929" cy="1009506"/>
          </a:xfrm>
        </p:grpSpPr>
        <p:sp>
          <p:nvSpPr>
            <p:cNvPr id="12" name="TextBox 32">
              <a:extLst>
                <a:ext uri="{FF2B5EF4-FFF2-40B4-BE49-F238E27FC236}">
                  <a16:creationId xmlns:a16="http://schemas.microsoft.com/office/drawing/2014/main" id="{9E2B9B9E-BF3D-DF21-B11B-D820A969C017}"/>
                </a:ext>
              </a:extLst>
            </p:cNvPr>
            <p:cNvSpPr txBox="1"/>
            <p:nvPr/>
          </p:nvSpPr>
          <p:spPr>
            <a:xfrm>
              <a:off x="1926534" y="1702037"/>
              <a:ext cx="8338929" cy="1009506"/>
            </a:xfrm>
            <a:prstGeom prst="rect">
              <a:avLst/>
            </a:prstGeom>
            <a:noFill/>
          </p:spPr>
          <p:txBody>
            <a:bodyPr spcFirstLastPara="1" wrap="square" numCol="1" rtlCol="0">
              <a:prstTxWarp prst="textArchUp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8800" b="1">
                  <a:ln w="241300">
                    <a:solidFill>
                      <a:srgbClr val="FFFFFF"/>
                    </a:solidFill>
                    <a:prstDash val="solid"/>
                  </a:ln>
                  <a:solidFill>
                    <a:srgbClr val="FFC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Xin</a:t>
              </a:r>
              <a:r>
                <a:rPr lang="en-US" sz="8800" b="1">
                  <a:ln w="241300">
                    <a:solidFill>
                      <a:srgbClr val="FFFFFF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8800" b="1" dirty="0" err="1">
                  <a:ln w="241300">
                    <a:solidFill>
                      <a:srgbClr val="FFFFFF"/>
                    </a:solidFill>
                    <a:prstDash val="solid"/>
                  </a:ln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chào</a:t>
              </a:r>
              <a:r>
                <a:rPr lang="en-US" sz="8800" b="1" dirty="0">
                  <a:ln w="241300">
                    <a:solidFill>
                      <a:srgbClr val="FFFFFF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8800" b="1" dirty="0" err="1">
                  <a:ln w="241300">
                    <a:solidFill>
                      <a:srgbClr val="FFFFFF"/>
                    </a:solidFill>
                    <a:prstDash val="solid"/>
                  </a:ln>
                  <a:solidFill>
                    <a:srgbClr val="00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và</a:t>
              </a:r>
              <a:r>
                <a:rPr lang="en-US" sz="8800" b="1" dirty="0">
                  <a:ln w="241300">
                    <a:solidFill>
                      <a:srgbClr val="FFFFFF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8800" b="1" dirty="0" err="1">
                  <a:ln w="241300">
                    <a:solidFill>
                      <a:srgbClr val="FFFFFF"/>
                    </a:solidFill>
                    <a:prstDash val="solid"/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hẹn</a:t>
              </a:r>
              <a:r>
                <a:rPr lang="en-US" sz="8800" b="1" dirty="0">
                  <a:ln w="241300">
                    <a:solidFill>
                      <a:srgbClr val="FFFFFF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8800" b="1" dirty="0" err="1">
                  <a:ln w="241300">
                    <a:solidFill>
                      <a:srgbClr val="FFFFFF"/>
                    </a:solidFill>
                    <a:prstDash val="solid"/>
                  </a:ln>
                  <a:solidFill>
                    <a:srgbClr val="66FF33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gặp</a:t>
              </a:r>
              <a:r>
                <a:rPr lang="en-US" sz="8800" b="1" dirty="0">
                  <a:ln w="241300">
                    <a:solidFill>
                      <a:srgbClr val="FFFFFF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8800" b="1" dirty="0" err="1">
                  <a:ln w="241300">
                    <a:solidFill>
                      <a:srgbClr val="FFFFFF"/>
                    </a:solidFill>
                    <a:prstDash val="solid"/>
                  </a:ln>
                  <a:solidFill>
                    <a:srgbClr val="FF66CC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lại</a:t>
              </a:r>
              <a:endParaRPr lang="en-US" sz="8800" b="1" dirty="0">
                <a:ln w="241300">
                  <a:solidFill>
                    <a:srgbClr val="FFFFFF"/>
                  </a:solidFill>
                  <a:prstDash val="solid"/>
                </a:ln>
                <a:solidFill>
                  <a:srgbClr val="FF66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endParaRPr>
            </a:p>
          </p:txBody>
        </p:sp>
        <p:sp>
          <p:nvSpPr>
            <p:cNvPr id="13" name="TextBox 32">
              <a:extLst>
                <a:ext uri="{FF2B5EF4-FFF2-40B4-BE49-F238E27FC236}">
                  <a16:creationId xmlns:a16="http://schemas.microsoft.com/office/drawing/2014/main" id="{98789033-D355-0A2E-7AEA-E0ECD22577BA}"/>
                </a:ext>
              </a:extLst>
            </p:cNvPr>
            <p:cNvSpPr txBox="1"/>
            <p:nvPr/>
          </p:nvSpPr>
          <p:spPr>
            <a:xfrm>
              <a:off x="1926534" y="1702037"/>
              <a:ext cx="8338929" cy="1009506"/>
            </a:xfrm>
            <a:prstGeom prst="rect">
              <a:avLst/>
            </a:prstGeom>
            <a:noFill/>
          </p:spPr>
          <p:txBody>
            <a:bodyPr spcFirstLastPara="1" wrap="square" numCol="1" rtlCol="0">
              <a:prstTxWarp prst="textArchUp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88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00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Xin</a:t>
              </a:r>
              <a:r>
                <a:rPr lang="en-US" sz="88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8800" b="1" dirty="0" err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D96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chào</a:t>
              </a:r>
              <a:r>
                <a:rPr lang="en-US" sz="88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8800" b="1" dirty="0" err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33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và</a:t>
              </a:r>
              <a:r>
                <a:rPr lang="en-US" sz="88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8800" b="1" dirty="0" err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1995D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hẹn</a:t>
              </a:r>
              <a:r>
                <a:rPr lang="en-US" sz="88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8800" b="1" dirty="0" err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A66BD3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gặp</a:t>
              </a:r>
              <a:r>
                <a:rPr lang="en-US" sz="88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8800" b="1" dirty="0" err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00CC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lại</a:t>
              </a:r>
              <a:endParaRPr lang="en-US" sz="88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00CC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48850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3FF6A44-A533-DD45-205E-4BD0177A097F}"/>
              </a:ext>
            </a:extLst>
          </p:cNvPr>
          <p:cNvSpPr/>
          <p:nvPr/>
        </p:nvSpPr>
        <p:spPr>
          <a:xfrm>
            <a:off x="1985569" y="966951"/>
            <a:ext cx="8220861" cy="4490959"/>
          </a:xfrm>
          <a:custGeom>
            <a:avLst/>
            <a:gdLst>
              <a:gd name="connsiteX0" fmla="*/ 0 w 8220861"/>
              <a:gd name="connsiteY0" fmla="*/ 748508 h 4490959"/>
              <a:gd name="connsiteX1" fmla="*/ 748508 w 8220861"/>
              <a:gd name="connsiteY1" fmla="*/ 0 h 4490959"/>
              <a:gd name="connsiteX2" fmla="*/ 7472353 w 8220861"/>
              <a:gd name="connsiteY2" fmla="*/ 0 h 4490959"/>
              <a:gd name="connsiteX3" fmla="*/ 8220861 w 8220861"/>
              <a:gd name="connsiteY3" fmla="*/ 748508 h 4490959"/>
              <a:gd name="connsiteX4" fmla="*/ 8220861 w 8220861"/>
              <a:gd name="connsiteY4" fmla="*/ 3742451 h 4490959"/>
              <a:gd name="connsiteX5" fmla="*/ 7472353 w 8220861"/>
              <a:gd name="connsiteY5" fmla="*/ 4490959 h 4490959"/>
              <a:gd name="connsiteX6" fmla="*/ 748508 w 8220861"/>
              <a:gd name="connsiteY6" fmla="*/ 4490959 h 4490959"/>
              <a:gd name="connsiteX7" fmla="*/ 0 w 8220861"/>
              <a:gd name="connsiteY7" fmla="*/ 3742451 h 4490959"/>
              <a:gd name="connsiteX8" fmla="*/ 0 w 8220861"/>
              <a:gd name="connsiteY8" fmla="*/ 748508 h 4490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0861" h="4490959" fill="none" extrusionOk="0">
                <a:moveTo>
                  <a:pt x="0" y="748508"/>
                </a:moveTo>
                <a:cubicBezTo>
                  <a:pt x="-38725" y="286666"/>
                  <a:pt x="263825" y="-22437"/>
                  <a:pt x="748508" y="0"/>
                </a:cubicBezTo>
                <a:cubicBezTo>
                  <a:pt x="3202064" y="118867"/>
                  <a:pt x="4114831" y="125888"/>
                  <a:pt x="7472353" y="0"/>
                </a:cubicBezTo>
                <a:cubicBezTo>
                  <a:pt x="7929268" y="-15580"/>
                  <a:pt x="8225675" y="276811"/>
                  <a:pt x="8220861" y="748508"/>
                </a:cubicBezTo>
                <a:cubicBezTo>
                  <a:pt x="8082070" y="1307536"/>
                  <a:pt x="8316943" y="3159555"/>
                  <a:pt x="8220861" y="3742451"/>
                </a:cubicBezTo>
                <a:cubicBezTo>
                  <a:pt x="8248754" y="4138996"/>
                  <a:pt x="7904109" y="4544379"/>
                  <a:pt x="7472353" y="4490959"/>
                </a:cubicBezTo>
                <a:cubicBezTo>
                  <a:pt x="5409198" y="4481572"/>
                  <a:pt x="2759332" y="4609357"/>
                  <a:pt x="748508" y="4490959"/>
                </a:cubicBezTo>
                <a:cubicBezTo>
                  <a:pt x="343467" y="4537869"/>
                  <a:pt x="2600" y="4168182"/>
                  <a:pt x="0" y="3742451"/>
                </a:cubicBezTo>
                <a:cubicBezTo>
                  <a:pt x="-3444" y="2671179"/>
                  <a:pt x="143967" y="1439640"/>
                  <a:pt x="0" y="748508"/>
                </a:cubicBezTo>
                <a:close/>
              </a:path>
              <a:path w="8220861" h="4490959" stroke="0" extrusionOk="0">
                <a:moveTo>
                  <a:pt x="0" y="748508"/>
                </a:moveTo>
                <a:cubicBezTo>
                  <a:pt x="-64518" y="347180"/>
                  <a:pt x="349710" y="36278"/>
                  <a:pt x="748508" y="0"/>
                </a:cubicBezTo>
                <a:cubicBezTo>
                  <a:pt x="2798055" y="151908"/>
                  <a:pt x="5598394" y="-57707"/>
                  <a:pt x="7472353" y="0"/>
                </a:cubicBezTo>
                <a:cubicBezTo>
                  <a:pt x="7877541" y="44999"/>
                  <a:pt x="8246134" y="384287"/>
                  <a:pt x="8220861" y="748508"/>
                </a:cubicBezTo>
                <a:cubicBezTo>
                  <a:pt x="8218861" y="1375635"/>
                  <a:pt x="8108899" y="2949278"/>
                  <a:pt x="8220861" y="3742451"/>
                </a:cubicBezTo>
                <a:cubicBezTo>
                  <a:pt x="8247318" y="4109377"/>
                  <a:pt x="7867832" y="4415724"/>
                  <a:pt x="7472353" y="4490959"/>
                </a:cubicBezTo>
                <a:cubicBezTo>
                  <a:pt x="6317023" y="4474559"/>
                  <a:pt x="1796876" y="4442484"/>
                  <a:pt x="748508" y="4490959"/>
                </a:cubicBezTo>
                <a:cubicBezTo>
                  <a:pt x="327733" y="4471348"/>
                  <a:pt x="-48051" y="4201014"/>
                  <a:pt x="0" y="3742451"/>
                </a:cubicBezTo>
                <a:cubicBezTo>
                  <a:pt x="84424" y="2495691"/>
                  <a:pt x="-93602" y="1165017"/>
                  <a:pt x="0" y="748508"/>
                </a:cubicBezTo>
                <a:close/>
              </a:path>
            </a:pathLst>
          </a:custGeom>
          <a:solidFill>
            <a:schemeClr val="bg1">
              <a:alpha val="72000"/>
            </a:schemeClr>
          </a:solidFill>
          <a:ln w="38100">
            <a:solidFill>
              <a:srgbClr val="FFC000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90414685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>
              <a:schemeClr val="accent1"/>
            </a:glow>
            <a:reflection stA="0" endPos="48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spc="3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Gretoon" panose="02040603050506020204" pitchFamily="18" charset="0"/>
              </a:rPr>
              <a:t>Tác dụng của dấu ngoặc kép.</a:t>
            </a:r>
            <a:endParaRPr lang="en-US" sz="4800" spc="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VN-Gretoon" panose="0204060305050602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EFCE21-80BB-2E8B-77DE-A5A9067518B8}"/>
              </a:ext>
            </a:extLst>
          </p:cNvPr>
          <p:cNvSpPr txBox="1"/>
          <p:nvPr/>
        </p:nvSpPr>
        <p:spPr>
          <a:xfrm>
            <a:off x="5081752" y="475179"/>
            <a:ext cx="814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200" dirty="0"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  <p:pic>
        <p:nvPicPr>
          <p:cNvPr id="14" name="Hình ảnh 1" descr="Ảnh có chứa mẫu họa&#10;&#10;Mô tả được tạo tự động">
            <a:extLst>
              <a:ext uri="{FF2B5EF4-FFF2-40B4-BE49-F238E27FC236}">
                <a16:creationId xmlns:a16="http://schemas.microsoft.com/office/drawing/2014/main" id="{E6987371-0FD8-5B08-9EE1-1BEE37D3A2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411" b="92721" l="9994" r="89942">
                        <a14:foregroundMark x1="46507" y1="8411" x2="46507" y2="8411"/>
                        <a14:foregroundMark x1="51423" y1="89244" x2="52911" y2="927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948" r="25436"/>
          <a:stretch/>
        </p:blipFill>
        <p:spPr>
          <a:xfrm>
            <a:off x="-104896" y="2431154"/>
            <a:ext cx="2944186" cy="4653128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BE4CA31D-61A0-90A2-38CE-D5E317112798}"/>
              </a:ext>
            </a:extLst>
          </p:cNvPr>
          <p:cNvGrpSpPr/>
          <p:nvPr/>
        </p:nvGrpSpPr>
        <p:grpSpPr>
          <a:xfrm>
            <a:off x="9091426" y="3489515"/>
            <a:ext cx="2370279" cy="2867727"/>
            <a:chOff x="9091426" y="3489515"/>
            <a:chExt cx="2370279" cy="2867727"/>
          </a:xfrm>
        </p:grpSpPr>
        <p:sp>
          <p:nvSpPr>
            <p:cNvPr id="15" name="Freeform 2">
              <a:extLst>
                <a:ext uri="{FF2B5EF4-FFF2-40B4-BE49-F238E27FC236}">
                  <a16:creationId xmlns:a16="http://schemas.microsoft.com/office/drawing/2014/main" id="{9848A45D-492B-03B2-BD4F-3B0810D3F8A1}"/>
                </a:ext>
              </a:extLst>
            </p:cNvPr>
            <p:cNvSpPr/>
            <p:nvPr/>
          </p:nvSpPr>
          <p:spPr>
            <a:xfrm rot="19969466">
              <a:off x="9091426" y="4038717"/>
              <a:ext cx="1766644" cy="2318525"/>
            </a:xfrm>
            <a:custGeom>
              <a:avLst/>
              <a:gdLst/>
              <a:ahLst/>
              <a:cxnLst/>
              <a:rect l="l" t="t" r="r" b="b"/>
              <a:pathLst>
                <a:path w="3533288" h="3520440">
                  <a:moveTo>
                    <a:pt x="0" y="0"/>
                  </a:moveTo>
                  <a:lnTo>
                    <a:pt x="3533288" y="0"/>
                  </a:lnTo>
                  <a:lnTo>
                    <a:pt x="3533288" y="3520440"/>
                  </a:lnTo>
                  <a:lnTo>
                    <a:pt x="0" y="3520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3">
              <a:extLst>
                <a:ext uri="{FF2B5EF4-FFF2-40B4-BE49-F238E27FC236}">
                  <a16:creationId xmlns:a16="http://schemas.microsoft.com/office/drawing/2014/main" id="{D40E974C-366E-7E91-F252-4A98B7D5B433}"/>
                </a:ext>
              </a:extLst>
            </p:cNvPr>
            <p:cNvSpPr/>
            <p:nvPr/>
          </p:nvSpPr>
          <p:spPr>
            <a:xfrm rot="20383452">
              <a:off x="10170247" y="3489515"/>
              <a:ext cx="1291458" cy="1359209"/>
            </a:xfrm>
            <a:custGeom>
              <a:avLst/>
              <a:gdLst/>
              <a:ahLst/>
              <a:cxnLst/>
              <a:rect l="l" t="t" r="r" b="b"/>
              <a:pathLst>
                <a:path w="1789332" h="1796067">
                  <a:moveTo>
                    <a:pt x="0" y="0"/>
                  </a:moveTo>
                  <a:lnTo>
                    <a:pt x="1789332" y="0"/>
                  </a:lnTo>
                  <a:lnTo>
                    <a:pt x="1789332" y="1796067"/>
                  </a:lnTo>
                  <a:lnTo>
                    <a:pt x="0" y="17960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F59B7CA-37BA-F322-46B1-3AC8EE9BD3AE}"/>
                </a:ext>
              </a:extLst>
            </p:cNvPr>
            <p:cNvSpPr/>
            <p:nvPr/>
          </p:nvSpPr>
          <p:spPr>
            <a:xfrm rot="21283448">
              <a:off x="9348413" y="4622192"/>
              <a:ext cx="1020013" cy="516730"/>
            </a:xfrm>
            <a:custGeom>
              <a:avLst/>
              <a:gdLst>
                <a:gd name="connsiteX0" fmla="*/ 0 w 903890"/>
                <a:gd name="connsiteY0" fmla="*/ 388923 h 388923"/>
                <a:gd name="connsiteX1" fmla="*/ 52552 w 903890"/>
                <a:gd name="connsiteY1" fmla="*/ 378413 h 388923"/>
                <a:gd name="connsiteX2" fmla="*/ 168166 w 903890"/>
                <a:gd name="connsiteY2" fmla="*/ 315350 h 388923"/>
                <a:gd name="connsiteX3" fmla="*/ 231228 w 903890"/>
                <a:gd name="connsiteY3" fmla="*/ 294330 h 388923"/>
                <a:gd name="connsiteX4" fmla="*/ 294290 w 903890"/>
                <a:gd name="connsiteY4" fmla="*/ 262799 h 388923"/>
                <a:gd name="connsiteX5" fmla="*/ 367862 w 903890"/>
                <a:gd name="connsiteY5" fmla="*/ 241778 h 388923"/>
                <a:gd name="connsiteX6" fmla="*/ 472966 w 903890"/>
                <a:gd name="connsiteY6" fmla="*/ 199737 h 388923"/>
                <a:gd name="connsiteX7" fmla="*/ 620111 w 903890"/>
                <a:gd name="connsiteY7" fmla="*/ 147185 h 388923"/>
                <a:gd name="connsiteX8" fmla="*/ 714704 w 903890"/>
                <a:gd name="connsiteY8" fmla="*/ 115654 h 388923"/>
                <a:gd name="connsiteX9" fmla="*/ 798786 w 903890"/>
                <a:gd name="connsiteY9" fmla="*/ 73613 h 388923"/>
                <a:gd name="connsiteX10" fmla="*/ 861849 w 903890"/>
                <a:gd name="connsiteY10" fmla="*/ 21061 h 388923"/>
                <a:gd name="connsiteX11" fmla="*/ 903890 w 903890"/>
                <a:gd name="connsiteY11" fmla="*/ 40 h 388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890" h="388923">
                  <a:moveTo>
                    <a:pt x="0" y="388923"/>
                  </a:moveTo>
                  <a:cubicBezTo>
                    <a:pt x="17517" y="385420"/>
                    <a:pt x="36062" y="385284"/>
                    <a:pt x="52552" y="378413"/>
                  </a:cubicBezTo>
                  <a:cubicBezTo>
                    <a:pt x="221169" y="308155"/>
                    <a:pt x="55684" y="360342"/>
                    <a:pt x="168166" y="315350"/>
                  </a:cubicBezTo>
                  <a:cubicBezTo>
                    <a:pt x="188739" y="307121"/>
                    <a:pt x="210775" y="302852"/>
                    <a:pt x="231228" y="294330"/>
                  </a:cubicBezTo>
                  <a:cubicBezTo>
                    <a:pt x="252922" y="285291"/>
                    <a:pt x="272355" y="271236"/>
                    <a:pt x="294290" y="262799"/>
                  </a:cubicBezTo>
                  <a:cubicBezTo>
                    <a:pt x="318095" y="253643"/>
                    <a:pt x="344057" y="250934"/>
                    <a:pt x="367862" y="241778"/>
                  </a:cubicBezTo>
                  <a:cubicBezTo>
                    <a:pt x="508963" y="187508"/>
                    <a:pt x="368099" y="225952"/>
                    <a:pt x="472966" y="199737"/>
                  </a:cubicBezTo>
                  <a:cubicBezTo>
                    <a:pt x="576110" y="148165"/>
                    <a:pt x="526139" y="162846"/>
                    <a:pt x="620111" y="147185"/>
                  </a:cubicBezTo>
                  <a:cubicBezTo>
                    <a:pt x="651642" y="136675"/>
                    <a:pt x="688115" y="135596"/>
                    <a:pt x="714704" y="115654"/>
                  </a:cubicBezTo>
                  <a:cubicBezTo>
                    <a:pt x="768301" y="75456"/>
                    <a:pt x="739751" y="88371"/>
                    <a:pt x="798786" y="73613"/>
                  </a:cubicBezTo>
                  <a:cubicBezTo>
                    <a:pt x="852191" y="2405"/>
                    <a:pt x="804068" y="49951"/>
                    <a:pt x="861849" y="21061"/>
                  </a:cubicBezTo>
                  <a:cubicBezTo>
                    <a:pt x="907778" y="-1903"/>
                    <a:pt x="877563" y="40"/>
                    <a:pt x="903890" y="40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4BC515B-2BD7-760F-EAD3-419C6CF6AB74}"/>
                </a:ext>
              </a:extLst>
            </p:cNvPr>
            <p:cNvSpPr/>
            <p:nvPr/>
          </p:nvSpPr>
          <p:spPr>
            <a:xfrm rot="21283448">
              <a:off x="9532006" y="4978990"/>
              <a:ext cx="1020013" cy="516730"/>
            </a:xfrm>
            <a:custGeom>
              <a:avLst/>
              <a:gdLst>
                <a:gd name="connsiteX0" fmla="*/ 0 w 903890"/>
                <a:gd name="connsiteY0" fmla="*/ 388923 h 388923"/>
                <a:gd name="connsiteX1" fmla="*/ 52552 w 903890"/>
                <a:gd name="connsiteY1" fmla="*/ 378413 h 388923"/>
                <a:gd name="connsiteX2" fmla="*/ 168166 w 903890"/>
                <a:gd name="connsiteY2" fmla="*/ 315350 h 388923"/>
                <a:gd name="connsiteX3" fmla="*/ 231228 w 903890"/>
                <a:gd name="connsiteY3" fmla="*/ 294330 h 388923"/>
                <a:gd name="connsiteX4" fmla="*/ 294290 w 903890"/>
                <a:gd name="connsiteY4" fmla="*/ 262799 h 388923"/>
                <a:gd name="connsiteX5" fmla="*/ 367862 w 903890"/>
                <a:gd name="connsiteY5" fmla="*/ 241778 h 388923"/>
                <a:gd name="connsiteX6" fmla="*/ 472966 w 903890"/>
                <a:gd name="connsiteY6" fmla="*/ 199737 h 388923"/>
                <a:gd name="connsiteX7" fmla="*/ 620111 w 903890"/>
                <a:gd name="connsiteY7" fmla="*/ 147185 h 388923"/>
                <a:gd name="connsiteX8" fmla="*/ 714704 w 903890"/>
                <a:gd name="connsiteY8" fmla="*/ 115654 h 388923"/>
                <a:gd name="connsiteX9" fmla="*/ 798786 w 903890"/>
                <a:gd name="connsiteY9" fmla="*/ 73613 h 388923"/>
                <a:gd name="connsiteX10" fmla="*/ 861849 w 903890"/>
                <a:gd name="connsiteY10" fmla="*/ 21061 h 388923"/>
                <a:gd name="connsiteX11" fmla="*/ 903890 w 903890"/>
                <a:gd name="connsiteY11" fmla="*/ 40 h 388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890" h="388923">
                  <a:moveTo>
                    <a:pt x="0" y="388923"/>
                  </a:moveTo>
                  <a:cubicBezTo>
                    <a:pt x="17517" y="385420"/>
                    <a:pt x="36062" y="385284"/>
                    <a:pt x="52552" y="378413"/>
                  </a:cubicBezTo>
                  <a:cubicBezTo>
                    <a:pt x="221169" y="308155"/>
                    <a:pt x="55684" y="360342"/>
                    <a:pt x="168166" y="315350"/>
                  </a:cubicBezTo>
                  <a:cubicBezTo>
                    <a:pt x="188739" y="307121"/>
                    <a:pt x="210775" y="302852"/>
                    <a:pt x="231228" y="294330"/>
                  </a:cubicBezTo>
                  <a:cubicBezTo>
                    <a:pt x="252922" y="285291"/>
                    <a:pt x="272355" y="271236"/>
                    <a:pt x="294290" y="262799"/>
                  </a:cubicBezTo>
                  <a:cubicBezTo>
                    <a:pt x="318095" y="253643"/>
                    <a:pt x="344057" y="250934"/>
                    <a:pt x="367862" y="241778"/>
                  </a:cubicBezTo>
                  <a:cubicBezTo>
                    <a:pt x="508963" y="187508"/>
                    <a:pt x="368099" y="225952"/>
                    <a:pt x="472966" y="199737"/>
                  </a:cubicBezTo>
                  <a:cubicBezTo>
                    <a:pt x="576110" y="148165"/>
                    <a:pt x="526139" y="162846"/>
                    <a:pt x="620111" y="147185"/>
                  </a:cubicBezTo>
                  <a:cubicBezTo>
                    <a:pt x="651642" y="136675"/>
                    <a:pt x="688115" y="135596"/>
                    <a:pt x="714704" y="115654"/>
                  </a:cubicBezTo>
                  <a:cubicBezTo>
                    <a:pt x="768301" y="75456"/>
                    <a:pt x="739751" y="88371"/>
                    <a:pt x="798786" y="73613"/>
                  </a:cubicBezTo>
                  <a:cubicBezTo>
                    <a:pt x="852191" y="2405"/>
                    <a:pt x="804068" y="49951"/>
                    <a:pt x="861849" y="21061"/>
                  </a:cubicBezTo>
                  <a:cubicBezTo>
                    <a:pt x="907778" y="-1903"/>
                    <a:pt x="877563" y="40"/>
                    <a:pt x="903890" y="40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8BB4C02-455F-2984-D24A-A36474DDA75A}"/>
                </a:ext>
              </a:extLst>
            </p:cNvPr>
            <p:cNvSpPr/>
            <p:nvPr/>
          </p:nvSpPr>
          <p:spPr>
            <a:xfrm rot="21283448">
              <a:off x="9783193" y="5388890"/>
              <a:ext cx="1020013" cy="516730"/>
            </a:xfrm>
            <a:custGeom>
              <a:avLst/>
              <a:gdLst>
                <a:gd name="connsiteX0" fmla="*/ 0 w 903890"/>
                <a:gd name="connsiteY0" fmla="*/ 388923 h 388923"/>
                <a:gd name="connsiteX1" fmla="*/ 52552 w 903890"/>
                <a:gd name="connsiteY1" fmla="*/ 378413 h 388923"/>
                <a:gd name="connsiteX2" fmla="*/ 168166 w 903890"/>
                <a:gd name="connsiteY2" fmla="*/ 315350 h 388923"/>
                <a:gd name="connsiteX3" fmla="*/ 231228 w 903890"/>
                <a:gd name="connsiteY3" fmla="*/ 294330 h 388923"/>
                <a:gd name="connsiteX4" fmla="*/ 294290 w 903890"/>
                <a:gd name="connsiteY4" fmla="*/ 262799 h 388923"/>
                <a:gd name="connsiteX5" fmla="*/ 367862 w 903890"/>
                <a:gd name="connsiteY5" fmla="*/ 241778 h 388923"/>
                <a:gd name="connsiteX6" fmla="*/ 472966 w 903890"/>
                <a:gd name="connsiteY6" fmla="*/ 199737 h 388923"/>
                <a:gd name="connsiteX7" fmla="*/ 620111 w 903890"/>
                <a:gd name="connsiteY7" fmla="*/ 147185 h 388923"/>
                <a:gd name="connsiteX8" fmla="*/ 714704 w 903890"/>
                <a:gd name="connsiteY8" fmla="*/ 115654 h 388923"/>
                <a:gd name="connsiteX9" fmla="*/ 798786 w 903890"/>
                <a:gd name="connsiteY9" fmla="*/ 73613 h 388923"/>
                <a:gd name="connsiteX10" fmla="*/ 861849 w 903890"/>
                <a:gd name="connsiteY10" fmla="*/ 21061 h 388923"/>
                <a:gd name="connsiteX11" fmla="*/ 903890 w 903890"/>
                <a:gd name="connsiteY11" fmla="*/ 40 h 388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890" h="388923">
                  <a:moveTo>
                    <a:pt x="0" y="388923"/>
                  </a:moveTo>
                  <a:cubicBezTo>
                    <a:pt x="17517" y="385420"/>
                    <a:pt x="36062" y="385284"/>
                    <a:pt x="52552" y="378413"/>
                  </a:cubicBezTo>
                  <a:cubicBezTo>
                    <a:pt x="221169" y="308155"/>
                    <a:pt x="55684" y="360342"/>
                    <a:pt x="168166" y="315350"/>
                  </a:cubicBezTo>
                  <a:cubicBezTo>
                    <a:pt x="188739" y="307121"/>
                    <a:pt x="210775" y="302852"/>
                    <a:pt x="231228" y="294330"/>
                  </a:cubicBezTo>
                  <a:cubicBezTo>
                    <a:pt x="252922" y="285291"/>
                    <a:pt x="272355" y="271236"/>
                    <a:pt x="294290" y="262799"/>
                  </a:cubicBezTo>
                  <a:cubicBezTo>
                    <a:pt x="318095" y="253643"/>
                    <a:pt x="344057" y="250934"/>
                    <a:pt x="367862" y="241778"/>
                  </a:cubicBezTo>
                  <a:cubicBezTo>
                    <a:pt x="508963" y="187508"/>
                    <a:pt x="368099" y="225952"/>
                    <a:pt x="472966" y="199737"/>
                  </a:cubicBezTo>
                  <a:cubicBezTo>
                    <a:pt x="576110" y="148165"/>
                    <a:pt x="526139" y="162846"/>
                    <a:pt x="620111" y="147185"/>
                  </a:cubicBezTo>
                  <a:cubicBezTo>
                    <a:pt x="651642" y="136675"/>
                    <a:pt x="688115" y="135596"/>
                    <a:pt x="714704" y="115654"/>
                  </a:cubicBezTo>
                  <a:cubicBezTo>
                    <a:pt x="768301" y="75456"/>
                    <a:pt x="739751" y="88371"/>
                    <a:pt x="798786" y="73613"/>
                  </a:cubicBezTo>
                  <a:cubicBezTo>
                    <a:pt x="852191" y="2405"/>
                    <a:pt x="804068" y="49951"/>
                    <a:pt x="861849" y="21061"/>
                  </a:cubicBezTo>
                  <a:cubicBezTo>
                    <a:pt x="907778" y="-1903"/>
                    <a:pt x="877563" y="40"/>
                    <a:pt x="903890" y="40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684948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2303067-6C1B-6E7D-8C79-04121DDD50EB}"/>
              </a:ext>
            </a:extLst>
          </p:cNvPr>
          <p:cNvSpPr/>
          <p:nvPr/>
        </p:nvSpPr>
        <p:spPr>
          <a:xfrm>
            <a:off x="189186" y="102475"/>
            <a:ext cx="11813627" cy="6653049"/>
          </a:xfrm>
          <a:custGeom>
            <a:avLst/>
            <a:gdLst>
              <a:gd name="connsiteX0" fmla="*/ 0 w 11813627"/>
              <a:gd name="connsiteY0" fmla="*/ 1108864 h 6653049"/>
              <a:gd name="connsiteX1" fmla="*/ 1108864 w 11813627"/>
              <a:gd name="connsiteY1" fmla="*/ 0 h 6653049"/>
              <a:gd name="connsiteX2" fmla="*/ 10704763 w 11813627"/>
              <a:gd name="connsiteY2" fmla="*/ 0 h 6653049"/>
              <a:gd name="connsiteX3" fmla="*/ 11813627 w 11813627"/>
              <a:gd name="connsiteY3" fmla="*/ 1108864 h 6653049"/>
              <a:gd name="connsiteX4" fmla="*/ 11813627 w 11813627"/>
              <a:gd name="connsiteY4" fmla="*/ 5544185 h 6653049"/>
              <a:gd name="connsiteX5" fmla="*/ 10704763 w 11813627"/>
              <a:gd name="connsiteY5" fmla="*/ 6653049 h 6653049"/>
              <a:gd name="connsiteX6" fmla="*/ 1108864 w 11813627"/>
              <a:gd name="connsiteY6" fmla="*/ 6653049 h 6653049"/>
              <a:gd name="connsiteX7" fmla="*/ 0 w 11813627"/>
              <a:gd name="connsiteY7" fmla="*/ 5544185 h 6653049"/>
              <a:gd name="connsiteX8" fmla="*/ 0 w 11813627"/>
              <a:gd name="connsiteY8" fmla="*/ 1108864 h 6653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13627" h="6653049" fill="none" extrusionOk="0">
                <a:moveTo>
                  <a:pt x="0" y="1108864"/>
                </a:moveTo>
                <a:cubicBezTo>
                  <a:pt x="-62322" y="418479"/>
                  <a:pt x="442504" y="-16979"/>
                  <a:pt x="1108864" y="0"/>
                </a:cubicBezTo>
                <a:cubicBezTo>
                  <a:pt x="5768188" y="118867"/>
                  <a:pt x="7095033" y="125888"/>
                  <a:pt x="10704763" y="0"/>
                </a:cubicBezTo>
                <a:cubicBezTo>
                  <a:pt x="11389995" y="-26067"/>
                  <a:pt x="11816277" y="464365"/>
                  <a:pt x="11813627" y="1108864"/>
                </a:cubicBezTo>
                <a:cubicBezTo>
                  <a:pt x="11674836" y="1563151"/>
                  <a:pt x="11909709" y="3580929"/>
                  <a:pt x="11813627" y="5544185"/>
                </a:cubicBezTo>
                <a:cubicBezTo>
                  <a:pt x="11891774" y="6109400"/>
                  <a:pt x="11351831" y="6753861"/>
                  <a:pt x="10704763" y="6653049"/>
                </a:cubicBezTo>
                <a:cubicBezTo>
                  <a:pt x="6952697" y="6643662"/>
                  <a:pt x="4560398" y="6771447"/>
                  <a:pt x="1108864" y="6653049"/>
                </a:cubicBezTo>
                <a:cubicBezTo>
                  <a:pt x="515246" y="6758631"/>
                  <a:pt x="3001" y="6170838"/>
                  <a:pt x="0" y="5544185"/>
                </a:cubicBezTo>
                <a:cubicBezTo>
                  <a:pt x="-3444" y="4346174"/>
                  <a:pt x="143967" y="2191731"/>
                  <a:pt x="0" y="1108864"/>
                </a:cubicBezTo>
                <a:close/>
              </a:path>
              <a:path w="11813627" h="6653049" stroke="0" extrusionOk="0">
                <a:moveTo>
                  <a:pt x="0" y="1108864"/>
                </a:moveTo>
                <a:cubicBezTo>
                  <a:pt x="-52890" y="506343"/>
                  <a:pt x="531870" y="88047"/>
                  <a:pt x="1108864" y="0"/>
                </a:cubicBezTo>
                <a:cubicBezTo>
                  <a:pt x="2069542" y="151908"/>
                  <a:pt x="8964084" y="-57707"/>
                  <a:pt x="10704763" y="0"/>
                </a:cubicBezTo>
                <a:cubicBezTo>
                  <a:pt x="11297609" y="107328"/>
                  <a:pt x="11826117" y="520754"/>
                  <a:pt x="11813627" y="1108864"/>
                </a:cubicBezTo>
                <a:cubicBezTo>
                  <a:pt x="11811627" y="2223439"/>
                  <a:pt x="11701665" y="4345499"/>
                  <a:pt x="11813627" y="5544185"/>
                </a:cubicBezTo>
                <a:cubicBezTo>
                  <a:pt x="11831429" y="6125329"/>
                  <a:pt x="11291884" y="6546828"/>
                  <a:pt x="10704763" y="6653049"/>
                </a:cubicBezTo>
                <a:cubicBezTo>
                  <a:pt x="7590140" y="6636649"/>
                  <a:pt x="5788122" y="6604574"/>
                  <a:pt x="1108864" y="6653049"/>
                </a:cubicBezTo>
                <a:cubicBezTo>
                  <a:pt x="469783" y="6582226"/>
                  <a:pt x="-40977" y="6195117"/>
                  <a:pt x="0" y="5544185"/>
                </a:cubicBezTo>
                <a:cubicBezTo>
                  <a:pt x="84424" y="3881882"/>
                  <a:pt x="-93602" y="2725490"/>
                  <a:pt x="0" y="1108864"/>
                </a:cubicBezTo>
                <a:close/>
              </a:path>
            </a:pathLst>
          </a:custGeom>
          <a:solidFill>
            <a:schemeClr val="bg1">
              <a:alpha val="72000"/>
            </a:schemeClr>
          </a:solidFill>
          <a:ln w="38100">
            <a:solidFill>
              <a:srgbClr val="FFC000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90414685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>
              <a:schemeClr val="accent1"/>
            </a:glow>
            <a:reflection stA="0" endPos="48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6600" spc="3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DC15E2-2DA1-4D46-9CA8-BEEB34892DFC}"/>
              </a:ext>
            </a:extLst>
          </p:cNvPr>
          <p:cNvSpPr txBox="1"/>
          <p:nvPr/>
        </p:nvSpPr>
        <p:spPr>
          <a:xfrm>
            <a:off x="609600" y="939575"/>
            <a:ext cx="1117599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i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	Tìm các từ ngữ được đặt trong dấu ngoặc kép.</a:t>
            </a:r>
          </a:p>
          <a:p>
            <a:pPr algn="just"/>
            <a:r>
              <a:rPr lang="vi-VN" sz="360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sz="36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>
                <a:latin typeface="Calibri" panose="020F0502020204030204" pitchFamily="34" charset="0"/>
                <a:cs typeface="Calibri" panose="020F0502020204030204" pitchFamily="34" charset="0"/>
              </a:rPr>
              <a:t>Cuốn sách “Vừa đi đường vừa kể chuyện” ghi lại một số mẩu chuyệ</a:t>
            </a:r>
            <a:r>
              <a:rPr lang="en-US" sz="3600">
                <a:latin typeface="Calibri" panose="020F0502020204030204" pitchFamily="34" charset="0"/>
                <a:cs typeface="Calibri" panose="020F0502020204030204" pitchFamily="34" charset="0"/>
              </a:rPr>
              <a:t>n về cuộc đời hoạt động cách mạng của Bác Hồ. </a:t>
            </a:r>
          </a:p>
          <a:p>
            <a:pPr algn="just"/>
            <a:r>
              <a:rPr lang="vi-VN" sz="360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sz="36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>
                <a:latin typeface="Calibri" panose="020F0502020204030204" pitchFamily="34" charset="0"/>
                <a:cs typeface="Calibri" panose="020F0502020204030204" pitchFamily="34" charset="0"/>
              </a:rPr>
              <a:t>Bài thơ “Vàm Cỏ Đông” của nhà thơ Hoài Vũ đã được phổ nhạc.</a:t>
            </a:r>
          </a:p>
          <a:p>
            <a:pPr algn="just"/>
            <a:r>
              <a:rPr lang="vi-VN" sz="360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sz="36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>
                <a:latin typeface="Calibri" panose="020F0502020204030204" pitchFamily="34" charset="0"/>
                <a:cs typeface="Calibri" panose="020F0502020204030204" pitchFamily="34" charset="0"/>
              </a:rPr>
              <a:t>Hôm nay, chúng em học hát bài “Về miền cổ tích” của nhạc sĩ Lê</a:t>
            </a:r>
            <a:r>
              <a:rPr lang="en-US" sz="3600">
                <a:latin typeface="Calibri" panose="020F0502020204030204" pitchFamily="34" charset="0"/>
                <a:cs typeface="Calibri" panose="020F0502020204030204" pitchFamily="34" charset="0"/>
              </a:rPr>
              <a:t> Phú Hải.</a:t>
            </a:r>
          </a:p>
          <a:p>
            <a:pPr algn="just"/>
            <a:r>
              <a:rPr lang="en-US" sz="3600">
                <a:latin typeface="Calibri" panose="020F0502020204030204" pitchFamily="34" charset="0"/>
                <a:cs typeface="Calibri" panose="020F0502020204030204" pitchFamily="34" charset="0"/>
              </a:rPr>
              <a:t>– Tài liệu "Giúp em chăm sóc thú nuôi" rất bổ ích.</a:t>
            </a:r>
          </a:p>
          <a:p>
            <a:pPr algn="just"/>
            <a:r>
              <a:rPr lang="en-US" sz="3600" i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Theo em, dấu ngoặc kép trong các câu trên có tác dụng gì?</a:t>
            </a:r>
            <a:endParaRPr lang="en-US" sz="3600" i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C2E995-AE50-1C69-1E15-F8FA4EDA8455}"/>
              </a:ext>
            </a:extLst>
          </p:cNvPr>
          <p:cNvSpPr txBox="1"/>
          <p:nvPr/>
        </p:nvSpPr>
        <p:spPr>
          <a:xfrm>
            <a:off x="767256" y="354800"/>
            <a:ext cx="10909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solidFill>
                  <a:srgbClr val="C00000"/>
                </a:solidFill>
              </a:rPr>
              <a:t>1.	Đọc các câu sau và thực hiện yêu cầu:</a:t>
            </a:r>
            <a:endParaRPr lang="vi-VN" sz="3200" b="1" dirty="0">
              <a:solidFill>
                <a:srgbClr val="C0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101671A-593E-4115-A53D-8048763B5F53}"/>
              </a:ext>
            </a:extLst>
          </p:cNvPr>
          <p:cNvSpPr/>
          <p:nvPr/>
        </p:nvSpPr>
        <p:spPr>
          <a:xfrm>
            <a:off x="1656924" y="1501490"/>
            <a:ext cx="2673776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0A0B58C-92C8-4B11-A916-F02C7679C9CA}"/>
              </a:ext>
            </a:extLst>
          </p:cNvPr>
          <p:cNvSpPr/>
          <p:nvPr/>
        </p:nvSpPr>
        <p:spPr>
          <a:xfrm>
            <a:off x="5581224" y="1501490"/>
            <a:ext cx="4451776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8653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DED14A5-28E9-DEAA-978A-A2900ACA6692}"/>
              </a:ext>
            </a:extLst>
          </p:cNvPr>
          <p:cNvSpPr/>
          <p:nvPr/>
        </p:nvSpPr>
        <p:spPr>
          <a:xfrm>
            <a:off x="189186" y="102475"/>
            <a:ext cx="11813627" cy="6653049"/>
          </a:xfrm>
          <a:custGeom>
            <a:avLst/>
            <a:gdLst>
              <a:gd name="connsiteX0" fmla="*/ 0 w 11813627"/>
              <a:gd name="connsiteY0" fmla="*/ 1108864 h 6653049"/>
              <a:gd name="connsiteX1" fmla="*/ 1108864 w 11813627"/>
              <a:gd name="connsiteY1" fmla="*/ 0 h 6653049"/>
              <a:gd name="connsiteX2" fmla="*/ 10704763 w 11813627"/>
              <a:gd name="connsiteY2" fmla="*/ 0 h 6653049"/>
              <a:gd name="connsiteX3" fmla="*/ 11813627 w 11813627"/>
              <a:gd name="connsiteY3" fmla="*/ 1108864 h 6653049"/>
              <a:gd name="connsiteX4" fmla="*/ 11813627 w 11813627"/>
              <a:gd name="connsiteY4" fmla="*/ 5544185 h 6653049"/>
              <a:gd name="connsiteX5" fmla="*/ 10704763 w 11813627"/>
              <a:gd name="connsiteY5" fmla="*/ 6653049 h 6653049"/>
              <a:gd name="connsiteX6" fmla="*/ 1108864 w 11813627"/>
              <a:gd name="connsiteY6" fmla="*/ 6653049 h 6653049"/>
              <a:gd name="connsiteX7" fmla="*/ 0 w 11813627"/>
              <a:gd name="connsiteY7" fmla="*/ 5544185 h 6653049"/>
              <a:gd name="connsiteX8" fmla="*/ 0 w 11813627"/>
              <a:gd name="connsiteY8" fmla="*/ 1108864 h 6653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13627" h="6653049" fill="none" extrusionOk="0">
                <a:moveTo>
                  <a:pt x="0" y="1108864"/>
                </a:moveTo>
                <a:cubicBezTo>
                  <a:pt x="-62322" y="418479"/>
                  <a:pt x="442504" y="-16979"/>
                  <a:pt x="1108864" y="0"/>
                </a:cubicBezTo>
                <a:cubicBezTo>
                  <a:pt x="5768188" y="118867"/>
                  <a:pt x="7095033" y="125888"/>
                  <a:pt x="10704763" y="0"/>
                </a:cubicBezTo>
                <a:cubicBezTo>
                  <a:pt x="11389995" y="-26067"/>
                  <a:pt x="11816277" y="464365"/>
                  <a:pt x="11813627" y="1108864"/>
                </a:cubicBezTo>
                <a:cubicBezTo>
                  <a:pt x="11674836" y="1563151"/>
                  <a:pt x="11909709" y="3580929"/>
                  <a:pt x="11813627" y="5544185"/>
                </a:cubicBezTo>
                <a:cubicBezTo>
                  <a:pt x="11891774" y="6109400"/>
                  <a:pt x="11351831" y="6753861"/>
                  <a:pt x="10704763" y="6653049"/>
                </a:cubicBezTo>
                <a:cubicBezTo>
                  <a:pt x="6952697" y="6643662"/>
                  <a:pt x="4560398" y="6771447"/>
                  <a:pt x="1108864" y="6653049"/>
                </a:cubicBezTo>
                <a:cubicBezTo>
                  <a:pt x="515246" y="6758631"/>
                  <a:pt x="3001" y="6170838"/>
                  <a:pt x="0" y="5544185"/>
                </a:cubicBezTo>
                <a:cubicBezTo>
                  <a:pt x="-3444" y="4346174"/>
                  <a:pt x="143967" y="2191731"/>
                  <a:pt x="0" y="1108864"/>
                </a:cubicBezTo>
                <a:close/>
              </a:path>
              <a:path w="11813627" h="6653049" stroke="0" extrusionOk="0">
                <a:moveTo>
                  <a:pt x="0" y="1108864"/>
                </a:moveTo>
                <a:cubicBezTo>
                  <a:pt x="-52890" y="506343"/>
                  <a:pt x="531870" y="88047"/>
                  <a:pt x="1108864" y="0"/>
                </a:cubicBezTo>
                <a:cubicBezTo>
                  <a:pt x="2069542" y="151908"/>
                  <a:pt x="8964084" y="-57707"/>
                  <a:pt x="10704763" y="0"/>
                </a:cubicBezTo>
                <a:cubicBezTo>
                  <a:pt x="11297609" y="107328"/>
                  <a:pt x="11826117" y="520754"/>
                  <a:pt x="11813627" y="1108864"/>
                </a:cubicBezTo>
                <a:cubicBezTo>
                  <a:pt x="11811627" y="2223439"/>
                  <a:pt x="11701665" y="4345499"/>
                  <a:pt x="11813627" y="5544185"/>
                </a:cubicBezTo>
                <a:cubicBezTo>
                  <a:pt x="11831429" y="6125329"/>
                  <a:pt x="11291884" y="6546828"/>
                  <a:pt x="10704763" y="6653049"/>
                </a:cubicBezTo>
                <a:cubicBezTo>
                  <a:pt x="7590140" y="6636649"/>
                  <a:pt x="5788122" y="6604574"/>
                  <a:pt x="1108864" y="6653049"/>
                </a:cubicBezTo>
                <a:cubicBezTo>
                  <a:pt x="469783" y="6582226"/>
                  <a:pt x="-40977" y="6195117"/>
                  <a:pt x="0" y="5544185"/>
                </a:cubicBezTo>
                <a:cubicBezTo>
                  <a:pt x="84424" y="3881882"/>
                  <a:pt x="-93602" y="2725490"/>
                  <a:pt x="0" y="1108864"/>
                </a:cubicBezTo>
                <a:close/>
              </a:path>
            </a:pathLst>
          </a:custGeom>
          <a:solidFill>
            <a:schemeClr val="bg1">
              <a:alpha val="72000"/>
            </a:schemeClr>
          </a:solidFill>
          <a:ln w="38100">
            <a:solidFill>
              <a:srgbClr val="FFC000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90414685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>
              <a:schemeClr val="accent1"/>
            </a:glow>
            <a:reflection stA="0" endPos="48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6600" spc="3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Freeform 8">
            <a:extLst>
              <a:ext uri="{FF2B5EF4-FFF2-40B4-BE49-F238E27FC236}">
                <a16:creationId xmlns:a16="http://schemas.microsoft.com/office/drawing/2014/main" id="{4873A884-8897-7351-D5E5-908974124C41}"/>
              </a:ext>
            </a:extLst>
          </p:cNvPr>
          <p:cNvSpPr/>
          <p:nvPr/>
        </p:nvSpPr>
        <p:spPr>
          <a:xfrm>
            <a:off x="2208944" y="3295019"/>
            <a:ext cx="7572053" cy="3460505"/>
          </a:xfrm>
          <a:custGeom>
            <a:avLst/>
            <a:gdLst/>
            <a:ahLst/>
            <a:cxnLst/>
            <a:rect l="l" t="t" r="r" b="b"/>
            <a:pathLst>
              <a:path w="4592246" h="2261681">
                <a:moveTo>
                  <a:pt x="0" y="0"/>
                </a:moveTo>
                <a:lnTo>
                  <a:pt x="4592246" y="0"/>
                </a:lnTo>
                <a:lnTo>
                  <a:pt x="4592246" y="2261681"/>
                </a:lnTo>
                <a:lnTo>
                  <a:pt x="0" y="22616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A3B4B35-2777-FDAA-34DE-B882FE6D5A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5774" y="1208549"/>
            <a:ext cx="9498391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5874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85AB73-3607-2E9F-AE31-EE8E58A52AE1}"/>
              </a:ext>
            </a:extLst>
          </p:cNvPr>
          <p:cNvSpPr txBox="1"/>
          <p:nvPr/>
        </p:nvSpPr>
        <p:spPr>
          <a:xfrm>
            <a:off x="1915623" y="323422"/>
            <a:ext cx="719401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solidFill>
                  <a:schemeClr val="bg1"/>
                </a:solidFill>
                <a:latin typeface="UTM Flamenco" panose="02040603050506020204" pitchFamily="18" charset="0"/>
              </a:rPr>
              <a:t>Chia </a:t>
            </a:r>
            <a:r>
              <a:rPr lang="en-US" sz="11500" dirty="0" err="1">
                <a:solidFill>
                  <a:schemeClr val="bg1"/>
                </a:solidFill>
                <a:latin typeface="UTM Flamenco" panose="02040603050506020204" pitchFamily="18" charset="0"/>
              </a:rPr>
              <a:t>sẻ</a:t>
            </a:r>
            <a:r>
              <a:rPr lang="en-US" sz="11500" dirty="0">
                <a:solidFill>
                  <a:schemeClr val="bg1"/>
                </a:solidFill>
                <a:latin typeface="UTM Flamenco" panose="02040603050506020204" pitchFamily="18" charset="0"/>
              </a:rPr>
              <a:t> </a:t>
            </a:r>
            <a:r>
              <a:rPr lang="en-US" sz="11500" dirty="0" err="1">
                <a:solidFill>
                  <a:schemeClr val="bg1"/>
                </a:solidFill>
                <a:latin typeface="UTM Flamenco" panose="02040603050506020204" pitchFamily="18" charset="0"/>
              </a:rPr>
              <a:t>trước</a:t>
            </a:r>
            <a:r>
              <a:rPr lang="en-US" sz="11500" dirty="0">
                <a:solidFill>
                  <a:schemeClr val="bg1"/>
                </a:solidFill>
                <a:latin typeface="UTM Flamenco" panose="02040603050506020204" pitchFamily="18" charset="0"/>
              </a:rPr>
              <a:t> </a:t>
            </a:r>
            <a:r>
              <a:rPr lang="en-US" sz="11500" dirty="0" err="1">
                <a:solidFill>
                  <a:schemeClr val="bg1"/>
                </a:solidFill>
                <a:latin typeface="UTM Flamenco" panose="02040603050506020204" pitchFamily="18" charset="0"/>
              </a:rPr>
              <a:t>lớp</a:t>
            </a:r>
            <a:endParaRPr lang="en-US" sz="11500" dirty="0">
              <a:solidFill>
                <a:schemeClr val="bg1"/>
              </a:solidFill>
              <a:latin typeface="UTM Flamenc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4174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2303067-6C1B-6E7D-8C79-04121DDD50EB}"/>
              </a:ext>
            </a:extLst>
          </p:cNvPr>
          <p:cNvSpPr/>
          <p:nvPr/>
        </p:nvSpPr>
        <p:spPr>
          <a:xfrm>
            <a:off x="189186" y="102475"/>
            <a:ext cx="11813627" cy="6653049"/>
          </a:xfrm>
          <a:custGeom>
            <a:avLst/>
            <a:gdLst>
              <a:gd name="connsiteX0" fmla="*/ 0 w 11813627"/>
              <a:gd name="connsiteY0" fmla="*/ 1108864 h 6653049"/>
              <a:gd name="connsiteX1" fmla="*/ 1108864 w 11813627"/>
              <a:gd name="connsiteY1" fmla="*/ 0 h 6653049"/>
              <a:gd name="connsiteX2" fmla="*/ 10704763 w 11813627"/>
              <a:gd name="connsiteY2" fmla="*/ 0 h 6653049"/>
              <a:gd name="connsiteX3" fmla="*/ 11813627 w 11813627"/>
              <a:gd name="connsiteY3" fmla="*/ 1108864 h 6653049"/>
              <a:gd name="connsiteX4" fmla="*/ 11813627 w 11813627"/>
              <a:gd name="connsiteY4" fmla="*/ 5544185 h 6653049"/>
              <a:gd name="connsiteX5" fmla="*/ 10704763 w 11813627"/>
              <a:gd name="connsiteY5" fmla="*/ 6653049 h 6653049"/>
              <a:gd name="connsiteX6" fmla="*/ 1108864 w 11813627"/>
              <a:gd name="connsiteY6" fmla="*/ 6653049 h 6653049"/>
              <a:gd name="connsiteX7" fmla="*/ 0 w 11813627"/>
              <a:gd name="connsiteY7" fmla="*/ 5544185 h 6653049"/>
              <a:gd name="connsiteX8" fmla="*/ 0 w 11813627"/>
              <a:gd name="connsiteY8" fmla="*/ 1108864 h 6653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13627" h="6653049" fill="none" extrusionOk="0">
                <a:moveTo>
                  <a:pt x="0" y="1108864"/>
                </a:moveTo>
                <a:cubicBezTo>
                  <a:pt x="-62322" y="418479"/>
                  <a:pt x="442504" y="-16979"/>
                  <a:pt x="1108864" y="0"/>
                </a:cubicBezTo>
                <a:cubicBezTo>
                  <a:pt x="5768188" y="118867"/>
                  <a:pt x="7095033" y="125888"/>
                  <a:pt x="10704763" y="0"/>
                </a:cubicBezTo>
                <a:cubicBezTo>
                  <a:pt x="11389995" y="-26067"/>
                  <a:pt x="11816277" y="464365"/>
                  <a:pt x="11813627" y="1108864"/>
                </a:cubicBezTo>
                <a:cubicBezTo>
                  <a:pt x="11674836" y="1563151"/>
                  <a:pt x="11909709" y="3580929"/>
                  <a:pt x="11813627" y="5544185"/>
                </a:cubicBezTo>
                <a:cubicBezTo>
                  <a:pt x="11891774" y="6109400"/>
                  <a:pt x="11351831" y="6753861"/>
                  <a:pt x="10704763" y="6653049"/>
                </a:cubicBezTo>
                <a:cubicBezTo>
                  <a:pt x="6952697" y="6643662"/>
                  <a:pt x="4560398" y="6771447"/>
                  <a:pt x="1108864" y="6653049"/>
                </a:cubicBezTo>
                <a:cubicBezTo>
                  <a:pt x="515246" y="6758631"/>
                  <a:pt x="3001" y="6170838"/>
                  <a:pt x="0" y="5544185"/>
                </a:cubicBezTo>
                <a:cubicBezTo>
                  <a:pt x="-3444" y="4346174"/>
                  <a:pt x="143967" y="2191731"/>
                  <a:pt x="0" y="1108864"/>
                </a:cubicBezTo>
                <a:close/>
              </a:path>
              <a:path w="11813627" h="6653049" stroke="0" extrusionOk="0">
                <a:moveTo>
                  <a:pt x="0" y="1108864"/>
                </a:moveTo>
                <a:cubicBezTo>
                  <a:pt x="-52890" y="506343"/>
                  <a:pt x="531870" y="88047"/>
                  <a:pt x="1108864" y="0"/>
                </a:cubicBezTo>
                <a:cubicBezTo>
                  <a:pt x="2069542" y="151908"/>
                  <a:pt x="8964084" y="-57707"/>
                  <a:pt x="10704763" y="0"/>
                </a:cubicBezTo>
                <a:cubicBezTo>
                  <a:pt x="11297609" y="107328"/>
                  <a:pt x="11826117" y="520754"/>
                  <a:pt x="11813627" y="1108864"/>
                </a:cubicBezTo>
                <a:cubicBezTo>
                  <a:pt x="11811627" y="2223439"/>
                  <a:pt x="11701665" y="4345499"/>
                  <a:pt x="11813627" y="5544185"/>
                </a:cubicBezTo>
                <a:cubicBezTo>
                  <a:pt x="11831429" y="6125329"/>
                  <a:pt x="11291884" y="6546828"/>
                  <a:pt x="10704763" y="6653049"/>
                </a:cubicBezTo>
                <a:cubicBezTo>
                  <a:pt x="7590140" y="6636649"/>
                  <a:pt x="5788122" y="6604574"/>
                  <a:pt x="1108864" y="6653049"/>
                </a:cubicBezTo>
                <a:cubicBezTo>
                  <a:pt x="469783" y="6582226"/>
                  <a:pt x="-40977" y="6195117"/>
                  <a:pt x="0" y="5544185"/>
                </a:cubicBezTo>
                <a:cubicBezTo>
                  <a:pt x="84424" y="3881882"/>
                  <a:pt x="-93602" y="2725490"/>
                  <a:pt x="0" y="1108864"/>
                </a:cubicBezTo>
                <a:close/>
              </a:path>
            </a:pathLst>
          </a:custGeom>
          <a:solidFill>
            <a:schemeClr val="bg1">
              <a:alpha val="72000"/>
            </a:schemeClr>
          </a:solidFill>
          <a:ln w="38100">
            <a:solidFill>
              <a:srgbClr val="FFC000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90414685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>
              <a:schemeClr val="accent1"/>
            </a:glow>
            <a:reflection stA="0" endPos="48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300" normalizeH="0" baseline="0" noProof="0" dirty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DC15E2-2DA1-4D46-9CA8-BEEB34892DFC}"/>
              </a:ext>
            </a:extLst>
          </p:cNvPr>
          <p:cNvSpPr txBox="1"/>
          <p:nvPr/>
        </p:nvSpPr>
        <p:spPr>
          <a:xfrm>
            <a:off x="609600" y="939575"/>
            <a:ext cx="111759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a.	Tìm các từ ngữ được đặt trong dấu ngoặc kép.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–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Cuốn sách “Vừa đi đường vừa kể chuyện” ghi lại một số mẩu chuyệ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 về cuộc đời hoạt động cách mạng của Bác Hồ.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–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Bài thơ “Vàm Cỏ Đông” của nhà thơ Hoài Vũ đã được phổ nhạc.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–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Hôm nay, chúng em học hát bài “Về miền cổ tích” của nhạc sĩ Lê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Phú Hải.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– Tài liệu "Giúp em chăm sóc thú nuôi" rất bổ ích.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101671A-593E-4115-A53D-8048763B5F53}"/>
              </a:ext>
            </a:extLst>
          </p:cNvPr>
          <p:cNvSpPr/>
          <p:nvPr/>
        </p:nvSpPr>
        <p:spPr>
          <a:xfrm>
            <a:off x="3155524" y="2034890"/>
            <a:ext cx="5709076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9D5EFA-BFEF-465A-AF23-55EB6C3DBB09}"/>
              </a:ext>
            </a:extLst>
          </p:cNvPr>
          <p:cNvSpPr/>
          <p:nvPr/>
        </p:nvSpPr>
        <p:spPr>
          <a:xfrm>
            <a:off x="2787224" y="3130205"/>
            <a:ext cx="2749976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70B34E-57DC-47C6-B34C-E61DBF8D715F}"/>
              </a:ext>
            </a:extLst>
          </p:cNvPr>
          <p:cNvSpPr/>
          <p:nvPr/>
        </p:nvSpPr>
        <p:spPr>
          <a:xfrm>
            <a:off x="7664024" y="4273205"/>
            <a:ext cx="3029376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F4E63A-28C3-42AE-89E4-D051AB6164D3}"/>
              </a:ext>
            </a:extLst>
          </p:cNvPr>
          <p:cNvSpPr/>
          <p:nvPr/>
        </p:nvSpPr>
        <p:spPr>
          <a:xfrm>
            <a:off x="2647524" y="5366554"/>
            <a:ext cx="501650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13437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2303067-6C1B-6E7D-8C79-04121DDD50EB}"/>
              </a:ext>
            </a:extLst>
          </p:cNvPr>
          <p:cNvSpPr/>
          <p:nvPr/>
        </p:nvSpPr>
        <p:spPr>
          <a:xfrm>
            <a:off x="189186" y="102475"/>
            <a:ext cx="11813627" cy="6653049"/>
          </a:xfrm>
          <a:custGeom>
            <a:avLst/>
            <a:gdLst>
              <a:gd name="connsiteX0" fmla="*/ 0 w 11813627"/>
              <a:gd name="connsiteY0" fmla="*/ 1108864 h 6653049"/>
              <a:gd name="connsiteX1" fmla="*/ 1108864 w 11813627"/>
              <a:gd name="connsiteY1" fmla="*/ 0 h 6653049"/>
              <a:gd name="connsiteX2" fmla="*/ 10704763 w 11813627"/>
              <a:gd name="connsiteY2" fmla="*/ 0 h 6653049"/>
              <a:gd name="connsiteX3" fmla="*/ 11813627 w 11813627"/>
              <a:gd name="connsiteY3" fmla="*/ 1108864 h 6653049"/>
              <a:gd name="connsiteX4" fmla="*/ 11813627 w 11813627"/>
              <a:gd name="connsiteY4" fmla="*/ 5544185 h 6653049"/>
              <a:gd name="connsiteX5" fmla="*/ 10704763 w 11813627"/>
              <a:gd name="connsiteY5" fmla="*/ 6653049 h 6653049"/>
              <a:gd name="connsiteX6" fmla="*/ 1108864 w 11813627"/>
              <a:gd name="connsiteY6" fmla="*/ 6653049 h 6653049"/>
              <a:gd name="connsiteX7" fmla="*/ 0 w 11813627"/>
              <a:gd name="connsiteY7" fmla="*/ 5544185 h 6653049"/>
              <a:gd name="connsiteX8" fmla="*/ 0 w 11813627"/>
              <a:gd name="connsiteY8" fmla="*/ 1108864 h 6653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13627" h="6653049" fill="none" extrusionOk="0">
                <a:moveTo>
                  <a:pt x="0" y="1108864"/>
                </a:moveTo>
                <a:cubicBezTo>
                  <a:pt x="-62322" y="418479"/>
                  <a:pt x="442504" y="-16979"/>
                  <a:pt x="1108864" y="0"/>
                </a:cubicBezTo>
                <a:cubicBezTo>
                  <a:pt x="5768188" y="118867"/>
                  <a:pt x="7095033" y="125888"/>
                  <a:pt x="10704763" y="0"/>
                </a:cubicBezTo>
                <a:cubicBezTo>
                  <a:pt x="11389995" y="-26067"/>
                  <a:pt x="11816277" y="464365"/>
                  <a:pt x="11813627" y="1108864"/>
                </a:cubicBezTo>
                <a:cubicBezTo>
                  <a:pt x="11674836" y="1563151"/>
                  <a:pt x="11909709" y="3580929"/>
                  <a:pt x="11813627" y="5544185"/>
                </a:cubicBezTo>
                <a:cubicBezTo>
                  <a:pt x="11891774" y="6109400"/>
                  <a:pt x="11351831" y="6753861"/>
                  <a:pt x="10704763" y="6653049"/>
                </a:cubicBezTo>
                <a:cubicBezTo>
                  <a:pt x="6952697" y="6643662"/>
                  <a:pt x="4560398" y="6771447"/>
                  <a:pt x="1108864" y="6653049"/>
                </a:cubicBezTo>
                <a:cubicBezTo>
                  <a:pt x="515246" y="6758631"/>
                  <a:pt x="3001" y="6170838"/>
                  <a:pt x="0" y="5544185"/>
                </a:cubicBezTo>
                <a:cubicBezTo>
                  <a:pt x="-3444" y="4346174"/>
                  <a:pt x="143967" y="2191731"/>
                  <a:pt x="0" y="1108864"/>
                </a:cubicBezTo>
                <a:close/>
              </a:path>
              <a:path w="11813627" h="6653049" stroke="0" extrusionOk="0">
                <a:moveTo>
                  <a:pt x="0" y="1108864"/>
                </a:moveTo>
                <a:cubicBezTo>
                  <a:pt x="-52890" y="506343"/>
                  <a:pt x="531870" y="88047"/>
                  <a:pt x="1108864" y="0"/>
                </a:cubicBezTo>
                <a:cubicBezTo>
                  <a:pt x="2069542" y="151908"/>
                  <a:pt x="8964084" y="-57707"/>
                  <a:pt x="10704763" y="0"/>
                </a:cubicBezTo>
                <a:cubicBezTo>
                  <a:pt x="11297609" y="107328"/>
                  <a:pt x="11826117" y="520754"/>
                  <a:pt x="11813627" y="1108864"/>
                </a:cubicBezTo>
                <a:cubicBezTo>
                  <a:pt x="11811627" y="2223439"/>
                  <a:pt x="11701665" y="4345499"/>
                  <a:pt x="11813627" y="5544185"/>
                </a:cubicBezTo>
                <a:cubicBezTo>
                  <a:pt x="11831429" y="6125329"/>
                  <a:pt x="11291884" y="6546828"/>
                  <a:pt x="10704763" y="6653049"/>
                </a:cubicBezTo>
                <a:cubicBezTo>
                  <a:pt x="7590140" y="6636649"/>
                  <a:pt x="5788122" y="6604574"/>
                  <a:pt x="1108864" y="6653049"/>
                </a:cubicBezTo>
                <a:cubicBezTo>
                  <a:pt x="469783" y="6582226"/>
                  <a:pt x="-40977" y="6195117"/>
                  <a:pt x="0" y="5544185"/>
                </a:cubicBezTo>
                <a:cubicBezTo>
                  <a:pt x="84424" y="3881882"/>
                  <a:pt x="-93602" y="2725490"/>
                  <a:pt x="0" y="1108864"/>
                </a:cubicBezTo>
                <a:close/>
              </a:path>
            </a:pathLst>
          </a:custGeom>
          <a:solidFill>
            <a:schemeClr val="bg1">
              <a:alpha val="72000"/>
            </a:schemeClr>
          </a:solidFill>
          <a:ln w="38100">
            <a:solidFill>
              <a:srgbClr val="FFC000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90414685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>
              <a:schemeClr val="accent1"/>
            </a:glow>
            <a:reflection stA="0" endPos="48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300" normalizeH="0" baseline="0" noProof="0" dirty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DC15E2-2DA1-4D46-9CA8-BEEB34892DFC}"/>
              </a:ext>
            </a:extLst>
          </p:cNvPr>
          <p:cNvSpPr txBox="1"/>
          <p:nvPr/>
        </p:nvSpPr>
        <p:spPr>
          <a:xfrm>
            <a:off x="387350" y="469675"/>
            <a:ext cx="114172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b.Theo em, dấu ngoặc kép trong các câu trên có tác dụng gì?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–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Cuốn sách “Vừa đi đường vừa kể chuyện” ghi lại một số mẩu chuyệ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 về cuộc đời hoạt động cách mạng của Bác Hồ.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–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Bài thơ “Vàm Cỏ Đông” của nhà thơ Hoài Vũ đã được phổ nhạc.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–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Hôm nay, chúng em học hát bài “Về miền cổ tích” của nhạc sĩ Lê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Phú Hải.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– Tài liệu "Giúp em chăm sóc thú nuôi" rất bổ ích.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101671A-593E-4115-A53D-8048763B5F53}"/>
              </a:ext>
            </a:extLst>
          </p:cNvPr>
          <p:cNvSpPr/>
          <p:nvPr/>
        </p:nvSpPr>
        <p:spPr>
          <a:xfrm>
            <a:off x="3174574" y="1564990"/>
            <a:ext cx="5709076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9D5EFA-BFEF-465A-AF23-55EB6C3DBB09}"/>
              </a:ext>
            </a:extLst>
          </p:cNvPr>
          <p:cNvSpPr/>
          <p:nvPr/>
        </p:nvSpPr>
        <p:spPr>
          <a:xfrm>
            <a:off x="2806274" y="2660305"/>
            <a:ext cx="2749976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70B34E-57DC-47C6-B34C-E61DBF8D715F}"/>
              </a:ext>
            </a:extLst>
          </p:cNvPr>
          <p:cNvSpPr/>
          <p:nvPr/>
        </p:nvSpPr>
        <p:spPr>
          <a:xfrm>
            <a:off x="7683074" y="3803305"/>
            <a:ext cx="3029376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F4E63A-28C3-42AE-89E4-D051AB6164D3}"/>
              </a:ext>
            </a:extLst>
          </p:cNvPr>
          <p:cNvSpPr/>
          <p:nvPr/>
        </p:nvSpPr>
        <p:spPr>
          <a:xfrm>
            <a:off x="2666574" y="4896654"/>
            <a:ext cx="501650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63DE926-C79D-46AA-A24D-8399140BB60F}"/>
              </a:ext>
            </a:extLst>
          </p:cNvPr>
          <p:cNvSpPr/>
          <p:nvPr/>
        </p:nvSpPr>
        <p:spPr>
          <a:xfrm>
            <a:off x="711200" y="5045607"/>
            <a:ext cx="10845800" cy="1394335"/>
          </a:xfrm>
          <a:prstGeom prst="roundRect">
            <a:avLst>
              <a:gd name="adj" fmla="val 29419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Dấu ngoặc kép dùng để đánh dấu tên tác phẩm( cuốn sách, bài thơ, bài hát…) hoặc tài liệu.</a:t>
            </a:r>
            <a:endParaRPr lang="en-US" sz="3600" i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6951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C71EE5C-2276-4D04-83B1-282D6D743FF3}"/>
              </a:ext>
            </a:extLst>
          </p:cNvPr>
          <p:cNvGrpSpPr/>
          <p:nvPr/>
        </p:nvGrpSpPr>
        <p:grpSpPr>
          <a:xfrm>
            <a:off x="849670" y="2591020"/>
            <a:ext cx="10492660" cy="1904560"/>
            <a:chOff x="1178641" y="4816447"/>
            <a:chExt cx="10492660" cy="1904560"/>
          </a:xfrm>
        </p:grpSpPr>
        <p:sp>
          <p:nvSpPr>
            <p:cNvPr id="13" name="Rectangle: Diagonal Corners Rounded 12">
              <a:extLst>
                <a:ext uri="{FF2B5EF4-FFF2-40B4-BE49-F238E27FC236}">
                  <a16:creationId xmlns:a16="http://schemas.microsoft.com/office/drawing/2014/main" id="{01F211BA-939E-4E4D-8CEB-10884C213752}"/>
                </a:ext>
              </a:extLst>
            </p:cNvPr>
            <p:cNvSpPr/>
            <p:nvPr/>
          </p:nvSpPr>
          <p:spPr>
            <a:xfrm>
              <a:off x="1178641" y="4816447"/>
              <a:ext cx="10302160" cy="1904560"/>
            </a:xfrm>
            <a:prstGeom prst="round2DiagRect">
              <a:avLst>
                <a:gd name="adj1" fmla="val 45513"/>
                <a:gd name="adj2" fmla="val 0"/>
              </a:avLst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5E08218-ABE2-409B-8E0D-B3AB754C245A}"/>
                </a:ext>
              </a:extLst>
            </p:cNvPr>
            <p:cNvSpPr txBox="1"/>
            <p:nvPr/>
          </p:nvSpPr>
          <p:spPr>
            <a:xfrm>
              <a:off x="1573854" y="4859763"/>
              <a:ext cx="10097447" cy="1651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600" i="1">
                  <a:solidFill>
                    <a:srgbClr val="7030A0"/>
                  </a:solidFill>
                </a:rPr>
                <a:t>Dấu ngoặc kép </a:t>
              </a:r>
              <a:r>
                <a:rPr lang="vi-VN" sz="3600"/>
                <a:t>dùng để </a:t>
              </a:r>
              <a:r>
                <a:rPr lang="vi-VN" sz="3600">
                  <a:solidFill>
                    <a:srgbClr val="FF0000"/>
                  </a:solidFill>
                </a:rPr>
                <a:t>đánh dấu tên tác phẩm</a:t>
              </a:r>
              <a:endParaRPr lang="en-US" sz="3600">
                <a:solidFill>
                  <a:srgbClr val="FF0000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vi-VN" sz="3600"/>
                <a:t>( cuốn sách, bài thơ, bài hát…) hoặc </a:t>
              </a:r>
              <a:r>
                <a:rPr lang="vi-VN" sz="3600">
                  <a:solidFill>
                    <a:srgbClr val="FF0000"/>
                  </a:solidFill>
                </a:rPr>
                <a:t>tài liệu</a:t>
              </a:r>
              <a:r>
                <a:rPr lang="vi-VN" sz="3600"/>
                <a:t>.</a:t>
              </a:r>
              <a:endParaRPr lang="vi-VN" sz="36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060900F-0737-44EC-8E87-4FEA1BF9005B}"/>
              </a:ext>
            </a:extLst>
          </p:cNvPr>
          <p:cNvGrpSpPr/>
          <p:nvPr/>
        </p:nvGrpSpPr>
        <p:grpSpPr>
          <a:xfrm>
            <a:off x="3972641" y="673320"/>
            <a:ext cx="3571160" cy="1293126"/>
            <a:chOff x="1178641" y="4816447"/>
            <a:chExt cx="9834719" cy="1904560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6" name="Rectangle: Diagonal Corners Rounded 15">
              <a:extLst>
                <a:ext uri="{FF2B5EF4-FFF2-40B4-BE49-F238E27FC236}">
                  <a16:creationId xmlns:a16="http://schemas.microsoft.com/office/drawing/2014/main" id="{6307E3F3-8FE7-4F7B-802E-DDF9525FABF6}"/>
                </a:ext>
              </a:extLst>
            </p:cNvPr>
            <p:cNvSpPr/>
            <p:nvPr/>
          </p:nvSpPr>
          <p:spPr>
            <a:xfrm>
              <a:off x="1178641" y="4816447"/>
              <a:ext cx="9834719" cy="1904560"/>
            </a:xfrm>
            <a:prstGeom prst="round2DiagRect">
              <a:avLst>
                <a:gd name="adj1" fmla="val 24889"/>
                <a:gd name="adj2" fmla="val 0"/>
              </a:avLst>
            </a:prstGeom>
            <a:grp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4F0C1D3-84F0-42AF-9F7B-F97AE768CD5F}"/>
                </a:ext>
              </a:extLst>
            </p:cNvPr>
            <p:cNvSpPr txBox="1"/>
            <p:nvPr/>
          </p:nvSpPr>
          <p:spPr>
            <a:xfrm>
              <a:off x="2144025" y="4880835"/>
              <a:ext cx="8393599" cy="147729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 b="1">
                  <a:solidFill>
                    <a:srgbClr val="0070C0"/>
                  </a:solidFill>
                </a:rPr>
                <a:t>GHI NHỚ</a:t>
              </a:r>
              <a:endParaRPr lang="en-US" sz="4400" b="1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72908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3738</TotalTime>
  <Words>820</Words>
  <Application>Microsoft Office PowerPoint</Application>
  <PresentationFormat>Widescreen</PresentationFormat>
  <Paragraphs>55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8" baseType="lpstr">
      <vt:lpstr>#9Slide05 Phobia</vt:lpstr>
      <vt:lpstr>#9Slide07 SVNBeachwood Sans</vt:lpstr>
      <vt:lpstr>Arial</vt:lpstr>
      <vt:lpstr>Calibri</vt:lpstr>
      <vt:lpstr>Calibri Light</vt:lpstr>
      <vt:lpstr>Coiny</vt:lpstr>
      <vt:lpstr>SVN-Apple</vt:lpstr>
      <vt:lpstr>SVN-ARCO Typography</vt:lpstr>
      <vt:lpstr>SVN-Gretoon</vt:lpstr>
      <vt:lpstr>SVN-Hole Hearted</vt:lpstr>
      <vt:lpstr>SVN-Poky's</vt:lpstr>
      <vt:lpstr>Times New Roman</vt:lpstr>
      <vt:lpstr>UTM Cookies</vt:lpstr>
      <vt:lpstr>UTM Flamenco</vt:lpstr>
      <vt:lpstr>UVN Banh Mi</vt:lpstr>
      <vt:lpstr>Office Theme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huong</dc:creator>
  <dc:description>9Slide.vn</dc:description>
  <cp:lastModifiedBy>THAO2011</cp:lastModifiedBy>
  <cp:revision>3</cp:revision>
  <dcterms:created xsi:type="dcterms:W3CDTF">2023-06-11T07:33:10Z</dcterms:created>
  <dcterms:modified xsi:type="dcterms:W3CDTF">2025-03-29T12:07:20Z</dcterms:modified>
  <cp:category>9Slide.vn</cp:category>
</cp:coreProperties>
</file>