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30"/>
  </p:notesMasterIdLst>
  <p:sldIdLst>
    <p:sldId id="308" r:id="rId3"/>
    <p:sldId id="256" r:id="rId4"/>
    <p:sldId id="257" r:id="rId5"/>
    <p:sldId id="258" r:id="rId6"/>
    <p:sldId id="259" r:id="rId7"/>
    <p:sldId id="260" r:id="rId8"/>
    <p:sldId id="322" r:id="rId9"/>
    <p:sldId id="284" r:id="rId10"/>
    <p:sldId id="323" r:id="rId11"/>
    <p:sldId id="324" r:id="rId12"/>
    <p:sldId id="325" r:id="rId13"/>
    <p:sldId id="289" r:id="rId14"/>
    <p:sldId id="292" r:id="rId15"/>
    <p:sldId id="326" r:id="rId16"/>
    <p:sldId id="327" r:id="rId17"/>
    <p:sldId id="328" r:id="rId18"/>
    <p:sldId id="329" r:id="rId19"/>
    <p:sldId id="330" r:id="rId20"/>
    <p:sldId id="293" r:id="rId21"/>
    <p:sldId id="314" r:id="rId22"/>
    <p:sldId id="316" r:id="rId23"/>
    <p:sldId id="318" r:id="rId24"/>
    <p:sldId id="331" r:id="rId25"/>
    <p:sldId id="332" r:id="rId26"/>
    <p:sldId id="290" r:id="rId27"/>
    <p:sldId id="321" r:id="rId28"/>
    <p:sldId id="28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ADA"/>
    <a:srgbClr val="E6E6E6"/>
    <a:srgbClr val="E1236B"/>
    <a:srgbClr val="EE5C71"/>
    <a:srgbClr val="7CD6E8"/>
    <a:srgbClr val="F69898"/>
    <a:srgbClr val="B4DE86"/>
    <a:srgbClr val="CFE032"/>
    <a:srgbClr val="002060"/>
    <a:srgbClr val="F18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0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75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83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6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88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1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9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6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1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1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E893CDF-A716-09DE-28B8-CE6A974D3D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D7D1A0A-254B-0063-787F-A78E57C68F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2.pn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2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2.png"/><Relationship Id="rId7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gif"/><Relationship Id="rId11" Type="http://schemas.openxmlformats.org/officeDocument/2006/relationships/image" Target="../media/image20.png"/><Relationship Id="rId5" Type="http://schemas.openxmlformats.org/officeDocument/2006/relationships/image" Target="../media/image7.gif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id="{4221094D-844E-40E6-AA76-770427B2D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61" y="-207557"/>
            <a:ext cx="12238322" cy="6857990"/>
          </a:xfrm>
          <a:prstGeom prst="rect">
            <a:avLst/>
          </a:prstGeom>
          <a:ln>
            <a:noFill/>
          </a:ln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2E193F71-F0A8-4E2B-8FF6-97892A140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23181" y="1203615"/>
            <a:ext cx="12191980" cy="56543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90C980-67D1-4079-8F9D-9B8BEC639C41}"/>
              </a:ext>
            </a:extLst>
          </p:cNvPr>
          <p:cNvSpPr txBox="1"/>
          <p:nvPr/>
        </p:nvSpPr>
        <p:spPr>
          <a:xfrm>
            <a:off x="48540" y="-104775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sp>
        <p:nvSpPr>
          <p:cNvPr id="27" name="矩形: 圆角 6">
            <a:extLst>
              <a:ext uri="{FF2B5EF4-FFF2-40B4-BE49-F238E27FC236}">
                <a16:creationId xmlns:a16="http://schemas.microsoft.com/office/drawing/2014/main" id="{D5894187-10CC-4815-9199-DA4E72D7577A}"/>
              </a:ext>
            </a:extLst>
          </p:cNvPr>
          <p:cNvSpPr/>
          <p:nvPr/>
        </p:nvSpPr>
        <p:spPr>
          <a:xfrm rot="979610">
            <a:off x="9531446" y="323185"/>
            <a:ext cx="2188620" cy="118769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D39F5-3187-41D8-96BE-8F3591FD722E}"/>
              </a:ext>
            </a:extLst>
          </p:cNvPr>
          <p:cNvSpPr txBox="1"/>
          <p:nvPr/>
        </p:nvSpPr>
        <p:spPr>
          <a:xfrm rot="1055262">
            <a:off x="9502096" y="604242"/>
            <a:ext cx="263896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TOÁN 4</a:t>
            </a: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25D81B0A-E6A8-4499-BA17-12B7C58686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10949678" y="1155060"/>
            <a:ext cx="1428549" cy="1262181"/>
          </a:xfrm>
          <a:prstGeom prst="rect">
            <a:avLst/>
          </a:prstGeom>
        </p:spPr>
      </p:pic>
      <p:pic>
        <p:nvPicPr>
          <p:cNvPr id="29" name="图片 9">
            <a:extLst>
              <a:ext uri="{FF2B5EF4-FFF2-40B4-BE49-F238E27FC236}">
                <a16:creationId xmlns:a16="http://schemas.microsoft.com/office/drawing/2014/main" id="{828A911F-F45D-4B62-ADAA-A7A52320A6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8873435" y="371242"/>
            <a:ext cx="1402755" cy="12393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07D2A6-6B89-49BB-855F-48D3E474E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60" y="4683662"/>
            <a:ext cx="12174767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C957D2-79F2-4786-B330-58BF3BA7750B}"/>
              </a:ext>
            </a:extLst>
          </p:cNvPr>
          <p:cNvSpPr/>
          <p:nvPr/>
        </p:nvSpPr>
        <p:spPr>
          <a:xfrm>
            <a:off x="406400" y="474133"/>
            <a:ext cx="11390489" cy="6095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1881616" y="6409267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 descr="A cartoon of a child with a math problem&#10;&#10;Description automatically generated">
            <a:extLst>
              <a:ext uri="{FF2B5EF4-FFF2-40B4-BE49-F238E27FC236}">
                <a16:creationId xmlns:a16="http://schemas.microsoft.com/office/drawing/2014/main" id="{B61B1BF4-A8F3-48F9-82A2-44C252BEC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63" y="4282482"/>
            <a:ext cx="10209273" cy="165546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388FADE-F998-44BE-837E-46AEDCD03CE7}"/>
              </a:ext>
            </a:extLst>
          </p:cNvPr>
          <p:cNvSpPr/>
          <p:nvPr/>
        </p:nvSpPr>
        <p:spPr>
          <a:xfrm>
            <a:off x="8913607" y="3857313"/>
            <a:ext cx="2585156" cy="1596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blue and pink squares&#10;&#10;Description automatically generated">
            <a:extLst>
              <a:ext uri="{FF2B5EF4-FFF2-40B4-BE49-F238E27FC236}">
                <a16:creationId xmlns:a16="http://schemas.microsoft.com/office/drawing/2014/main" id="{13CF05D0-8300-428C-8181-7E7DD7BF6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158" y="1557312"/>
            <a:ext cx="6207451" cy="18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0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C957D2-79F2-4786-B330-58BF3BA7750B}"/>
              </a:ext>
            </a:extLst>
          </p:cNvPr>
          <p:cNvSpPr/>
          <p:nvPr/>
        </p:nvSpPr>
        <p:spPr>
          <a:xfrm>
            <a:off x="406400" y="474133"/>
            <a:ext cx="11390489" cy="6095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1881616" y="6409267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 descr="A cartoon of a child with a math problem&#10;&#10;Description automatically generated">
            <a:extLst>
              <a:ext uri="{FF2B5EF4-FFF2-40B4-BE49-F238E27FC236}">
                <a16:creationId xmlns:a16="http://schemas.microsoft.com/office/drawing/2014/main" id="{B61B1BF4-A8F3-48F9-82A2-44C252BEC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63" y="4282482"/>
            <a:ext cx="10209273" cy="1655469"/>
          </a:xfrm>
          <a:prstGeom prst="rect">
            <a:avLst/>
          </a:prstGeom>
        </p:spPr>
      </p:pic>
      <p:pic>
        <p:nvPicPr>
          <p:cNvPr id="7" name="Picture 6" descr="A blue and pink squares&#10;&#10;Description automatically generated">
            <a:extLst>
              <a:ext uri="{FF2B5EF4-FFF2-40B4-BE49-F238E27FC236}">
                <a16:creationId xmlns:a16="http://schemas.microsoft.com/office/drawing/2014/main" id="{74AFBB64-A367-4B43-BA33-6FAD3388C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05" y="1300926"/>
            <a:ext cx="7819902" cy="234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56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F82042-D141-4FEE-A181-897C6DE8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04" y="-996043"/>
            <a:ext cx="8187434" cy="84909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-61532" y="-1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4738185" y="1411479"/>
            <a:ext cx="4785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02.</a:t>
            </a:r>
          </a:p>
          <a:p>
            <a:pPr algn="ctr"/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Khám</a:t>
            </a:r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phá</a:t>
            </a:r>
            <a:endParaRPr lang="zh-CN" altLang="en-US" sz="8000" dirty="0">
              <a:solidFill>
                <a:srgbClr val="E1236B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1029669" y="682149"/>
            <a:ext cx="6381449" cy="7478015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1DE2427B-0A91-459D-8684-5A09DD61F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953" y="3869871"/>
            <a:ext cx="3002515" cy="308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9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F09CDAC8-CA20-43B2-8829-D64C611C6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564093"/>
            <a:ext cx="12192000" cy="6293907"/>
          </a:xfrm>
          <a:prstGeom prst="rect">
            <a:avLst/>
          </a:prstGeom>
        </p:spPr>
      </p:pic>
      <p:sp>
        <p:nvSpPr>
          <p:cNvPr id="8" name="云形 3">
            <a:extLst>
              <a:ext uri="{FF2B5EF4-FFF2-40B4-BE49-F238E27FC236}">
                <a16:creationId xmlns:a16="http://schemas.microsoft.com/office/drawing/2014/main" id="{E7F85FAE-539D-463C-9311-1E81E50D6EE5}"/>
              </a:ext>
            </a:extLst>
          </p:cNvPr>
          <p:cNvSpPr/>
          <p:nvPr/>
        </p:nvSpPr>
        <p:spPr>
          <a:xfrm>
            <a:off x="1839685" y="169792"/>
            <a:ext cx="10863943" cy="668820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E1236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Arial" panose="020B0604020202020204" pitchFamily="34" charset="0"/>
              <a:ea typeface="包图小白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" y="66353"/>
            <a:ext cx="2275396" cy="21706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2146810" y="362600"/>
            <a:ext cx="3023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err="1">
                <a:solidFill>
                  <a:srgbClr val="E1236B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Ví</a:t>
            </a:r>
            <a:r>
              <a:rPr lang="en-US" altLang="zh-CN" sz="4000">
                <a:solidFill>
                  <a:srgbClr val="E1236B"/>
                </a:solidFill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dụ 1:</a:t>
            </a:r>
            <a:endParaRPr lang="zh-CN" altLang="en-US" sz="4000" dirty="0">
              <a:solidFill>
                <a:srgbClr val="E1236B"/>
              </a:solidFill>
              <a:latin typeface="Arial" panose="020B0604020202020204" pitchFamily="34" charset="0"/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/>
              <p:nvPr/>
            </p:nvSpPr>
            <p:spPr>
              <a:xfrm>
                <a:off x="3160322" y="1476148"/>
                <a:ext cx="7921797" cy="3238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4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6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và mỗi phân số tìm được bằng phân số đã cho.</a:t>
                </a:r>
                <a:endParaRPr lang="en-US" sz="4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322" y="1476148"/>
                <a:ext cx="7921797" cy="3238707"/>
              </a:xfrm>
              <a:prstGeom prst="rect">
                <a:avLst/>
              </a:prstGeom>
              <a:blipFill>
                <a:blip r:embed="rId4"/>
                <a:stretch>
                  <a:fillRect l="-3308" r="-3231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7">
            <a:extLst>
              <a:ext uri="{FF2B5EF4-FFF2-40B4-BE49-F238E27FC236}">
                <a16:creationId xmlns:a16="http://schemas.microsoft.com/office/drawing/2014/main" id="{B692531B-7CDD-487B-8B61-AD013D20C2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952500" y="2892874"/>
            <a:ext cx="4316186" cy="492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0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3145971" y="685800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A99EF2A8-8EE9-4653-8685-056A19B954E2}"/>
              </a:ext>
            </a:extLst>
          </p:cNvPr>
          <p:cNvSpPr txBox="1"/>
          <p:nvPr/>
        </p:nvSpPr>
        <p:spPr>
          <a:xfrm>
            <a:off x="1243757" y="288314"/>
            <a:ext cx="3023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Ví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dụ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: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1236B"/>
              </a:solidFill>
              <a:effectLst/>
              <a:uLnTx/>
              <a:uFillTx/>
              <a:latin typeface="UTM Showcard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45E6DD-373D-4139-9D55-8BC240844CC8}"/>
              </a:ext>
            </a:extLst>
          </p:cNvPr>
          <p:cNvSpPr/>
          <p:nvPr/>
        </p:nvSpPr>
        <p:spPr>
          <a:xfrm>
            <a:off x="152400" y="1393686"/>
            <a:ext cx="11854543" cy="4963570"/>
          </a:xfrm>
          <a:prstGeom prst="rect">
            <a:avLst/>
          </a:prstGeom>
          <a:solidFill>
            <a:srgbClr val="F6989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2D30-E07B-420A-B4A0-A223F9BC8077}"/>
              </a:ext>
            </a:extLst>
          </p:cNvPr>
          <p:cNvSpPr/>
          <p:nvPr/>
        </p:nvSpPr>
        <p:spPr>
          <a:xfrm>
            <a:off x="152400" y="1123756"/>
            <a:ext cx="4822371" cy="545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2C3BBF-7672-413D-A51C-C3BBD1A09FED}"/>
                  </a:ext>
                </a:extLst>
              </p:cNvPr>
              <p:cNvSpPr txBox="1"/>
              <p:nvPr/>
            </p:nvSpPr>
            <p:spPr>
              <a:xfrm>
                <a:off x="469907" y="2753767"/>
                <a:ext cx="960006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4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2C3BBF-7672-413D-A51C-C3BBD1A09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7" y="2753767"/>
                <a:ext cx="960006" cy="11524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96C8C3-A68A-4C6C-AA4D-426C8B56B727}"/>
                  </a:ext>
                </a:extLst>
              </p:cNvPr>
              <p:cNvSpPr txBox="1"/>
              <p:nvPr/>
            </p:nvSpPr>
            <p:spPr>
              <a:xfrm>
                <a:off x="1535848" y="2766369"/>
                <a:ext cx="1527085" cy="1152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.?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.?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96C8C3-A68A-4C6C-AA4D-426C8B56B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48" y="2766369"/>
                <a:ext cx="1527085" cy="1152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48E9AF-708E-4298-99E1-B4F2561EBACC}"/>
                  </a:ext>
                </a:extLst>
              </p:cNvPr>
              <p:cNvSpPr txBox="1"/>
              <p:nvPr/>
            </p:nvSpPr>
            <p:spPr>
              <a:xfrm>
                <a:off x="3194393" y="2765058"/>
                <a:ext cx="1266180" cy="12003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48E9AF-708E-4298-99E1-B4F2561EB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393" y="2765058"/>
                <a:ext cx="1266180" cy="1200329"/>
              </a:xfrm>
              <a:prstGeom prst="rect">
                <a:avLst/>
              </a:prstGeom>
              <a:blipFill>
                <a:blip r:embed="rId5"/>
                <a:stretch>
                  <a:fillRect l="-24038" b="-5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B612BF4-DC9B-4126-ABB7-B8F01C707CE9}"/>
              </a:ext>
            </a:extLst>
          </p:cNvPr>
          <p:cNvSpPr txBox="1"/>
          <p:nvPr/>
        </p:nvSpPr>
        <p:spPr>
          <a:xfrm>
            <a:off x="252321" y="1509888"/>
            <a:ext cx="2061329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8" name="Picture 7" descr="A black and white text on a blue background&#10;&#10;Description automatically generated">
            <a:extLst>
              <a:ext uri="{FF2B5EF4-FFF2-40B4-BE49-F238E27FC236}">
                <a16:creationId xmlns:a16="http://schemas.microsoft.com/office/drawing/2014/main" id="{003A3F52-CD82-4515-997B-3FF2E95CB4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91" y="2571896"/>
            <a:ext cx="5271539" cy="2084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A26F4A0-1D11-4813-BA2D-647656436522}"/>
                  </a:ext>
                </a:extLst>
              </p:cNvPr>
              <p:cNvSpPr txBox="1"/>
              <p:nvPr/>
            </p:nvSpPr>
            <p:spPr>
              <a:xfrm>
                <a:off x="1575589" y="2765058"/>
                <a:ext cx="1487344" cy="1156470"/>
              </a:xfrm>
              <a:prstGeom prst="rect">
                <a:avLst/>
              </a:prstGeom>
              <a:solidFill>
                <a:srgbClr val="FDEADA"/>
              </a:solidFill>
              <a:ln>
                <a:solidFill>
                  <a:srgbClr val="FDEADA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A26F4A0-1D11-4813-BA2D-647656436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589" y="2765058"/>
                <a:ext cx="1487344" cy="1156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DEAD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/>
              <p:nvPr/>
            </p:nvSpPr>
            <p:spPr>
              <a:xfrm>
                <a:off x="902758" y="4578674"/>
                <a:ext cx="1266180" cy="1561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58" y="4578674"/>
                <a:ext cx="1266180" cy="15615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/>
              <p:nvPr/>
            </p:nvSpPr>
            <p:spPr>
              <a:xfrm>
                <a:off x="3001021" y="4566734"/>
                <a:ext cx="1266180" cy="1561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021" y="4566734"/>
                <a:ext cx="1266180" cy="15615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5612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32" grpId="0" animBg="1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3145971" y="685800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45E6DD-373D-4139-9D55-8BC240844CC8}"/>
              </a:ext>
            </a:extLst>
          </p:cNvPr>
          <p:cNvSpPr/>
          <p:nvPr/>
        </p:nvSpPr>
        <p:spPr>
          <a:xfrm>
            <a:off x="152400" y="1393686"/>
            <a:ext cx="11854543" cy="4963570"/>
          </a:xfrm>
          <a:prstGeom prst="rect">
            <a:avLst/>
          </a:prstGeom>
          <a:solidFill>
            <a:srgbClr val="F6989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2D30-E07B-420A-B4A0-A223F9BC8077}"/>
              </a:ext>
            </a:extLst>
          </p:cNvPr>
          <p:cNvSpPr/>
          <p:nvPr/>
        </p:nvSpPr>
        <p:spPr>
          <a:xfrm>
            <a:off x="152400" y="1123756"/>
            <a:ext cx="4822371" cy="545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/>
              <p:nvPr/>
            </p:nvSpPr>
            <p:spPr>
              <a:xfrm>
                <a:off x="722136" y="2994537"/>
                <a:ext cx="1266180" cy="1561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36" y="2994537"/>
                <a:ext cx="1266180" cy="15615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/>
              <p:nvPr/>
            </p:nvSpPr>
            <p:spPr>
              <a:xfrm>
                <a:off x="2820399" y="2982597"/>
                <a:ext cx="1266180" cy="1561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399" y="2982597"/>
                <a:ext cx="1266180" cy="15615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34D6212-D944-4810-8343-863890A50EBC}"/>
              </a:ext>
            </a:extLst>
          </p:cNvPr>
          <p:cNvSpPr txBox="1"/>
          <p:nvPr/>
        </p:nvSpPr>
        <p:spPr>
          <a:xfrm>
            <a:off x="5185938" y="1552221"/>
            <a:ext cx="6588373" cy="449353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phân số  và  đã được quy đồng mẫu số thành hai phân số </a:t>
            </a:r>
            <a:r>
              <a:rPr kumimoji="0" lang="en-US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vi-VN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 </a:t>
            </a:r>
            <a:r>
              <a:rPr kumimoji="0" lang="en-US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vi-VN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4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gọi là mẫu số chung của hai phân số      và </a:t>
            </a:r>
            <a:r>
              <a:rPr kumimoji="0" lang="vi-VN" sz="440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8204CEB-FE10-4751-8995-9D8E33F75FB4}"/>
                  </a:ext>
                </a:extLst>
              </p:cNvPr>
              <p:cNvSpPr txBox="1"/>
              <p:nvPr/>
            </p:nvSpPr>
            <p:spPr>
              <a:xfrm>
                <a:off x="7847034" y="1597866"/>
                <a:ext cx="1266180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8204CEB-FE10-4751-8995-9D8E33F75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034" y="1597866"/>
                <a:ext cx="1266180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432D4DA-1B31-494F-B84F-07844226B8B1}"/>
                  </a:ext>
                </a:extLst>
              </p:cNvPr>
              <p:cNvSpPr txBox="1"/>
              <p:nvPr/>
            </p:nvSpPr>
            <p:spPr>
              <a:xfrm>
                <a:off x="8817878" y="1597866"/>
                <a:ext cx="1266180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432D4DA-1B31-494F-B84F-07844226B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878" y="1597866"/>
                <a:ext cx="1266180" cy="921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9C30CB-9D3C-4EDA-AD35-BCECB9FA3638}"/>
                  </a:ext>
                </a:extLst>
              </p:cNvPr>
              <p:cNvSpPr txBox="1"/>
              <p:nvPr/>
            </p:nvSpPr>
            <p:spPr>
              <a:xfrm>
                <a:off x="6907229" y="3652876"/>
                <a:ext cx="888192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9C30CB-9D3C-4EDA-AD35-BCECB9FA3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229" y="3652876"/>
                <a:ext cx="888192" cy="92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692D82-D4FC-49BD-8EAA-69B3E35D8373}"/>
                  </a:ext>
                </a:extLst>
              </p:cNvPr>
              <p:cNvSpPr txBox="1"/>
              <p:nvPr/>
            </p:nvSpPr>
            <p:spPr>
              <a:xfrm>
                <a:off x="8137168" y="3690899"/>
                <a:ext cx="707378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692D82-D4FC-49BD-8EAA-69B3E35D8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168" y="3690899"/>
                <a:ext cx="707378" cy="921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C68CF-C21C-456A-ACD4-83BF6DFF0992}"/>
                  </a:ext>
                </a:extLst>
              </p:cNvPr>
              <p:cNvSpPr txBox="1"/>
              <p:nvPr/>
            </p:nvSpPr>
            <p:spPr>
              <a:xfrm>
                <a:off x="7894564" y="5163110"/>
                <a:ext cx="888192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C68CF-C21C-456A-ACD4-83BF6DFF0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564" y="5163110"/>
                <a:ext cx="888192" cy="921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6D0C6F-EF79-405C-8E0D-FDDD184CD8C4}"/>
                  </a:ext>
                </a:extLst>
              </p:cNvPr>
              <p:cNvSpPr txBox="1"/>
              <p:nvPr/>
            </p:nvSpPr>
            <p:spPr>
              <a:xfrm>
                <a:off x="9113214" y="5173911"/>
                <a:ext cx="707378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6D0C6F-EF79-405C-8E0D-FDDD184CD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3214" y="5173911"/>
                <a:ext cx="707378" cy="9219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710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F09CDAC8-CA20-43B2-8829-D64C611C6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564093"/>
            <a:ext cx="12192000" cy="6293907"/>
          </a:xfrm>
          <a:prstGeom prst="rect">
            <a:avLst/>
          </a:prstGeom>
        </p:spPr>
      </p:pic>
      <p:sp>
        <p:nvSpPr>
          <p:cNvPr id="8" name="云形 3">
            <a:extLst>
              <a:ext uri="{FF2B5EF4-FFF2-40B4-BE49-F238E27FC236}">
                <a16:creationId xmlns:a16="http://schemas.microsoft.com/office/drawing/2014/main" id="{E7F85FAE-539D-463C-9311-1E81E50D6EE5}"/>
              </a:ext>
            </a:extLst>
          </p:cNvPr>
          <p:cNvSpPr/>
          <p:nvPr/>
        </p:nvSpPr>
        <p:spPr>
          <a:xfrm>
            <a:off x="1839685" y="169792"/>
            <a:ext cx="10863943" cy="668820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E1236B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9D602A"/>
              </a:solidFill>
              <a:effectLst/>
              <a:uLnTx/>
              <a:uFillTx/>
              <a:latin typeface="Arial" panose="020B0604020202020204" pitchFamily="34" charset="0"/>
              <a:ea typeface="包图小白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" y="66353"/>
            <a:ext cx="2275396" cy="21706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2146810" y="362600"/>
            <a:ext cx="3023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Ví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Arial" panose="020B0604020202020204" pitchFamily="34" charset="0"/>
                <a:ea typeface="字魂17号-萌趣果冻体" panose="02000000000000000000" pitchFamily="2" charset="-122"/>
                <a:cs typeface="Arial" panose="020B0604020202020204" pitchFamily="34" charset="0"/>
              </a:rPr>
              <a:t> dụ 2: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1236B"/>
              </a:solidFill>
              <a:effectLst/>
              <a:uLnTx/>
              <a:uFillTx/>
              <a:latin typeface="Arial" panose="020B0604020202020204" pitchFamily="34" charset="0"/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/>
              <p:nvPr/>
            </p:nvSpPr>
            <p:spPr>
              <a:xfrm>
                <a:off x="3034679" y="2141636"/>
                <a:ext cx="8478072" cy="213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Quy đồng</a:t>
                </a:r>
                <a:r>
                  <a:rPr kumimoji="0" lang="en-US" sz="4600" b="0" i="0" u="none" strike="noStrike" kern="120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mẫu số hai </a:t>
                </a:r>
                <a:r>
                  <a: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 </a:t>
                </a:r>
                <a:r>
                  <a:rPr kumimoji="0" lang="en-US" sz="4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A17EED-F22E-4A97-B221-C1FC99F65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679" y="2141636"/>
                <a:ext cx="8478072" cy="2133854"/>
              </a:xfrm>
              <a:prstGeom prst="rect">
                <a:avLst/>
              </a:prstGeom>
              <a:blipFill>
                <a:blip r:embed="rId4"/>
                <a:stretch>
                  <a:fillRect l="-144" t="-6286" r="-144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7">
            <a:extLst>
              <a:ext uri="{FF2B5EF4-FFF2-40B4-BE49-F238E27FC236}">
                <a16:creationId xmlns:a16="http://schemas.microsoft.com/office/drawing/2014/main" id="{B692531B-7CDD-487B-8B61-AD013D20C2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-952500" y="2892874"/>
            <a:ext cx="4316186" cy="492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3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3145971" y="685800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45E6DD-373D-4139-9D55-8BC240844CC8}"/>
              </a:ext>
            </a:extLst>
          </p:cNvPr>
          <p:cNvSpPr/>
          <p:nvPr/>
        </p:nvSpPr>
        <p:spPr>
          <a:xfrm>
            <a:off x="152400" y="1393686"/>
            <a:ext cx="11854543" cy="4963570"/>
          </a:xfrm>
          <a:prstGeom prst="rect">
            <a:avLst/>
          </a:prstGeom>
          <a:solidFill>
            <a:srgbClr val="F6989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2D30-E07B-420A-B4A0-A223F9BC8077}"/>
              </a:ext>
            </a:extLst>
          </p:cNvPr>
          <p:cNvSpPr/>
          <p:nvPr/>
        </p:nvSpPr>
        <p:spPr>
          <a:xfrm>
            <a:off x="152400" y="1123756"/>
            <a:ext cx="4822371" cy="545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/>
              <p:nvPr/>
            </p:nvSpPr>
            <p:spPr>
              <a:xfrm>
                <a:off x="643114" y="1405626"/>
                <a:ext cx="1266180" cy="12720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14" y="1405626"/>
                <a:ext cx="1266180" cy="1272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/>
              <p:nvPr/>
            </p:nvSpPr>
            <p:spPr>
              <a:xfrm>
                <a:off x="2741377" y="1393686"/>
                <a:ext cx="1266180" cy="1281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377" y="1393686"/>
                <a:ext cx="1266180" cy="1281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E6CCDCD-4FBD-427B-B2D1-FE836CF81A0E}"/>
              </a:ext>
            </a:extLst>
          </p:cNvPr>
          <p:cNvSpPr txBox="1"/>
          <p:nvPr/>
        </p:nvSpPr>
        <p:spPr>
          <a:xfrm>
            <a:off x="1818443" y="1689285"/>
            <a:ext cx="1266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/>
              <a:t>và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C2EE7-E53F-4C89-8372-90B17DA0F8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68" y="1263127"/>
            <a:ext cx="6050996" cy="1830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76816-F934-4264-A2E0-8FB16F18A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71" y="3055664"/>
            <a:ext cx="5644789" cy="3571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D88374-C264-428C-ACC9-9FF9416DC6A0}"/>
                  </a:ext>
                </a:extLst>
              </p:cNvPr>
              <p:cNvSpPr txBox="1"/>
              <p:nvPr/>
            </p:nvSpPr>
            <p:spPr>
              <a:xfrm>
                <a:off x="608461" y="3590769"/>
                <a:ext cx="96000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D88374-C264-428C-ACC9-9FF9416DC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61" y="3590769"/>
                <a:ext cx="960006" cy="1156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93CF11-16AB-4E16-918D-17B0D66172D4}"/>
                  </a:ext>
                </a:extLst>
              </p:cNvPr>
              <p:cNvSpPr txBox="1"/>
              <p:nvPr/>
            </p:nvSpPr>
            <p:spPr>
              <a:xfrm>
                <a:off x="1674402" y="3603371"/>
                <a:ext cx="1527085" cy="1152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.?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.?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93CF11-16AB-4E16-918D-17B0D6617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402" y="3603371"/>
                <a:ext cx="1527085" cy="11527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D882AC-8C5D-4FA8-98BF-7C80FB4371C3}"/>
                  </a:ext>
                </a:extLst>
              </p:cNvPr>
              <p:cNvSpPr txBox="1"/>
              <p:nvPr/>
            </p:nvSpPr>
            <p:spPr>
              <a:xfrm>
                <a:off x="3332947" y="3602060"/>
                <a:ext cx="1266180" cy="1196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.?.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D882AC-8C5D-4FA8-98BF-7C80FB437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47" y="3602060"/>
                <a:ext cx="1266180" cy="1196353"/>
              </a:xfrm>
              <a:prstGeom prst="rect">
                <a:avLst/>
              </a:prstGeom>
              <a:blipFill>
                <a:blip r:embed="rId9"/>
                <a:stretch>
                  <a:fillRect l="-24638" b="-5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EA43CC-BA6A-4930-A7A0-0E1F3DB552CB}"/>
                  </a:ext>
                </a:extLst>
              </p:cNvPr>
              <p:cNvSpPr txBox="1"/>
              <p:nvPr/>
            </p:nvSpPr>
            <p:spPr>
              <a:xfrm>
                <a:off x="1693555" y="3654500"/>
                <a:ext cx="1487344" cy="1156470"/>
              </a:xfrm>
              <a:prstGeom prst="rect">
                <a:avLst/>
              </a:prstGeom>
              <a:solidFill>
                <a:srgbClr val="FDEADA"/>
              </a:solidFill>
              <a:ln>
                <a:solidFill>
                  <a:srgbClr val="FDEADA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EA43CC-BA6A-4930-A7A0-0E1F3DB55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555" y="3654500"/>
                <a:ext cx="1487344" cy="11564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DEAD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2F98F0-894B-46AE-BCE0-5B2589481093}"/>
                  </a:ext>
                </a:extLst>
              </p:cNvPr>
              <p:cNvSpPr txBox="1"/>
              <p:nvPr/>
            </p:nvSpPr>
            <p:spPr>
              <a:xfrm>
                <a:off x="3806381" y="3510199"/>
                <a:ext cx="596199" cy="615553"/>
              </a:xfrm>
              <a:prstGeom prst="rect">
                <a:avLst/>
              </a:prstGeom>
              <a:solidFill>
                <a:srgbClr val="FDEADA"/>
              </a:solidFill>
              <a:ln>
                <a:solidFill>
                  <a:srgbClr val="FDEADA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𝟖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2F98F0-894B-46AE-BCE0-5B2589481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381" y="3510199"/>
                <a:ext cx="596199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DEAD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9697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3145971" y="685800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45E6DD-373D-4139-9D55-8BC240844CC8}"/>
              </a:ext>
            </a:extLst>
          </p:cNvPr>
          <p:cNvSpPr/>
          <p:nvPr/>
        </p:nvSpPr>
        <p:spPr>
          <a:xfrm>
            <a:off x="152400" y="1393686"/>
            <a:ext cx="11854543" cy="4963570"/>
          </a:xfrm>
          <a:prstGeom prst="rect">
            <a:avLst/>
          </a:prstGeom>
          <a:solidFill>
            <a:srgbClr val="F6989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2D30-E07B-420A-B4A0-A223F9BC8077}"/>
              </a:ext>
            </a:extLst>
          </p:cNvPr>
          <p:cNvSpPr/>
          <p:nvPr/>
        </p:nvSpPr>
        <p:spPr>
          <a:xfrm>
            <a:off x="152400" y="1123756"/>
            <a:ext cx="4822371" cy="545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/>
              <p:nvPr/>
            </p:nvSpPr>
            <p:spPr>
              <a:xfrm>
                <a:off x="643114" y="1405626"/>
                <a:ext cx="1266180" cy="12720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9DF49A-806B-4017-8348-DF10F036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14" y="1405626"/>
                <a:ext cx="1266180" cy="1272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/>
              <p:nvPr/>
            </p:nvSpPr>
            <p:spPr>
              <a:xfrm>
                <a:off x="2741377" y="1393686"/>
                <a:ext cx="1266180" cy="12814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D7D979-34C8-420D-B2A7-3573953E5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377" y="1393686"/>
                <a:ext cx="1266180" cy="1281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E6CCDCD-4FBD-427B-B2D1-FE836CF81A0E}"/>
              </a:ext>
            </a:extLst>
          </p:cNvPr>
          <p:cNvSpPr txBox="1"/>
          <p:nvPr/>
        </p:nvSpPr>
        <p:spPr>
          <a:xfrm>
            <a:off x="1818443" y="1689285"/>
            <a:ext cx="1266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D88374-C264-428C-ACC9-9FF9416DC6A0}"/>
                  </a:ext>
                </a:extLst>
              </p:cNvPr>
              <p:cNvSpPr txBox="1"/>
              <p:nvPr/>
            </p:nvSpPr>
            <p:spPr>
              <a:xfrm>
                <a:off x="608461" y="3590769"/>
                <a:ext cx="96000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4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D88374-C264-428C-ACC9-9FF9416DC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61" y="3590769"/>
                <a:ext cx="960006" cy="11564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93CF11-16AB-4E16-918D-17B0D66172D4}"/>
                  </a:ext>
                </a:extLst>
              </p:cNvPr>
              <p:cNvSpPr txBox="1"/>
              <p:nvPr/>
            </p:nvSpPr>
            <p:spPr>
              <a:xfrm>
                <a:off x="1674402" y="3603371"/>
                <a:ext cx="1527085" cy="1152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.?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.?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93CF11-16AB-4E16-918D-17B0D6617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402" y="3603371"/>
                <a:ext cx="1527085" cy="11527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D882AC-8C5D-4FA8-98BF-7C80FB4371C3}"/>
                  </a:ext>
                </a:extLst>
              </p:cNvPr>
              <p:cNvSpPr txBox="1"/>
              <p:nvPr/>
            </p:nvSpPr>
            <p:spPr>
              <a:xfrm>
                <a:off x="3332947" y="3602060"/>
                <a:ext cx="1266180" cy="1196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.?.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D882AC-8C5D-4FA8-98BF-7C80FB437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47" y="3602060"/>
                <a:ext cx="1266180" cy="1196353"/>
              </a:xfrm>
              <a:prstGeom prst="rect">
                <a:avLst/>
              </a:prstGeom>
              <a:blipFill>
                <a:blip r:embed="rId7"/>
                <a:stretch>
                  <a:fillRect l="-24638" b="-5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EA43CC-BA6A-4930-A7A0-0E1F3DB552CB}"/>
                  </a:ext>
                </a:extLst>
              </p:cNvPr>
              <p:cNvSpPr txBox="1"/>
              <p:nvPr/>
            </p:nvSpPr>
            <p:spPr>
              <a:xfrm>
                <a:off x="1693555" y="3654500"/>
                <a:ext cx="1487344" cy="1156470"/>
              </a:xfrm>
              <a:prstGeom prst="rect">
                <a:avLst/>
              </a:prstGeom>
              <a:solidFill>
                <a:srgbClr val="FDEADA"/>
              </a:solidFill>
              <a:ln>
                <a:solidFill>
                  <a:srgbClr val="FDEADA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𝐱</m:t>
                          </m:r>
                          <m: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EA43CC-BA6A-4930-A7A0-0E1F3DB55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555" y="3654500"/>
                <a:ext cx="1487344" cy="11564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DEAD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2F98F0-894B-46AE-BCE0-5B2589481093}"/>
                  </a:ext>
                </a:extLst>
              </p:cNvPr>
              <p:cNvSpPr txBox="1"/>
              <p:nvPr/>
            </p:nvSpPr>
            <p:spPr>
              <a:xfrm>
                <a:off x="3806381" y="3510199"/>
                <a:ext cx="596199" cy="615553"/>
              </a:xfrm>
              <a:prstGeom prst="rect">
                <a:avLst/>
              </a:prstGeom>
              <a:solidFill>
                <a:srgbClr val="FDEADA"/>
              </a:solidFill>
              <a:ln>
                <a:solidFill>
                  <a:srgbClr val="FDEADA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𝟖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2F98F0-894B-46AE-BCE0-5B2589481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381" y="3510199"/>
                <a:ext cx="596199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DEAD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3C77F5-4BE7-4C60-8E1B-D5418C5E8E1D}"/>
                  </a:ext>
                </a:extLst>
              </p:cNvPr>
              <p:cNvSpPr txBox="1"/>
              <p:nvPr/>
            </p:nvSpPr>
            <p:spPr>
              <a:xfrm>
                <a:off x="5007474" y="2034406"/>
                <a:ext cx="7060778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Quy đồng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mẫu số hai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được</a:t>
                </a:r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3C77F5-4BE7-4C60-8E1B-D5418C5E8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74" y="2034406"/>
                <a:ext cx="7060778" cy="1782283"/>
              </a:xfrm>
              <a:prstGeom prst="rect">
                <a:avLst/>
              </a:prstGeom>
              <a:blipFill>
                <a:blip r:embed="rId10"/>
                <a:stretch>
                  <a:fillRect l="-3020" t="-6164" r="-1639" b="-3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2E3BAF-1D8A-4ADC-8AC2-CAA86DCC30A7}"/>
                  </a:ext>
                </a:extLst>
              </p:cNvPr>
              <p:cNvSpPr txBox="1"/>
              <p:nvPr/>
            </p:nvSpPr>
            <p:spPr>
              <a:xfrm>
                <a:off x="8056561" y="2753038"/>
                <a:ext cx="1266180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2E3BAF-1D8A-4ADC-8AC2-CAA86DCC3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561" y="2753038"/>
                <a:ext cx="1266180" cy="104073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27D656-54C6-4766-95A8-ADD1AE0FA1E7}"/>
                  </a:ext>
                </a:extLst>
              </p:cNvPr>
              <p:cNvSpPr txBox="1"/>
              <p:nvPr/>
            </p:nvSpPr>
            <p:spPr>
              <a:xfrm>
                <a:off x="8893763" y="2997151"/>
                <a:ext cx="126618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</m:t>
                      </m:r>
                    </m:oMath>
                  </m:oMathPara>
                </a14:m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27D656-54C6-4766-95A8-ADD1AE0FA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763" y="2997151"/>
                <a:ext cx="1266180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178747-67C7-4AE3-89EA-13942317BD2E}"/>
                  </a:ext>
                </a:extLst>
              </p:cNvPr>
              <p:cNvSpPr txBox="1"/>
              <p:nvPr/>
            </p:nvSpPr>
            <p:spPr>
              <a:xfrm>
                <a:off x="9817263" y="2753038"/>
                <a:ext cx="1266180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178747-67C7-4AE3-89EA-13942317B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263" y="2753038"/>
                <a:ext cx="1266180" cy="104073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ACD279C-80CD-470A-86FF-B879FAE6E6F4}"/>
              </a:ext>
            </a:extLst>
          </p:cNvPr>
          <p:cNvSpPr txBox="1"/>
          <p:nvPr/>
        </p:nvSpPr>
        <p:spPr>
          <a:xfrm>
            <a:off x="5222448" y="4094402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12  gọi là mẫu số chung của hai phân số        và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F4BD48-9DD1-44E8-ACB0-321A5485F025}"/>
                  </a:ext>
                </a:extLst>
              </p:cNvPr>
              <p:cNvSpPr txBox="1"/>
              <p:nvPr/>
            </p:nvSpPr>
            <p:spPr>
              <a:xfrm>
                <a:off x="7635558" y="4711361"/>
                <a:ext cx="1266180" cy="10371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F4BD48-9DD1-44E8-ACB0-321A5485F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558" y="4711361"/>
                <a:ext cx="1266180" cy="10371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088FA6-1246-482D-BB25-5819ADAD9381}"/>
                  </a:ext>
                </a:extLst>
              </p:cNvPr>
              <p:cNvSpPr txBox="1"/>
              <p:nvPr/>
            </p:nvSpPr>
            <p:spPr>
              <a:xfrm>
                <a:off x="8901738" y="4707770"/>
                <a:ext cx="1266180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088FA6-1246-482D-BB25-5819ADAD9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1738" y="4707770"/>
                <a:ext cx="1266180" cy="104073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535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C64D53-C573-43D7-B6D1-15F16A23B6AF}"/>
              </a:ext>
            </a:extLst>
          </p:cNvPr>
          <p:cNvCxnSpPr>
            <a:cxnSpLocks/>
          </p:cNvCxnSpPr>
          <p:nvPr/>
        </p:nvCxnSpPr>
        <p:spPr>
          <a:xfrm>
            <a:off x="5477392" y="621054"/>
            <a:ext cx="6420694" cy="1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1">
            <a:extLst>
              <a:ext uri="{FF2B5EF4-FFF2-40B4-BE49-F238E27FC236}">
                <a16:creationId xmlns:a16="http://schemas.microsoft.com/office/drawing/2014/main" id="{4F278603-86F9-4171-8813-8077F6CA5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5" r="-237" b="1"/>
          <a:stretch/>
        </p:blipFill>
        <p:spPr>
          <a:xfrm>
            <a:off x="-28822" y="717145"/>
            <a:ext cx="12220822" cy="6140855"/>
          </a:xfrm>
          <a:prstGeom prst="rect">
            <a:avLst/>
          </a:prstGeom>
        </p:spPr>
      </p:pic>
      <p:pic>
        <p:nvPicPr>
          <p:cNvPr id="2" name="图片 20">
            <a:extLst>
              <a:ext uri="{FF2B5EF4-FFF2-40B4-BE49-F238E27FC236}">
                <a16:creationId xmlns:a16="http://schemas.microsoft.com/office/drawing/2014/main" id="{B72B657C-E431-4697-A3AA-FEB64652F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7392" y="108557"/>
            <a:ext cx="2566722" cy="2339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AABB-FBB9-46B2-984E-5C5715EE6193}"/>
              </a:ext>
            </a:extLst>
          </p:cNvPr>
          <p:cNvSpPr txBox="1"/>
          <p:nvPr/>
        </p:nvSpPr>
        <p:spPr>
          <a:xfrm>
            <a:off x="291428" y="134661"/>
            <a:ext cx="5652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4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4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EEE9412-A05C-4871-A2A8-EA7D999BA4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9389">
            <a:off x="-8152" y="-51857"/>
            <a:ext cx="6405231" cy="5832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8CB6C5-43EA-4C1F-8770-2C85EE88426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372" flipH="1">
            <a:off x="4649493" y="706488"/>
            <a:ext cx="8921033" cy="7121655"/>
          </a:xfrm>
          <a:prstGeom prst="rect">
            <a:avLst/>
          </a:prstGeom>
        </p:spPr>
      </p:pic>
      <p:grpSp>
        <p:nvGrpSpPr>
          <p:cNvPr id="15" name="Group 1261">
            <a:extLst>
              <a:ext uri="{FF2B5EF4-FFF2-40B4-BE49-F238E27FC236}">
                <a16:creationId xmlns:a16="http://schemas.microsoft.com/office/drawing/2014/main" id="{ED3FF92A-728A-401D-AB90-43096D97DCE2}"/>
              </a:ext>
            </a:extLst>
          </p:cNvPr>
          <p:cNvGrpSpPr/>
          <p:nvPr/>
        </p:nvGrpSpPr>
        <p:grpSpPr>
          <a:xfrm>
            <a:off x="7274324" y="2024971"/>
            <a:ext cx="467620" cy="422875"/>
            <a:chOff x="0" y="0"/>
            <a:chExt cx="935237" cy="845748"/>
          </a:xfrm>
        </p:grpSpPr>
        <p:sp>
          <p:nvSpPr>
            <p:cNvPr id="16" name="Shape 1259">
              <a:extLst>
                <a:ext uri="{FF2B5EF4-FFF2-40B4-BE49-F238E27FC236}">
                  <a16:creationId xmlns:a16="http://schemas.microsoft.com/office/drawing/2014/main" id="{85092655-9DA4-45E2-A323-7C74A44B8E0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260">
              <a:extLst>
                <a:ext uri="{FF2B5EF4-FFF2-40B4-BE49-F238E27FC236}">
                  <a16:creationId xmlns:a16="http://schemas.microsoft.com/office/drawing/2014/main" id="{2F47E35F-D5A4-4E1A-A6C7-655AECE6F44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261">
            <a:extLst>
              <a:ext uri="{FF2B5EF4-FFF2-40B4-BE49-F238E27FC236}">
                <a16:creationId xmlns:a16="http://schemas.microsoft.com/office/drawing/2014/main" id="{4A31EEED-3A8A-419B-AA95-CB1653D005F7}"/>
              </a:ext>
            </a:extLst>
          </p:cNvPr>
          <p:cNvGrpSpPr/>
          <p:nvPr/>
        </p:nvGrpSpPr>
        <p:grpSpPr>
          <a:xfrm>
            <a:off x="3703083" y="1345332"/>
            <a:ext cx="467620" cy="422875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id="{82386AE5-BBFE-47D7-94B1-FBBCEC7093D1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id="{C0E82223-B376-412D-9DD2-05E538D8686B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261">
            <a:extLst>
              <a:ext uri="{FF2B5EF4-FFF2-40B4-BE49-F238E27FC236}">
                <a16:creationId xmlns:a16="http://schemas.microsoft.com/office/drawing/2014/main" id="{F3B6C802-C227-453F-A636-96ED351A3CD9}"/>
              </a:ext>
            </a:extLst>
          </p:cNvPr>
          <p:cNvGrpSpPr/>
          <p:nvPr/>
        </p:nvGrpSpPr>
        <p:grpSpPr>
          <a:xfrm>
            <a:off x="9599240" y="1768208"/>
            <a:ext cx="771347" cy="697539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id="{8CF73C1D-D5B4-4357-90EC-B78D3F413BD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id="{B8346CB0-AEC2-4122-9001-E6F144B680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oup 1261">
            <a:extLst>
              <a:ext uri="{FF2B5EF4-FFF2-40B4-BE49-F238E27FC236}">
                <a16:creationId xmlns:a16="http://schemas.microsoft.com/office/drawing/2014/main" id="{8790AA4D-A5C0-489D-92A8-655A4612E7C9}"/>
              </a:ext>
            </a:extLst>
          </p:cNvPr>
          <p:cNvGrpSpPr/>
          <p:nvPr/>
        </p:nvGrpSpPr>
        <p:grpSpPr>
          <a:xfrm>
            <a:off x="996351" y="968756"/>
            <a:ext cx="771347" cy="697539"/>
            <a:chOff x="0" y="0"/>
            <a:chExt cx="935237" cy="845748"/>
          </a:xfrm>
        </p:grpSpPr>
        <p:sp>
          <p:nvSpPr>
            <p:cNvPr id="25" name="Shape 1259">
              <a:extLst>
                <a:ext uri="{FF2B5EF4-FFF2-40B4-BE49-F238E27FC236}">
                  <a16:creationId xmlns:a16="http://schemas.microsoft.com/office/drawing/2014/main" id="{2D0328A3-FAA9-4C6B-8067-DF2066DFF53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1260">
              <a:extLst>
                <a:ext uri="{FF2B5EF4-FFF2-40B4-BE49-F238E27FC236}">
                  <a16:creationId xmlns:a16="http://schemas.microsoft.com/office/drawing/2014/main" id="{8CF24C14-E7D8-4367-B88C-783D1EBC179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CA2D11A-5A1F-47F0-8CD9-C9CE2F010107}"/>
              </a:ext>
            </a:extLst>
          </p:cNvPr>
          <p:cNvSpPr txBox="1"/>
          <p:nvPr/>
        </p:nvSpPr>
        <p:spPr>
          <a:xfrm rot="20632395">
            <a:off x="1263589" y="1887161"/>
            <a:ext cx="415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Thế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nào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là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quy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đồng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mẫu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số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hai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phân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số</a:t>
            </a:r>
            <a:r>
              <a:rPr lang="en-US" sz="4800" b="1" dirty="0">
                <a:ln w="0"/>
                <a:solidFill>
                  <a:srgbClr val="E12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DAF66F-E45F-48B5-9B47-B7A1DB424B14}"/>
              </a:ext>
            </a:extLst>
          </p:cNvPr>
          <p:cNvSpPr txBox="1"/>
          <p:nvPr/>
        </p:nvSpPr>
        <p:spPr>
          <a:xfrm>
            <a:off x="6153827" y="2807238"/>
            <a:ext cx="57183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 làm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cho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mẫu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của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các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đó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bằng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nhau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mà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mỗi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mới vẫn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bằng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phân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cũ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tương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ứng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.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7369078C-07DB-4C2F-84FB-BF73812FDB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 flipH="1">
            <a:off x="2070213" y="3521342"/>
            <a:ext cx="3962078" cy="411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55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DB2E8F92-23D2-4BC5-94ED-B4785C869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379218"/>
            <a:ext cx="3056004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Ong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non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0" y="2560318"/>
            <a:ext cx="2971967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Ziclets" panose="02000603000000000000" pitchFamily="2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3" y="1379218"/>
            <a:ext cx="2857499" cy="2362201"/>
          </a:xfrm>
          <a:prstGeom prst="hexagon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FFFF0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Ziclets" panose="02000603000000000000" pitchFamily="2" charset="0"/>
              </a:rPr>
              <a:t>học</a:t>
            </a:r>
            <a:endParaRPr lang="en-US" sz="6600" dirty="0">
              <a:solidFill>
                <a:srgbClr val="FFFF00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7" y="3421286"/>
            <a:ext cx="3554159" cy="3569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B82378-08F8-4DC5-92C6-805E7EDAF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6597" y="198118"/>
            <a:ext cx="2263476" cy="23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0" y="0"/>
            <a:ext cx="12933292" cy="6857999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ADE010-373D-4432-BE49-CF8E2A981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3787355" y="397527"/>
            <a:ext cx="8737459" cy="6979838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AA163EFD-8043-4DB2-B198-3F0D85CE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58DA9A35-4A36-418F-8704-B5149236ACDF}"/>
              </a:ext>
            </a:extLst>
          </p:cNvPr>
          <p:cNvSpPr txBox="1"/>
          <p:nvPr/>
        </p:nvSpPr>
        <p:spPr>
          <a:xfrm>
            <a:off x="3596867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Cách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372A5F-72FD-481E-8E9D-BC549BF0496F}"/>
              </a:ext>
            </a:extLst>
          </p:cNvPr>
          <p:cNvCxnSpPr>
            <a:cxnSpLocks/>
          </p:cNvCxnSpPr>
          <p:nvPr/>
        </p:nvCxnSpPr>
        <p:spPr>
          <a:xfrm>
            <a:off x="9314564" y="647299"/>
            <a:ext cx="262202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DBB5D3-35C3-4996-8F70-7D537D2CDBB5}"/>
              </a:ext>
            </a:extLst>
          </p:cNvPr>
          <p:cNvCxnSpPr>
            <a:cxnSpLocks/>
          </p:cNvCxnSpPr>
          <p:nvPr/>
        </p:nvCxnSpPr>
        <p:spPr>
          <a:xfrm>
            <a:off x="1083094" y="628601"/>
            <a:ext cx="238210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E58B1BB-9D8E-458C-A4F1-E9684CCB30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609" y="784501"/>
            <a:ext cx="5916143" cy="61354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2445D8-0C05-4628-BC67-36DD08E59A2B}"/>
              </a:ext>
            </a:extLst>
          </p:cNvPr>
          <p:cNvSpPr txBox="1"/>
          <p:nvPr/>
        </p:nvSpPr>
        <p:spPr>
          <a:xfrm>
            <a:off x="484674" y="2574958"/>
            <a:ext cx="39614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làm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78AF0C-990F-46A8-961F-BDA7AAF96993}"/>
              </a:ext>
            </a:extLst>
          </p:cNvPr>
          <p:cNvSpPr txBox="1"/>
          <p:nvPr/>
        </p:nvSpPr>
        <p:spPr>
          <a:xfrm>
            <a:off x="4930792" y="2545293"/>
            <a:ext cx="7084666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500" b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mẫu số chung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3D41BF-FADD-42B8-A7A0-94B46CE01ED5}"/>
              </a:ext>
            </a:extLst>
          </p:cNvPr>
          <p:cNvSpPr txBox="1"/>
          <p:nvPr/>
        </p:nvSpPr>
        <p:spPr>
          <a:xfrm>
            <a:off x="4930792" y="3609998"/>
            <a:ext cx="7084666" cy="2246767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500" b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 tính chất cơ bản của phân số, viết phân số còn lại thành phân số có mẫu số là mẫu số chung.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123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719AFF-A86A-4A9F-8BAA-5D78BDE1C6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76" y="-1015497"/>
            <a:ext cx="7685937" cy="7970862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AFBB2DB9-C43D-45AE-AE66-815C73E16C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8823" y="-604157"/>
            <a:ext cx="12933292" cy="7617725"/>
          </a:xfrm>
          <a:prstGeom prst="rect">
            <a:avLst/>
          </a:prstGeom>
        </p:spPr>
      </p:pic>
      <p:sp>
        <p:nvSpPr>
          <p:cNvPr id="17" name="文本框 5">
            <a:extLst>
              <a:ext uri="{FF2B5EF4-FFF2-40B4-BE49-F238E27FC236}">
                <a16:creationId xmlns:a16="http://schemas.microsoft.com/office/drawing/2014/main" id="{429EC944-2ECD-4973-B9E3-2B0FB73BF9F6}"/>
              </a:ext>
            </a:extLst>
          </p:cNvPr>
          <p:cNvSpPr txBox="1"/>
          <p:nvPr/>
        </p:nvSpPr>
        <p:spPr>
          <a:xfrm>
            <a:off x="3981473" y="1344565"/>
            <a:ext cx="4785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03.</a:t>
            </a:r>
          </a:p>
          <a:p>
            <a:pPr algn="ctr"/>
            <a:r>
              <a:rPr lang="en-US" altLang="zh-CN" sz="8000">
                <a:solidFill>
                  <a:srgbClr val="E1236B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Thực hành</a:t>
            </a:r>
            <a:endParaRPr lang="zh-CN" altLang="en-US" sz="8000" dirty="0">
              <a:solidFill>
                <a:srgbClr val="E1236B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DF8D1C8C-9795-4D04-AF2E-87F85B2AFC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7960249" y="2162994"/>
            <a:ext cx="4143101" cy="6032353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919E8AF8-FF3B-497D-A88D-8A757F7FF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58" y="3429000"/>
            <a:ext cx="3492921" cy="35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7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BÀI 1: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Quy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đồng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mẫu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:</a:t>
            </a:r>
            <a:endParaRPr lang="zh-CN" altLang="en-US" sz="24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6764784" y="647299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785468" y="690462"/>
            <a:ext cx="10953282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3381626" y="296865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5366484" y="2843236"/>
                <a:ext cx="333425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484" y="2843236"/>
                <a:ext cx="333425" cy="921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744708" y="284521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08" y="2845213"/>
                <a:ext cx="1950755" cy="990654"/>
              </a:xfrm>
              <a:prstGeom prst="rect">
                <a:avLst/>
              </a:prstGeom>
              <a:blipFill>
                <a:blip r:embed="rId7"/>
                <a:stretch>
                  <a:fillRect l="-7813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7243498" y="2799892"/>
                <a:ext cx="931661" cy="981485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8" y="2799892"/>
                <a:ext cx="931661" cy="981485"/>
              </a:xfrm>
              <a:prstGeom prst="rect">
                <a:avLst/>
              </a:prstGeom>
              <a:blipFill>
                <a:blip r:embed="rId8"/>
                <a:stretch>
                  <a:fillRect l="-16340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931758" y="4461996"/>
                <a:ext cx="8192656" cy="172502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>
                        <a:solidFill>
                          <a:srgbClr val="E1236B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E1236B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E1236B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E123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58" y="4461996"/>
                <a:ext cx="8192656" cy="1725022"/>
              </a:xfrm>
              <a:prstGeom prst="rect">
                <a:avLst/>
              </a:prstGeom>
              <a:blipFill>
                <a:blip r:embed="rId9"/>
                <a:stretch>
                  <a:fillRect l="-2307" b="-4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1130209" y="2774158"/>
                <a:ext cx="1950338" cy="99065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09" y="2774158"/>
                <a:ext cx="1950338" cy="990654"/>
              </a:xfrm>
              <a:prstGeom prst="rect">
                <a:avLst/>
              </a:prstGeom>
              <a:blipFill>
                <a:blip r:embed="rId10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E46BFA4E-1699-486C-B02D-E84AFC59A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75" y="3186558"/>
            <a:ext cx="3704028" cy="38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6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BÀI 1: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Quy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đồng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mẫu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các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phân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: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1236B"/>
              </a:solidFill>
              <a:effectLst/>
              <a:uLnTx/>
              <a:uFillTx/>
              <a:latin typeface="UTM Showcard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6764784" y="647299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785468" y="690462"/>
            <a:ext cx="10953282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3381626" y="296865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5366484" y="2843236"/>
                <a:ext cx="333425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484" y="2843236"/>
                <a:ext cx="333425" cy="92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744708" y="284521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08" y="2845213"/>
                <a:ext cx="1950755" cy="990654"/>
              </a:xfrm>
              <a:prstGeom prst="rect">
                <a:avLst/>
              </a:prstGeom>
              <a:blipFill>
                <a:blip r:embed="rId7"/>
                <a:stretch>
                  <a:fillRect l="-7813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7243498" y="2799892"/>
                <a:ext cx="931661" cy="981485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8" y="2799892"/>
                <a:ext cx="931661" cy="981485"/>
              </a:xfrm>
              <a:prstGeom prst="rect">
                <a:avLst/>
              </a:prstGeom>
              <a:blipFill>
                <a:blip r:embed="rId8"/>
                <a:stretch>
                  <a:fillRect l="-16340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931758" y="4461996"/>
                <a:ext cx="8192656" cy="172502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quy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mẫu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58" y="4461996"/>
                <a:ext cx="8192656" cy="1725022"/>
              </a:xfrm>
              <a:prstGeom prst="rect">
                <a:avLst/>
              </a:prstGeom>
              <a:blipFill>
                <a:blip r:embed="rId9"/>
                <a:stretch>
                  <a:fillRect l="-2307" b="-4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1130209" y="2774158"/>
                <a:ext cx="1974383" cy="99065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09" y="2774158"/>
                <a:ext cx="1974383" cy="990654"/>
              </a:xfrm>
              <a:prstGeom prst="rect">
                <a:avLst/>
              </a:prstGeom>
              <a:blipFill>
                <a:blip r:embed="rId10"/>
                <a:stretch>
                  <a:fillRect b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E46BFA4E-1699-486C-B02D-E84AFC59A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75" y="3186558"/>
            <a:ext cx="3704028" cy="38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80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24F819D3-650D-41DB-AA81-4513C357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8754086-B8A3-4B1D-97F7-B61256389F52}"/>
              </a:ext>
            </a:extLst>
          </p:cNvPr>
          <p:cNvSpPr txBox="1"/>
          <p:nvPr/>
        </p:nvSpPr>
        <p:spPr>
          <a:xfrm>
            <a:off x="1011803" y="386141"/>
            <a:ext cx="5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BÀI 1: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Quy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đồng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mẫu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các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phân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số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1236B"/>
                </a:solidFill>
                <a:effectLst/>
                <a:uLnTx/>
                <a:uFillTx/>
                <a:latin typeface="UTM Showcard" panose="02040603050506020204" pitchFamily="18" charset="0"/>
                <a:ea typeface="字魂17号-萌趣果冻体" panose="02000000000000000000" pitchFamily="2" charset="-122"/>
                <a:cs typeface="+mn-cs"/>
              </a:rPr>
              <a:t>: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1236B"/>
              </a:solidFill>
              <a:effectLst/>
              <a:uLnTx/>
              <a:uFillTx/>
              <a:latin typeface="UTM Showcard" panose="02040603050506020204" pitchFamily="18" charset="0"/>
              <a:ea typeface="字魂17号-萌趣果冻体" panose="02000000000000000000" pitchFamily="2" charset="-122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2E7572-2025-4B9C-89A8-F8CF73FF0AAA}"/>
              </a:ext>
            </a:extLst>
          </p:cNvPr>
          <p:cNvCxnSpPr>
            <a:cxnSpLocks/>
          </p:cNvCxnSpPr>
          <p:nvPr/>
        </p:nvCxnSpPr>
        <p:spPr>
          <a:xfrm>
            <a:off x="6764784" y="647299"/>
            <a:ext cx="5171803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7">
            <a:extLst>
              <a:ext uri="{FF2B5EF4-FFF2-40B4-BE49-F238E27FC236}">
                <a16:creationId xmlns:a16="http://schemas.microsoft.com/office/drawing/2014/main" id="{072B1E6B-E224-41C5-9711-FCC54CD7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785468" y="690462"/>
            <a:ext cx="10953282" cy="697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C0A-058A-4DC0-B27A-AB95212EEA43}"/>
              </a:ext>
            </a:extLst>
          </p:cNvPr>
          <p:cNvSpPr txBox="1"/>
          <p:nvPr/>
        </p:nvSpPr>
        <p:spPr>
          <a:xfrm>
            <a:off x="3381626" y="2968653"/>
            <a:ext cx="1706810" cy="6463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/>
              <p:nvPr/>
            </p:nvSpPr>
            <p:spPr>
              <a:xfrm>
                <a:off x="5366484" y="2843236"/>
                <a:ext cx="333425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F497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1DEEC4-3627-4371-A73B-01B9D671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484" y="2843236"/>
                <a:ext cx="333425" cy="92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/>
              <p:nvPr/>
            </p:nvSpPr>
            <p:spPr>
              <a:xfrm>
                <a:off x="5744708" y="2845213"/>
                <a:ext cx="1950755" cy="990654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𝟓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E8B1DD-C162-478C-942B-CFD0DD6DA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708" y="2845213"/>
                <a:ext cx="1950755" cy="990654"/>
              </a:xfrm>
              <a:prstGeom prst="rect">
                <a:avLst/>
              </a:prstGeom>
              <a:blipFill>
                <a:blip r:embed="rId7"/>
                <a:stretch>
                  <a:fillRect l="-7813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/>
              <p:nvPr/>
            </p:nvSpPr>
            <p:spPr>
              <a:xfrm>
                <a:off x="7243498" y="2799892"/>
                <a:ext cx="1156082" cy="979818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D8A50F-2FBA-46C4-A30E-3648BE77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98" y="2799892"/>
                <a:ext cx="1156082" cy="979818"/>
              </a:xfrm>
              <a:prstGeom prst="rect">
                <a:avLst/>
              </a:prstGeom>
              <a:blipFill>
                <a:blip r:embed="rId8"/>
                <a:stretch>
                  <a:fillRect l="-13158"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/>
              <p:nvPr/>
            </p:nvSpPr>
            <p:spPr>
              <a:xfrm>
                <a:off x="931758" y="4461996"/>
                <a:ext cx="8192656" cy="1725022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quy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mẫu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phân số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1236B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236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1236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905541-EC2F-4A5C-B3DF-C8678AE92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58" y="4461996"/>
                <a:ext cx="8192656" cy="1725022"/>
              </a:xfrm>
              <a:prstGeom prst="rect">
                <a:avLst/>
              </a:prstGeom>
              <a:blipFill>
                <a:blip r:embed="rId9"/>
                <a:stretch>
                  <a:fillRect l="-2307" b="-3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/>
              <p:nvPr/>
            </p:nvSpPr>
            <p:spPr>
              <a:xfrm>
                <a:off x="1130209" y="2774158"/>
                <a:ext cx="2155522" cy="981420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F497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F35DCB-B774-45A7-9853-2DED3948C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09" y="2774158"/>
                <a:ext cx="2155522" cy="981420"/>
              </a:xfrm>
              <a:prstGeom prst="rect">
                <a:avLst/>
              </a:prstGeom>
              <a:blipFill>
                <a:blip r:embed="rId10"/>
                <a:stretch>
                  <a:fillRect b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5">
            <a:extLst>
              <a:ext uri="{FF2B5EF4-FFF2-40B4-BE49-F238E27FC236}">
                <a16:creationId xmlns:a16="http://schemas.microsoft.com/office/drawing/2014/main" id="{E46BFA4E-1699-486C-B02D-E84AFC59A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75" y="3186558"/>
            <a:ext cx="3704028" cy="38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6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A7B6B95A-1A37-4BBC-B72E-D25A3B48398D}"/>
              </a:ext>
            </a:extLst>
          </p:cNvPr>
          <p:cNvSpPr/>
          <p:nvPr/>
        </p:nvSpPr>
        <p:spPr>
          <a:xfrm>
            <a:off x="2650709" y="1701733"/>
            <a:ext cx="7294392" cy="4236334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9D602A"/>
              </a:solidFill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3703175" y="2355500"/>
            <a:ext cx="4785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04.</a:t>
            </a:r>
          </a:p>
          <a:p>
            <a:pPr algn="ctr"/>
            <a:r>
              <a:rPr lang="en-US" altLang="zh-CN" sz="8800" dirty="0" err="1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8800" dirty="0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dirty="0" err="1">
                <a:solidFill>
                  <a:schemeClr val="bg1"/>
                </a:solidFill>
                <a:latin typeface="#9Slide03 AmpleSoft Bold" panose="02000000000000000000" pitchFamily="2" charset="0"/>
                <a:ea typeface="字魂17号-萌趣果冻体" panose="02000000000000000000" pitchFamily="2" charset="-122"/>
              </a:rPr>
              <a:t>dò</a:t>
            </a:r>
            <a:endParaRPr lang="zh-CN" altLang="en-US" sz="8800" dirty="0">
              <a:solidFill>
                <a:schemeClr val="bg1"/>
              </a:solidFill>
              <a:latin typeface="#9Slide03 AmpleSoft Bold" panose="02000000000000000000" pitchFamily="2" charset="0"/>
              <a:ea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E97FF5E-0E01-4DB8-BB49-761D27B3A5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0" y="1105382"/>
            <a:ext cx="4512990" cy="65709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7885667" y="1925904"/>
            <a:ext cx="4196167" cy="610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8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>
            <a:extLst>
              <a:ext uri="{FF2B5EF4-FFF2-40B4-BE49-F238E27FC236}">
                <a16:creationId xmlns:a16="http://schemas.microsoft.com/office/drawing/2014/main" id="{3D8143CF-0366-4AD9-96FD-CBA3EED9D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9315" r="-5169" b="688"/>
          <a:stretch/>
        </p:blipFill>
        <p:spPr>
          <a:xfrm>
            <a:off x="-28822" y="-1417320"/>
            <a:ext cx="12933292" cy="8275319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7E4524D6-9849-4D83-A0CB-E2FCFDE7F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916229" y="838584"/>
            <a:ext cx="10891078" cy="6083176"/>
          </a:xfrm>
          <a:prstGeom prst="rect">
            <a:avLst/>
          </a:prstGeom>
        </p:spPr>
      </p:pic>
      <p:pic>
        <p:nvPicPr>
          <p:cNvPr id="25" name="图片 20">
            <a:extLst>
              <a:ext uri="{FF2B5EF4-FFF2-40B4-BE49-F238E27FC236}">
                <a16:creationId xmlns:a16="http://schemas.microsoft.com/office/drawing/2014/main" id="{639B2A7F-3AEA-4386-A001-061BF3DA1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0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">
            <a:extLst>
              <a:ext uri="{FF2B5EF4-FFF2-40B4-BE49-F238E27FC236}">
                <a16:creationId xmlns:a16="http://schemas.microsoft.com/office/drawing/2014/main" id="{EE11BB8B-667D-4CE9-B83C-EE8C237626A0}"/>
              </a:ext>
            </a:extLst>
          </p:cNvPr>
          <p:cNvSpPr txBox="1"/>
          <p:nvPr/>
        </p:nvSpPr>
        <p:spPr>
          <a:xfrm>
            <a:off x="5257611" y="312148"/>
            <a:ext cx="2022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4000" dirty="0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rgbClr val="E1236B"/>
                </a:solidFill>
                <a:latin typeface="UTM Showcard" panose="02040603050506020204" pitchFamily="18" charset="0"/>
                <a:ea typeface="字魂17号-萌趣果冻体" panose="02000000000000000000" pitchFamily="2" charset="-122"/>
              </a:rPr>
              <a:t>dò</a:t>
            </a:r>
            <a:endParaRPr lang="zh-CN" altLang="en-US" sz="4000" dirty="0">
              <a:solidFill>
                <a:srgbClr val="E1236B"/>
              </a:solidFill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A7EFB6-C773-4805-A678-D3BFD2383AC1}"/>
              </a:ext>
            </a:extLst>
          </p:cNvPr>
          <p:cNvCxnSpPr>
            <a:cxnSpLocks/>
          </p:cNvCxnSpPr>
          <p:nvPr/>
        </p:nvCxnSpPr>
        <p:spPr>
          <a:xfrm>
            <a:off x="7346197" y="647299"/>
            <a:ext cx="4590390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00A12C-41FF-423F-91B5-47164ED8F8B1}"/>
              </a:ext>
            </a:extLst>
          </p:cNvPr>
          <p:cNvCxnSpPr>
            <a:cxnSpLocks/>
          </p:cNvCxnSpPr>
          <p:nvPr/>
        </p:nvCxnSpPr>
        <p:spPr>
          <a:xfrm>
            <a:off x="916229" y="647298"/>
            <a:ext cx="4275703" cy="18793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F9391C9-92C8-4057-AC86-DD08A8B51084}"/>
              </a:ext>
            </a:extLst>
          </p:cNvPr>
          <p:cNvSpPr txBox="1"/>
          <p:nvPr/>
        </p:nvSpPr>
        <p:spPr>
          <a:xfrm>
            <a:off x="2257694" y="2649221"/>
            <a:ext cx="6424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E1236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5400" b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 các bài tập </a:t>
            </a:r>
            <a:endParaRPr lang="en-US" sz="5400" b="1" dirty="0">
              <a:solidFill>
                <a:srgbClr val="E12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F99FC0-A059-479A-972D-1DADF5B3FCAB}"/>
              </a:ext>
            </a:extLst>
          </p:cNvPr>
          <p:cNvSpPr txBox="1"/>
          <p:nvPr/>
        </p:nvSpPr>
        <p:spPr>
          <a:xfrm>
            <a:off x="2257694" y="3839285"/>
            <a:ext cx="88887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E1236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huẩn bị bài sau “</a:t>
            </a:r>
            <a:r>
              <a:rPr lang="vi-VN" sz="5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 đồng mẫu số các phân số </a:t>
            </a:r>
            <a:r>
              <a:rPr lang="vi-VN" sz="5400" b="1" i="1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US" sz="5400" b="1" i="1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5400" b="1" i="1">
                <a:solidFill>
                  <a:srgbClr val="E1236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)”.</a:t>
            </a:r>
            <a:endParaRPr lang="en-US" sz="5400" b="1" dirty="0">
              <a:solidFill>
                <a:srgbClr val="E12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îṥḷïḋê">
            <a:extLst>
              <a:ext uri="{FF2B5EF4-FFF2-40B4-BE49-F238E27FC236}">
                <a16:creationId xmlns:a16="http://schemas.microsoft.com/office/drawing/2014/main" id="{25022B90-53A4-4656-A22A-A0BC773A2266}"/>
              </a:ext>
            </a:extLst>
          </p:cNvPr>
          <p:cNvSpPr/>
          <p:nvPr/>
        </p:nvSpPr>
        <p:spPr bwMode="auto">
          <a:xfrm>
            <a:off x="1818985" y="3037219"/>
            <a:ext cx="438709" cy="43870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DC81A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字魂17号-萌趣果冻体" panose="02000000000000000000" pitchFamily="2" charset="-122"/>
            </a:endParaRPr>
          </a:p>
        </p:txBody>
      </p:sp>
      <p:sp>
        <p:nvSpPr>
          <p:cNvPr id="39" name="îṥḷïḋê">
            <a:extLst>
              <a:ext uri="{FF2B5EF4-FFF2-40B4-BE49-F238E27FC236}">
                <a16:creationId xmlns:a16="http://schemas.microsoft.com/office/drawing/2014/main" id="{6CEC084E-C142-467D-94CE-4961A2D549C8}"/>
              </a:ext>
            </a:extLst>
          </p:cNvPr>
          <p:cNvSpPr/>
          <p:nvPr/>
        </p:nvSpPr>
        <p:spPr bwMode="auto">
          <a:xfrm>
            <a:off x="1818985" y="4159933"/>
            <a:ext cx="438709" cy="43870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DC81A"/>
          </a:solidFill>
          <a:ln w="9525">
            <a:noFill/>
            <a:round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8761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6D1037-34D7-47B9-A841-D1FC08B6C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92509" y="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4" name="云形 3">
            <a:extLst>
              <a:ext uri="{FF2B5EF4-FFF2-40B4-BE49-F238E27FC236}">
                <a16:creationId xmlns:a16="http://schemas.microsoft.com/office/drawing/2014/main" id="{1D60614F-3016-4B39-8577-FF48418562CC}"/>
              </a:ext>
            </a:extLst>
          </p:cNvPr>
          <p:cNvSpPr/>
          <p:nvPr/>
        </p:nvSpPr>
        <p:spPr>
          <a:xfrm>
            <a:off x="427414" y="4193494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820425-D41E-456F-88DE-EA0A9517DA04}"/>
              </a:ext>
            </a:extLst>
          </p:cNvPr>
          <p:cNvSpPr txBox="1"/>
          <p:nvPr/>
        </p:nvSpPr>
        <p:spPr>
          <a:xfrm>
            <a:off x="502131" y="4763991"/>
            <a:ext cx="3225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4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Chúc</a:t>
            </a:r>
            <a:endParaRPr lang="zh-CN" altLang="en-US" sz="6000" dirty="0">
              <a:solidFill>
                <a:schemeClr val="accent4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id="{0769F66D-69FA-4597-AA20-CF36E7D9DE3F}"/>
              </a:ext>
            </a:extLst>
          </p:cNvPr>
          <p:cNvSpPr/>
          <p:nvPr/>
        </p:nvSpPr>
        <p:spPr>
          <a:xfrm>
            <a:off x="3044159" y="3295436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528E01-C62D-4A8E-807E-474A1F166790}"/>
              </a:ext>
            </a:extLst>
          </p:cNvPr>
          <p:cNvSpPr txBox="1"/>
          <p:nvPr/>
        </p:nvSpPr>
        <p:spPr>
          <a:xfrm>
            <a:off x="3452982" y="3789989"/>
            <a:ext cx="2829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6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các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4" name="云形 13">
            <a:extLst>
              <a:ext uri="{FF2B5EF4-FFF2-40B4-BE49-F238E27FC236}">
                <a16:creationId xmlns:a16="http://schemas.microsoft.com/office/drawing/2014/main" id="{F116FCF2-AF5A-402A-9963-E8440D08E099}"/>
              </a:ext>
            </a:extLst>
          </p:cNvPr>
          <p:cNvSpPr/>
          <p:nvPr/>
        </p:nvSpPr>
        <p:spPr>
          <a:xfrm>
            <a:off x="5226874" y="4079154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60B113-088D-45F1-A6CB-48D4D86775FB}"/>
              </a:ext>
            </a:extLst>
          </p:cNvPr>
          <p:cNvSpPr txBox="1"/>
          <p:nvPr/>
        </p:nvSpPr>
        <p:spPr>
          <a:xfrm>
            <a:off x="5909784" y="4828291"/>
            <a:ext cx="1964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bg2">
                    <a:lumMod val="50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em</a:t>
            </a:r>
            <a:endParaRPr lang="zh-CN" altLang="en-US" sz="6000" dirty="0">
              <a:solidFill>
                <a:schemeClr val="bg2">
                  <a:lumMod val="50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9" name="云形 13">
            <a:extLst>
              <a:ext uri="{FF2B5EF4-FFF2-40B4-BE49-F238E27FC236}">
                <a16:creationId xmlns:a16="http://schemas.microsoft.com/office/drawing/2014/main" id="{4EA056B4-1D73-4B21-BEFB-EE3B81E2E5E6}"/>
              </a:ext>
            </a:extLst>
          </p:cNvPr>
          <p:cNvSpPr/>
          <p:nvPr/>
        </p:nvSpPr>
        <p:spPr>
          <a:xfrm>
            <a:off x="7154763" y="3074477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id="{33552158-A8C5-4281-B1E0-BD8E0849ADE3}"/>
              </a:ext>
            </a:extLst>
          </p:cNvPr>
          <p:cNvSpPr txBox="1"/>
          <p:nvPr/>
        </p:nvSpPr>
        <p:spPr>
          <a:xfrm>
            <a:off x="7722172" y="3598658"/>
            <a:ext cx="21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học</a:t>
            </a:r>
            <a:endParaRPr lang="zh-CN" altLang="en-US" sz="6000" dirty="0">
              <a:solidFill>
                <a:schemeClr val="tx2">
                  <a:lumMod val="60000"/>
                  <a:lumOff val="40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1" name="云形 13">
            <a:extLst>
              <a:ext uri="{FF2B5EF4-FFF2-40B4-BE49-F238E27FC236}">
                <a16:creationId xmlns:a16="http://schemas.microsoft.com/office/drawing/2014/main" id="{EB7F873F-CA8D-411D-B9E8-34779726EB08}"/>
              </a:ext>
            </a:extLst>
          </p:cNvPr>
          <p:cNvSpPr/>
          <p:nvPr/>
        </p:nvSpPr>
        <p:spPr>
          <a:xfrm>
            <a:off x="9319118" y="4150515"/>
            <a:ext cx="2872862" cy="215665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9D602A"/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5F9F6E3F-9D89-4D85-81B1-B4BD957771D7}"/>
              </a:ext>
            </a:extLst>
          </p:cNvPr>
          <p:cNvSpPr txBox="1"/>
          <p:nvPr/>
        </p:nvSpPr>
        <p:spPr>
          <a:xfrm>
            <a:off x="10023446" y="4805652"/>
            <a:ext cx="2277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>
                <a:solidFill>
                  <a:schemeClr val="accent2">
                    <a:lumMod val="75000"/>
                  </a:schemeClr>
                </a:solidFill>
                <a:latin typeface="#9Slide07 SVNZiclets" panose="02000603000000000000" pitchFamily="2" charset="0"/>
                <a:ea typeface="包图小白体" panose="02010601030101010101" pitchFamily="2" charset="-122"/>
              </a:rPr>
              <a:t>tốt</a:t>
            </a:r>
            <a:endParaRPr lang="zh-CN" altLang="en-US" sz="6000" dirty="0">
              <a:solidFill>
                <a:schemeClr val="accent2">
                  <a:lumMod val="75000"/>
                </a:schemeClr>
              </a:solidFill>
              <a:latin typeface="#9Slide07 SVNZiclets" panose="02000603000000000000" pitchFamily="2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499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3" grpId="0"/>
      <p:bldP spid="14" grpId="0" animBg="1"/>
      <p:bldP spid="15" grpId="0"/>
      <p:bldP spid="9" grpId="0" animBg="1"/>
      <p:bldP spid="10" grpId="0"/>
      <p:bldP spid="11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967DE4D4-0415-4EFE-B14C-79CE1AC6D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223756" y="598821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4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756" y="598821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1304" t="-9630" b="-11111"/>
                </a:stretch>
              </a:blipFill>
              <a:ln w="38100"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394948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48" y="5724063"/>
                <a:ext cx="2560587" cy="962487"/>
              </a:xfrm>
              <a:prstGeom prst="roundRect">
                <a:avLst/>
              </a:prstGeom>
              <a:blipFill>
                <a:blip r:embed="rId9"/>
                <a:stretch>
                  <a:fillRect t="-6962" b="-265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54" y="2812731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505532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532" y="5724063"/>
                <a:ext cx="2560587" cy="962487"/>
              </a:xfrm>
              <a:prstGeom prst="roundRect">
                <a:avLst/>
              </a:prstGeom>
              <a:blipFill>
                <a:blip r:embed="rId10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60" y="2812731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8536038" y="5724063"/>
                <a:ext cx="2560587" cy="96248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038" y="5724063"/>
                <a:ext cx="2560587" cy="962487"/>
              </a:xfrm>
              <a:prstGeom prst="roundRect">
                <a:avLst/>
              </a:prstGeom>
              <a:blipFill>
                <a:blip r:embed="rId11"/>
                <a:stretch>
                  <a:fillRect t="-7595" b="-25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D44A20F2-B7F6-45E3-9AFF-ECD944970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rgbClr val="002060"/>
                </a:solidFill>
                <a:prstDash val="lg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𝟐𝟏</m:t>
                        </m:r>
                      </m:den>
                    </m:f>
                    <m:r>
                      <a:rPr kumimoji="0" lang="en-US" sz="54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…………… 1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2608" b="-370"/>
                </a:stretch>
              </a:blipFill>
              <a:ln w="38100">
                <a:solidFill>
                  <a:srgbClr val="002060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43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52652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98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679176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1CE1D42E-8632-4B95-B5A2-FCCC4BD44E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chemeClr val="tx1"/>
                </a:solidFill>
                <a:prstDash val="lg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6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6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6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…………. 1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3089" b="-5185"/>
                </a:stretch>
              </a:blipFill>
              <a:ln w="38100">
                <a:solidFill>
                  <a:schemeClr val="tx1"/>
                </a:solidFill>
                <a:prstDash val="lg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14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44492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35" y="2789727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359145" y="5747067"/>
            <a:ext cx="323550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DF2A6361-C2B4-4CA2-B0B3-988776D358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818184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FFFF00">
                  <a:alpha val="50000"/>
                </a:srgbClr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chia ……..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viết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dạng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818184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t="-8224" b="-8882"/>
                </a:stretch>
              </a:blipFill>
              <a:ln w="28575">
                <a:solidFill>
                  <a:schemeClr val="tx1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15 : 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29" y="2789727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516607" y="570105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 :15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00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45577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: 15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id="{4221094D-844E-40E6-AA76-770427B2D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61" y="-207557"/>
            <a:ext cx="12238322" cy="6857990"/>
          </a:xfrm>
          <a:prstGeom prst="rect">
            <a:avLst/>
          </a:prstGeom>
          <a:ln>
            <a:noFill/>
          </a:ln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2E193F71-F0A8-4E2B-8FF6-97892A140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23181" y="1203615"/>
            <a:ext cx="12191980" cy="56543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90C980-67D1-4079-8F9D-9B8BEC639C41}"/>
              </a:ext>
            </a:extLst>
          </p:cNvPr>
          <p:cNvSpPr txBox="1"/>
          <p:nvPr/>
        </p:nvSpPr>
        <p:spPr>
          <a:xfrm>
            <a:off x="48540" y="-104775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sp>
        <p:nvSpPr>
          <p:cNvPr id="27" name="矩形: 圆角 6">
            <a:extLst>
              <a:ext uri="{FF2B5EF4-FFF2-40B4-BE49-F238E27FC236}">
                <a16:creationId xmlns:a16="http://schemas.microsoft.com/office/drawing/2014/main" id="{D5894187-10CC-4815-9199-DA4E72D7577A}"/>
              </a:ext>
            </a:extLst>
          </p:cNvPr>
          <p:cNvSpPr/>
          <p:nvPr/>
        </p:nvSpPr>
        <p:spPr>
          <a:xfrm rot="979610">
            <a:off x="9531446" y="323185"/>
            <a:ext cx="2188620" cy="118769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D39F5-3187-41D8-96BE-8F3591FD722E}"/>
              </a:ext>
            </a:extLst>
          </p:cNvPr>
          <p:cNvSpPr txBox="1"/>
          <p:nvPr/>
        </p:nvSpPr>
        <p:spPr>
          <a:xfrm rot="1055262">
            <a:off x="9502096" y="604242"/>
            <a:ext cx="263896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TOÁN 4</a:t>
            </a: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25D81B0A-E6A8-4499-BA17-12B7C58686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10949678" y="1155060"/>
            <a:ext cx="1428549" cy="1262181"/>
          </a:xfrm>
          <a:prstGeom prst="rect">
            <a:avLst/>
          </a:prstGeom>
        </p:spPr>
      </p:pic>
      <p:pic>
        <p:nvPicPr>
          <p:cNvPr id="29" name="图片 9">
            <a:extLst>
              <a:ext uri="{FF2B5EF4-FFF2-40B4-BE49-F238E27FC236}">
                <a16:creationId xmlns:a16="http://schemas.microsoft.com/office/drawing/2014/main" id="{828A911F-F45D-4B62-ADAA-A7A52320A6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8873435" y="371242"/>
            <a:ext cx="1402755" cy="1239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C2872-968C-460E-9DDE-9F162A3FF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0" y="4440353"/>
            <a:ext cx="12174767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1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06BB45-FDEC-492F-8743-2BD5ABE0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C9BE9-3029-473B-BEAD-17A0D80B5E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40510" y="-1233809"/>
            <a:ext cx="8552830" cy="721025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C86C32-3DE0-49E3-B653-3F4AD31808E6}"/>
              </a:ext>
            </a:extLst>
          </p:cNvPr>
          <p:cNvSpPr txBox="1"/>
          <p:nvPr/>
        </p:nvSpPr>
        <p:spPr>
          <a:xfrm>
            <a:off x="2540945" y="522324"/>
            <a:ext cx="6818085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E5C71"/>
                </a:solidFill>
                <a:effectLst/>
                <a:uLnTx/>
                <a:uFillTx/>
                <a:latin typeface="#9Slide07 SVNZiclets" panose="02000603000000000000" pitchFamily="2" charset="0"/>
                <a:ea typeface="字魂17号-萌趣果冻体" panose="02000000000000000000" pitchFamily="2" charset="-122"/>
                <a:cs typeface="+mn-cs"/>
              </a:rPr>
              <a:t>01.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E5C71"/>
                </a:solidFill>
                <a:effectLst/>
                <a:uLnTx/>
                <a:uFillTx/>
                <a:latin typeface="#9Slide07 SVNZiclets" panose="02000603000000000000" pitchFamily="2" charset="0"/>
                <a:ea typeface="字魂17号-萌趣果冻体" panose="02000000000000000000" pitchFamily="2" charset="-122"/>
                <a:cs typeface="+mn-cs"/>
              </a:rPr>
              <a:t>Khởi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E5C71"/>
                </a:solidFill>
                <a:effectLst/>
                <a:uLnTx/>
                <a:uFillTx/>
                <a:latin typeface="#9Slide07 SVNZiclets" panose="02000603000000000000" pitchFamily="2" charset="0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E5C71"/>
                </a:solidFill>
                <a:effectLst/>
                <a:uLnTx/>
                <a:uFillTx/>
                <a:latin typeface="#9Slide07 SVNZiclets" panose="02000603000000000000" pitchFamily="2" charset="0"/>
                <a:ea typeface="字魂17号-萌趣果冻体" panose="02000000000000000000" pitchFamily="2" charset="-122"/>
                <a:cs typeface="+mn-cs"/>
              </a:rPr>
              <a:t>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E5C71"/>
              </a:solidFill>
              <a:effectLst/>
              <a:uLnTx/>
              <a:uFillTx/>
              <a:latin typeface="#9Slide07 SVNZiclets" panose="02000603000000000000" pitchFamily="2" charset="0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37A4AA8-01CF-42E3-BB21-64F29FA131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8059348" y="375557"/>
            <a:ext cx="5413553" cy="7882131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1F43B6B9-806F-4F91-9D23-8BD51CB2B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2" y="2941886"/>
            <a:ext cx="3815990" cy="39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63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C957D2-79F2-4786-B330-58BF3BA7750B}"/>
              </a:ext>
            </a:extLst>
          </p:cNvPr>
          <p:cNvSpPr/>
          <p:nvPr/>
        </p:nvSpPr>
        <p:spPr>
          <a:xfrm>
            <a:off x="406400" y="474133"/>
            <a:ext cx="11390489" cy="6095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F085D1-16F7-4E63-82C0-37E4BFC97EC6}"/>
              </a:ext>
            </a:extLst>
          </p:cNvPr>
          <p:cNvCxnSpPr/>
          <p:nvPr/>
        </p:nvCxnSpPr>
        <p:spPr>
          <a:xfrm>
            <a:off x="1881616" y="6409267"/>
            <a:ext cx="8752115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0">
            <a:extLst>
              <a:ext uri="{FF2B5EF4-FFF2-40B4-BE49-F238E27FC236}">
                <a16:creationId xmlns:a16="http://schemas.microsoft.com/office/drawing/2014/main" id="{06DBB890-4167-4DCF-A8A6-7F1F4105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4145"/>
            <a:ext cx="1043511" cy="995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 descr="A cartoon of a child with a math problem&#10;&#10;Description automatically generated">
            <a:extLst>
              <a:ext uri="{FF2B5EF4-FFF2-40B4-BE49-F238E27FC236}">
                <a16:creationId xmlns:a16="http://schemas.microsoft.com/office/drawing/2014/main" id="{B61B1BF4-A8F3-48F9-82A2-44C252BEC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63" y="4282482"/>
            <a:ext cx="10209273" cy="1655469"/>
          </a:xfrm>
          <a:prstGeom prst="rect">
            <a:avLst/>
          </a:prstGeom>
        </p:spPr>
      </p:pic>
      <p:pic>
        <p:nvPicPr>
          <p:cNvPr id="33" name="Picture 32" descr="A blue rectangular object with a blue line&#10;&#10;Description automatically generated with medium confidence">
            <a:extLst>
              <a:ext uri="{FF2B5EF4-FFF2-40B4-BE49-F238E27FC236}">
                <a16:creationId xmlns:a16="http://schemas.microsoft.com/office/drawing/2014/main" id="{DB911907-39CB-43D0-9825-B9EA45EC1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31" y="1403819"/>
            <a:ext cx="7036022" cy="177051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3B90F87-C264-4E1B-9AE9-C6BA30B01D60}"/>
              </a:ext>
            </a:extLst>
          </p:cNvPr>
          <p:cNvSpPr/>
          <p:nvPr/>
        </p:nvSpPr>
        <p:spPr>
          <a:xfrm>
            <a:off x="5644444" y="4104020"/>
            <a:ext cx="2585156" cy="1596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388FADE-F998-44BE-837E-46AEDCD03CE7}"/>
              </a:ext>
            </a:extLst>
          </p:cNvPr>
          <p:cNvSpPr/>
          <p:nvPr/>
        </p:nvSpPr>
        <p:spPr>
          <a:xfrm>
            <a:off x="8913607" y="3857313"/>
            <a:ext cx="2585156" cy="1596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39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Wor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4228</TotalTime>
  <Words>525</Words>
  <Application>Microsoft Office PowerPoint</Application>
  <PresentationFormat>Widescreen</PresentationFormat>
  <Paragraphs>113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等线</vt:lpstr>
      <vt:lpstr>#9Slide03 AmpleSoft</vt:lpstr>
      <vt:lpstr>#9Slide03 AmpleSoft Bold</vt:lpstr>
      <vt:lpstr>#9Slide07 Koni</vt:lpstr>
      <vt:lpstr>#9Slide07 SVNZiclets</vt:lpstr>
      <vt:lpstr>Arial</vt:lpstr>
      <vt:lpstr>Calibri</vt:lpstr>
      <vt:lpstr>Calibri Light</vt:lpstr>
      <vt:lpstr>Cambria Math</vt:lpstr>
      <vt:lpstr>Times New Roman</vt:lpstr>
      <vt:lpstr>UTM Showcard</vt:lpstr>
      <vt:lpstr>包图小白体</vt:lpstr>
      <vt:lpstr>字魂17号-萌趣果冻体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THAO2011</dc:creator>
  <cp:lastModifiedBy>THAO2011</cp:lastModifiedBy>
  <cp:revision>2</cp:revision>
  <dcterms:created xsi:type="dcterms:W3CDTF">2019-06-26T14:05:26Z</dcterms:created>
  <dcterms:modified xsi:type="dcterms:W3CDTF">2025-03-29T11:45:49Z</dcterms:modified>
</cp:coreProperties>
</file>