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4.wav" ContentType="audio/wav"/>
  <Override PartName="/ppt/media/audio5.wav" ContentType="audio/wav"/>
  <Override PartName="/ppt/media/audio7.wav" ContentType="audio/wav"/>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59" r:id="rId4"/>
    <p:sldId id="389" r:id="rId5"/>
    <p:sldId id="390" r:id="rId6"/>
    <p:sldId id="391" r:id="rId7"/>
    <p:sldId id="270" r:id="rId8"/>
    <p:sldId id="272" r:id="rId9"/>
    <p:sldId id="380" r:id="rId10"/>
    <p:sldId id="392" r:id="rId11"/>
    <p:sldId id="382" r:id="rId12"/>
    <p:sldId id="384" r:id="rId13"/>
    <p:sldId id="393" r:id="rId14"/>
    <p:sldId id="394" r:id="rId15"/>
    <p:sldId id="395" r:id="rId16"/>
    <p:sldId id="396" r:id="rId17"/>
    <p:sldId id="397" r:id="rId18"/>
    <p:sldId id="398" r:id="rId19"/>
    <p:sldId id="300" r:id="rId20"/>
    <p:sldId id="399" r:id="rId21"/>
    <p:sldId id="400" r:id="rId22"/>
    <p:sldId id="401" r:id="rId23"/>
    <p:sldId id="402" r:id="rId24"/>
    <p:sldId id="303" r:id="rId25"/>
    <p:sldId id="319" r:id="rId26"/>
    <p:sldId id="320" r:id="rId27"/>
    <p:sldId id="321" r:id="rId28"/>
    <p:sldId id="293" r:id="rId29"/>
    <p:sldId id="301"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E1F4FD"/>
    <a:srgbClr val="FF5050"/>
    <a:srgbClr val="FF0066"/>
    <a:srgbClr val="FFFF99"/>
    <a:srgbClr val="FFD13F"/>
    <a:srgbClr val="E1FFE1"/>
    <a:srgbClr val="FF9999"/>
    <a:srgbClr val="FFEFFF"/>
    <a:srgbClr val="FFE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21" autoAdjust="0"/>
  </p:normalViewPr>
  <p:slideViewPr>
    <p:cSldViewPr snapToGrid="0">
      <p:cViewPr varScale="1">
        <p:scale>
          <a:sx n="53" d="100"/>
          <a:sy n="53" d="100"/>
        </p:scale>
        <p:origin x="11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AACE2-FD90-4099-8045-5CD0394D5DD3}"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9D5AD-7419-4158-950D-52AD28A724A5}" type="slidenum">
              <a:rPr lang="en-US" smtClean="0"/>
              <a:t>‹#›</a:t>
            </a:fld>
            <a:endParaRPr lang="en-US"/>
          </a:p>
        </p:txBody>
      </p:sp>
    </p:spTree>
    <p:extLst>
      <p:ext uri="{BB962C8B-B14F-4D97-AF65-F5344CB8AC3E}">
        <p14:creationId xmlns:p14="http://schemas.microsoft.com/office/powerpoint/2010/main" val="239546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84A928-49EA-4342-86CC-277AF27E9D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55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dirty="0"/>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685800" rtl="0" eaLnBrk="1" fontAlgn="auto" latinLnBrk="1" hangingPunct="1">
              <a:lnSpc>
                <a:spcPct val="100000"/>
              </a:lnSpc>
              <a:spcBef>
                <a:spcPct val="0"/>
              </a:spcBef>
              <a:spcAft>
                <a:spcPts val="0"/>
              </a:spcAft>
              <a:buClrTx/>
              <a:buSzTx/>
              <a:buFontTx/>
              <a:buNone/>
              <a:tabLst/>
              <a:defRPr/>
            </a:pPr>
            <a:fld id="{D8A88CB0-5585-4DC3-AF7B-F8B607B001A8}"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1" hangingPunct="1">
                <a:lnSpc>
                  <a:spcPct val="100000"/>
                </a:lnSpc>
                <a:spcBef>
                  <a:spcPct val="0"/>
                </a:spcBef>
                <a:spcAft>
                  <a:spcPts val="0"/>
                </a:spcAft>
                <a:buClrTx/>
                <a:buSzTx/>
                <a:buFontTx/>
                <a:buNone/>
                <a:tabLst/>
                <a:defRPr/>
              </a:pPr>
              <a:t>28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119697616"/>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1325-D9F4-ED12-4D4F-7D6CD7843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4CBD7F-0507-3EE1-DFF2-A9FCD0B1D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8384F-B16F-713B-7A19-AA5EE8BC6594}"/>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88F57CBF-7785-F3C6-2B30-B0672FB67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30515-30A1-8E6A-26F0-79AAB7432DE6}"/>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218845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67F-6E0D-63B5-C4C0-C9D072B6DA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5E5B7-91CE-D330-45AC-83861826C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78ADE-2E7F-D3B3-94B5-083DD1BC70A1}"/>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5CDE16F2-831A-C35E-0B53-40B91CD61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AF265-791E-A4A9-188C-BF2F585413DB}"/>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193931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47509-CFCC-E0AC-3669-DCA51BEBED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DCF65-8E50-5910-0F77-A1E2D5339E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78F2D-255D-BAB7-1CD6-A2339D2F4FF0}"/>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E8222878-3F8A-38FE-471A-18CAF3638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47ED5-2C53-0403-DEAE-CDF621E2676D}"/>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411444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4745-7B8E-AE76-F0F2-5AA7D3FC4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6BD2F-BACC-CE42-6328-BDDABE94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787AC-5E99-5073-B8D8-6FB64C1ACBB8}"/>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8A965A18-40E5-7BD0-5BAF-6FD25DC2C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72A21-2960-4847-AFEE-DFF617492A27}"/>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216627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75BB-F86A-FDC4-A156-74E363265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268B6-6C08-02D0-C4BA-00015B21D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2A08C-2BD2-A592-AEEC-E736D5E0D8F1}"/>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C48CB7A3-D799-B3A0-FC03-7B2FC73A6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1DA88-80B5-A8F3-3249-551865E1B25F}"/>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164376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F868-B918-DB48-0F06-323B7444A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B8A5D-BA74-D86E-F778-A223713CC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55D2F-C85E-4986-CA41-82DF54FDF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B56AC-D356-6C08-F302-ACC7ECA56FFC}"/>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6" name="Footer Placeholder 5">
            <a:extLst>
              <a:ext uri="{FF2B5EF4-FFF2-40B4-BE49-F238E27FC236}">
                <a16:creationId xmlns:a16="http://schemas.microsoft.com/office/drawing/2014/main" id="{ECF0C446-87E0-5A5D-E611-065966C70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9BA59-AA91-F74D-67DB-9315DA5195BE}"/>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399204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2AC0-1429-8AB8-5252-7247DB10B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48D636-7D4C-260A-49CD-47140B7A7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4A5533-2718-0F30-BB82-AA0C4C364E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874B9-33D6-F1C6-38F7-FD560D1B7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329565-5578-5ECA-F811-172137CD53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CE66A-858D-5BAB-22C3-A46824D3E7AB}"/>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8" name="Footer Placeholder 7">
            <a:extLst>
              <a:ext uri="{FF2B5EF4-FFF2-40B4-BE49-F238E27FC236}">
                <a16:creationId xmlns:a16="http://schemas.microsoft.com/office/drawing/2014/main" id="{C1CADC12-BDD5-F2AE-5C5C-095F92D81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B2B39-7E86-C0FC-F642-B22F9DAFFA56}"/>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256588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C864-17DA-B10D-8E36-6660D89630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7C1FEC-06A4-85A0-3987-E81C5A81A964}"/>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4" name="Footer Placeholder 3">
            <a:extLst>
              <a:ext uri="{FF2B5EF4-FFF2-40B4-BE49-F238E27FC236}">
                <a16:creationId xmlns:a16="http://schemas.microsoft.com/office/drawing/2014/main" id="{23C3CF7E-4A20-85FF-75E7-E2F7CAA49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C11811-4AE3-E28C-5433-A4D7ADC9E529}"/>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406397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158A9-ACD5-21EC-4DED-BFFB71A87960}"/>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3" name="Footer Placeholder 2">
            <a:extLst>
              <a:ext uri="{FF2B5EF4-FFF2-40B4-BE49-F238E27FC236}">
                <a16:creationId xmlns:a16="http://schemas.microsoft.com/office/drawing/2014/main" id="{0EB279B8-3FBB-5474-72E5-DC2CB7A44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69CA3-60E1-F26A-95E6-0BDFF85377BC}"/>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396323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1FF4-8A23-C010-3F14-8E914B9A0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EA270-FCC2-41BF-E8D8-25DF94C83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0128A-B0DD-A6AC-718A-88914546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71166-B5E6-0584-36C3-BA3C211735DE}"/>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6" name="Footer Placeholder 5">
            <a:extLst>
              <a:ext uri="{FF2B5EF4-FFF2-40B4-BE49-F238E27FC236}">
                <a16:creationId xmlns:a16="http://schemas.microsoft.com/office/drawing/2014/main" id="{DCEA656D-46AB-B55F-48BB-DF6FED239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82B16-571D-2B4E-F77B-C44FCDA9E391}"/>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227870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BA0C-A858-8BDA-10ED-FD703E2C1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ED262-5F3B-504E-4E7E-8F2865FBC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FE93AE-DA97-E5EE-4F2D-A90DC2B67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857E1-FB25-8483-20F7-9B4F55FE7916}"/>
              </a:ext>
            </a:extLst>
          </p:cNvPr>
          <p:cNvSpPr>
            <a:spLocks noGrp="1"/>
          </p:cNvSpPr>
          <p:nvPr>
            <p:ph type="dt" sz="half" idx="10"/>
          </p:nvPr>
        </p:nvSpPr>
        <p:spPr/>
        <p:txBody>
          <a:bodyPr/>
          <a:lstStyle/>
          <a:p>
            <a:fld id="{3E7871CC-31D1-460E-B410-8AB98BC6EE62}" type="datetimeFigureOut">
              <a:rPr lang="en-US" smtClean="0"/>
              <a:t>3/29/2025</a:t>
            </a:fld>
            <a:endParaRPr lang="en-US"/>
          </a:p>
        </p:txBody>
      </p:sp>
      <p:sp>
        <p:nvSpPr>
          <p:cNvPr id="6" name="Footer Placeholder 5">
            <a:extLst>
              <a:ext uri="{FF2B5EF4-FFF2-40B4-BE49-F238E27FC236}">
                <a16:creationId xmlns:a16="http://schemas.microsoft.com/office/drawing/2014/main" id="{316D9F21-36E4-3771-ABC4-697D1C58A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A3130-5D07-76E7-80AE-05D39CB9A700}"/>
              </a:ext>
            </a:extLst>
          </p:cNvPr>
          <p:cNvSpPr>
            <a:spLocks noGrp="1"/>
          </p:cNvSpPr>
          <p:nvPr>
            <p:ph type="sldNum" sz="quarter" idx="12"/>
          </p:nvPr>
        </p:nvSpPr>
        <p:spPr/>
        <p:txBody>
          <a:bodyPr/>
          <a:lstStyle/>
          <a:p>
            <a:fld id="{CA7D6B03-683E-4317-B1B3-7767AE8ECC5C}" type="slidenum">
              <a:rPr lang="en-US" smtClean="0"/>
              <a:t>‹#›</a:t>
            </a:fld>
            <a:endParaRPr lang="en-US"/>
          </a:p>
        </p:txBody>
      </p:sp>
    </p:spTree>
    <p:extLst>
      <p:ext uri="{BB962C8B-B14F-4D97-AF65-F5344CB8AC3E}">
        <p14:creationId xmlns:p14="http://schemas.microsoft.com/office/powerpoint/2010/main" val="333591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1733EBC-5A21-32C2-A31D-C0F4D612F8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D6AF901-BF40-942F-E382-E229253B2B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39DE84-9F33-CAE7-C1EE-C81509B7C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65115-C386-CFD2-4E76-3B51A448B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871CC-31D1-460E-B410-8AB98BC6EE62}" type="datetimeFigureOut">
              <a:rPr lang="en-US" smtClean="0"/>
              <a:t>3/29/2025</a:t>
            </a:fld>
            <a:endParaRPr lang="en-US"/>
          </a:p>
        </p:txBody>
      </p:sp>
      <p:sp>
        <p:nvSpPr>
          <p:cNvPr id="5" name="Footer Placeholder 4">
            <a:extLst>
              <a:ext uri="{FF2B5EF4-FFF2-40B4-BE49-F238E27FC236}">
                <a16:creationId xmlns:a16="http://schemas.microsoft.com/office/drawing/2014/main" id="{C9A1A81C-F560-D684-B8C3-B6A718DC4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19698-E2F1-B984-2510-49A47A839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D6B03-683E-4317-B1B3-7767AE8ECC5C}" type="slidenum">
              <a:rPr lang="en-US" smtClean="0"/>
              <a:t>‹#›</a:t>
            </a:fld>
            <a:endParaRPr lang="en-US"/>
          </a:p>
        </p:txBody>
      </p:sp>
      <p:pic>
        <p:nvPicPr>
          <p:cNvPr id="8" name="Picture 7" descr="A picture containing tree, grass, palm, resort&#10;&#10;Description automatically generated">
            <a:extLst>
              <a:ext uri="{FF2B5EF4-FFF2-40B4-BE49-F238E27FC236}">
                <a16:creationId xmlns:a16="http://schemas.microsoft.com/office/drawing/2014/main" id="{1CD152E2-AA10-FD57-C64D-2A8266485A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244581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8" Type="http://schemas.openxmlformats.org/officeDocument/2006/relationships/image" Target="../media/image69.png"/><Relationship Id="rId26" Type="http://schemas.microsoft.com/office/2007/relationships/hdphoto" Target="../media/hdphoto5.wdp"/><Relationship Id="rId3" Type="http://schemas.openxmlformats.org/officeDocument/2006/relationships/audio" Target="../media/audio5.wav"/><Relationship Id="rId21" Type="http://schemas.openxmlformats.org/officeDocument/2006/relationships/image" Target="../media/image72.png"/><Relationship Id="rId7" Type="http://schemas.openxmlformats.org/officeDocument/2006/relationships/image" Target="../media/image1.jpeg"/><Relationship Id="rId17" Type="http://schemas.openxmlformats.org/officeDocument/2006/relationships/image" Target="../media/image68.png"/><Relationship Id="rId25" Type="http://schemas.openxmlformats.org/officeDocument/2006/relationships/image" Target="../media/image80.png"/><Relationship Id="rId2" Type="http://schemas.openxmlformats.org/officeDocument/2006/relationships/audio" Target="../media/audio4.wav"/><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audio" Target="../media/audio7.wav"/><Relationship Id="rId24" Type="http://schemas.microsoft.com/office/2007/relationships/hdphoto" Target="../media/hdphoto4.wdp"/><Relationship Id="rId5" Type="http://schemas.openxmlformats.org/officeDocument/2006/relationships/audio" Target="../media/audio6.wav"/><Relationship Id="rId15" Type="http://schemas.openxmlformats.org/officeDocument/2006/relationships/image" Target="../media/image350.png"/><Relationship Id="rId23" Type="http://schemas.openxmlformats.org/officeDocument/2006/relationships/image" Target="../media/image73.png"/><Relationship Id="rId19" Type="http://schemas.openxmlformats.org/officeDocument/2006/relationships/image" Target="../media/image70.png"/><Relationship Id="rId4" Type="http://schemas.openxmlformats.org/officeDocument/2006/relationships/audio" Target="../media/audio2.wav"/><Relationship Id="rId9" Type="http://schemas.microsoft.com/office/2007/relationships/hdphoto" Target="../media/hdphoto2.wdp"/><Relationship Id="rId22"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72.png"/><Relationship Id="rId18" Type="http://schemas.microsoft.com/office/2007/relationships/hdphoto" Target="../media/hdphoto6.wdp"/><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400.png"/><Relationship Id="rId17" Type="http://schemas.openxmlformats.org/officeDocument/2006/relationships/image" Target="../media/image83.png"/><Relationship Id="rId2" Type="http://schemas.openxmlformats.org/officeDocument/2006/relationships/audio" Target="../media/audio6.wav"/><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470.png"/><Relationship Id="rId5" Type="http://schemas.openxmlformats.org/officeDocument/2006/relationships/image" Target="../media/image1.jpeg"/><Relationship Id="rId15" Type="http://schemas.openxmlformats.org/officeDocument/2006/relationships/image" Target="../media/image73.png"/><Relationship Id="rId10" Type="http://schemas.openxmlformats.org/officeDocument/2006/relationships/image" Target="../media/image380.png"/><Relationship Id="rId4" Type="http://schemas.openxmlformats.org/officeDocument/2006/relationships/audio" Target="../media/audio7.wav"/><Relationship Id="rId9" Type="http://schemas.openxmlformats.org/officeDocument/2006/relationships/image" Target="../media/image67.png"/><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380.png"/><Relationship Id="rId13" Type="http://schemas.microsoft.com/office/2007/relationships/hdphoto" Target="../media/hdphoto4.wdp"/><Relationship Id="rId3" Type="http://schemas.openxmlformats.org/officeDocument/2006/relationships/image" Target="../media/image1.jpeg"/><Relationship Id="rId7" Type="http://schemas.openxmlformats.org/officeDocument/2006/relationships/image" Target="../media/image67.png"/><Relationship Id="rId12" Type="http://schemas.openxmlformats.org/officeDocument/2006/relationships/image" Target="../media/image73.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350.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84.png"/><Relationship Id="rId4" Type="http://schemas.openxmlformats.org/officeDocument/2006/relationships/image" Target="../media/image66.png"/><Relationship Id="rId9" Type="http://schemas.openxmlformats.org/officeDocument/2006/relationships/image" Target="../media/image40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7.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5.png"/><Relationship Id="rId5" Type="http://schemas.microsoft.com/office/2007/relationships/hdphoto" Target="../media/hdphoto3.wdp"/><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audio3.wav"/><Relationship Id="rId7"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77.png"/></Relationships>
</file>

<file path=ppt/slides/_rels/slide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2.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3841A46-8938-3BD2-FCF6-FAF06422A7F0}"/>
              </a:ext>
            </a:extLst>
          </p:cNvPr>
          <p:cNvSpPr/>
          <p:nvPr/>
        </p:nvSpPr>
        <p:spPr>
          <a:xfrm>
            <a:off x="1697621" y="4313190"/>
            <a:ext cx="8796759" cy="2069322"/>
          </a:xfrm>
          <a:prstGeom prst="roundRect">
            <a:avLst>
              <a:gd name="adj" fmla="val 43252"/>
            </a:avLst>
          </a:prstGeom>
          <a:solidFill>
            <a:schemeClr val="bg1">
              <a:alpha val="80000"/>
            </a:schemeClr>
          </a:solidFill>
          <a:ln w="57150">
            <a:solidFill>
              <a:srgbClr val="CAA32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C1BA97E4-D869-A992-E72F-AC1A3AD9F8A8}"/>
              </a:ext>
            </a:extLst>
          </p:cNvPr>
          <p:cNvGrpSpPr/>
          <p:nvPr/>
        </p:nvGrpSpPr>
        <p:grpSpPr>
          <a:xfrm>
            <a:off x="2056660" y="4541225"/>
            <a:ext cx="8078680" cy="1613252"/>
            <a:chOff x="5558928" y="1471847"/>
            <a:chExt cx="6929120" cy="1613252"/>
          </a:xfrm>
        </p:grpSpPr>
        <p:sp>
          <p:nvSpPr>
            <p:cNvPr id="8" name="TextBox 7">
              <a:extLst>
                <a:ext uri="{FF2B5EF4-FFF2-40B4-BE49-F238E27FC236}">
                  <a16:creationId xmlns:a16="http://schemas.microsoft.com/office/drawing/2014/main" id="{05F30375-D785-B3EF-A295-9B9FBBD59321}"/>
                </a:ext>
              </a:extLst>
            </p:cNvPr>
            <p:cNvSpPr txBox="1"/>
            <p:nvPr/>
          </p:nvSpPr>
          <p:spPr>
            <a:xfrm>
              <a:off x="5558928" y="1471847"/>
              <a:ext cx="6929120" cy="1596463"/>
            </a:xfrm>
            <a:prstGeom prst="rect">
              <a:avLst/>
            </a:prstGeom>
            <a:noFill/>
          </p:spPr>
          <p:txBody>
            <a:bodyPr wrap="square" rtlCol="0">
              <a:spAutoFit/>
            </a:bodyPr>
            <a:lstStyle/>
            <a:p>
              <a:pPr algn="ctr">
                <a:lnSpc>
                  <a:spcPct val="150000"/>
                </a:lnSpc>
              </a:pPr>
              <a:r>
                <a:rPr lang="en-US" sz="7200">
                  <a:ln w="161925">
                    <a:solidFill>
                      <a:schemeClr val="bg1"/>
                    </a:solidFill>
                  </a:ln>
                  <a:solidFill>
                    <a:schemeClr val="bg1"/>
                  </a:solidFill>
                  <a:effectLst>
                    <a:outerShdw dist="76200" dir="2700000" algn="tl" rotWithShape="0">
                      <a:schemeClr val="tx2">
                        <a:lumMod val="40000"/>
                        <a:lumOff val="60000"/>
                      </a:schemeClr>
                    </a:outerShdw>
                  </a:effectLst>
                  <a:latin typeface="SVN-Gretoon" panose="02040603050506020204" pitchFamily="18" charset="0"/>
                </a:rPr>
                <a:t>PHÂN SỐ</a:t>
              </a:r>
            </a:p>
          </p:txBody>
        </p:sp>
        <p:sp>
          <p:nvSpPr>
            <p:cNvPr id="9" name="TextBox 8">
              <a:extLst>
                <a:ext uri="{FF2B5EF4-FFF2-40B4-BE49-F238E27FC236}">
                  <a16:creationId xmlns:a16="http://schemas.microsoft.com/office/drawing/2014/main" id="{EAB71A1D-A8B6-1A51-FD31-6612F941E211}"/>
                </a:ext>
              </a:extLst>
            </p:cNvPr>
            <p:cNvSpPr txBox="1"/>
            <p:nvPr/>
          </p:nvSpPr>
          <p:spPr>
            <a:xfrm>
              <a:off x="5558928" y="1488636"/>
              <a:ext cx="6929120" cy="1596463"/>
            </a:xfrm>
            <a:prstGeom prst="rect">
              <a:avLst/>
            </a:prstGeom>
            <a:noFill/>
          </p:spPr>
          <p:txBody>
            <a:bodyPr wrap="square" rtlCol="0">
              <a:spAutoFit/>
            </a:bodyPr>
            <a:lstStyle/>
            <a:p>
              <a:pPr algn="ctr">
                <a:lnSpc>
                  <a:spcPct val="150000"/>
                </a:lnSpc>
              </a:pPr>
              <a:r>
                <a:rPr lang="en-US" sz="7200">
                  <a:ln w="12700">
                    <a:solidFill>
                      <a:srgbClr val="002060"/>
                    </a:solidFill>
                  </a:ln>
                  <a:solidFill>
                    <a:srgbClr val="FFFF00"/>
                  </a:solidFill>
                  <a:latin typeface="SVN-Gretoon" panose="02040603050506020204" pitchFamily="18" charset="0"/>
                </a:rPr>
                <a:t>PHÂN SỐ</a:t>
              </a:r>
              <a:endParaRPr lang="vi-VN" sz="7200" dirty="0">
                <a:ln w="12700">
                  <a:solidFill>
                    <a:srgbClr val="002060"/>
                  </a:solidFill>
                </a:ln>
                <a:solidFill>
                  <a:srgbClr val="FFFF00"/>
                </a:solidFill>
              </a:endParaRPr>
            </a:p>
          </p:txBody>
        </p:sp>
      </p:grpSp>
      <p:grpSp>
        <p:nvGrpSpPr>
          <p:cNvPr id="10" name="Group 9">
            <a:extLst>
              <a:ext uri="{FF2B5EF4-FFF2-40B4-BE49-F238E27FC236}">
                <a16:creationId xmlns:a16="http://schemas.microsoft.com/office/drawing/2014/main" id="{F92E6B01-17DA-3ACE-BFA0-E4FF4DAC9FB7}"/>
              </a:ext>
            </a:extLst>
          </p:cNvPr>
          <p:cNvGrpSpPr/>
          <p:nvPr/>
        </p:nvGrpSpPr>
        <p:grpSpPr>
          <a:xfrm>
            <a:off x="4950239" y="3851525"/>
            <a:ext cx="3124897" cy="923330"/>
            <a:chOff x="6060283" y="2988546"/>
            <a:chExt cx="2201662" cy="1667632"/>
          </a:xfrm>
        </p:grpSpPr>
        <p:sp>
          <p:nvSpPr>
            <p:cNvPr id="11" name="TextBox 10">
              <a:extLst>
                <a:ext uri="{FF2B5EF4-FFF2-40B4-BE49-F238E27FC236}">
                  <a16:creationId xmlns:a16="http://schemas.microsoft.com/office/drawing/2014/main" id="{4A2E4064-12F0-A76D-590C-BFBF96AFF601}"/>
                </a:ext>
              </a:extLst>
            </p:cNvPr>
            <p:cNvSpPr txBox="1"/>
            <p:nvPr/>
          </p:nvSpPr>
          <p:spPr>
            <a:xfrm>
              <a:off x="6060283" y="2988546"/>
              <a:ext cx="2201662" cy="1667632"/>
            </a:xfrm>
            <a:prstGeom prst="rect">
              <a:avLst/>
            </a:prstGeom>
            <a:noFill/>
          </p:spPr>
          <p:txBody>
            <a:bodyPr wrap="square" rtlCol="0">
              <a:spAutoFit/>
            </a:bodyPr>
            <a:lstStyle/>
            <a:p>
              <a:r>
                <a:rPr lang="en-US" sz="5400" err="1">
                  <a:ln w="98425">
                    <a:solidFill>
                      <a:schemeClr val="bg1"/>
                    </a:solidFill>
                  </a:ln>
                  <a:solidFill>
                    <a:schemeClr val="bg1"/>
                  </a:solidFill>
                  <a:latin typeface="MTD Summer Show" pitchFamily="50" charset="0"/>
                </a:rPr>
                <a:t>Chủ</a:t>
              </a:r>
              <a:r>
                <a:rPr lang="en-US" sz="5400">
                  <a:ln w="98425">
                    <a:solidFill>
                      <a:schemeClr val="bg1"/>
                    </a:solidFill>
                  </a:ln>
                  <a:solidFill>
                    <a:schemeClr val="bg1"/>
                  </a:solidFill>
                  <a:latin typeface="MTD Summer Show" pitchFamily="50" charset="0"/>
                </a:rPr>
                <a:t> đề:</a:t>
              </a:r>
              <a:endParaRPr lang="vi-VN" sz="5400" dirty="0">
                <a:ln w="98425">
                  <a:solidFill>
                    <a:schemeClr val="bg1"/>
                  </a:solidFill>
                </a:ln>
                <a:solidFill>
                  <a:schemeClr val="bg1"/>
                </a:solidFill>
              </a:endParaRPr>
            </a:p>
          </p:txBody>
        </p:sp>
        <p:sp>
          <p:nvSpPr>
            <p:cNvPr id="12" name="TextBox 11">
              <a:extLst>
                <a:ext uri="{FF2B5EF4-FFF2-40B4-BE49-F238E27FC236}">
                  <a16:creationId xmlns:a16="http://schemas.microsoft.com/office/drawing/2014/main" id="{A2553CBD-9C63-554D-D3FB-67CD0F280521}"/>
                </a:ext>
              </a:extLst>
            </p:cNvPr>
            <p:cNvSpPr txBox="1"/>
            <p:nvPr/>
          </p:nvSpPr>
          <p:spPr>
            <a:xfrm>
              <a:off x="6060285" y="2988546"/>
              <a:ext cx="2201660" cy="1667632"/>
            </a:xfrm>
            <a:prstGeom prst="rect">
              <a:avLst/>
            </a:prstGeom>
            <a:noFill/>
            <a:ln>
              <a:noFill/>
            </a:ln>
          </p:spPr>
          <p:txBody>
            <a:bodyPr wrap="square" rtlCol="0">
              <a:spAutoFit/>
            </a:bodyPr>
            <a:lstStyle/>
            <a:p>
              <a:r>
                <a:rPr lang="en-US" sz="5400" err="1">
                  <a:ln>
                    <a:solidFill>
                      <a:srgbClr val="F99932"/>
                    </a:solidFill>
                  </a:ln>
                  <a:solidFill>
                    <a:srgbClr val="F99932"/>
                  </a:solidFill>
                  <a:latin typeface="MTD Summer Show" pitchFamily="50" charset="0"/>
                </a:rPr>
                <a:t>Chủ</a:t>
              </a:r>
              <a:r>
                <a:rPr lang="en-US" sz="5400">
                  <a:ln>
                    <a:solidFill>
                      <a:srgbClr val="F99932"/>
                    </a:solidFill>
                  </a:ln>
                  <a:solidFill>
                    <a:srgbClr val="F99932"/>
                  </a:solidFill>
                  <a:latin typeface="MTD Summer Show" pitchFamily="50" charset="0"/>
                </a:rPr>
                <a:t> đề:</a:t>
              </a:r>
              <a:endParaRPr lang="vi-VN" sz="5400" dirty="0">
                <a:ln>
                  <a:solidFill>
                    <a:srgbClr val="F99932"/>
                  </a:solidFill>
                </a:ln>
                <a:solidFill>
                  <a:srgbClr val="F99932"/>
                </a:solidFill>
              </a:endParaRPr>
            </a:p>
          </p:txBody>
        </p:sp>
      </p:grpSp>
    </p:spTree>
    <p:extLst>
      <p:ext uri="{BB962C8B-B14F-4D97-AF65-F5344CB8AC3E}">
        <p14:creationId xmlns:p14="http://schemas.microsoft.com/office/powerpoint/2010/main" val="15758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1" fill="hold" nodeType="afterEffect" p14:presetBounceEnd="7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72000">
                                          <p:cBhvr additive="base">
                                            <p:cTn id="13" dur="1000" fill="hold"/>
                                            <p:tgtEl>
                                              <p:spTgt spid="7"/>
                                            </p:tgtEl>
                                            <p:attrNameLst>
                                              <p:attrName>ppt_x</p:attrName>
                                            </p:attrNameLst>
                                          </p:cBhvr>
                                          <p:tavLst>
                                            <p:tav tm="0">
                                              <p:val>
                                                <p:strVal val="#ppt_x"/>
                                              </p:val>
                                            </p:tav>
                                            <p:tav tm="100000">
                                              <p:val>
                                                <p:strVal val="#ppt_x"/>
                                              </p:val>
                                            </p:tav>
                                          </p:tavLst>
                                        </p:anim>
                                        <p:anim calcmode="lin" valueType="num" p14:bounceEnd="72000">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EB8E0727-1998-4B75-8CDA-EAE5F9DC55F6}"/>
              </a:ext>
            </a:extLst>
          </p:cNvPr>
          <p:cNvSpPr/>
          <p:nvPr/>
        </p:nvSpPr>
        <p:spPr>
          <a:xfrm>
            <a:off x="583324" y="1456213"/>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073FFE-05C6-7106-795B-3AC892525C4E}"/>
              </a:ext>
            </a:extLst>
          </p:cNvPr>
          <p:cNvSpPr/>
          <p:nvPr/>
        </p:nvSpPr>
        <p:spPr>
          <a:xfrm>
            <a:off x="4428385" y="3819256"/>
            <a:ext cx="7120476" cy="201772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D5DCC57A-D37F-0BB1-4E1E-60D556BEF29F}"/>
              </a:ext>
            </a:extLst>
          </p:cNvPr>
          <p:cNvPicPr>
            <a:picLocks noChangeAspect="1"/>
          </p:cNvPicPr>
          <p:nvPr/>
        </p:nvPicPr>
        <p:blipFill rotWithShape="1">
          <a:blip r:embed="rId2">
            <a:extLst>
              <a:ext uri="{28A0092B-C50C-407E-A947-70E740481C1C}">
                <a14:useLocalDpi xmlns:a14="http://schemas.microsoft.com/office/drawing/2010/main" val="0"/>
              </a:ext>
            </a:extLst>
          </a:blip>
          <a:srcRect r="90282"/>
          <a:stretch/>
        </p:blipFill>
        <p:spPr>
          <a:xfrm>
            <a:off x="876827" y="1582213"/>
            <a:ext cx="772160" cy="1633068"/>
          </a:xfrm>
          <a:prstGeom prst="rect">
            <a:avLst/>
          </a:prstGeom>
        </p:spPr>
      </p:pic>
      <p:sp>
        <p:nvSpPr>
          <p:cNvPr id="2" name="TextBox 1">
            <a:extLst>
              <a:ext uri="{FF2B5EF4-FFF2-40B4-BE49-F238E27FC236}">
                <a16:creationId xmlns:a16="http://schemas.microsoft.com/office/drawing/2014/main" id="{569642F7-940D-0069-9323-8F51591CA481}"/>
              </a:ext>
            </a:extLst>
          </p:cNvPr>
          <p:cNvSpPr txBox="1"/>
          <p:nvPr/>
        </p:nvSpPr>
        <p:spPr>
          <a:xfrm>
            <a:off x="2699832" y="192439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1F5BD3-B568-4A23-1C30-A70D114155CD}"/>
                  </a:ext>
                </a:extLst>
              </p:cNvPr>
              <p:cNvSpPr txBox="1"/>
              <p:nvPr/>
            </p:nvSpPr>
            <p:spPr>
              <a:xfrm>
                <a:off x="1591886" y="1562678"/>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361F5BD3-B568-4A23-1C30-A70D114155CD}"/>
                  </a:ext>
                </a:extLst>
              </p:cNvPr>
              <p:cNvSpPr txBox="1">
                <a:spLocks noRot="1" noChangeAspect="1" noMove="1" noResize="1" noEditPoints="1" noAdjustHandles="1" noChangeArrowheads="1" noChangeShapeType="1" noTextEdit="1"/>
              </p:cNvSpPr>
              <p:nvPr/>
            </p:nvSpPr>
            <p:spPr>
              <a:xfrm>
                <a:off x="1591886" y="1562678"/>
                <a:ext cx="1318875" cy="18269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AB164E-8827-C5EE-AA53-E8AED210EE71}"/>
                  </a:ext>
                </a:extLst>
              </p:cNvPr>
              <p:cNvSpPr txBox="1"/>
              <p:nvPr/>
            </p:nvSpPr>
            <p:spPr>
              <a:xfrm>
                <a:off x="3436070" y="1512105"/>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 :5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 :5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12AB164E-8827-C5EE-AA53-E8AED210EE71}"/>
                  </a:ext>
                </a:extLst>
              </p:cNvPr>
              <p:cNvSpPr txBox="1">
                <a:spLocks noRot="1" noChangeAspect="1" noMove="1" noResize="1" noEditPoints="1" noAdjustHandles="1" noChangeArrowheads="1" noChangeShapeType="1" noTextEdit="1"/>
              </p:cNvSpPr>
              <p:nvPr/>
            </p:nvSpPr>
            <p:spPr>
              <a:xfrm>
                <a:off x="3436070" y="1512105"/>
                <a:ext cx="1318875" cy="1845762"/>
              </a:xfrm>
              <a:prstGeom prst="rect">
                <a:avLst/>
              </a:prstGeom>
              <a:blipFill>
                <a:blip r:embed="rId4"/>
                <a:stretch>
                  <a:fillRect r="-5277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7E8A87-40E3-2027-8903-51FABC3166E6}"/>
              </a:ext>
            </a:extLst>
          </p:cNvPr>
          <p:cNvSpPr txBox="1"/>
          <p:nvPr/>
        </p:nvSpPr>
        <p:spPr>
          <a:xfrm>
            <a:off x="5577223" y="1951386"/>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9BA450-19B9-C746-50B5-EAF9703334C2}"/>
                  </a:ext>
                </a:extLst>
              </p:cNvPr>
              <p:cNvSpPr txBox="1"/>
              <p:nvPr/>
            </p:nvSpPr>
            <p:spPr>
              <a:xfrm>
                <a:off x="6069871" y="1580785"/>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F39BA450-19B9-C746-50B5-EAF9703334C2}"/>
                  </a:ext>
                </a:extLst>
              </p:cNvPr>
              <p:cNvSpPr txBox="1">
                <a:spLocks noRot="1" noChangeAspect="1" noMove="1" noResize="1" noEditPoints="1" noAdjustHandles="1" noChangeArrowheads="1" noChangeShapeType="1" noTextEdit="1"/>
              </p:cNvSpPr>
              <p:nvPr/>
            </p:nvSpPr>
            <p:spPr>
              <a:xfrm>
                <a:off x="6069871" y="1580785"/>
                <a:ext cx="1318875" cy="1826975"/>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C97E17A-6A7A-24BA-D1AD-931CE0F21146}"/>
              </a:ext>
            </a:extLst>
          </p:cNvPr>
          <p:cNvSpPr txBox="1"/>
          <p:nvPr/>
        </p:nvSpPr>
        <p:spPr>
          <a:xfrm>
            <a:off x="6592948" y="4243492"/>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9D5C25-A4F6-9FC5-8DB6-72A97EF57C36}"/>
                  </a:ext>
                </a:extLst>
              </p:cNvPr>
              <p:cNvSpPr txBox="1"/>
              <p:nvPr/>
            </p:nvSpPr>
            <p:spPr>
              <a:xfrm>
                <a:off x="5485002" y="3881777"/>
                <a:ext cx="1318875" cy="18209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9E9D5C25-A4F6-9FC5-8DB6-72A97EF57C36}"/>
                  </a:ext>
                </a:extLst>
              </p:cNvPr>
              <p:cNvSpPr txBox="1">
                <a:spLocks noRot="1" noChangeAspect="1" noMove="1" noResize="1" noEditPoints="1" noAdjustHandles="1" noChangeArrowheads="1" noChangeShapeType="1" noTextEdit="1"/>
              </p:cNvSpPr>
              <p:nvPr/>
            </p:nvSpPr>
            <p:spPr>
              <a:xfrm>
                <a:off x="5485002" y="3881777"/>
                <a:ext cx="1318875" cy="18209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2459B6-AB15-CBEB-B02B-DFFD441D3EC5}"/>
                  </a:ext>
                </a:extLst>
              </p:cNvPr>
              <p:cNvSpPr txBox="1"/>
              <p:nvPr/>
            </p:nvSpPr>
            <p:spPr>
              <a:xfrm>
                <a:off x="7329186" y="3831204"/>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 :9</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 :9</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DB2459B6-AB15-CBEB-B02B-DFFD441D3EC5}"/>
                  </a:ext>
                </a:extLst>
              </p:cNvPr>
              <p:cNvSpPr txBox="1">
                <a:spLocks noRot="1" noChangeAspect="1" noMove="1" noResize="1" noEditPoints="1" noAdjustHandles="1" noChangeArrowheads="1" noChangeShapeType="1" noTextEdit="1"/>
              </p:cNvSpPr>
              <p:nvPr/>
            </p:nvSpPr>
            <p:spPr>
              <a:xfrm>
                <a:off x="7329186" y="3831204"/>
                <a:ext cx="1318875" cy="1826975"/>
              </a:xfrm>
              <a:prstGeom prst="rect">
                <a:avLst/>
              </a:prstGeom>
              <a:blipFill>
                <a:blip r:embed="rId7"/>
                <a:stretch>
                  <a:fillRect r="-5253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3D118CB-0FCA-6D9A-72F8-DEFC1E2572E3}"/>
              </a:ext>
            </a:extLst>
          </p:cNvPr>
          <p:cNvSpPr txBox="1"/>
          <p:nvPr/>
        </p:nvSpPr>
        <p:spPr>
          <a:xfrm>
            <a:off x="9452725" y="4258588"/>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7840AD-E37E-3365-7DFB-93272F25B603}"/>
                  </a:ext>
                </a:extLst>
              </p:cNvPr>
              <p:cNvSpPr txBox="1"/>
              <p:nvPr/>
            </p:nvSpPr>
            <p:spPr>
              <a:xfrm>
                <a:off x="9945373" y="3887987"/>
                <a:ext cx="1318875" cy="18235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657840AD-E37E-3365-7DFB-93272F25B603}"/>
                  </a:ext>
                </a:extLst>
              </p:cNvPr>
              <p:cNvSpPr txBox="1">
                <a:spLocks noRot="1" noChangeAspect="1" noMove="1" noResize="1" noEditPoints="1" noAdjustHandles="1" noChangeArrowheads="1" noChangeShapeType="1" noTextEdit="1"/>
              </p:cNvSpPr>
              <p:nvPr/>
            </p:nvSpPr>
            <p:spPr>
              <a:xfrm>
                <a:off x="9945373" y="3887987"/>
                <a:ext cx="1318875" cy="1823576"/>
              </a:xfrm>
              <a:prstGeom prst="rect">
                <a:avLst/>
              </a:prstGeom>
              <a:blipFill>
                <a:blip r:embed="rId8"/>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224745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3"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415848" y="305231"/>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18DEA718-2FF8-D508-6FB9-CDC3FDD2F760}"/>
              </a:ext>
            </a:extLst>
          </p:cNvPr>
          <p:cNvSpPr/>
          <p:nvPr/>
        </p:nvSpPr>
        <p:spPr>
          <a:xfrm>
            <a:off x="583324" y="1456213"/>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B045145-BABF-C9E4-EB91-7C9BA0B84F04}"/>
              </a:ext>
            </a:extLst>
          </p:cNvPr>
          <p:cNvSpPr/>
          <p:nvPr/>
        </p:nvSpPr>
        <p:spPr>
          <a:xfrm>
            <a:off x="4428385" y="3819256"/>
            <a:ext cx="7120476" cy="201772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94573" y="576051"/>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569642F7-940D-0069-9323-8F51591CA481}"/>
              </a:ext>
            </a:extLst>
          </p:cNvPr>
          <p:cNvSpPr txBox="1"/>
          <p:nvPr/>
        </p:nvSpPr>
        <p:spPr>
          <a:xfrm>
            <a:off x="2778210" y="1937456"/>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1F5BD3-B568-4A23-1C30-A70D114155CD}"/>
                  </a:ext>
                </a:extLst>
              </p:cNvPr>
              <p:cNvSpPr txBox="1"/>
              <p:nvPr/>
            </p:nvSpPr>
            <p:spPr>
              <a:xfrm>
                <a:off x="1670264" y="1575741"/>
                <a:ext cx="1318875" cy="19005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361F5BD3-B568-4A23-1C30-A70D114155CD}"/>
                  </a:ext>
                </a:extLst>
              </p:cNvPr>
              <p:cNvSpPr txBox="1">
                <a:spLocks noRot="1" noChangeAspect="1" noMove="1" noResize="1" noEditPoints="1" noAdjustHandles="1" noChangeArrowheads="1" noChangeShapeType="1" noTextEdit="1"/>
              </p:cNvSpPr>
              <p:nvPr/>
            </p:nvSpPr>
            <p:spPr>
              <a:xfrm>
                <a:off x="1670264" y="1575741"/>
                <a:ext cx="1318875" cy="190058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AB164E-8827-C5EE-AA53-E8AED210EE71}"/>
                  </a:ext>
                </a:extLst>
              </p:cNvPr>
              <p:cNvSpPr txBox="1"/>
              <p:nvPr/>
            </p:nvSpPr>
            <p:spPr>
              <a:xfrm>
                <a:off x="3514448" y="1525168"/>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 :10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 :10</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12AB164E-8827-C5EE-AA53-E8AED210EE71}"/>
                  </a:ext>
                </a:extLst>
              </p:cNvPr>
              <p:cNvSpPr txBox="1">
                <a:spLocks noRot="1" noChangeAspect="1" noMove="1" noResize="1" noEditPoints="1" noAdjustHandles="1" noChangeArrowheads="1" noChangeShapeType="1" noTextEdit="1"/>
              </p:cNvSpPr>
              <p:nvPr/>
            </p:nvSpPr>
            <p:spPr>
              <a:xfrm>
                <a:off x="3514448" y="1525168"/>
                <a:ext cx="1318875" cy="1845762"/>
              </a:xfrm>
              <a:prstGeom prst="rect">
                <a:avLst/>
              </a:prstGeom>
              <a:blipFill>
                <a:blip r:embed="rId3"/>
                <a:stretch>
                  <a:fillRect r="-851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7E8A87-40E3-2027-8903-51FABC3166E6}"/>
              </a:ext>
            </a:extLst>
          </p:cNvPr>
          <p:cNvSpPr txBox="1"/>
          <p:nvPr/>
        </p:nvSpPr>
        <p:spPr>
          <a:xfrm>
            <a:off x="6196117" y="1952210"/>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9BA450-19B9-C746-50B5-EAF9703334C2}"/>
                  </a:ext>
                </a:extLst>
              </p:cNvPr>
              <p:cNvSpPr txBox="1"/>
              <p:nvPr/>
            </p:nvSpPr>
            <p:spPr>
              <a:xfrm>
                <a:off x="6642005" y="1552902"/>
                <a:ext cx="1318875" cy="19066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F39BA450-19B9-C746-50B5-EAF9703334C2}"/>
                  </a:ext>
                </a:extLst>
              </p:cNvPr>
              <p:cNvSpPr txBox="1">
                <a:spLocks noRot="1" noChangeAspect="1" noMove="1" noResize="1" noEditPoints="1" noAdjustHandles="1" noChangeArrowheads="1" noChangeShapeType="1" noTextEdit="1"/>
              </p:cNvSpPr>
              <p:nvPr/>
            </p:nvSpPr>
            <p:spPr>
              <a:xfrm>
                <a:off x="6642005" y="1552902"/>
                <a:ext cx="1318875" cy="1906612"/>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C97E17A-6A7A-24BA-D1AD-931CE0F21146}"/>
              </a:ext>
            </a:extLst>
          </p:cNvPr>
          <p:cNvSpPr txBox="1"/>
          <p:nvPr/>
        </p:nvSpPr>
        <p:spPr>
          <a:xfrm>
            <a:off x="6671326" y="4256555"/>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9D5C25-A4F6-9FC5-8DB6-72A97EF57C36}"/>
                  </a:ext>
                </a:extLst>
              </p:cNvPr>
              <p:cNvSpPr txBox="1"/>
              <p:nvPr/>
            </p:nvSpPr>
            <p:spPr>
              <a:xfrm>
                <a:off x="5563380" y="3894840"/>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48</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9E9D5C25-A4F6-9FC5-8DB6-72A97EF57C36}"/>
                  </a:ext>
                </a:extLst>
              </p:cNvPr>
              <p:cNvSpPr txBox="1">
                <a:spLocks noRot="1" noChangeAspect="1" noMove="1" noResize="1" noEditPoints="1" noAdjustHandles="1" noChangeArrowheads="1" noChangeShapeType="1" noTextEdit="1"/>
              </p:cNvSpPr>
              <p:nvPr/>
            </p:nvSpPr>
            <p:spPr>
              <a:xfrm>
                <a:off x="5563380" y="3894840"/>
                <a:ext cx="1318875" cy="18457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2459B6-AB15-CBEB-B02B-DFFD441D3EC5}"/>
                  </a:ext>
                </a:extLst>
              </p:cNvPr>
              <p:cNvSpPr txBox="1"/>
              <p:nvPr/>
            </p:nvSpPr>
            <p:spPr>
              <a:xfrm>
                <a:off x="7407564" y="3844267"/>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 :6</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48 :6</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DB2459B6-AB15-CBEB-B02B-DFFD441D3EC5}"/>
                  </a:ext>
                </a:extLst>
              </p:cNvPr>
              <p:cNvSpPr txBox="1">
                <a:spLocks noRot="1" noChangeAspect="1" noMove="1" noResize="1" noEditPoints="1" noAdjustHandles="1" noChangeArrowheads="1" noChangeShapeType="1" noTextEdit="1"/>
              </p:cNvSpPr>
              <p:nvPr/>
            </p:nvSpPr>
            <p:spPr>
              <a:xfrm>
                <a:off x="7407564" y="3844267"/>
                <a:ext cx="1318875" cy="1826975"/>
              </a:xfrm>
              <a:prstGeom prst="rect">
                <a:avLst/>
              </a:prstGeom>
              <a:blipFill>
                <a:blip r:embed="rId6"/>
                <a:stretch>
                  <a:fillRect r="-5253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3D118CB-0FCA-6D9A-72F8-DEFC1E2572E3}"/>
              </a:ext>
            </a:extLst>
          </p:cNvPr>
          <p:cNvSpPr txBox="1"/>
          <p:nvPr/>
        </p:nvSpPr>
        <p:spPr>
          <a:xfrm>
            <a:off x="9607019" y="4197728"/>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7840AD-E37E-3365-7DFB-93272F25B603}"/>
                  </a:ext>
                </a:extLst>
              </p:cNvPr>
              <p:cNvSpPr txBox="1"/>
              <p:nvPr/>
            </p:nvSpPr>
            <p:spPr>
              <a:xfrm>
                <a:off x="10156647" y="3844266"/>
                <a:ext cx="1318875" cy="18149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657840AD-E37E-3365-7DFB-93272F25B603}"/>
                  </a:ext>
                </a:extLst>
              </p:cNvPr>
              <p:cNvSpPr txBox="1">
                <a:spLocks noRot="1" noChangeAspect="1" noMove="1" noResize="1" noEditPoints="1" noAdjustHandles="1" noChangeArrowheads="1" noChangeShapeType="1" noTextEdit="1"/>
              </p:cNvSpPr>
              <p:nvPr/>
            </p:nvSpPr>
            <p:spPr>
              <a:xfrm>
                <a:off x="10156647" y="3844266"/>
                <a:ext cx="1318875" cy="1814920"/>
              </a:xfrm>
              <a:prstGeom prst="rect">
                <a:avLst/>
              </a:prstGeom>
              <a:blipFill>
                <a:blip r:embed="rId7"/>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929F7AD-E370-8160-26CE-402960ADB910}"/>
              </a:ext>
            </a:extLst>
          </p:cNvPr>
          <p:cNvSpPr txBox="1"/>
          <p:nvPr/>
        </p:nvSpPr>
        <p:spPr>
          <a:xfrm>
            <a:off x="912424" y="2089271"/>
            <a:ext cx="8257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Calibri" panose="020F0502020204030204"/>
                <a:ea typeface="+mn-ea"/>
                <a:cs typeface="+mn-cs"/>
              </a:rPr>
              <a:t>b) </a:t>
            </a:r>
            <a:endParaRPr kumimoji="0" lang="vi-VN" sz="5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5AB93C02-7181-DE2B-E87E-B3B366945F32}"/>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8354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3"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14865265-227D-A778-25E5-5E338A4B2799}"/>
              </a:ext>
            </a:extLst>
          </p:cNvPr>
          <p:cNvSpPr/>
          <p:nvPr/>
        </p:nvSpPr>
        <p:spPr>
          <a:xfrm>
            <a:off x="583324" y="1456213"/>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2C7CECE-FA57-0A9B-980C-29022749E7B6}"/>
              </a:ext>
            </a:extLst>
          </p:cNvPr>
          <p:cNvSpPr/>
          <p:nvPr/>
        </p:nvSpPr>
        <p:spPr>
          <a:xfrm>
            <a:off x="4428385" y="3819256"/>
            <a:ext cx="7120476" cy="201772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16195" y="562988"/>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569642F7-940D-0069-9323-8F51591CA481}"/>
              </a:ext>
            </a:extLst>
          </p:cNvPr>
          <p:cNvSpPr txBox="1"/>
          <p:nvPr/>
        </p:nvSpPr>
        <p:spPr>
          <a:xfrm>
            <a:off x="2699832" y="192439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1F5BD3-B568-4A23-1C30-A70D114155CD}"/>
                  </a:ext>
                </a:extLst>
              </p:cNvPr>
              <p:cNvSpPr txBox="1"/>
              <p:nvPr/>
            </p:nvSpPr>
            <p:spPr>
              <a:xfrm>
                <a:off x="1591886" y="1562678"/>
                <a:ext cx="1318875" cy="18209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361F5BD3-B568-4A23-1C30-A70D114155CD}"/>
                  </a:ext>
                </a:extLst>
              </p:cNvPr>
              <p:cNvSpPr txBox="1">
                <a:spLocks noRot="1" noChangeAspect="1" noMove="1" noResize="1" noEditPoints="1" noAdjustHandles="1" noChangeArrowheads="1" noChangeShapeType="1" noTextEdit="1"/>
              </p:cNvSpPr>
              <p:nvPr/>
            </p:nvSpPr>
            <p:spPr>
              <a:xfrm>
                <a:off x="1591886" y="1562678"/>
                <a:ext cx="1318875" cy="18209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AB164E-8827-C5EE-AA53-E8AED210EE71}"/>
                  </a:ext>
                </a:extLst>
              </p:cNvPr>
              <p:cNvSpPr txBox="1"/>
              <p:nvPr/>
            </p:nvSpPr>
            <p:spPr>
              <a:xfrm>
                <a:off x="3436070" y="1512105"/>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60:15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 :15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12AB164E-8827-C5EE-AA53-E8AED210EE71}"/>
                  </a:ext>
                </a:extLst>
              </p:cNvPr>
              <p:cNvSpPr txBox="1">
                <a:spLocks noRot="1" noChangeAspect="1" noMove="1" noResize="1" noEditPoints="1" noAdjustHandles="1" noChangeArrowheads="1" noChangeShapeType="1" noTextEdit="1"/>
              </p:cNvSpPr>
              <p:nvPr/>
            </p:nvSpPr>
            <p:spPr>
              <a:xfrm>
                <a:off x="3436070" y="1512105"/>
                <a:ext cx="1318875" cy="1845762"/>
              </a:xfrm>
              <a:prstGeom prst="rect">
                <a:avLst/>
              </a:prstGeom>
              <a:blipFill>
                <a:blip r:embed="rId3"/>
                <a:stretch>
                  <a:fillRect r="-851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7E8A87-40E3-2027-8903-51FABC3166E6}"/>
              </a:ext>
            </a:extLst>
          </p:cNvPr>
          <p:cNvSpPr txBox="1"/>
          <p:nvPr/>
        </p:nvSpPr>
        <p:spPr>
          <a:xfrm>
            <a:off x="6012939" y="1942050"/>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9BA450-19B9-C746-50B5-EAF9703334C2}"/>
                  </a:ext>
                </a:extLst>
              </p:cNvPr>
              <p:cNvSpPr txBox="1"/>
              <p:nvPr/>
            </p:nvSpPr>
            <p:spPr>
              <a:xfrm>
                <a:off x="6384925" y="1524169"/>
                <a:ext cx="1318875" cy="18235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F39BA450-19B9-C746-50B5-EAF9703334C2}"/>
                  </a:ext>
                </a:extLst>
              </p:cNvPr>
              <p:cNvSpPr txBox="1">
                <a:spLocks noRot="1" noChangeAspect="1" noMove="1" noResize="1" noEditPoints="1" noAdjustHandles="1" noChangeArrowheads="1" noChangeShapeType="1" noTextEdit="1"/>
              </p:cNvSpPr>
              <p:nvPr/>
            </p:nvSpPr>
            <p:spPr>
              <a:xfrm>
                <a:off x="6384925" y="1524169"/>
                <a:ext cx="1318875" cy="1823576"/>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C97E17A-6A7A-24BA-D1AD-931CE0F21146}"/>
              </a:ext>
            </a:extLst>
          </p:cNvPr>
          <p:cNvSpPr txBox="1"/>
          <p:nvPr/>
        </p:nvSpPr>
        <p:spPr>
          <a:xfrm>
            <a:off x="6592948" y="4243492"/>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9D5C25-A4F6-9FC5-8DB6-72A97EF57C36}"/>
                  </a:ext>
                </a:extLst>
              </p:cNvPr>
              <p:cNvSpPr txBox="1"/>
              <p:nvPr/>
            </p:nvSpPr>
            <p:spPr>
              <a:xfrm>
                <a:off x="5485002" y="3881777"/>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54</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9E9D5C25-A4F6-9FC5-8DB6-72A97EF57C36}"/>
                  </a:ext>
                </a:extLst>
              </p:cNvPr>
              <p:cNvSpPr txBox="1">
                <a:spLocks noRot="1" noChangeAspect="1" noMove="1" noResize="1" noEditPoints="1" noAdjustHandles="1" noChangeArrowheads="1" noChangeShapeType="1" noTextEdit="1"/>
              </p:cNvSpPr>
              <p:nvPr/>
            </p:nvSpPr>
            <p:spPr>
              <a:xfrm>
                <a:off x="5485002" y="3881777"/>
                <a:ext cx="1318875" cy="18269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2459B6-AB15-CBEB-B02B-DFFD441D3EC5}"/>
                  </a:ext>
                </a:extLst>
              </p:cNvPr>
              <p:cNvSpPr txBox="1"/>
              <p:nvPr/>
            </p:nvSpPr>
            <p:spPr>
              <a:xfrm>
                <a:off x="7329186" y="3831204"/>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 :18</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54 :18</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DB2459B6-AB15-CBEB-B02B-DFFD441D3EC5}"/>
                  </a:ext>
                </a:extLst>
              </p:cNvPr>
              <p:cNvSpPr txBox="1">
                <a:spLocks noRot="1" noChangeAspect="1" noMove="1" noResize="1" noEditPoints="1" noAdjustHandles="1" noChangeArrowheads="1" noChangeShapeType="1" noTextEdit="1"/>
              </p:cNvSpPr>
              <p:nvPr/>
            </p:nvSpPr>
            <p:spPr>
              <a:xfrm>
                <a:off x="7329186" y="3831204"/>
                <a:ext cx="1318875" cy="1845762"/>
              </a:xfrm>
              <a:prstGeom prst="rect">
                <a:avLst/>
              </a:prstGeom>
              <a:blipFill>
                <a:blip r:embed="rId6"/>
                <a:stretch>
                  <a:fillRect r="-84793"/>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3D118CB-0FCA-6D9A-72F8-DEFC1E2572E3}"/>
              </a:ext>
            </a:extLst>
          </p:cNvPr>
          <p:cNvSpPr txBox="1"/>
          <p:nvPr/>
        </p:nvSpPr>
        <p:spPr>
          <a:xfrm>
            <a:off x="9932761" y="4243492"/>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7840AD-E37E-3365-7DFB-93272F25B603}"/>
                  </a:ext>
                </a:extLst>
              </p:cNvPr>
              <p:cNvSpPr txBox="1"/>
              <p:nvPr/>
            </p:nvSpPr>
            <p:spPr>
              <a:xfrm>
                <a:off x="10300880" y="3829710"/>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657840AD-E37E-3365-7DFB-93272F25B603}"/>
                  </a:ext>
                </a:extLst>
              </p:cNvPr>
              <p:cNvSpPr txBox="1">
                <a:spLocks noRot="1" noChangeAspect="1" noMove="1" noResize="1" noEditPoints="1" noAdjustHandles="1" noChangeArrowheads="1" noChangeShapeType="1" noTextEdit="1"/>
              </p:cNvSpPr>
              <p:nvPr/>
            </p:nvSpPr>
            <p:spPr>
              <a:xfrm>
                <a:off x="10300880" y="3829710"/>
                <a:ext cx="1318875" cy="1826975"/>
              </a:xfrm>
              <a:prstGeom prst="rect">
                <a:avLst/>
              </a:prstGeom>
              <a:blipFill>
                <a:blip r:embed="rId7"/>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929F7AD-E370-8160-26CE-402960ADB910}"/>
              </a:ext>
            </a:extLst>
          </p:cNvPr>
          <p:cNvSpPr txBox="1"/>
          <p:nvPr/>
        </p:nvSpPr>
        <p:spPr>
          <a:xfrm>
            <a:off x="834046" y="2076208"/>
            <a:ext cx="8257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Calibri" panose="020F0502020204030204"/>
                <a:ea typeface="+mn-ea"/>
                <a:cs typeface="+mn-cs"/>
              </a:rPr>
              <a:t>b) </a:t>
            </a:r>
            <a:endParaRPr kumimoji="0" lang="vi-VN" sz="5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A8C18F84-6415-89A7-C4E0-0EF58F223AC6}"/>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246379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 chưa tối giản.</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pic>
        <p:nvPicPr>
          <p:cNvPr id="9" name="Picture 8">
            <a:extLst>
              <a:ext uri="{FF2B5EF4-FFF2-40B4-BE49-F238E27FC236}">
                <a16:creationId xmlns:a16="http://schemas.microsoft.com/office/drawing/2014/main" id="{7F1D6F55-4612-E07C-54AB-60C68130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988" y="2852174"/>
            <a:ext cx="8495242" cy="1713968"/>
          </a:xfrm>
          <a:prstGeom prst="rect">
            <a:avLst/>
          </a:prstGeom>
        </p:spPr>
      </p:pic>
    </p:spTree>
    <p:extLst>
      <p:ext uri="{BB962C8B-B14F-4D97-AF65-F5344CB8AC3E}">
        <p14:creationId xmlns:p14="http://schemas.microsoft.com/office/powerpoint/2010/main" val="72384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18D54DDD-5586-A6B0-EFDB-651FDD3591B4}"/>
              </a:ext>
            </a:extLst>
          </p:cNvPr>
          <p:cNvSpPr/>
          <p:nvPr/>
        </p:nvSpPr>
        <p:spPr>
          <a:xfrm>
            <a:off x="2558193" y="3840689"/>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 chưa tối giản.</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pic>
        <p:nvPicPr>
          <p:cNvPr id="9" name="Picture 8">
            <a:extLst>
              <a:ext uri="{FF2B5EF4-FFF2-40B4-BE49-F238E27FC236}">
                <a16:creationId xmlns:a16="http://schemas.microsoft.com/office/drawing/2014/main" id="{7F1D6F55-4612-E07C-54AB-60C68130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075" y="1546774"/>
            <a:ext cx="8495242" cy="171396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3240077" y="3926672"/>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3240077" y="3926672"/>
                <a:ext cx="1318875" cy="1845762"/>
              </a:xfrm>
              <a:prstGeom prst="rect">
                <a:avLst/>
              </a:prstGeom>
              <a:blipFill>
                <a:blip r:embed="rId3"/>
                <a:stretch>
                  <a:fillRect/>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44D99FC6-706D-FA9A-1BD7-9E5A8E4C588F}"/>
              </a:ext>
            </a:extLst>
          </p:cNvPr>
          <p:cNvSpPr/>
          <p:nvPr/>
        </p:nvSpPr>
        <p:spPr>
          <a:xfrm>
            <a:off x="3471999" y="1540206"/>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E593EB-B767-527D-32FA-9826A223655C}"/>
              </a:ext>
            </a:extLst>
          </p:cNvPr>
          <p:cNvSpPr txBox="1"/>
          <p:nvPr/>
        </p:nvSpPr>
        <p:spPr>
          <a:xfrm>
            <a:off x="4238562" y="441384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2F2E7F-A9F5-87E7-9593-08007112F95B}"/>
                  </a:ext>
                </a:extLst>
              </p:cNvPr>
              <p:cNvSpPr txBox="1"/>
              <p:nvPr/>
            </p:nvSpPr>
            <p:spPr>
              <a:xfrm>
                <a:off x="4974800" y="4001555"/>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 :3</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 :3</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E22F2E7F-A9F5-87E7-9593-08007112F95B}"/>
                  </a:ext>
                </a:extLst>
              </p:cNvPr>
              <p:cNvSpPr txBox="1">
                <a:spLocks noRot="1" noChangeAspect="1" noMove="1" noResize="1" noEditPoints="1" noAdjustHandles="1" noChangeArrowheads="1" noChangeShapeType="1" noTextEdit="1"/>
              </p:cNvSpPr>
              <p:nvPr/>
            </p:nvSpPr>
            <p:spPr>
              <a:xfrm>
                <a:off x="4974800" y="4001555"/>
                <a:ext cx="1318875" cy="1845762"/>
              </a:xfrm>
              <a:prstGeom prst="rect">
                <a:avLst/>
              </a:prstGeom>
              <a:blipFill>
                <a:blip r:embed="rId4"/>
                <a:stretch>
                  <a:fillRect r="-5324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394C7CF-CDB7-E13E-316A-2D0DAFEEF823}"/>
              </a:ext>
            </a:extLst>
          </p:cNvPr>
          <p:cNvSpPr txBox="1"/>
          <p:nvPr/>
        </p:nvSpPr>
        <p:spPr>
          <a:xfrm>
            <a:off x="7158195" y="4428597"/>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AE13DA-81FD-278F-48DD-D7492CB5661A}"/>
                  </a:ext>
                </a:extLst>
              </p:cNvPr>
              <p:cNvSpPr txBox="1"/>
              <p:nvPr/>
            </p:nvSpPr>
            <p:spPr>
              <a:xfrm>
                <a:off x="7650843" y="3983737"/>
                <a:ext cx="1318875" cy="19066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0AAE13DA-81FD-278F-48DD-D7492CB5661A}"/>
                  </a:ext>
                </a:extLst>
              </p:cNvPr>
              <p:cNvSpPr txBox="1">
                <a:spLocks noRot="1" noChangeAspect="1" noMove="1" noResize="1" noEditPoints="1" noAdjustHandles="1" noChangeArrowheads="1" noChangeShapeType="1" noTextEdit="1"/>
              </p:cNvSpPr>
              <p:nvPr/>
            </p:nvSpPr>
            <p:spPr>
              <a:xfrm>
                <a:off x="7650843" y="3983737"/>
                <a:ext cx="1318875" cy="190661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8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4FE08D9F-2A7F-7ED0-7E25-4FC791A1CD09}"/>
              </a:ext>
            </a:extLst>
          </p:cNvPr>
          <p:cNvSpPr/>
          <p:nvPr/>
        </p:nvSpPr>
        <p:spPr>
          <a:xfrm>
            <a:off x="2558193" y="3840689"/>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 chưa tối giản.</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pic>
        <p:nvPicPr>
          <p:cNvPr id="9" name="Picture 8">
            <a:extLst>
              <a:ext uri="{FF2B5EF4-FFF2-40B4-BE49-F238E27FC236}">
                <a16:creationId xmlns:a16="http://schemas.microsoft.com/office/drawing/2014/main" id="{7F1D6F55-4612-E07C-54AB-60C68130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075" y="1546774"/>
            <a:ext cx="8495242" cy="171396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3240077" y="3926672"/>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3240077" y="3926672"/>
                <a:ext cx="1318875" cy="1826975"/>
              </a:xfrm>
              <a:prstGeom prst="rect">
                <a:avLst/>
              </a:prstGeom>
              <a:blipFill>
                <a:blip r:embed="rId3"/>
                <a:stretch>
                  <a:fillRect/>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44D99FC6-706D-FA9A-1BD7-9E5A8E4C588F}"/>
              </a:ext>
            </a:extLst>
          </p:cNvPr>
          <p:cNvSpPr/>
          <p:nvPr/>
        </p:nvSpPr>
        <p:spPr>
          <a:xfrm>
            <a:off x="3471999" y="1540206"/>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E593EB-B767-527D-32FA-9826A223655C}"/>
              </a:ext>
            </a:extLst>
          </p:cNvPr>
          <p:cNvSpPr txBox="1"/>
          <p:nvPr/>
        </p:nvSpPr>
        <p:spPr>
          <a:xfrm>
            <a:off x="4238562" y="441384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2F2E7F-A9F5-87E7-9593-08007112F95B}"/>
                  </a:ext>
                </a:extLst>
              </p:cNvPr>
              <p:cNvSpPr txBox="1"/>
              <p:nvPr/>
            </p:nvSpPr>
            <p:spPr>
              <a:xfrm>
                <a:off x="4974800" y="4001555"/>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 :10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80:10</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E22F2E7F-A9F5-87E7-9593-08007112F95B}"/>
                  </a:ext>
                </a:extLst>
              </p:cNvPr>
              <p:cNvSpPr txBox="1">
                <a:spLocks noRot="1" noChangeAspect="1" noMove="1" noResize="1" noEditPoints="1" noAdjustHandles="1" noChangeArrowheads="1" noChangeShapeType="1" noTextEdit="1"/>
              </p:cNvSpPr>
              <p:nvPr/>
            </p:nvSpPr>
            <p:spPr>
              <a:xfrm>
                <a:off x="4974800" y="4001555"/>
                <a:ext cx="1318875" cy="1845762"/>
              </a:xfrm>
              <a:prstGeom prst="rect">
                <a:avLst/>
              </a:prstGeom>
              <a:blipFill>
                <a:blip r:embed="rId4"/>
                <a:stretch>
                  <a:fillRect r="-8564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394C7CF-CDB7-E13E-316A-2D0DAFEEF823}"/>
              </a:ext>
            </a:extLst>
          </p:cNvPr>
          <p:cNvSpPr txBox="1"/>
          <p:nvPr/>
        </p:nvSpPr>
        <p:spPr>
          <a:xfrm>
            <a:off x="7633050" y="4433169"/>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AE13DA-81FD-278F-48DD-D7492CB5661A}"/>
                  </a:ext>
                </a:extLst>
              </p:cNvPr>
              <p:cNvSpPr txBox="1"/>
              <p:nvPr/>
            </p:nvSpPr>
            <p:spPr>
              <a:xfrm>
                <a:off x="8125698" y="3988309"/>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0AAE13DA-81FD-278F-48DD-D7492CB5661A}"/>
                  </a:ext>
                </a:extLst>
              </p:cNvPr>
              <p:cNvSpPr txBox="1">
                <a:spLocks noRot="1" noChangeAspect="1" noMove="1" noResize="1" noEditPoints="1" noAdjustHandles="1" noChangeArrowheads="1" noChangeShapeType="1" noTextEdit="1"/>
              </p:cNvSpPr>
              <p:nvPr/>
            </p:nvSpPr>
            <p:spPr>
              <a:xfrm>
                <a:off x="8125698" y="3988309"/>
                <a:ext cx="1318875" cy="1826975"/>
              </a:xfrm>
              <a:prstGeom prst="rect">
                <a:avLst/>
              </a:prstGeom>
              <a:blipFill>
                <a:blip r:embed="rId5"/>
                <a:stretch>
                  <a:fillRect/>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68A230F9-BAD5-C218-FC73-C67EBE149E12}"/>
              </a:ext>
            </a:extLst>
          </p:cNvPr>
          <p:cNvSpPr/>
          <p:nvPr/>
        </p:nvSpPr>
        <p:spPr>
          <a:xfrm>
            <a:off x="5277930" y="1526194"/>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58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44CD393-11F0-3B4F-62C4-48A13B55856D}"/>
              </a:ext>
            </a:extLst>
          </p:cNvPr>
          <p:cNvSpPr/>
          <p:nvPr/>
        </p:nvSpPr>
        <p:spPr>
          <a:xfrm>
            <a:off x="2558193" y="3840689"/>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 chưa tối giản.</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pic>
        <p:nvPicPr>
          <p:cNvPr id="9" name="Picture 8">
            <a:extLst>
              <a:ext uri="{FF2B5EF4-FFF2-40B4-BE49-F238E27FC236}">
                <a16:creationId xmlns:a16="http://schemas.microsoft.com/office/drawing/2014/main" id="{7F1D6F55-4612-E07C-54AB-60C68130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075" y="1546774"/>
            <a:ext cx="8495242" cy="171396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3240077" y="3926672"/>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3240077" y="3926672"/>
                <a:ext cx="1318875" cy="1826975"/>
              </a:xfrm>
              <a:prstGeom prst="rect">
                <a:avLst/>
              </a:prstGeom>
              <a:blipFill>
                <a:blip r:embed="rId3"/>
                <a:stretch>
                  <a:fillRect/>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44D99FC6-706D-FA9A-1BD7-9E5A8E4C588F}"/>
              </a:ext>
            </a:extLst>
          </p:cNvPr>
          <p:cNvSpPr/>
          <p:nvPr/>
        </p:nvSpPr>
        <p:spPr>
          <a:xfrm>
            <a:off x="3471999" y="1540206"/>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E593EB-B767-527D-32FA-9826A223655C}"/>
              </a:ext>
            </a:extLst>
          </p:cNvPr>
          <p:cNvSpPr txBox="1"/>
          <p:nvPr/>
        </p:nvSpPr>
        <p:spPr>
          <a:xfrm>
            <a:off x="4238562" y="441384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2F2E7F-A9F5-87E7-9593-08007112F95B}"/>
                  </a:ext>
                </a:extLst>
              </p:cNvPr>
              <p:cNvSpPr txBox="1"/>
              <p:nvPr/>
            </p:nvSpPr>
            <p:spPr>
              <a:xfrm>
                <a:off x="4974800" y="4001555"/>
                <a:ext cx="1318875" cy="1845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 :15</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 :15</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E22F2E7F-A9F5-87E7-9593-08007112F95B}"/>
                  </a:ext>
                </a:extLst>
              </p:cNvPr>
              <p:cNvSpPr txBox="1">
                <a:spLocks noRot="1" noChangeAspect="1" noMove="1" noResize="1" noEditPoints="1" noAdjustHandles="1" noChangeArrowheads="1" noChangeShapeType="1" noTextEdit="1"/>
              </p:cNvSpPr>
              <p:nvPr/>
            </p:nvSpPr>
            <p:spPr>
              <a:xfrm>
                <a:off x="4974800" y="4001555"/>
                <a:ext cx="1318875" cy="1845762"/>
              </a:xfrm>
              <a:prstGeom prst="rect">
                <a:avLst/>
              </a:prstGeom>
              <a:blipFill>
                <a:blip r:embed="rId4"/>
                <a:stretch>
                  <a:fillRect r="-8564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394C7CF-CDB7-E13E-316A-2D0DAFEEF823}"/>
              </a:ext>
            </a:extLst>
          </p:cNvPr>
          <p:cNvSpPr txBox="1"/>
          <p:nvPr/>
        </p:nvSpPr>
        <p:spPr>
          <a:xfrm>
            <a:off x="7633050" y="4433169"/>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AE13DA-81FD-278F-48DD-D7492CB5661A}"/>
                  </a:ext>
                </a:extLst>
              </p:cNvPr>
              <p:cNvSpPr txBox="1"/>
              <p:nvPr/>
            </p:nvSpPr>
            <p:spPr>
              <a:xfrm>
                <a:off x="8125698" y="3988309"/>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0AAE13DA-81FD-278F-48DD-D7492CB5661A}"/>
                  </a:ext>
                </a:extLst>
              </p:cNvPr>
              <p:cNvSpPr txBox="1">
                <a:spLocks noRot="1" noChangeAspect="1" noMove="1" noResize="1" noEditPoints="1" noAdjustHandles="1" noChangeArrowheads="1" noChangeShapeType="1" noTextEdit="1"/>
              </p:cNvSpPr>
              <p:nvPr/>
            </p:nvSpPr>
            <p:spPr>
              <a:xfrm>
                <a:off x="8125698" y="3988309"/>
                <a:ext cx="1318875" cy="1826975"/>
              </a:xfrm>
              <a:prstGeom prst="rect">
                <a:avLst/>
              </a:prstGeom>
              <a:blipFill>
                <a:blip r:embed="rId5"/>
                <a:stretch>
                  <a:fillRect/>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68A230F9-BAD5-C218-FC73-C67EBE149E12}"/>
              </a:ext>
            </a:extLst>
          </p:cNvPr>
          <p:cNvSpPr/>
          <p:nvPr/>
        </p:nvSpPr>
        <p:spPr>
          <a:xfrm>
            <a:off x="5277930" y="1526194"/>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A92ABD6-A188-FA86-7401-575061F9BB84}"/>
              </a:ext>
            </a:extLst>
          </p:cNvPr>
          <p:cNvSpPr/>
          <p:nvPr/>
        </p:nvSpPr>
        <p:spPr>
          <a:xfrm>
            <a:off x="8927952" y="1497865"/>
            <a:ext cx="1387365" cy="171396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5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C975BC3F-44E7-C787-7BBB-97D60B7447E0}"/>
              </a:ext>
            </a:extLst>
          </p:cNvPr>
          <p:cNvSpPr txBox="1"/>
          <p:nvPr/>
        </p:nvSpPr>
        <p:spPr>
          <a:xfrm>
            <a:off x="1516195" y="899924"/>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prstClr val="black"/>
                </a:solidFill>
                <a:effectLst/>
                <a:uLnTx/>
                <a:uFillTx/>
                <a:latin typeface="Calibri" panose="020F0502020204030204"/>
                <a:ea typeface="+mn-ea"/>
                <a:cs typeface="+mn-cs"/>
              </a:rPr>
              <a:t>Phân số nào dưới đây bằng </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714267" y="1051094"/>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9215208" y="386394"/>
                <a:ext cx="1318875" cy="1826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6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9215208" y="386394"/>
                <a:ext cx="1318875" cy="1826975"/>
              </a:xfrm>
              <a:prstGeom prst="rect">
                <a:avLst/>
              </a:prstGeom>
              <a:blipFill>
                <a:blip r:embed="rId2"/>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3FEF2E6B-17C1-2C30-3CAE-2C51C8856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255" y="3201576"/>
            <a:ext cx="7083594" cy="1826975"/>
          </a:xfrm>
          <a:prstGeom prst="rect">
            <a:avLst/>
          </a:prstGeom>
        </p:spPr>
      </p:pic>
    </p:spTree>
    <p:extLst>
      <p:ext uri="{BB962C8B-B14F-4D97-AF65-F5344CB8AC3E}">
        <p14:creationId xmlns:p14="http://schemas.microsoft.com/office/powerpoint/2010/main" val="22904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24" name="Rectangle: Rounded Corners 23">
            <a:extLst>
              <a:ext uri="{FF2B5EF4-FFF2-40B4-BE49-F238E27FC236}">
                <a16:creationId xmlns:a16="http://schemas.microsoft.com/office/drawing/2014/main" id="{E5DFF230-0FE4-C910-7B9E-856347855E75}"/>
              </a:ext>
            </a:extLst>
          </p:cNvPr>
          <p:cNvSpPr/>
          <p:nvPr/>
        </p:nvSpPr>
        <p:spPr>
          <a:xfrm>
            <a:off x="1385016" y="4820461"/>
            <a:ext cx="4440672" cy="1508935"/>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244FA87-BCB7-A9F2-1C54-453165441DF0}"/>
              </a:ext>
            </a:extLst>
          </p:cNvPr>
          <p:cNvSpPr/>
          <p:nvPr/>
        </p:nvSpPr>
        <p:spPr>
          <a:xfrm>
            <a:off x="6452806" y="3738219"/>
            <a:ext cx="4520185" cy="1508935"/>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1887F10-8702-4E99-382A-2F4DCA9F7EC3}"/>
              </a:ext>
            </a:extLst>
          </p:cNvPr>
          <p:cNvSpPr/>
          <p:nvPr/>
        </p:nvSpPr>
        <p:spPr>
          <a:xfrm>
            <a:off x="1406594" y="2666861"/>
            <a:ext cx="4332442" cy="1508935"/>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486427" y="538996"/>
            <a:ext cx="111134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a:ea typeface="+mn-ea"/>
                <a:cs typeface="+mn-cs"/>
              </a:rPr>
              <a:t>Phân số nào dưới đây bằng </a:t>
            </a:r>
            <a:endParaRPr kumimoji="0" lang="vi-VN" sz="40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sp>
        <p:nvSpPr>
          <p:cNvPr id="5" name="Oval 4">
            <a:extLst>
              <a:ext uri="{FF2B5EF4-FFF2-40B4-BE49-F238E27FC236}">
                <a16:creationId xmlns:a16="http://schemas.microsoft.com/office/drawing/2014/main" id="{EEB0F5EB-D545-0893-B7E3-FAEAC8FB914D}"/>
              </a:ext>
            </a:extLst>
          </p:cNvPr>
          <p:cNvSpPr/>
          <p:nvPr/>
        </p:nvSpPr>
        <p:spPr>
          <a:xfrm>
            <a:off x="714267" y="481707"/>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6921063" y="384177"/>
                <a:ext cx="1318875" cy="10175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6921063" y="384177"/>
                <a:ext cx="1318875" cy="101752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2C0680-FF2B-E66F-E7DA-BEC57C553AFE}"/>
                  </a:ext>
                </a:extLst>
              </p:cNvPr>
              <p:cNvSpPr txBox="1"/>
              <p:nvPr/>
            </p:nvSpPr>
            <p:spPr>
              <a:xfrm>
                <a:off x="1328490" y="2730514"/>
                <a:ext cx="1318875"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3" name="TextBox 2">
                <a:extLst>
                  <a:ext uri="{FF2B5EF4-FFF2-40B4-BE49-F238E27FC236}">
                    <a16:creationId xmlns:a16="http://schemas.microsoft.com/office/drawing/2014/main" id="{122C0680-FF2B-E66F-E7DA-BEC57C553AFE}"/>
                  </a:ext>
                </a:extLst>
              </p:cNvPr>
              <p:cNvSpPr txBox="1">
                <a:spLocks noRot="1" noChangeAspect="1" noMove="1" noResize="1" noEditPoints="1" noAdjustHandles="1" noChangeArrowheads="1" noChangeShapeType="1" noTextEdit="1"/>
              </p:cNvSpPr>
              <p:nvPr/>
            </p:nvSpPr>
            <p:spPr>
              <a:xfrm>
                <a:off x="1328490" y="2730514"/>
                <a:ext cx="1318875" cy="136441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1577A6A-CB70-2DFD-57DF-E0C6CAFEAB12}"/>
              </a:ext>
            </a:extLst>
          </p:cNvPr>
          <p:cNvSpPr txBox="1"/>
          <p:nvPr/>
        </p:nvSpPr>
        <p:spPr>
          <a:xfrm>
            <a:off x="2279246" y="3143843"/>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CB9A01-68F7-FF1A-107D-66B0960E49C9}"/>
                  </a:ext>
                </a:extLst>
              </p:cNvPr>
              <p:cNvSpPr txBox="1"/>
              <p:nvPr/>
            </p:nvSpPr>
            <p:spPr>
              <a:xfrm>
                <a:off x="3015484" y="2731555"/>
                <a:ext cx="1318875"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 :2</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 :2</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D8CB9A01-68F7-FF1A-107D-66B0960E49C9}"/>
                  </a:ext>
                </a:extLst>
              </p:cNvPr>
              <p:cNvSpPr txBox="1">
                <a:spLocks noRot="1" noChangeAspect="1" noMove="1" noResize="1" noEditPoints="1" noAdjustHandles="1" noChangeArrowheads="1" noChangeShapeType="1" noTextEdit="1"/>
              </p:cNvSpPr>
              <p:nvPr/>
            </p:nvSpPr>
            <p:spPr>
              <a:xfrm>
                <a:off x="3015484" y="2731555"/>
                <a:ext cx="1318875" cy="1364412"/>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8F689B1-DAD0-6105-8001-51EA0F18BADC}"/>
              </a:ext>
            </a:extLst>
          </p:cNvPr>
          <p:cNvSpPr txBox="1"/>
          <p:nvPr/>
        </p:nvSpPr>
        <p:spPr>
          <a:xfrm>
            <a:off x="4362455" y="3088178"/>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477CD0-9733-E0BE-8F50-1C249C40BDDA}"/>
                  </a:ext>
                </a:extLst>
              </p:cNvPr>
              <p:cNvSpPr txBox="1"/>
              <p:nvPr/>
            </p:nvSpPr>
            <p:spPr>
              <a:xfrm>
                <a:off x="4702005" y="2728609"/>
                <a:ext cx="1318875" cy="1359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num>
                        <m:den>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4</m:t>
                          </m:r>
                        </m:den>
                      </m:f>
                      <m:r>
                        <a:rPr kumimoji="0" lang="en-US" sz="4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DD477CD0-9733-E0BE-8F50-1C249C40BDDA}"/>
                  </a:ext>
                </a:extLst>
              </p:cNvPr>
              <p:cNvSpPr txBox="1">
                <a:spLocks noRot="1" noChangeAspect="1" noMove="1" noResize="1" noEditPoints="1" noAdjustHandles="1" noChangeArrowheads="1" noChangeShapeType="1" noTextEdit="1"/>
              </p:cNvSpPr>
              <p:nvPr/>
            </p:nvSpPr>
            <p:spPr>
              <a:xfrm>
                <a:off x="4702005" y="2728609"/>
                <a:ext cx="1318875" cy="1359988"/>
              </a:xfrm>
              <a:prstGeom prst="rect">
                <a:avLst/>
              </a:prstGeom>
              <a:blipFill>
                <a:blip r:embed="rId5"/>
                <a:stretch>
                  <a:fillRect/>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C681E964-4244-92AD-13AF-ADD703DD5BDA}"/>
              </a:ext>
            </a:extLst>
          </p:cNvPr>
          <p:cNvSpPr/>
          <p:nvPr/>
        </p:nvSpPr>
        <p:spPr>
          <a:xfrm>
            <a:off x="6006798" y="1522003"/>
            <a:ext cx="1069256" cy="113040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A11DCC-A482-CD36-8F96-F682751149F3}"/>
                  </a:ext>
                </a:extLst>
              </p:cNvPr>
              <p:cNvSpPr txBox="1"/>
              <p:nvPr/>
            </p:nvSpPr>
            <p:spPr>
              <a:xfrm>
                <a:off x="1142974" y="4751882"/>
                <a:ext cx="1318875" cy="1378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CEA11DCC-A482-CD36-8F96-F682751149F3}"/>
                  </a:ext>
                </a:extLst>
              </p:cNvPr>
              <p:cNvSpPr txBox="1">
                <a:spLocks noRot="1" noChangeAspect="1" noMove="1" noResize="1" noEditPoints="1" noAdjustHandles="1" noChangeArrowheads="1" noChangeShapeType="1" noTextEdit="1"/>
              </p:cNvSpPr>
              <p:nvPr/>
            </p:nvSpPr>
            <p:spPr>
              <a:xfrm>
                <a:off x="1142974" y="4751882"/>
                <a:ext cx="1318875" cy="1378198"/>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D7AD034-C46B-4971-D884-6162D7931B50}"/>
              </a:ext>
            </a:extLst>
          </p:cNvPr>
          <p:cNvSpPr txBox="1"/>
          <p:nvPr/>
        </p:nvSpPr>
        <p:spPr>
          <a:xfrm>
            <a:off x="2093730" y="5165211"/>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95CF2E9-8DEB-5CC6-6CDF-0DF8AC7357F3}"/>
                  </a:ext>
                </a:extLst>
              </p:cNvPr>
              <p:cNvSpPr txBox="1"/>
              <p:nvPr/>
            </p:nvSpPr>
            <p:spPr>
              <a:xfrm>
                <a:off x="2829968" y="4752923"/>
                <a:ext cx="1318875" cy="1378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 :15</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 :15</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F95CF2E9-8DEB-5CC6-6CDF-0DF8AC7357F3}"/>
                  </a:ext>
                </a:extLst>
              </p:cNvPr>
              <p:cNvSpPr txBox="1">
                <a:spLocks noRot="1" noChangeAspect="1" noMove="1" noResize="1" noEditPoints="1" noAdjustHandles="1" noChangeArrowheads="1" noChangeShapeType="1" noTextEdit="1"/>
              </p:cNvSpPr>
              <p:nvPr/>
            </p:nvSpPr>
            <p:spPr>
              <a:xfrm>
                <a:off x="2829968" y="4752923"/>
                <a:ext cx="1318875" cy="1378198"/>
              </a:xfrm>
              <a:prstGeom prst="rect">
                <a:avLst/>
              </a:prstGeom>
              <a:blipFill>
                <a:blip r:embed="rId7"/>
                <a:stretch>
                  <a:fillRect r="-3732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785C196-78C8-7D77-1452-30344AD9BEFD}"/>
              </a:ext>
            </a:extLst>
          </p:cNvPr>
          <p:cNvSpPr txBox="1"/>
          <p:nvPr/>
        </p:nvSpPr>
        <p:spPr>
          <a:xfrm>
            <a:off x="4665151" y="5118132"/>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239958A-6F3E-0803-48C6-E18969BADCEB}"/>
                  </a:ext>
                </a:extLst>
              </p:cNvPr>
              <p:cNvSpPr txBox="1"/>
              <p:nvPr/>
            </p:nvSpPr>
            <p:spPr>
              <a:xfrm>
                <a:off x="4856039" y="4781601"/>
                <a:ext cx="1318875" cy="1359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E239958A-6F3E-0803-48C6-E18969BADCEB}"/>
                  </a:ext>
                </a:extLst>
              </p:cNvPr>
              <p:cNvSpPr txBox="1">
                <a:spLocks noRot="1" noChangeAspect="1" noMove="1" noResize="1" noEditPoints="1" noAdjustHandles="1" noChangeArrowheads="1" noChangeShapeType="1" noTextEdit="1"/>
              </p:cNvSpPr>
              <p:nvPr/>
            </p:nvSpPr>
            <p:spPr>
              <a:xfrm>
                <a:off x="4856039" y="4781601"/>
                <a:ext cx="1318875" cy="1359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B31610-0E41-CB42-29DF-D5A3E7A26A6A}"/>
                  </a:ext>
                </a:extLst>
              </p:cNvPr>
              <p:cNvSpPr txBox="1"/>
              <p:nvPr/>
            </p:nvSpPr>
            <p:spPr>
              <a:xfrm>
                <a:off x="6211768" y="3756221"/>
                <a:ext cx="1318875" cy="13619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D9B31610-0E41-CB42-29DF-D5A3E7A26A6A}"/>
                  </a:ext>
                </a:extLst>
              </p:cNvPr>
              <p:cNvSpPr txBox="1">
                <a:spLocks noRot="1" noChangeAspect="1" noMove="1" noResize="1" noEditPoints="1" noAdjustHandles="1" noChangeArrowheads="1" noChangeShapeType="1" noTextEdit="1"/>
              </p:cNvSpPr>
              <p:nvPr/>
            </p:nvSpPr>
            <p:spPr>
              <a:xfrm>
                <a:off x="6211768" y="3756221"/>
                <a:ext cx="1318875" cy="1361911"/>
              </a:xfrm>
              <a:prstGeom prst="rect">
                <a:avLst/>
              </a:prstGeom>
              <a:blipFill>
                <a:blip r:embed="rId9"/>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4D32D49-7282-28E4-E010-E0FE9738E942}"/>
              </a:ext>
            </a:extLst>
          </p:cNvPr>
          <p:cNvSpPr txBox="1"/>
          <p:nvPr/>
        </p:nvSpPr>
        <p:spPr>
          <a:xfrm>
            <a:off x="7162524" y="4169550"/>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564312-B9F3-1E2D-48C6-204939171171}"/>
                  </a:ext>
                </a:extLst>
              </p:cNvPr>
              <p:cNvSpPr txBox="1"/>
              <p:nvPr/>
            </p:nvSpPr>
            <p:spPr>
              <a:xfrm>
                <a:off x="7898762" y="3757262"/>
                <a:ext cx="1318875"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 :14</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 :14</m:t>
                          </m:r>
                        </m:den>
                      </m:f>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 name="TextBox 18">
                <a:extLst>
                  <a:ext uri="{FF2B5EF4-FFF2-40B4-BE49-F238E27FC236}">
                    <a16:creationId xmlns:a16="http://schemas.microsoft.com/office/drawing/2014/main" id="{AA564312-B9F3-1E2D-48C6-204939171171}"/>
                  </a:ext>
                </a:extLst>
              </p:cNvPr>
              <p:cNvSpPr txBox="1">
                <a:spLocks noRot="1" noChangeAspect="1" noMove="1" noResize="1" noEditPoints="1" noAdjustHandles="1" noChangeArrowheads="1" noChangeShapeType="1" noTextEdit="1"/>
              </p:cNvSpPr>
              <p:nvPr/>
            </p:nvSpPr>
            <p:spPr>
              <a:xfrm>
                <a:off x="7898762" y="3757262"/>
                <a:ext cx="1318875" cy="1364412"/>
              </a:xfrm>
              <a:prstGeom prst="rect">
                <a:avLst/>
              </a:prstGeom>
              <a:blipFill>
                <a:blip r:embed="rId10"/>
                <a:stretch>
                  <a:fillRect r="-37500"/>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CF95249-4B07-5305-1859-04ED4ADA4EA3}"/>
              </a:ext>
            </a:extLst>
          </p:cNvPr>
          <p:cNvSpPr txBox="1"/>
          <p:nvPr/>
        </p:nvSpPr>
        <p:spPr>
          <a:xfrm>
            <a:off x="9759019" y="4109862"/>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07E21C-E585-D6A9-F489-78B8BE2B31F7}"/>
                  </a:ext>
                </a:extLst>
              </p:cNvPr>
              <p:cNvSpPr txBox="1"/>
              <p:nvPr/>
            </p:nvSpPr>
            <p:spPr>
              <a:xfrm>
                <a:off x="9931407" y="3756221"/>
                <a:ext cx="1318875" cy="1359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num>
                        <m:den>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4</m:t>
                          </m:r>
                        </m:den>
                      </m:f>
                      <m:r>
                        <a:rPr kumimoji="0" lang="en-US" sz="4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21" name="TextBox 20">
                <a:extLst>
                  <a:ext uri="{FF2B5EF4-FFF2-40B4-BE49-F238E27FC236}">
                    <a16:creationId xmlns:a16="http://schemas.microsoft.com/office/drawing/2014/main" id="{9407E21C-E585-D6A9-F489-78B8BE2B31F7}"/>
                  </a:ext>
                </a:extLst>
              </p:cNvPr>
              <p:cNvSpPr txBox="1">
                <a:spLocks noRot="1" noChangeAspect="1" noMove="1" noResize="1" noEditPoints="1" noAdjustHandles="1" noChangeArrowheads="1" noChangeShapeType="1" noTextEdit="1"/>
              </p:cNvSpPr>
              <p:nvPr/>
            </p:nvSpPr>
            <p:spPr>
              <a:xfrm>
                <a:off x="9931407" y="3756221"/>
                <a:ext cx="1318875" cy="1359988"/>
              </a:xfrm>
              <a:prstGeom prst="rect">
                <a:avLst/>
              </a:prstGeom>
              <a:blipFill>
                <a:blip r:embed="rId11"/>
                <a:stretch>
                  <a:fillRect/>
                </a:stretch>
              </a:blipFill>
            </p:spPr>
            <p:txBody>
              <a:bodyPr/>
              <a:lstStyle/>
              <a:p>
                <a:r>
                  <a:rPr lang="en-US">
                    <a:noFill/>
                  </a:rPr>
                  <a:t> </a:t>
                </a:r>
              </a:p>
            </p:txBody>
          </p:sp>
        </mc:Fallback>
      </mc:AlternateContent>
      <p:sp>
        <p:nvSpPr>
          <p:cNvPr id="22" name="Rectangle: Rounded Corners 21">
            <a:extLst>
              <a:ext uri="{FF2B5EF4-FFF2-40B4-BE49-F238E27FC236}">
                <a16:creationId xmlns:a16="http://schemas.microsoft.com/office/drawing/2014/main" id="{89038CFC-5CAD-47E7-C183-54AC235E251C}"/>
              </a:ext>
            </a:extLst>
          </p:cNvPr>
          <p:cNvSpPr/>
          <p:nvPr/>
        </p:nvSpPr>
        <p:spPr>
          <a:xfrm>
            <a:off x="9658095" y="1522003"/>
            <a:ext cx="1069256" cy="113040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FEF2E6B-17C1-2C30-3CAE-2C51C8856E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7521" y="1570594"/>
            <a:ext cx="4421330" cy="1140333"/>
          </a:xfrm>
          <a:prstGeom prst="rect">
            <a:avLst/>
          </a:prstGeom>
        </p:spPr>
      </p:pic>
    </p:spTree>
    <p:extLst>
      <p:ext uri="{BB962C8B-B14F-4D97-AF65-F5344CB8AC3E}">
        <p14:creationId xmlns:p14="http://schemas.microsoft.com/office/powerpoint/2010/main" val="32993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circle(in)">
                                      <p:cBhvr>
                                        <p:cTn id="82" dur="20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circle(in)">
                                      <p:cBhvr>
                                        <p:cTn id="8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animBg="1"/>
      <p:bldP spid="11" grpId="0"/>
      <p:bldP spid="12" grpId="0"/>
      <p:bldP spid="13" grpId="0"/>
      <p:bldP spid="15" grpId="0"/>
      <p:bldP spid="16" grpId="0"/>
      <p:bldP spid="17" grpId="0"/>
      <p:bldP spid="18" grpId="0"/>
      <p:bldP spid="19" grpId="0"/>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450852-FBD9-0A8B-6369-CFB16A16FFD5}"/>
              </a:ext>
            </a:extLst>
          </p:cNvPr>
          <p:cNvGrpSpPr/>
          <p:nvPr/>
        </p:nvGrpSpPr>
        <p:grpSpPr>
          <a:xfrm>
            <a:off x="870659" y="2624987"/>
            <a:ext cx="10048352" cy="3027688"/>
            <a:chOff x="5250005" y="6585061"/>
            <a:chExt cx="13208090" cy="4372425"/>
          </a:xfrm>
        </p:grpSpPr>
        <p:sp>
          <p:nvSpPr>
            <p:cNvPr id="11" name="TextBox 10">
              <a:extLst>
                <a:ext uri="{FF2B5EF4-FFF2-40B4-BE49-F238E27FC236}">
                  <a16:creationId xmlns:a16="http://schemas.microsoft.com/office/drawing/2014/main" id="{DC5415C1-390C-C1F5-6130-89C2EB91FBC6}"/>
                </a:ext>
              </a:extLst>
            </p:cNvPr>
            <p:cNvSpPr txBox="1"/>
            <p:nvPr/>
          </p:nvSpPr>
          <p:spPr>
            <a:xfrm>
              <a:off x="5250005" y="6585061"/>
              <a:ext cx="13208088" cy="4372425"/>
            </a:xfrm>
            <a:prstGeom prst="rect">
              <a:avLst/>
            </a:prstGeom>
            <a:noFill/>
          </p:spPr>
          <p:txBody>
            <a:bodyPr wrap="square" rtlCol="0">
              <a:prstTxWarp prst="textArchUp">
                <a:avLst/>
              </a:prstTxWarp>
              <a:spAutoFit/>
            </a:bodyPr>
            <a:lstStyle/>
            <a:p>
              <a:pPr algn="ctr">
                <a:lnSpc>
                  <a:spcPct val="130000"/>
                </a:lnSpc>
              </a:pPr>
              <a:r>
                <a:rPr lang="en-US" sz="138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Mother" panose="02040603050506020204" pitchFamily="18" charset="0"/>
                </a:rPr>
                <a:t>Thử thách</a:t>
              </a:r>
            </a:p>
          </p:txBody>
        </p:sp>
        <p:sp>
          <p:nvSpPr>
            <p:cNvPr id="12" name="TextBox 11">
              <a:extLst>
                <a:ext uri="{FF2B5EF4-FFF2-40B4-BE49-F238E27FC236}">
                  <a16:creationId xmlns:a16="http://schemas.microsoft.com/office/drawing/2014/main" id="{22DD75A0-D779-AAFF-84B2-97FA17C6BE26}"/>
                </a:ext>
              </a:extLst>
            </p:cNvPr>
            <p:cNvSpPr txBox="1"/>
            <p:nvPr/>
          </p:nvSpPr>
          <p:spPr>
            <a:xfrm>
              <a:off x="5250005" y="6585061"/>
              <a:ext cx="13208090" cy="4372425"/>
            </a:xfrm>
            <a:prstGeom prst="rect">
              <a:avLst/>
            </a:prstGeom>
            <a:noFill/>
          </p:spPr>
          <p:txBody>
            <a:bodyPr wrap="square" rtlCol="0">
              <a:prstTxWarp prst="textArchUp">
                <a:avLst/>
              </a:prstTxWarp>
              <a:spAutoFit/>
            </a:bodyPr>
            <a:lstStyle/>
            <a:p>
              <a:pPr algn="ctr">
                <a:lnSpc>
                  <a:spcPct val="130000"/>
                </a:lnSpc>
              </a:pPr>
              <a:r>
                <a:rPr lang="en-US" sz="13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Mother" panose="02040603050506020204" pitchFamily="18" charset="0"/>
                </a:rPr>
                <a:t>Thử thách</a:t>
              </a:r>
              <a:endParaRPr lang="en-US" sz="138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spTree>
    <p:extLst>
      <p:ext uri="{BB962C8B-B14F-4D97-AF65-F5344CB8AC3E}">
        <p14:creationId xmlns:p14="http://schemas.microsoft.com/office/powerpoint/2010/main" val="27892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72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CD367054-1060-384F-FA12-E7DE778425F5}"/>
              </a:ext>
            </a:extLst>
          </p:cNvPr>
          <p:cNvSpPr/>
          <p:nvPr/>
        </p:nvSpPr>
        <p:spPr>
          <a:xfrm>
            <a:off x="3136929" y="320610"/>
            <a:ext cx="8801138" cy="5557326"/>
          </a:xfrm>
          <a:custGeom>
            <a:avLst/>
            <a:gdLst>
              <a:gd name="connsiteX0" fmla="*/ 0 w 8801138"/>
              <a:gd name="connsiteY0" fmla="*/ 926238 h 5557326"/>
              <a:gd name="connsiteX1" fmla="*/ 838180 w 8801138"/>
              <a:gd name="connsiteY1" fmla="*/ 0 h 5557326"/>
              <a:gd name="connsiteX2" fmla="*/ 7962957 w 8801138"/>
              <a:gd name="connsiteY2" fmla="*/ 0 h 5557326"/>
              <a:gd name="connsiteX3" fmla="*/ 8801138 w 8801138"/>
              <a:gd name="connsiteY3" fmla="*/ 926238 h 5557326"/>
              <a:gd name="connsiteX4" fmla="*/ 8801138 w 8801138"/>
              <a:gd name="connsiteY4" fmla="*/ 4631087 h 5557326"/>
              <a:gd name="connsiteX5" fmla="*/ 7962957 w 8801138"/>
              <a:gd name="connsiteY5" fmla="*/ 5557326 h 5557326"/>
              <a:gd name="connsiteX6" fmla="*/ 838180 w 8801138"/>
              <a:gd name="connsiteY6" fmla="*/ 5557326 h 5557326"/>
              <a:gd name="connsiteX7" fmla="*/ 0 w 8801138"/>
              <a:gd name="connsiteY7" fmla="*/ 4631087 h 5557326"/>
              <a:gd name="connsiteX8" fmla="*/ 0 w 8801138"/>
              <a:gd name="connsiteY8" fmla="*/ 926238 h 5557326"/>
              <a:gd name="connsiteX0" fmla="*/ 0 w 8801138"/>
              <a:gd name="connsiteY0" fmla="*/ 926238 h 5557326"/>
              <a:gd name="connsiteX1" fmla="*/ 838180 w 8801138"/>
              <a:gd name="connsiteY1" fmla="*/ 0 h 5557326"/>
              <a:gd name="connsiteX2" fmla="*/ 7962957 w 8801138"/>
              <a:gd name="connsiteY2" fmla="*/ 0 h 5557326"/>
              <a:gd name="connsiteX3" fmla="*/ 8801138 w 8801138"/>
              <a:gd name="connsiteY3" fmla="*/ 926238 h 5557326"/>
              <a:gd name="connsiteX4" fmla="*/ 8801138 w 8801138"/>
              <a:gd name="connsiteY4" fmla="*/ 4631087 h 5557326"/>
              <a:gd name="connsiteX5" fmla="*/ 7962957 w 8801138"/>
              <a:gd name="connsiteY5" fmla="*/ 5557326 h 5557326"/>
              <a:gd name="connsiteX6" fmla="*/ 838180 w 8801138"/>
              <a:gd name="connsiteY6" fmla="*/ 5557326 h 5557326"/>
              <a:gd name="connsiteX7" fmla="*/ 0 w 8801138"/>
              <a:gd name="connsiteY7" fmla="*/ 4631087 h 5557326"/>
              <a:gd name="connsiteX8" fmla="*/ 0 w 8801138"/>
              <a:gd name="connsiteY8" fmla="*/ 926238 h 5557326"/>
              <a:gd name="connsiteX0" fmla="*/ 0 w 8801138"/>
              <a:gd name="connsiteY0" fmla="*/ 926238 h 5557326"/>
              <a:gd name="connsiteX1" fmla="*/ 838180 w 8801138"/>
              <a:gd name="connsiteY1" fmla="*/ 0 h 5557326"/>
              <a:gd name="connsiteX2" fmla="*/ 7962957 w 8801138"/>
              <a:gd name="connsiteY2" fmla="*/ 0 h 5557326"/>
              <a:gd name="connsiteX3" fmla="*/ 8801138 w 8801138"/>
              <a:gd name="connsiteY3" fmla="*/ 926238 h 5557326"/>
              <a:gd name="connsiteX4" fmla="*/ 8801138 w 8801138"/>
              <a:gd name="connsiteY4" fmla="*/ 4631087 h 5557326"/>
              <a:gd name="connsiteX5" fmla="*/ 7962957 w 8801138"/>
              <a:gd name="connsiteY5" fmla="*/ 5557326 h 5557326"/>
              <a:gd name="connsiteX6" fmla="*/ 838180 w 8801138"/>
              <a:gd name="connsiteY6" fmla="*/ 5557326 h 5557326"/>
              <a:gd name="connsiteX7" fmla="*/ 0 w 8801138"/>
              <a:gd name="connsiteY7" fmla="*/ 4631087 h 5557326"/>
              <a:gd name="connsiteX8" fmla="*/ 0 w 8801138"/>
              <a:gd name="connsiteY8" fmla="*/ 926238 h 55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1138" h="5557326" fill="none" extrusionOk="0">
                <a:moveTo>
                  <a:pt x="0" y="926238"/>
                </a:moveTo>
                <a:cubicBezTo>
                  <a:pt x="-187319" y="383659"/>
                  <a:pt x="435325" y="50441"/>
                  <a:pt x="838180" y="0"/>
                </a:cubicBezTo>
                <a:cubicBezTo>
                  <a:pt x="3988320" y="266875"/>
                  <a:pt x="4638620" y="255129"/>
                  <a:pt x="7962957" y="0"/>
                </a:cubicBezTo>
                <a:cubicBezTo>
                  <a:pt x="8462382" y="57357"/>
                  <a:pt x="8933176" y="583600"/>
                  <a:pt x="8801138" y="926238"/>
                </a:cubicBezTo>
                <a:cubicBezTo>
                  <a:pt x="8731223" y="2139359"/>
                  <a:pt x="8941354" y="3021283"/>
                  <a:pt x="8801138" y="4631087"/>
                </a:cubicBezTo>
                <a:cubicBezTo>
                  <a:pt x="8683141" y="5162546"/>
                  <a:pt x="8295364" y="5464866"/>
                  <a:pt x="7962957" y="5557326"/>
                </a:cubicBezTo>
                <a:cubicBezTo>
                  <a:pt x="5372831" y="5726393"/>
                  <a:pt x="1932013" y="5474703"/>
                  <a:pt x="838180" y="5557326"/>
                </a:cubicBezTo>
                <a:cubicBezTo>
                  <a:pt x="388876" y="5369226"/>
                  <a:pt x="-176978" y="5248542"/>
                  <a:pt x="0" y="4631087"/>
                </a:cubicBezTo>
                <a:cubicBezTo>
                  <a:pt x="-55137" y="4383591"/>
                  <a:pt x="240274" y="1971339"/>
                  <a:pt x="0" y="926238"/>
                </a:cubicBezTo>
                <a:close/>
              </a:path>
              <a:path w="8801138" h="5557326" stroke="0" extrusionOk="0">
                <a:moveTo>
                  <a:pt x="0" y="926238"/>
                </a:moveTo>
                <a:cubicBezTo>
                  <a:pt x="-31512" y="496337"/>
                  <a:pt x="371592" y="-12886"/>
                  <a:pt x="838180" y="0"/>
                </a:cubicBezTo>
                <a:cubicBezTo>
                  <a:pt x="4001956" y="316852"/>
                  <a:pt x="6040940" y="-78666"/>
                  <a:pt x="7962957" y="0"/>
                </a:cubicBezTo>
                <a:cubicBezTo>
                  <a:pt x="8418828" y="163714"/>
                  <a:pt x="8711297" y="477787"/>
                  <a:pt x="8801138" y="926238"/>
                </a:cubicBezTo>
                <a:cubicBezTo>
                  <a:pt x="8879351" y="1020668"/>
                  <a:pt x="8837704" y="3411619"/>
                  <a:pt x="8801138" y="4631087"/>
                </a:cubicBezTo>
                <a:cubicBezTo>
                  <a:pt x="8857427" y="5173763"/>
                  <a:pt x="8422350" y="5575254"/>
                  <a:pt x="7962957" y="5557326"/>
                </a:cubicBezTo>
                <a:cubicBezTo>
                  <a:pt x="6168978" y="5717300"/>
                  <a:pt x="1570913" y="5301341"/>
                  <a:pt x="838180" y="5557326"/>
                </a:cubicBezTo>
                <a:cubicBezTo>
                  <a:pt x="468986" y="5560416"/>
                  <a:pt x="-50457" y="5113821"/>
                  <a:pt x="0" y="4631087"/>
                </a:cubicBezTo>
                <a:cubicBezTo>
                  <a:pt x="419664" y="4121003"/>
                  <a:pt x="-143348" y="2332885"/>
                  <a:pt x="0" y="926238"/>
                </a:cubicBezTo>
                <a:close/>
              </a:path>
              <a:path w="8801138" h="5557326" fill="none" stroke="0" extrusionOk="0">
                <a:moveTo>
                  <a:pt x="0" y="926238"/>
                </a:moveTo>
                <a:cubicBezTo>
                  <a:pt x="-106923" y="432660"/>
                  <a:pt x="339385" y="-16459"/>
                  <a:pt x="838180" y="0"/>
                </a:cubicBezTo>
                <a:cubicBezTo>
                  <a:pt x="4064625" y="167843"/>
                  <a:pt x="4598018" y="34710"/>
                  <a:pt x="7962957" y="0"/>
                </a:cubicBezTo>
                <a:cubicBezTo>
                  <a:pt x="8383678" y="45345"/>
                  <a:pt x="8866219" y="520835"/>
                  <a:pt x="8801138" y="926238"/>
                </a:cubicBezTo>
                <a:cubicBezTo>
                  <a:pt x="8303660" y="2222925"/>
                  <a:pt x="9006169" y="3484446"/>
                  <a:pt x="8801138" y="4631087"/>
                </a:cubicBezTo>
                <a:cubicBezTo>
                  <a:pt x="8876400" y="5135032"/>
                  <a:pt x="8424032" y="5473976"/>
                  <a:pt x="7962957" y="5557326"/>
                </a:cubicBezTo>
                <a:cubicBezTo>
                  <a:pt x="5363076" y="5721182"/>
                  <a:pt x="1897861" y="5734751"/>
                  <a:pt x="838180" y="5557326"/>
                </a:cubicBezTo>
                <a:cubicBezTo>
                  <a:pt x="431256" y="5450625"/>
                  <a:pt x="12545" y="5239593"/>
                  <a:pt x="0" y="4631087"/>
                </a:cubicBezTo>
                <a:cubicBezTo>
                  <a:pt x="141846" y="4232105"/>
                  <a:pt x="151251" y="1838553"/>
                  <a:pt x="0" y="926238"/>
                </a:cubicBezTo>
                <a:close/>
              </a:path>
              <a:path w="8801138" h="5557326" fill="none" stroke="0" extrusionOk="0">
                <a:moveTo>
                  <a:pt x="0" y="926238"/>
                </a:moveTo>
                <a:cubicBezTo>
                  <a:pt x="-121865" y="386221"/>
                  <a:pt x="339633" y="62241"/>
                  <a:pt x="838180" y="0"/>
                </a:cubicBezTo>
                <a:cubicBezTo>
                  <a:pt x="4055934" y="214923"/>
                  <a:pt x="4524738" y="184502"/>
                  <a:pt x="7962957" y="0"/>
                </a:cubicBezTo>
                <a:cubicBezTo>
                  <a:pt x="8423064" y="49593"/>
                  <a:pt x="8885605" y="612268"/>
                  <a:pt x="8801138" y="926238"/>
                </a:cubicBezTo>
                <a:cubicBezTo>
                  <a:pt x="8595278" y="2127264"/>
                  <a:pt x="8936440" y="3186001"/>
                  <a:pt x="8801138" y="4631087"/>
                </a:cubicBezTo>
                <a:cubicBezTo>
                  <a:pt x="8749934" y="5154866"/>
                  <a:pt x="8379280" y="5465000"/>
                  <a:pt x="7962957" y="5557326"/>
                </a:cubicBezTo>
                <a:cubicBezTo>
                  <a:pt x="5265147" y="5701783"/>
                  <a:pt x="1966359" y="5628956"/>
                  <a:pt x="838180" y="5557326"/>
                </a:cubicBezTo>
                <a:cubicBezTo>
                  <a:pt x="376131" y="5402395"/>
                  <a:pt x="-122460" y="5234486"/>
                  <a:pt x="0" y="4631087"/>
                </a:cubicBezTo>
                <a:cubicBezTo>
                  <a:pt x="24162" y="4283301"/>
                  <a:pt x="120681" y="1876282"/>
                  <a:pt x="0" y="926238"/>
                </a:cubicBezTo>
                <a:close/>
              </a:path>
            </a:pathLst>
          </a:custGeom>
          <a:solidFill>
            <a:schemeClr val="accent4">
              <a:lumMod val="20000"/>
              <a:lumOff val="80000"/>
              <a:alpha val="95000"/>
            </a:schemeClr>
          </a:solidFill>
          <a:ln w="38100">
            <a:solidFill>
              <a:srgbClr val="E36724"/>
            </a:solidFill>
            <a:prstDash val="lgDash"/>
            <a:extLst>
              <a:ext uri="{C807C97D-BFC1-408E-A445-0C87EB9F89A2}">
                <ask:lineSketchStyleProps xmlns:ask="http://schemas.microsoft.com/office/drawing/2018/sketchyshapes" sd="1219033472">
                  <a:custGeom>
                    <a:avLst/>
                    <a:gdLst>
                      <a:gd name="connsiteX0" fmla="*/ 0 w 8801138"/>
                      <a:gd name="connsiteY0" fmla="*/ 926238 h 5557326"/>
                      <a:gd name="connsiteX1" fmla="*/ 838180 w 8801138"/>
                      <a:gd name="connsiteY1" fmla="*/ 0 h 5557326"/>
                      <a:gd name="connsiteX2" fmla="*/ 7962957 w 8801138"/>
                      <a:gd name="connsiteY2" fmla="*/ 0 h 5557326"/>
                      <a:gd name="connsiteX3" fmla="*/ 8801138 w 8801138"/>
                      <a:gd name="connsiteY3" fmla="*/ 926238 h 5557326"/>
                      <a:gd name="connsiteX4" fmla="*/ 8801138 w 8801138"/>
                      <a:gd name="connsiteY4" fmla="*/ 4631087 h 5557326"/>
                      <a:gd name="connsiteX5" fmla="*/ 7962957 w 8801138"/>
                      <a:gd name="connsiteY5" fmla="*/ 5557326 h 5557326"/>
                      <a:gd name="connsiteX6" fmla="*/ 838180 w 8801138"/>
                      <a:gd name="connsiteY6" fmla="*/ 5557326 h 5557326"/>
                      <a:gd name="connsiteX7" fmla="*/ 0 w 8801138"/>
                      <a:gd name="connsiteY7" fmla="*/ 4631087 h 5557326"/>
                      <a:gd name="connsiteX8" fmla="*/ 0 w 8801138"/>
                      <a:gd name="connsiteY8" fmla="*/ 926238 h 5557326"/>
                      <a:gd name="connsiteX0" fmla="*/ 0 w 8801138"/>
                      <a:gd name="connsiteY0" fmla="*/ 926238 h 5557326"/>
                      <a:gd name="connsiteX1" fmla="*/ 838180 w 8801138"/>
                      <a:gd name="connsiteY1" fmla="*/ 0 h 5557326"/>
                      <a:gd name="connsiteX2" fmla="*/ 7962957 w 8801138"/>
                      <a:gd name="connsiteY2" fmla="*/ 0 h 5557326"/>
                      <a:gd name="connsiteX3" fmla="*/ 8801138 w 8801138"/>
                      <a:gd name="connsiteY3" fmla="*/ 926238 h 5557326"/>
                      <a:gd name="connsiteX4" fmla="*/ 8801138 w 8801138"/>
                      <a:gd name="connsiteY4" fmla="*/ 4631087 h 5557326"/>
                      <a:gd name="connsiteX5" fmla="*/ 7962957 w 8801138"/>
                      <a:gd name="connsiteY5" fmla="*/ 5557326 h 5557326"/>
                      <a:gd name="connsiteX6" fmla="*/ 838180 w 8801138"/>
                      <a:gd name="connsiteY6" fmla="*/ 5557326 h 5557326"/>
                      <a:gd name="connsiteX7" fmla="*/ 0 w 8801138"/>
                      <a:gd name="connsiteY7" fmla="*/ 4631087 h 5557326"/>
                      <a:gd name="connsiteX8" fmla="*/ 0 w 8801138"/>
                      <a:gd name="connsiteY8" fmla="*/ 926238 h 55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1138" h="5557326" fill="none" extrusionOk="0">
                        <a:moveTo>
                          <a:pt x="0" y="926238"/>
                        </a:moveTo>
                        <a:cubicBezTo>
                          <a:pt x="-104232" y="397098"/>
                          <a:pt x="415114" y="33912"/>
                          <a:pt x="838180" y="0"/>
                        </a:cubicBezTo>
                        <a:cubicBezTo>
                          <a:pt x="3936535" y="189787"/>
                          <a:pt x="4631473" y="181108"/>
                          <a:pt x="7962957" y="0"/>
                        </a:cubicBezTo>
                        <a:cubicBezTo>
                          <a:pt x="8444042" y="29107"/>
                          <a:pt x="8898481" y="541101"/>
                          <a:pt x="8801138" y="926238"/>
                        </a:cubicBezTo>
                        <a:cubicBezTo>
                          <a:pt x="8687444" y="2177690"/>
                          <a:pt x="8909111" y="3172943"/>
                          <a:pt x="8801138" y="4631087"/>
                        </a:cubicBezTo>
                        <a:cubicBezTo>
                          <a:pt x="8738305" y="5153487"/>
                          <a:pt x="8358259" y="5508262"/>
                          <a:pt x="7962957" y="5557326"/>
                        </a:cubicBezTo>
                        <a:cubicBezTo>
                          <a:pt x="5471677" y="5733410"/>
                          <a:pt x="1994628" y="5602341"/>
                          <a:pt x="838180" y="5557326"/>
                        </a:cubicBezTo>
                        <a:cubicBezTo>
                          <a:pt x="382168" y="5459968"/>
                          <a:pt x="-100400" y="5203828"/>
                          <a:pt x="0" y="4631087"/>
                        </a:cubicBezTo>
                        <a:cubicBezTo>
                          <a:pt x="6487" y="4273406"/>
                          <a:pt x="108364" y="1873320"/>
                          <a:pt x="0" y="926238"/>
                        </a:cubicBezTo>
                        <a:close/>
                      </a:path>
                      <a:path w="8801138" h="5557326" stroke="0" extrusionOk="0">
                        <a:moveTo>
                          <a:pt x="0" y="926238"/>
                        </a:moveTo>
                        <a:cubicBezTo>
                          <a:pt x="-30588" y="474380"/>
                          <a:pt x="320160" y="17622"/>
                          <a:pt x="838180" y="0"/>
                        </a:cubicBezTo>
                        <a:cubicBezTo>
                          <a:pt x="4070995" y="207249"/>
                          <a:pt x="6331690" y="-94169"/>
                          <a:pt x="7962957" y="0"/>
                        </a:cubicBezTo>
                        <a:cubicBezTo>
                          <a:pt x="8408419" y="143104"/>
                          <a:pt x="8745961" y="459507"/>
                          <a:pt x="8801138" y="926238"/>
                        </a:cubicBezTo>
                        <a:cubicBezTo>
                          <a:pt x="8852880" y="1172044"/>
                          <a:pt x="8886489" y="3414380"/>
                          <a:pt x="8801138" y="4631087"/>
                        </a:cubicBezTo>
                        <a:cubicBezTo>
                          <a:pt x="8840724" y="5159382"/>
                          <a:pt x="8429315" y="5554224"/>
                          <a:pt x="7962957" y="5557326"/>
                        </a:cubicBezTo>
                        <a:cubicBezTo>
                          <a:pt x="6191180" y="5672730"/>
                          <a:pt x="1639444" y="5392270"/>
                          <a:pt x="838180" y="5557326"/>
                        </a:cubicBezTo>
                        <a:cubicBezTo>
                          <a:pt x="428686" y="5547789"/>
                          <a:pt x="-48087" y="5163002"/>
                          <a:pt x="0" y="4631087"/>
                        </a:cubicBezTo>
                        <a:cubicBezTo>
                          <a:pt x="188605" y="3975437"/>
                          <a:pt x="9612" y="2299319"/>
                          <a:pt x="0" y="926238"/>
                        </a:cubicBezTo>
                        <a:close/>
                      </a:path>
                      <a:path w="8801138" h="5557326" fill="none" stroke="0" extrusionOk="0">
                        <a:moveTo>
                          <a:pt x="0" y="926238"/>
                        </a:moveTo>
                        <a:cubicBezTo>
                          <a:pt x="-89522" y="378412"/>
                          <a:pt x="353467" y="27887"/>
                          <a:pt x="838180" y="0"/>
                        </a:cubicBezTo>
                        <a:cubicBezTo>
                          <a:pt x="4048884" y="179667"/>
                          <a:pt x="4588623" y="51022"/>
                          <a:pt x="7962957" y="0"/>
                        </a:cubicBezTo>
                        <a:cubicBezTo>
                          <a:pt x="8394223" y="49388"/>
                          <a:pt x="8848063" y="538689"/>
                          <a:pt x="8801138" y="926238"/>
                        </a:cubicBezTo>
                        <a:cubicBezTo>
                          <a:pt x="8479176" y="2124509"/>
                          <a:pt x="8930757" y="3280118"/>
                          <a:pt x="8801138" y="4631087"/>
                        </a:cubicBezTo>
                        <a:cubicBezTo>
                          <a:pt x="8794907" y="5151204"/>
                          <a:pt x="8428035" y="5458996"/>
                          <a:pt x="7962957" y="5557326"/>
                        </a:cubicBezTo>
                        <a:cubicBezTo>
                          <a:pt x="5310927" y="5706224"/>
                          <a:pt x="1937532" y="5864088"/>
                          <a:pt x="838180" y="5557326"/>
                        </a:cubicBezTo>
                        <a:cubicBezTo>
                          <a:pt x="371106" y="5448713"/>
                          <a:pt x="-47466" y="5177411"/>
                          <a:pt x="0" y="4631087"/>
                        </a:cubicBezTo>
                        <a:cubicBezTo>
                          <a:pt x="77697" y="4170679"/>
                          <a:pt x="142768" y="1817818"/>
                          <a:pt x="0" y="92623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890B9BD-3762-5FEB-2B24-6F20A809E5D4}"/>
              </a:ext>
            </a:extLst>
          </p:cNvPr>
          <p:cNvGrpSpPr/>
          <p:nvPr/>
        </p:nvGrpSpPr>
        <p:grpSpPr>
          <a:xfrm>
            <a:off x="5146952" y="4561103"/>
            <a:ext cx="4383025" cy="1754326"/>
            <a:chOff x="3505156" y="3233027"/>
            <a:chExt cx="2503136" cy="1754326"/>
          </a:xfrm>
        </p:grpSpPr>
        <p:sp>
          <p:nvSpPr>
            <p:cNvPr id="10" name="TextBox 9">
              <a:extLst>
                <a:ext uri="{FF2B5EF4-FFF2-40B4-BE49-F238E27FC236}">
                  <a16:creationId xmlns:a16="http://schemas.microsoft.com/office/drawing/2014/main" id="{D17C000A-7D93-42AD-E528-89D0A702650E}"/>
                </a:ext>
              </a:extLst>
            </p:cNvPr>
            <p:cNvSpPr txBox="1"/>
            <p:nvPr/>
          </p:nvSpPr>
          <p:spPr>
            <a:xfrm>
              <a:off x="3505156" y="3233027"/>
              <a:ext cx="2503136"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a:ln w="146050">
                    <a:solidFill>
                      <a:schemeClr val="bg1"/>
                    </a:solidFill>
                  </a:ln>
                  <a:solidFill>
                    <a:schemeClr val="bg1"/>
                  </a:solidFill>
                  <a:effectLst>
                    <a:outerShdw dist="50800" dir="5400000" algn="ctr" rotWithShape="0">
                      <a:srgbClr val="E25937"/>
                    </a:outerShdw>
                  </a:effectLst>
                  <a:uLnTx/>
                  <a:uFillTx/>
                  <a:latin typeface="MTD Summer Show" pitchFamily="50" charset="0"/>
                  <a:sym typeface="Arial"/>
                </a:rPr>
                <a:t>2 Tiết – Tiết 1</a:t>
              </a:r>
              <a:endParaRPr kumimoji="0" lang="en-US" sz="5400" b="0" i="0" u="none" strike="noStrike" kern="0" cap="none" spc="0" normalizeH="0" baseline="0" noProof="0" dirty="0">
                <a:ln w="146050">
                  <a:solidFill>
                    <a:schemeClr val="bg1"/>
                  </a:solidFill>
                </a:ln>
                <a:solidFill>
                  <a:schemeClr val="bg1"/>
                </a:solidFill>
                <a:effectLst>
                  <a:outerShdw dist="50800" dir="5400000" algn="ctr" rotWithShape="0">
                    <a:srgbClr val="E25937"/>
                  </a:outerShdw>
                </a:effectLst>
                <a:uLnTx/>
                <a:uFillTx/>
                <a:latin typeface="MTD Summer Show" pitchFamily="50" charset="0"/>
                <a:sym typeface="Arial"/>
              </a:endParaRPr>
            </a:p>
          </p:txBody>
        </p:sp>
        <p:sp>
          <p:nvSpPr>
            <p:cNvPr id="11" name="TextBox 10">
              <a:extLst>
                <a:ext uri="{FF2B5EF4-FFF2-40B4-BE49-F238E27FC236}">
                  <a16:creationId xmlns:a16="http://schemas.microsoft.com/office/drawing/2014/main" id="{AA704001-F103-5A05-6404-B2AB58B7881E}"/>
                </a:ext>
              </a:extLst>
            </p:cNvPr>
            <p:cNvSpPr txBox="1"/>
            <p:nvPr/>
          </p:nvSpPr>
          <p:spPr>
            <a:xfrm>
              <a:off x="3505156" y="3233027"/>
              <a:ext cx="250313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a:ln>
                    <a:noFill/>
                  </a:ln>
                  <a:solidFill>
                    <a:srgbClr val="FA8328"/>
                  </a:solidFill>
                  <a:effectLst/>
                  <a:uLnTx/>
                  <a:uFillTx/>
                  <a:latin typeface="MTD Summer Show" pitchFamily="50" charset="0"/>
                  <a:sym typeface="Arial"/>
                </a:rPr>
                <a:t>2 Tiết – Tiết 2</a:t>
              </a:r>
              <a:endParaRPr kumimoji="0" lang="en-US" sz="5400" b="0" i="0" u="none" strike="noStrike" kern="0" cap="none" spc="0" normalizeH="0" baseline="0" noProof="0" dirty="0">
                <a:ln>
                  <a:noFill/>
                </a:ln>
                <a:solidFill>
                  <a:srgbClr val="FA8328"/>
                </a:solidFill>
                <a:effectLst/>
                <a:uLnTx/>
                <a:uFillTx/>
                <a:latin typeface="MTD Summer Show" pitchFamily="50" charset="0"/>
                <a:sym typeface="Arial"/>
              </a:endParaRPr>
            </a:p>
          </p:txBody>
        </p:sp>
      </p:grpSp>
      <p:grpSp>
        <p:nvGrpSpPr>
          <p:cNvPr id="12" name="Group 11">
            <a:extLst>
              <a:ext uri="{FF2B5EF4-FFF2-40B4-BE49-F238E27FC236}">
                <a16:creationId xmlns:a16="http://schemas.microsoft.com/office/drawing/2014/main" id="{E8D3B0B1-1DAB-689A-CD21-DE8BB5A5E01D}"/>
              </a:ext>
            </a:extLst>
          </p:cNvPr>
          <p:cNvGrpSpPr/>
          <p:nvPr/>
        </p:nvGrpSpPr>
        <p:grpSpPr>
          <a:xfrm>
            <a:off x="6023313" y="1327774"/>
            <a:ext cx="3028374" cy="2244269"/>
            <a:chOff x="4190999" y="571626"/>
            <a:chExt cx="8785094" cy="2244269"/>
          </a:xfrm>
        </p:grpSpPr>
        <p:sp>
          <p:nvSpPr>
            <p:cNvPr id="13" name="TextBox 12">
              <a:extLst>
                <a:ext uri="{FF2B5EF4-FFF2-40B4-BE49-F238E27FC236}">
                  <a16:creationId xmlns:a16="http://schemas.microsoft.com/office/drawing/2014/main" id="{F978B24E-354A-6B49-1A24-8865AF81DDA6}"/>
                </a:ext>
              </a:extLst>
            </p:cNvPr>
            <p:cNvSpPr txBox="1"/>
            <p:nvPr/>
          </p:nvSpPr>
          <p:spPr>
            <a:xfrm>
              <a:off x="4191002" y="575490"/>
              <a:ext cx="8785091" cy="1124860"/>
            </a:xfrm>
            <a:prstGeom prst="rect">
              <a:avLst/>
            </a:prstGeom>
            <a:noFill/>
          </p:spPr>
          <p:txBody>
            <a:bodyPr wrap="square" rtlCol="0">
              <a:spAutoFit/>
            </a:bodyPr>
            <a:lstStyle/>
            <a:p>
              <a:pPr algn="ctr">
                <a:lnSpc>
                  <a:spcPct val="120000"/>
                </a:lnSpc>
              </a:pPr>
              <a:r>
                <a:rPr lang="en-US" sz="6000">
                  <a:ln w="212725">
                    <a:solidFill>
                      <a:schemeClr val="bg1"/>
                    </a:solidFill>
                    <a:prstDash val="solid"/>
                  </a:ln>
                  <a:solidFill>
                    <a:schemeClr val="accent1">
                      <a:lumMod val="40000"/>
                      <a:lumOff val="60000"/>
                    </a:schemeClr>
                  </a:solidFill>
                  <a:effectLst>
                    <a:outerShdw dist="76200" dir="6000000" algn="ctr" rotWithShape="0">
                      <a:srgbClr val="FFFF66"/>
                    </a:outerShdw>
                  </a:effectLst>
                  <a:latin typeface="UTM Mother" panose="02040603050506020204" pitchFamily="18" charset="0"/>
                </a:rPr>
                <a:t>Toán</a:t>
              </a:r>
              <a:endParaRPr lang="vi-VN" sz="6000" dirty="0">
                <a:ln w="212725">
                  <a:solidFill>
                    <a:schemeClr val="bg1"/>
                  </a:solidFill>
                  <a:prstDash val="solid"/>
                </a:ln>
                <a:solidFill>
                  <a:schemeClr val="accent1">
                    <a:lumMod val="40000"/>
                    <a:lumOff val="60000"/>
                  </a:schemeClr>
                </a:solidFill>
                <a:effectLst>
                  <a:outerShdw dist="76200" dir="6000000" algn="ctr" rotWithShape="0">
                    <a:srgbClr val="FFFF66"/>
                  </a:outerShdw>
                </a:effectLst>
                <a:latin typeface="iCiel Pony" panose="02000000000000000000" pitchFamily="2" charset="-93"/>
              </a:endParaRPr>
            </a:p>
          </p:txBody>
        </p:sp>
        <p:sp>
          <p:nvSpPr>
            <p:cNvPr id="14" name="TextBox 13">
              <a:extLst>
                <a:ext uri="{FF2B5EF4-FFF2-40B4-BE49-F238E27FC236}">
                  <a16:creationId xmlns:a16="http://schemas.microsoft.com/office/drawing/2014/main" id="{86318862-AF7F-4245-666E-66794AF50B2B}"/>
                </a:ext>
              </a:extLst>
            </p:cNvPr>
            <p:cNvSpPr txBox="1"/>
            <p:nvPr/>
          </p:nvSpPr>
          <p:spPr>
            <a:xfrm>
              <a:off x="4190999" y="571626"/>
              <a:ext cx="8785091" cy="2244269"/>
            </a:xfrm>
            <a:prstGeom prst="rect">
              <a:avLst/>
            </a:prstGeom>
            <a:noFill/>
          </p:spPr>
          <p:txBody>
            <a:bodyPr wrap="square" rtlCol="0">
              <a:spAutoFit/>
            </a:bodyPr>
            <a:lstStyle/>
            <a:p>
              <a:pPr algn="ctr">
                <a:lnSpc>
                  <a:spcPct val="120000"/>
                </a:lnSpc>
              </a:pPr>
              <a:r>
                <a:rPr lang="en-US" sz="6000">
                  <a:ln w="6600">
                    <a:solidFill>
                      <a:srgbClr val="660033"/>
                    </a:solidFill>
                    <a:prstDash val="solid"/>
                  </a:ln>
                  <a:solidFill>
                    <a:srgbClr val="FFFF66"/>
                  </a:solidFill>
                  <a:effectLst>
                    <a:outerShdw dist="25400" dir="5400000" algn="ctr" rotWithShape="0">
                      <a:srgbClr val="FFFF00"/>
                    </a:outerShdw>
                  </a:effectLst>
                  <a:latin typeface="UTM Mother" panose="02040603050506020204" pitchFamily="18" charset="0"/>
                </a:rPr>
                <a:t>Toán</a:t>
              </a:r>
            </a:p>
            <a:p>
              <a:pPr algn="ctr">
                <a:lnSpc>
                  <a:spcPct val="120000"/>
                </a:lnSpc>
              </a:pPr>
              <a:endParaRPr lang="vi-VN" sz="6000" dirty="0">
                <a:ln w="6600">
                  <a:solidFill>
                    <a:srgbClr val="660033"/>
                  </a:solidFill>
                  <a:prstDash val="solid"/>
                </a:ln>
                <a:solidFill>
                  <a:srgbClr val="FFFF66"/>
                </a:solidFill>
                <a:effectLst>
                  <a:outerShdw dist="25400" dir="5400000" algn="ctr" rotWithShape="0">
                    <a:srgbClr val="FFFF00"/>
                  </a:outerShdw>
                </a:effectLst>
                <a:latin typeface="iCiel Pony" panose="02000000000000000000" pitchFamily="2" charset="-93"/>
              </a:endParaRPr>
            </a:p>
          </p:txBody>
        </p:sp>
      </p:grpSp>
      <p:sp>
        <p:nvSpPr>
          <p:cNvPr id="15" name="Hộp Văn bản 22">
            <a:extLst>
              <a:ext uri="{FF2B5EF4-FFF2-40B4-BE49-F238E27FC236}">
                <a16:creationId xmlns:a16="http://schemas.microsoft.com/office/drawing/2014/main" id="{5B1CE132-7A88-DE19-91AB-8D4AADB39E9C}"/>
              </a:ext>
            </a:extLst>
          </p:cNvPr>
          <p:cNvSpPr txBox="1"/>
          <p:nvPr/>
        </p:nvSpPr>
        <p:spPr>
          <a:xfrm>
            <a:off x="3136931" y="320610"/>
            <a:ext cx="8801138" cy="971933"/>
          </a:xfrm>
          <a:prstGeom prst="rect">
            <a:avLst/>
          </a:prstGeom>
          <a:noFill/>
        </p:spPr>
        <p:txBody>
          <a:bodyPr wrap="square">
            <a:spAutoFit/>
          </a:bodyPr>
          <a:lstStyle/>
          <a:p>
            <a:pPr algn="ctr">
              <a:lnSpc>
                <a:spcPct val="150000"/>
              </a:lnSpc>
            </a:pPr>
            <a:r>
              <a:rPr lang="en-US" altLang="zh-CN" sz="4400" b="1" dirty="0">
                <a:ln w="6600">
                  <a:solidFill>
                    <a:schemeClr val="accent2"/>
                  </a:solidFill>
                  <a:prstDash val="solid"/>
                </a:ln>
                <a:solidFill>
                  <a:srgbClr val="FFFFFF"/>
                </a:solidFill>
                <a:effectLst>
                  <a:outerShdw dist="38100" dir="2700000" algn="tl" rotWithShape="0">
                    <a:schemeClr val="accent2"/>
                  </a:outerShdw>
                </a:effectLst>
                <a:latin typeface="UTM Mother" panose="02040603050506020204" pitchFamily="18" charset="0"/>
                <a:ea typeface="微软雅黑" panose="020B0503020204020204" pitchFamily="34" charset="-122"/>
              </a:rPr>
              <a:t>Thứ … ngày … tháng … năm …</a:t>
            </a:r>
          </a:p>
        </p:txBody>
      </p:sp>
      <p:pic>
        <p:nvPicPr>
          <p:cNvPr id="26" name="Picture 25">
            <a:extLst>
              <a:ext uri="{FF2B5EF4-FFF2-40B4-BE49-F238E27FC236}">
                <a16:creationId xmlns:a16="http://schemas.microsoft.com/office/drawing/2014/main" id="{FD09C034-967A-FA6F-EADA-CC0BB44BD784}"/>
              </a:ext>
            </a:extLst>
          </p:cNvPr>
          <p:cNvPicPr>
            <a:picLocks noChangeAspect="1"/>
          </p:cNvPicPr>
          <p:nvPr/>
        </p:nvPicPr>
        <p:blipFill>
          <a:blip r:embed="rId3"/>
          <a:stretch>
            <a:fillRect/>
          </a:stretch>
        </p:blipFill>
        <p:spPr>
          <a:xfrm>
            <a:off x="42760" y="745263"/>
            <a:ext cx="4110847" cy="5792127"/>
          </a:xfrm>
          <a:prstGeom prst="rect">
            <a:avLst/>
          </a:prstGeom>
        </p:spPr>
      </p:pic>
      <p:grpSp>
        <p:nvGrpSpPr>
          <p:cNvPr id="3" name="Group 2">
            <a:extLst>
              <a:ext uri="{FF2B5EF4-FFF2-40B4-BE49-F238E27FC236}">
                <a16:creationId xmlns:a16="http://schemas.microsoft.com/office/drawing/2014/main" id="{6D1A9B6A-8AB4-92BA-04B8-3A1468A6A7FC}"/>
              </a:ext>
            </a:extLst>
          </p:cNvPr>
          <p:cNvGrpSpPr/>
          <p:nvPr/>
        </p:nvGrpSpPr>
        <p:grpSpPr>
          <a:xfrm>
            <a:off x="4034724" y="3047533"/>
            <a:ext cx="7005548" cy="1105468"/>
            <a:chOff x="4191002" y="575490"/>
            <a:chExt cx="20322589" cy="1105468"/>
          </a:xfrm>
        </p:grpSpPr>
        <p:sp>
          <p:nvSpPr>
            <p:cNvPr id="5" name="TextBox 4">
              <a:extLst>
                <a:ext uri="{FF2B5EF4-FFF2-40B4-BE49-F238E27FC236}">
                  <a16:creationId xmlns:a16="http://schemas.microsoft.com/office/drawing/2014/main" id="{ABAA58BD-601C-E025-B01F-BE58EDEA9BC8}"/>
                </a:ext>
              </a:extLst>
            </p:cNvPr>
            <p:cNvSpPr txBox="1"/>
            <p:nvPr/>
          </p:nvSpPr>
          <p:spPr>
            <a:xfrm>
              <a:off x="4191002" y="575490"/>
              <a:ext cx="20322589" cy="1084015"/>
            </a:xfrm>
            <a:prstGeom prst="rect">
              <a:avLst/>
            </a:prstGeom>
            <a:noFill/>
          </p:spPr>
          <p:txBody>
            <a:bodyPr wrap="square" rtlCol="0">
              <a:spAutoFit/>
            </a:bodyPr>
            <a:lstStyle/>
            <a:p>
              <a:pPr algn="ctr">
                <a:lnSpc>
                  <a:spcPct val="120000"/>
                </a:lnSpc>
              </a:pPr>
              <a:r>
                <a:rPr lang="en-US" sz="6000">
                  <a:ln w="212725">
                    <a:solidFill>
                      <a:schemeClr val="bg1"/>
                    </a:solidFill>
                    <a:prstDash val="solid"/>
                  </a:ln>
                  <a:solidFill>
                    <a:srgbClr val="92D050"/>
                  </a:solidFill>
                  <a:effectLst>
                    <a:outerShdw dist="76200" dir="6000000" algn="ctr" rotWithShape="0">
                      <a:srgbClr val="FFFF66"/>
                    </a:outerShdw>
                  </a:effectLst>
                  <a:latin typeface="UTM Mother" panose="02040603050506020204" pitchFamily="18" charset="0"/>
                </a:rPr>
                <a:t>Rút gọn phân số</a:t>
              </a:r>
            </a:p>
          </p:txBody>
        </p:sp>
        <p:sp>
          <p:nvSpPr>
            <p:cNvPr id="6" name="TextBox 5">
              <a:extLst>
                <a:ext uri="{FF2B5EF4-FFF2-40B4-BE49-F238E27FC236}">
                  <a16:creationId xmlns:a16="http://schemas.microsoft.com/office/drawing/2014/main" id="{A453F933-21D8-FC0F-0100-0CC173B8AC55}"/>
                </a:ext>
              </a:extLst>
            </p:cNvPr>
            <p:cNvSpPr txBox="1"/>
            <p:nvPr/>
          </p:nvSpPr>
          <p:spPr>
            <a:xfrm>
              <a:off x="4959385" y="596943"/>
              <a:ext cx="18809659" cy="1084015"/>
            </a:xfrm>
            <a:prstGeom prst="rect">
              <a:avLst/>
            </a:prstGeom>
            <a:noFill/>
          </p:spPr>
          <p:txBody>
            <a:bodyPr wrap="square" rtlCol="0">
              <a:spAutoFit/>
            </a:bodyPr>
            <a:lstStyle/>
            <a:p>
              <a:pPr algn="ctr">
                <a:lnSpc>
                  <a:spcPct val="120000"/>
                </a:lnSpc>
              </a:pPr>
              <a:r>
                <a:rPr lang="en-US" sz="6000">
                  <a:ln w="6600">
                    <a:solidFill>
                      <a:srgbClr val="660033"/>
                    </a:solidFill>
                    <a:prstDash val="solid"/>
                  </a:ln>
                  <a:solidFill>
                    <a:srgbClr val="92D050"/>
                  </a:solidFill>
                  <a:effectLst>
                    <a:outerShdw dist="25400" dir="5400000" algn="ctr" rotWithShape="0">
                      <a:srgbClr val="FFFF00"/>
                    </a:outerShdw>
                  </a:effectLst>
                  <a:latin typeface="UTM Mother" panose="02040603050506020204" pitchFamily="18" charset="0"/>
                </a:rPr>
                <a:t>Rút gọn phân số</a:t>
              </a:r>
            </a:p>
          </p:txBody>
        </p:sp>
      </p:grpSp>
    </p:spTree>
    <p:extLst>
      <p:ext uri="{BB962C8B-B14F-4D97-AF65-F5344CB8AC3E}">
        <p14:creationId xmlns:p14="http://schemas.microsoft.com/office/powerpoint/2010/main" val="1610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8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8000">
                                          <p:cBhvr additive="base">
                                            <p:cTn id="7" dur="1000" fill="hold"/>
                                            <p:tgtEl>
                                              <p:spTgt spid="26"/>
                                            </p:tgtEl>
                                            <p:attrNameLst>
                                              <p:attrName>ppt_x</p:attrName>
                                            </p:attrNameLst>
                                          </p:cBhvr>
                                          <p:tavLst>
                                            <p:tav tm="0">
                                              <p:val>
                                                <p:strVal val="0-#ppt_w/2"/>
                                              </p:val>
                                            </p:tav>
                                            <p:tav tm="100000">
                                              <p:val>
                                                <p:strVal val="#ppt_x"/>
                                              </p:val>
                                            </p:tav>
                                          </p:tavLst>
                                        </p:anim>
                                        <p:anim calcmode="lin" valueType="num" p14:bounceEnd="68000">
                                          <p:cBhvr additive="base">
                                            <p:cTn id="8" dur="10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500"/>
                                </p:stCondLst>
                                <p:childTnLst>
                                  <p:par>
                                    <p:cTn id="14" presetID="25"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2"/>
                                            </p:tgtEl>
                                          </p:cBhvr>
                                        </p:animEffect>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500"/>
                                </p:stCondLst>
                                <p:childTnLst>
                                  <p:par>
                                    <p:cTn id="14" presetID="25"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2"/>
                                            </p:tgtEl>
                                          </p:cBhvr>
                                        </p:animEffect>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pic>
        <p:nvPicPr>
          <p:cNvPr id="27" name="Picture 26">
            <a:extLst>
              <a:ext uri="{FF2B5EF4-FFF2-40B4-BE49-F238E27FC236}">
                <a16:creationId xmlns:a16="http://schemas.microsoft.com/office/drawing/2014/main" id="{56D2AA97-DBEF-3C0A-AC2C-6C6623C861E6}"/>
              </a:ext>
            </a:extLst>
          </p:cNvPr>
          <p:cNvPicPr>
            <a:picLocks noChangeAspect="1"/>
          </p:cNvPicPr>
          <p:nvPr/>
        </p:nvPicPr>
        <p:blipFill rotWithShape="1">
          <a:blip r:embed="rId2">
            <a:extLst>
              <a:ext uri="{28A0092B-C50C-407E-A947-70E740481C1C}">
                <a14:useLocalDpi xmlns:a14="http://schemas.microsoft.com/office/drawing/2010/main" val="0"/>
              </a:ext>
            </a:extLst>
          </a:blip>
          <a:srcRect r="60850" b="70071"/>
          <a:stretch/>
        </p:blipFill>
        <p:spPr>
          <a:xfrm>
            <a:off x="528803" y="491168"/>
            <a:ext cx="3585997" cy="1177044"/>
          </a:xfrm>
          <a:prstGeom prst="rect">
            <a:avLst/>
          </a:prstGeom>
        </p:spPr>
      </p:pic>
      <p:pic>
        <p:nvPicPr>
          <p:cNvPr id="29" name="Picture 28">
            <a:extLst>
              <a:ext uri="{FF2B5EF4-FFF2-40B4-BE49-F238E27FC236}">
                <a16:creationId xmlns:a16="http://schemas.microsoft.com/office/drawing/2014/main" id="{164368D4-A7D9-BCC4-5893-8590039DAF7F}"/>
              </a:ext>
            </a:extLst>
          </p:cNvPr>
          <p:cNvPicPr>
            <a:picLocks noChangeAspect="1"/>
          </p:cNvPicPr>
          <p:nvPr/>
        </p:nvPicPr>
        <p:blipFill rotWithShape="1">
          <a:blip r:embed="rId3">
            <a:extLst>
              <a:ext uri="{28A0092B-C50C-407E-A947-70E740481C1C}">
                <a14:useLocalDpi xmlns:a14="http://schemas.microsoft.com/office/drawing/2010/main" val="0"/>
              </a:ext>
            </a:extLst>
          </a:blip>
          <a:srcRect l="36662" t="22001" r="-2461" b="-593"/>
          <a:stretch/>
        </p:blipFill>
        <p:spPr>
          <a:xfrm>
            <a:off x="3908599" y="930167"/>
            <a:ext cx="6819696" cy="34974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9CF8C5-E6D6-F594-B06F-B89DA7C00E1B}"/>
                  </a:ext>
                </a:extLst>
              </p:cNvPr>
              <p:cNvSpPr txBox="1"/>
              <p:nvPr/>
            </p:nvSpPr>
            <p:spPr>
              <a:xfrm>
                <a:off x="4246437" y="3429000"/>
                <a:ext cx="563478" cy="1017523"/>
              </a:xfrm>
              <a:prstGeom prst="rect">
                <a:avLst/>
              </a:prstGeom>
              <a:solidFill>
                <a:schemeClr val="bg1"/>
              </a:soli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m:t>
                          </m:r>
                        </m:num>
                        <m:den>
                          <m: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9</m:t>
                          </m:r>
                        </m:den>
                      </m:f>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449CF8C5-E6D6-F594-B06F-B89DA7C00E1B}"/>
                  </a:ext>
                </a:extLst>
              </p:cNvPr>
              <p:cNvSpPr txBox="1">
                <a:spLocks noRot="1" noChangeAspect="1" noMove="1" noResize="1" noEditPoints="1" noAdjustHandles="1" noChangeArrowheads="1" noChangeShapeType="1" noTextEdit="1"/>
              </p:cNvSpPr>
              <p:nvPr/>
            </p:nvSpPr>
            <p:spPr>
              <a:xfrm>
                <a:off x="4246437" y="3429000"/>
                <a:ext cx="563478" cy="1017523"/>
              </a:xfrm>
              <a:prstGeom prst="rect">
                <a:avLst/>
              </a:prstGeom>
              <a:blipFill>
                <a:blip r:embed="rId4"/>
                <a:stretch>
                  <a:fillRect/>
                </a:stretch>
              </a:blipFill>
              <a:ln>
                <a:solidFill>
                  <a:schemeClr val="bg1"/>
                </a:solidFill>
              </a:ln>
            </p:spPr>
            <p:txBody>
              <a:bodyPr/>
              <a:lstStyle/>
              <a:p>
                <a:r>
                  <a:rPr lang="en-US">
                    <a:noFill/>
                  </a:rPr>
                  <a:t> </a:t>
                </a:r>
              </a:p>
            </p:txBody>
          </p:sp>
        </mc:Fallback>
      </mc:AlternateContent>
      <p:sp>
        <p:nvSpPr>
          <p:cNvPr id="32" name="Rectangle: Rounded Corners 31">
            <a:extLst>
              <a:ext uri="{FF2B5EF4-FFF2-40B4-BE49-F238E27FC236}">
                <a16:creationId xmlns:a16="http://schemas.microsoft.com/office/drawing/2014/main" id="{E1626921-1A01-CA51-83AB-55199F9859E3}"/>
              </a:ext>
            </a:extLst>
          </p:cNvPr>
          <p:cNvSpPr/>
          <p:nvPr/>
        </p:nvSpPr>
        <p:spPr>
          <a:xfrm>
            <a:off x="2571628" y="4800756"/>
            <a:ext cx="7576270" cy="1508935"/>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Trong hình vẽ có 9 quả măng cụt và có 6 quả măng cụt nằm trên đĩa.</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55A6C7-A6F8-DB32-03A7-B799341FCD48}"/>
                  </a:ext>
                </a:extLst>
              </p:cNvPr>
              <p:cNvSpPr txBox="1"/>
              <p:nvPr/>
            </p:nvSpPr>
            <p:spPr>
              <a:xfrm>
                <a:off x="4246437" y="3429000"/>
                <a:ext cx="563478" cy="1017523"/>
              </a:xfrm>
              <a:prstGeom prst="rect">
                <a:avLst/>
              </a:prstGeom>
              <a:solidFill>
                <a:schemeClr val="bg1"/>
              </a:soli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num>
                        <m:den>
                          <m: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den>
                      </m:f>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33" name="TextBox 32">
                <a:extLst>
                  <a:ext uri="{FF2B5EF4-FFF2-40B4-BE49-F238E27FC236}">
                    <a16:creationId xmlns:a16="http://schemas.microsoft.com/office/drawing/2014/main" id="{5455A6C7-A6F8-DB32-03A7-B799341FCD48}"/>
                  </a:ext>
                </a:extLst>
              </p:cNvPr>
              <p:cNvSpPr txBox="1">
                <a:spLocks noRot="1" noChangeAspect="1" noMove="1" noResize="1" noEditPoints="1" noAdjustHandles="1" noChangeArrowheads="1" noChangeShapeType="1" noTextEdit="1"/>
              </p:cNvSpPr>
              <p:nvPr/>
            </p:nvSpPr>
            <p:spPr>
              <a:xfrm>
                <a:off x="4246437" y="3429000"/>
                <a:ext cx="563478" cy="1017523"/>
              </a:xfrm>
              <a:prstGeom prst="rect">
                <a:avLst/>
              </a:prstGeom>
              <a:blipFill>
                <a:blip r:embed="rId5"/>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18474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13CA5-C61E-CD22-603B-96B863633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342" y="1600200"/>
            <a:ext cx="9768759" cy="3657600"/>
          </a:xfrm>
          <a:prstGeom prst="rect">
            <a:avLst/>
          </a:prstGeom>
        </p:spPr>
      </p:pic>
    </p:spTree>
    <p:extLst>
      <p:ext uri="{BB962C8B-B14F-4D97-AF65-F5344CB8AC3E}">
        <p14:creationId xmlns:p14="http://schemas.microsoft.com/office/powerpoint/2010/main" val="38482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2" name="Rectangle: Rounded Corners 31">
            <a:extLst>
              <a:ext uri="{FF2B5EF4-FFF2-40B4-BE49-F238E27FC236}">
                <a16:creationId xmlns:a16="http://schemas.microsoft.com/office/drawing/2014/main" id="{E1626921-1A01-CA51-83AB-55199F9859E3}"/>
              </a:ext>
            </a:extLst>
          </p:cNvPr>
          <p:cNvSpPr/>
          <p:nvPr/>
        </p:nvSpPr>
        <p:spPr>
          <a:xfrm>
            <a:off x="620792" y="1377798"/>
            <a:ext cx="5960765" cy="41024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Việt Nam có 63 tỉnh, thành phố, trong đó có 28 tỉnh và thành phố có biển.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Viết phân số dạng tối giản chỉ số</a:t>
            </a: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tỉnh và thành phố có biển trên cả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Em kể tên một vài tỉnh, thành phố có biển ở nước ta mà em biết.</a:t>
            </a:r>
            <a:endPar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94F972B-2C7F-D76C-7F14-0ABD67BB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879" y="2834734"/>
            <a:ext cx="4123637" cy="274700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0C7631-B424-C3BF-8A77-F5E5CC6352F6}"/>
                  </a:ext>
                </a:extLst>
              </p:cNvPr>
              <p:cNvSpPr txBox="1"/>
              <p:nvPr/>
            </p:nvSpPr>
            <p:spPr>
              <a:xfrm>
                <a:off x="6662253" y="1149846"/>
                <a:ext cx="670303" cy="1480021"/>
              </a:xfrm>
              <a:prstGeom prst="rect">
                <a:avLst/>
              </a:prstGeom>
              <a:solidFill>
                <a:schemeClr val="bg1"/>
              </a:soli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28</m:t>
                          </m:r>
                        </m:num>
                        <m:den>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63</m:t>
                          </m:r>
                        </m:den>
                      </m:f>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48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010C7631-B424-C3BF-8A77-F5E5CC6352F6}"/>
                  </a:ext>
                </a:extLst>
              </p:cNvPr>
              <p:cNvSpPr txBox="1">
                <a:spLocks noRot="1" noChangeAspect="1" noMove="1" noResize="1" noEditPoints="1" noAdjustHandles="1" noChangeArrowheads="1" noChangeShapeType="1" noTextEdit="1"/>
              </p:cNvSpPr>
              <p:nvPr/>
            </p:nvSpPr>
            <p:spPr>
              <a:xfrm>
                <a:off x="6662253" y="1149846"/>
                <a:ext cx="670303" cy="1480021"/>
              </a:xfrm>
              <a:prstGeom prst="rect">
                <a:avLst/>
              </a:prstGeom>
              <a:blipFill>
                <a:blip r:embed="rId3"/>
                <a:stretch>
                  <a:fillRect r="-13393"/>
                </a:stretch>
              </a:blipFill>
              <a:ln>
                <a:solidFill>
                  <a:schemeClr val="bg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1061F40-234C-0C3D-2E3E-187649FF9431}"/>
              </a:ext>
            </a:extLst>
          </p:cNvPr>
          <p:cNvSpPr txBox="1"/>
          <p:nvPr/>
        </p:nvSpPr>
        <p:spPr>
          <a:xfrm>
            <a:off x="7429510" y="1536717"/>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DBF081-A95C-9238-DA8B-C54696E7EE36}"/>
                  </a:ext>
                </a:extLst>
              </p:cNvPr>
              <p:cNvSpPr txBox="1"/>
              <p:nvPr/>
            </p:nvSpPr>
            <p:spPr>
              <a:xfrm>
                <a:off x="8017860" y="1149846"/>
                <a:ext cx="1318875" cy="1378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28 :7</m:t>
                          </m:r>
                        </m:num>
                        <m:den>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63 :7</m:t>
                          </m:r>
                        </m:den>
                      </m:f>
                      <m:r>
                        <a:rPr kumimoji="0" lang="en-US" sz="4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B0DBF081-A95C-9238-DA8B-C54696E7EE36}"/>
                  </a:ext>
                </a:extLst>
              </p:cNvPr>
              <p:cNvSpPr txBox="1">
                <a:spLocks noRot="1" noChangeAspect="1" noMove="1" noResize="1" noEditPoints="1" noAdjustHandles="1" noChangeArrowheads="1" noChangeShapeType="1" noTextEdit="1"/>
              </p:cNvSpPr>
              <p:nvPr/>
            </p:nvSpPr>
            <p:spPr>
              <a:xfrm>
                <a:off x="8017860" y="1149846"/>
                <a:ext cx="1318875" cy="1378198"/>
              </a:xfrm>
              <a:prstGeom prst="rect">
                <a:avLst/>
              </a:prstGeom>
              <a:blipFill>
                <a:blip r:embed="rId4"/>
                <a:stretch>
                  <a:fillRect r="-1382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4DB0B28-59EA-1A53-13F4-99CD4BB46ED5}"/>
              </a:ext>
            </a:extLst>
          </p:cNvPr>
          <p:cNvSpPr txBox="1"/>
          <p:nvPr/>
        </p:nvSpPr>
        <p:spPr>
          <a:xfrm>
            <a:off x="9681521" y="1536716"/>
            <a:ext cx="7362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panose="020F0502020204030204"/>
                <a:ea typeface="+mn-ea"/>
                <a:cs typeface="+mn-cs"/>
              </a:rPr>
              <a:t>=</a:t>
            </a:r>
            <a:endParaRPr kumimoji="0" lang="vi-VN" sz="4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AC6E359-9CED-93F7-46A9-639D20AD8D39}"/>
                  </a:ext>
                </a:extLst>
              </p:cNvPr>
              <p:cNvSpPr txBox="1"/>
              <p:nvPr/>
            </p:nvSpPr>
            <p:spPr>
              <a:xfrm>
                <a:off x="9969557" y="1207650"/>
                <a:ext cx="1318875" cy="13619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4</m:t>
                          </m:r>
                        </m:num>
                        <m:den>
                          <m:r>
                            <a:rPr kumimoji="0" lang="en-US" sz="4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9</m:t>
                          </m:r>
                        </m:den>
                      </m:f>
                      <m:r>
                        <a:rPr kumimoji="0" lang="en-US" sz="4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m:oMathPara>
                </a14:m>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4AC6E359-9CED-93F7-46A9-639D20AD8D39}"/>
                  </a:ext>
                </a:extLst>
              </p:cNvPr>
              <p:cNvSpPr txBox="1">
                <a:spLocks noRot="1" noChangeAspect="1" noMove="1" noResize="1" noEditPoints="1" noAdjustHandles="1" noChangeArrowheads="1" noChangeShapeType="1" noTextEdit="1"/>
              </p:cNvSpPr>
              <p:nvPr/>
            </p:nvSpPr>
            <p:spPr>
              <a:xfrm>
                <a:off x="9969557" y="1207650"/>
                <a:ext cx="1318875" cy="136191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46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2" name="Rectangle: Rounded Corners 31">
            <a:extLst>
              <a:ext uri="{FF2B5EF4-FFF2-40B4-BE49-F238E27FC236}">
                <a16:creationId xmlns:a16="http://schemas.microsoft.com/office/drawing/2014/main" id="{E1626921-1A01-CA51-83AB-55199F9859E3}"/>
              </a:ext>
            </a:extLst>
          </p:cNvPr>
          <p:cNvSpPr/>
          <p:nvPr/>
        </p:nvSpPr>
        <p:spPr>
          <a:xfrm>
            <a:off x="478902" y="1566984"/>
            <a:ext cx="6662877" cy="41024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Một số tỉnh, thành phố có biển ở nước ta là: </a:t>
            </a: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Quảng Ninh, Hải Phòng, Thái Bình, Nam Định, Ninh Bình, Thanh Hóa, Nghệ An, Hà Tĩnh, Quảng Bình, Quảng Trị, Thừa Thiên Huế, Đà Nẵng, Quảng Nam, Quảng Ngãi, Bình Định, Phú Yên, Khánh Hòa, Ninh Thuận, Bình Thuận, Bà Rịa - Vũng Tàu, TP HCM, Tiền Giang, Bến Tre, Trà Vinh</a:t>
            </a:r>
            <a:r>
              <a:rPr kumimoji="0" lang="en-US" sz="3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B94F972B-2C7F-D76C-7F14-0ABD67BB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819" y="2123499"/>
            <a:ext cx="4123637" cy="2747005"/>
          </a:xfrm>
          <a:prstGeom prst="rect">
            <a:avLst/>
          </a:prstGeom>
        </p:spPr>
      </p:pic>
    </p:spTree>
    <p:extLst>
      <p:ext uri="{BB962C8B-B14F-4D97-AF65-F5344CB8AC3E}">
        <p14:creationId xmlns:p14="http://schemas.microsoft.com/office/powerpoint/2010/main" val="40665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CB7C25-2885-65F8-2058-F41851EAFC89}"/>
              </a:ext>
            </a:extLst>
          </p:cNvPr>
          <p:cNvGrpSpPr/>
          <p:nvPr/>
        </p:nvGrpSpPr>
        <p:grpSpPr>
          <a:xfrm>
            <a:off x="703333" y="4311583"/>
            <a:ext cx="10048354" cy="3037736"/>
            <a:chOff x="5250000" y="6570550"/>
            <a:chExt cx="13208093" cy="4386936"/>
          </a:xfrm>
        </p:grpSpPr>
        <p:sp>
          <p:nvSpPr>
            <p:cNvPr id="6" name="TextBox 5">
              <a:extLst>
                <a:ext uri="{FF2B5EF4-FFF2-40B4-BE49-F238E27FC236}">
                  <a16:creationId xmlns:a16="http://schemas.microsoft.com/office/drawing/2014/main" id="{3CA4A90D-1392-9CD6-3893-E884D67705AE}"/>
                </a:ext>
              </a:extLst>
            </p:cNvPr>
            <p:cNvSpPr txBox="1"/>
            <p:nvPr/>
          </p:nvSpPr>
          <p:spPr>
            <a:xfrm>
              <a:off x="5250005" y="6585061"/>
              <a:ext cx="13208088" cy="437242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99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Củng cố</a:t>
              </a:r>
              <a:endParaRPr kumimoji="0" lang="en-US" sz="199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endParaRPr>
            </a:p>
          </p:txBody>
        </p:sp>
        <p:sp>
          <p:nvSpPr>
            <p:cNvPr id="7" name="TextBox 6">
              <a:extLst>
                <a:ext uri="{FF2B5EF4-FFF2-40B4-BE49-F238E27FC236}">
                  <a16:creationId xmlns:a16="http://schemas.microsoft.com/office/drawing/2014/main" id="{C56524DC-B019-D6AC-8E8F-0C4E4991D0DA}"/>
                </a:ext>
              </a:extLst>
            </p:cNvPr>
            <p:cNvSpPr txBox="1"/>
            <p:nvPr/>
          </p:nvSpPr>
          <p:spPr>
            <a:xfrm>
              <a:off x="5250000" y="6570550"/>
              <a:ext cx="13208090" cy="437242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99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C</a:t>
              </a:r>
              <a:r>
                <a:rPr kumimoji="0" lang="en-US" sz="199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ủ</a:t>
              </a:r>
              <a:r>
                <a:rPr kumimoji="0" lang="en-US" sz="199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n</a:t>
              </a:r>
              <a:r>
                <a:rPr kumimoji="0" lang="en-US" sz="199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g</a:t>
              </a:r>
              <a:r>
                <a:rPr kumimoji="0" lang="en-US" sz="199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 c</a:t>
              </a:r>
              <a:r>
                <a:rPr kumimoji="0" lang="en-US" sz="199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ố</a:t>
              </a:r>
              <a:endParaRPr kumimoji="0" lang="en-US" sz="199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endParaRPr>
            </a:p>
          </p:txBody>
        </p:sp>
      </p:grpSp>
    </p:spTree>
    <p:extLst>
      <p:ext uri="{BB962C8B-B14F-4D97-AF65-F5344CB8AC3E}">
        <p14:creationId xmlns:p14="http://schemas.microsoft.com/office/powerpoint/2010/main" val="742573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grass, palm, resort&#10;&#10;Description automatically generated">
            <a:extLst>
              <a:ext uri="{FF2B5EF4-FFF2-40B4-BE49-F238E27FC236}">
                <a16:creationId xmlns:a16="http://schemas.microsoft.com/office/drawing/2014/main" id="{15270408-1A97-E139-F3C1-714BB47481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040"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28273" y="3429001"/>
            <a:ext cx="2414587" cy="26279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1961848" y="2060615"/>
            <a:ext cx="2248203" cy="2446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flipH="1">
            <a:off x="4042908" y="3022713"/>
            <a:ext cx="2105328" cy="2291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6162675" y="2707907"/>
            <a:ext cx="2105328" cy="22913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flipH="1">
            <a:off x="8001000" y="3384852"/>
            <a:ext cx="2228851" cy="24258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ACER\Desktop\nấm.jf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9890078" y="2864835"/>
            <a:ext cx="2223045" cy="24195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77509" y="3422109"/>
            <a:ext cx="708440" cy="1364315"/>
            <a:chOff x="881345" y="4692654"/>
            <a:chExt cx="708440" cy="1364314"/>
          </a:xfrm>
        </p:grpSpPr>
        <mc:AlternateContent xmlns:mc="http://schemas.openxmlformats.org/markup-compatibility/2006" xmlns:a14="http://schemas.microsoft.com/office/drawing/2010/main">
          <mc:Choice Requires="a14">
            <p:sp>
              <p:nvSpPr>
                <p:cNvPr id="29" name="Content Placeholder 2"/>
                <p:cNvSpPr txBox="1">
                  <a:spLocks/>
                </p:cNvSpPr>
                <p:nvPr/>
              </p:nvSpPr>
              <p:spPr bwMode="auto">
                <a:xfrm>
                  <a:off x="881345" y="4904909"/>
                  <a:ext cx="708440"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𝟏</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29" name="Content Placeholder 2"/>
                <p:cNvSpPr txBox="1">
                  <a:spLocks noRot="1" noChangeAspect="1" noMove="1" noResize="1" noEditPoints="1" noAdjustHandles="1" noChangeArrowheads="1" noChangeShapeType="1" noTextEdit="1"/>
                </p:cNvSpPr>
                <p:nvPr/>
              </p:nvSpPr>
              <p:spPr bwMode="auto">
                <a:xfrm>
                  <a:off x="881345" y="4904909"/>
                  <a:ext cx="708440" cy="1152059"/>
                </a:xfrm>
                <a:prstGeom prst="roundRect">
                  <a:avLst/>
                </a:prstGeom>
                <a:blipFill>
                  <a:blip r:embed="rId15"/>
                  <a:stretch>
                    <a:fillRect b="-9028"/>
                  </a:stretch>
                </a:blipFill>
                <a:ln>
                  <a:headEnd/>
                  <a:tailEnd/>
                </a:ln>
              </p:spPr>
              <p:txBody>
                <a:bodyPr/>
                <a:lstStyle/>
                <a:p>
                  <a:r>
                    <a:rPr lang="en-US">
                      <a:noFill/>
                    </a:rPr>
                    <a:t> </a:t>
                  </a:r>
                </a:p>
              </p:txBody>
            </p:sp>
          </mc:Fallback>
        </mc:AlternateContent>
        <p:pic>
          <p:nvPicPr>
            <p:cNvPr id="30" name="Picture 18" descr="03"/>
            <p:cNvPicPr>
              <a:picLocks noChangeAspect="1" noChangeArrowheads="1"/>
            </p:cNvPicPr>
            <p:nvPr/>
          </p:nvPicPr>
          <p:blipFill>
            <a:blip r:embed="rId16" cstate="print"/>
            <a:srcRect/>
            <a:stretch>
              <a:fillRect/>
            </a:stretch>
          </p:blipFill>
          <p:spPr bwMode="gray">
            <a:xfrm rot="21150752">
              <a:off x="1144350" y="4692654"/>
              <a:ext cx="234935" cy="374645"/>
            </a:xfrm>
            <a:prstGeom prst="rect">
              <a:avLst/>
            </a:prstGeom>
            <a:noFill/>
          </p:spPr>
        </p:pic>
      </p:grpSp>
      <mc:AlternateContent xmlns:mc="http://schemas.openxmlformats.org/markup-compatibility/2006" xmlns:a14="http://schemas.microsoft.com/office/drawing/2010/main">
        <mc:Choice Requires="a14">
          <p:sp>
            <p:nvSpPr>
              <p:cNvPr id="32" name="Content Placeholder 2"/>
              <p:cNvSpPr txBox="1">
                <a:spLocks/>
              </p:cNvSpPr>
              <p:nvPr/>
            </p:nvSpPr>
            <p:spPr bwMode="auto">
              <a:xfrm>
                <a:off x="5095572" y="4410075"/>
                <a:ext cx="708440" cy="1152060"/>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𝟖</m:t>
                          </m:r>
                        </m:num>
                        <m:den>
                          <m:r>
                            <a:rPr lang="en-US" sz="3600" i="1">
                              <a:ln w="11430"/>
                              <a:solidFill>
                                <a:srgbClr val="0070C0"/>
                              </a:solidFill>
                              <a:effectLst>
                                <a:outerShdw blurRad="80000" dist="40000" dir="5040000" algn="tl">
                                  <a:srgbClr val="000000">
                                    <a:alpha val="30000"/>
                                  </a:srgbClr>
                                </a:outerShdw>
                              </a:effectLst>
                              <a:latin typeface="Cambria Math"/>
                            </a:rPr>
                            <m:t>𝟏</m:t>
                          </m:r>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𝟐</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2" name="Content Placeholder 2"/>
              <p:cNvSpPr txBox="1">
                <a:spLocks noRot="1" noChangeAspect="1" noMove="1" noResize="1" noEditPoints="1" noAdjustHandles="1" noChangeArrowheads="1" noChangeShapeType="1" noTextEdit="1"/>
              </p:cNvSpPr>
              <p:nvPr/>
            </p:nvSpPr>
            <p:spPr bwMode="auto">
              <a:xfrm>
                <a:off x="5095572" y="4410075"/>
                <a:ext cx="708440" cy="1152060"/>
              </a:xfrm>
              <a:prstGeom prst="roundRect">
                <a:avLst/>
              </a:prstGeom>
              <a:blipFill>
                <a:blip r:embed="rId17"/>
                <a:stretch>
                  <a:fillRect r="-6780" b="-7330"/>
                </a:stretch>
              </a:blipFill>
              <a:ln>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ontent Placeholder 2"/>
              <p:cNvSpPr txBox="1">
                <a:spLocks/>
              </p:cNvSpPr>
              <p:nvPr/>
            </p:nvSpPr>
            <p:spPr bwMode="auto">
              <a:xfrm>
                <a:off x="6497332" y="4070808"/>
                <a:ext cx="468843"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𝟒</m:t>
                          </m:r>
                        </m:num>
                        <m:den>
                          <m:r>
                            <a:rPr lang="en-US" sz="3600" i="1">
                              <a:ln w="11430"/>
                              <a:solidFill>
                                <a:srgbClr val="0070C0"/>
                              </a:solidFill>
                              <a:effectLst>
                                <a:outerShdw blurRad="80000" dist="40000" dir="5040000" algn="tl">
                                  <a:srgbClr val="000000">
                                    <a:alpha val="30000"/>
                                  </a:srgbClr>
                                </a:outerShdw>
                              </a:effectLst>
                              <a:latin typeface="Cambria Math"/>
                            </a:rPr>
                            <m:t>𝟕</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5" name="Content Placeholder 2"/>
              <p:cNvSpPr txBox="1">
                <a:spLocks noRot="1" noChangeAspect="1" noMove="1" noResize="1" noEditPoints="1" noAdjustHandles="1" noChangeArrowheads="1" noChangeShapeType="1" noTextEdit="1"/>
              </p:cNvSpPr>
              <p:nvPr/>
            </p:nvSpPr>
            <p:spPr bwMode="auto">
              <a:xfrm>
                <a:off x="6497332" y="4070808"/>
                <a:ext cx="468843" cy="1152059"/>
              </a:xfrm>
              <a:prstGeom prst="roundRect">
                <a:avLst/>
              </a:prstGeom>
              <a:blipFill>
                <a:blip r:embed="rId18"/>
                <a:stretch>
                  <a:fillRect l="-1266" r="-1266" b="-6283"/>
                </a:stretch>
              </a:blipFill>
              <a:ln>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bwMode="auto">
              <a:xfrm>
                <a:off x="9246989" y="4844042"/>
                <a:ext cx="798159" cy="1152060"/>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𝟑𝟎</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𝟑𝟔</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bwMode="auto">
              <a:xfrm>
                <a:off x="9246989" y="4844042"/>
                <a:ext cx="798159" cy="1152060"/>
              </a:xfrm>
              <a:prstGeom prst="roundRect">
                <a:avLst/>
              </a:prstGeom>
              <a:blipFill>
                <a:blip r:embed="rId19"/>
                <a:stretch>
                  <a:fillRect b="-7853"/>
                </a:stretch>
              </a:blipFill>
              <a:ln>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Content Placeholder 2"/>
              <p:cNvSpPr txBox="1">
                <a:spLocks/>
              </p:cNvSpPr>
              <p:nvPr/>
            </p:nvSpPr>
            <p:spPr bwMode="auto">
              <a:xfrm>
                <a:off x="10238259" y="4334853"/>
                <a:ext cx="709195"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𝟕𝟐</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41" name="Content Placeholder 2"/>
              <p:cNvSpPr txBox="1">
                <a:spLocks noRot="1" noChangeAspect="1" noMove="1" noResize="1" noEditPoints="1" noAdjustHandles="1" noChangeArrowheads="1" noChangeShapeType="1" noTextEdit="1"/>
              </p:cNvSpPr>
              <p:nvPr/>
            </p:nvSpPr>
            <p:spPr bwMode="auto">
              <a:xfrm>
                <a:off x="10238259" y="4334853"/>
                <a:ext cx="709195" cy="1152059"/>
              </a:xfrm>
              <a:prstGeom prst="roundRect">
                <a:avLst/>
              </a:prstGeom>
              <a:blipFill>
                <a:blip r:embed="rId20"/>
                <a:stretch>
                  <a:fillRect r="-6780" b="-7853"/>
                </a:stretch>
              </a:blipFill>
              <a:ln>
                <a:headEnd/>
                <a:tailEnd/>
              </a:ln>
            </p:spPr>
            <p:txBody>
              <a:bodyPr/>
              <a:lstStyle/>
              <a:p>
                <a:r>
                  <a:rPr lang="en-US">
                    <a:noFill/>
                  </a:rPr>
                  <a:t> </a:t>
                </a:r>
              </a:p>
            </p:txBody>
          </p:sp>
        </mc:Fallback>
      </mc:AlternateContent>
      <p:pic>
        <p:nvPicPr>
          <p:cNvPr id="1039" name="Picture 15"/>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792" b="99010" l="12753" r="78543">
                        <a14:foregroundMark x1="49595" y1="55248" x2="52227" y2="62772"/>
                      </a14:backgroundRemoval>
                    </a14:imgEffect>
                  </a14:imgLayer>
                </a14:imgProps>
              </a:ext>
              <a:ext uri="{28A0092B-C50C-407E-A947-70E740481C1C}">
                <a14:useLocalDpi xmlns:a14="http://schemas.microsoft.com/office/drawing/2010/main" val="0"/>
              </a:ext>
            </a:extLst>
          </a:blip>
          <a:srcRect/>
          <a:stretch>
            <a:fillRect/>
          </a:stretch>
        </p:blipFill>
        <p:spPr bwMode="auto">
          <a:xfrm>
            <a:off x="342599" y="1809750"/>
            <a:ext cx="2244612" cy="229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23" cstate="print">
            <a:extLst>
              <a:ext uri="{BEBA8EAE-BF5A-486C-A8C5-ECC9F3942E4B}">
                <a14:imgProps xmlns:a14="http://schemas.microsoft.com/office/drawing/2010/main">
                  <a14:imgLayer r:embed="rId24">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03670" y="3962798"/>
            <a:ext cx="925367" cy="844687"/>
          </a:xfrm>
          <a:prstGeom prst="rect">
            <a:avLst/>
          </a:prstGeom>
        </p:spPr>
      </p:pic>
      <p:pic>
        <p:nvPicPr>
          <p:cNvPr id="45" name="Picture 44"/>
          <p:cNvPicPr>
            <a:picLocks noChangeAspect="1"/>
          </p:cNvPicPr>
          <p:nvPr/>
        </p:nvPicPr>
        <p:blipFill>
          <a:blip r:embed="rId25" cstate="print">
            <a:extLst>
              <a:ext uri="{BEBA8EAE-BF5A-486C-A8C5-ECC9F3942E4B}">
                <a14:imgProps xmlns:a14="http://schemas.microsoft.com/office/drawing/2010/main">
                  <a14:imgLayer r:embed="rId2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873218" y="4462295"/>
            <a:ext cx="1133385" cy="1215756"/>
          </a:xfrm>
          <a:prstGeom prst="rect">
            <a:avLst/>
          </a:prstGeom>
        </p:spPr>
      </p:pic>
      <p:sp>
        <p:nvSpPr>
          <p:cNvPr id="48" name="Rounded Rectangle 47"/>
          <p:cNvSpPr/>
          <p:nvPr/>
        </p:nvSpPr>
        <p:spPr>
          <a:xfrm>
            <a:off x="395204" y="211293"/>
            <a:ext cx="9076888" cy="1555178"/>
          </a:xfrm>
          <a:prstGeom prst="roundRect">
            <a:avLst/>
          </a:prstGeom>
          <a:solidFill>
            <a:schemeClr val="bg1"/>
          </a:solidFill>
        </p:spPr>
        <p:txBody>
          <a:bodyPr wrap="square">
            <a:spAutoFit/>
          </a:bodyPr>
          <a:lstStyle/>
          <a:p>
            <a:pPr algn="ctr" defTabSz="914377"/>
            <a:r>
              <a:rPr lang="en-US" sz="4267" b="1" cap="all">
                <a:ln w="0"/>
                <a:solidFill>
                  <a:srgbClr val="002060"/>
                </a:solidFill>
                <a:effectLst>
                  <a:reflection blurRad="12700" stA="50000" endPos="50000" dist="5000" dir="5400000" sy="-100000" rotWithShape="0"/>
                </a:effectLst>
                <a:latin typeface="#9Slide03 AmpleSoft Bold" panose="02000000000000000000" pitchFamily="2" charset="0"/>
              </a:rPr>
              <a:t>a</a:t>
            </a:r>
            <a:r>
              <a:rPr lang="en-US" sz="4267" b="1" cap="all" dirty="0">
                <a:ln w="0"/>
                <a:solidFill>
                  <a:srgbClr val="002060"/>
                </a:solidFill>
                <a:effectLst>
                  <a:reflection blurRad="12700" stA="50000" endPos="50000" dist="5000" dir="5400000" sy="-100000" rotWithShape="0"/>
                </a:effectLst>
                <a:latin typeface="#9Slide03 AmpleSoft Bold" panose="02000000000000000000" pitchFamily="2" charset="0"/>
              </a:rPr>
              <a:t>.</a:t>
            </a:r>
            <a:r>
              <a:rPr lang="vi-VN" sz="4267" b="1" cap="all" dirty="0">
                <a:ln w="0"/>
                <a:solidFill>
                  <a:srgbClr val="002060"/>
                </a:solidFill>
                <a:effectLst>
                  <a:reflection blurRad="12700" stA="50000" endPos="50000" dist="5000" dir="5400000" sy="-100000" rotWithShape="0"/>
                </a:effectLst>
                <a:latin typeface="#9Slide03 AmpleSoft Bold" panose="02000000000000000000" pitchFamily="2" charset="0"/>
              </a:rPr>
              <a:t>Phân số nào sau đây là phân số tối giản</a:t>
            </a:r>
            <a:r>
              <a:rPr lang="vi-VN" sz="4267" b="1" cap="all">
                <a:ln w="0"/>
                <a:solidFill>
                  <a:srgbClr val="002060"/>
                </a:solidFill>
                <a:effectLst>
                  <a:reflection blurRad="12700" stA="50000" endPos="50000" dist="5000" dir="5400000" sy="-100000" rotWithShape="0"/>
                </a:effectLst>
                <a:latin typeface="#9Slide03 AmpleSoft Bold" panose="02000000000000000000" pitchFamily="2" charset="0"/>
              </a:rPr>
              <a:t>? </a:t>
            </a:r>
            <a:endParaRPr lang="en-US" sz="4267" dirty="0">
              <a:solidFill>
                <a:srgbClr val="002060"/>
              </a:solidFill>
              <a:latin typeface="#9Slide03 AmpleSoft Bold" panose="02000000000000000000" pitchFamily="2" charset="0"/>
            </a:endParaRPr>
          </a:p>
        </p:txBody>
      </p:sp>
    </p:spTree>
    <p:extLst>
      <p:ext uri="{BB962C8B-B14F-4D97-AF65-F5344CB8AC3E}">
        <p14:creationId xmlns:p14="http://schemas.microsoft.com/office/powerpoint/2010/main" val="2874034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withEffect">
                                  <p:stCondLst>
                                    <p:cond delay="0"/>
                                  </p:stCondLst>
                                  <p:childTnLst>
                                    <p:animMotion origin="layout" path="M -0.00703 -0.01804 C -0.00703 0.07957 -0.01015 0.15938 -0.0138 0.15938 C -0.01822 0.15938 -0.01979 0.07078 -0.02044 0.01735 L -0.02109 -0.05367 C -0.02187 -0.1071 -0.02356 -0.19547 -0.02851 -0.19547 C -0.03163 -0.19547 -0.03515 -0.11589 -0.03515 -0.01804 C -0.03515 0.07957 -0.03163 0.15938 -0.02851 0.15938 C -0.02356 0.15938 -0.02187 0.07078 -0.02109 0.01735 L -0.02044 -0.05367 C -0.01979 -0.1071 -0.01822 -0.19547 -0.0138 -0.19547 C -0.01015 -0.19547 -0.00703 -0.11589 -0.00703 -0.01804 Z " pathEditMode="relative" rAng="0" ptsTypes="ffFffffFfff">
                                      <p:cBhvr>
                                        <p:cTn id="6" dur="3000" fill="hold"/>
                                        <p:tgtEl>
                                          <p:spTgt spid="1039"/>
                                        </p:tgtEl>
                                        <p:attrNameLst>
                                          <p:attrName>ppt_x</p:attrName>
                                          <p:attrName>ppt_y</p:attrName>
                                        </p:attrNameLst>
                                      </p:cBhvr>
                                      <p:rCtr x="-1406" y="0"/>
                                    </p:animMotion>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7" presetID="10" presetClass="entr" presetSubtype="0" fill="hold" nodeType="withEffect">
                                  <p:stCondLst>
                                    <p:cond delay="900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par>
                                <p:cTn id="10" presetID="10" presetClass="entr" presetSubtype="0" fill="hold" nodeType="withEffect">
                                  <p:stCondLst>
                                    <p:cond delay="9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par>
                                <p:cTn id="13" presetID="10" presetClass="entr" presetSubtype="0" fill="hold" nodeType="withEffect">
                                  <p:stCondLst>
                                    <p:cond delay="10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0" presetClass="entr" presetSubtype="0" fill="hold" nodeType="withEffect">
                                  <p:stCondLst>
                                    <p:cond delay="10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0" presetClass="entr" presetSubtype="0" fill="hold" nodeType="withEffect">
                                  <p:stCondLst>
                                    <p:cond delay="110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55" presetClass="entr" presetSubtype="0" fill="hold" nodeType="withEffect">
                                  <p:stCondLst>
                                    <p:cond delay="19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500" fill="hold"/>
                                        <p:tgtEl>
                                          <p:spTgt spid="28"/>
                                        </p:tgtEl>
                                        <p:attrNameLst>
                                          <p:attrName>ppt_w</p:attrName>
                                        </p:attrNameLst>
                                      </p:cBhvr>
                                      <p:tavLst>
                                        <p:tav tm="0">
                                          <p:val>
                                            <p:strVal val="#ppt_w*0.70"/>
                                          </p:val>
                                        </p:tav>
                                        <p:tav tm="100000">
                                          <p:val>
                                            <p:strVal val="#ppt_w"/>
                                          </p:val>
                                        </p:tav>
                                      </p:tavLst>
                                    </p:anim>
                                    <p:anim calcmode="lin" valueType="num">
                                      <p:cBhvr>
                                        <p:cTn id="25" dur="1500" fill="hold"/>
                                        <p:tgtEl>
                                          <p:spTgt spid="28"/>
                                        </p:tgtEl>
                                        <p:attrNameLst>
                                          <p:attrName>ppt_h</p:attrName>
                                        </p:attrNameLst>
                                      </p:cBhvr>
                                      <p:tavLst>
                                        <p:tav tm="0">
                                          <p:val>
                                            <p:strVal val="#ppt_h"/>
                                          </p:val>
                                        </p:tav>
                                        <p:tav tm="100000">
                                          <p:val>
                                            <p:strVal val="#ppt_h"/>
                                          </p:val>
                                        </p:tav>
                                      </p:tavLst>
                                    </p:anim>
                                    <p:animEffect transition="in" filter="fade">
                                      <p:cBhvr>
                                        <p:cTn id="26" dur="1500"/>
                                        <p:tgtEl>
                                          <p:spTgt spid="28"/>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7" presetID="44" presetClass="path" presetSubtype="0" accel="50000" decel="50000" fill="hold" nodeType="withEffect">
                                  <p:stCondLst>
                                    <p:cond delay="7000"/>
                                  </p:stCondLst>
                                  <p:childTnLst>
                                    <p:animMotion origin="layout" path="M -0.02681 0.00601 L -0.01939 -0.15452 C -0.01809 -0.19153 -0.00794 -0.22045 0.00651 -0.23479 C 0.02343 -0.25191 0.0414 -0.25122 0.05897 -0.23387 L 0.14163 -0.16007 " pathEditMode="relative" rAng="-1751107" ptsTypes="FffFF">
                                      <p:cBhvr>
                                        <p:cTn id="28" dur="2000" fill="hold"/>
                                        <p:tgtEl>
                                          <p:spTgt spid="1039"/>
                                        </p:tgtEl>
                                        <p:attrNameLst>
                                          <p:attrName>ppt_x</p:attrName>
                                          <p:attrName>ppt_y</p:attrName>
                                        </p:attrNameLst>
                                      </p:cBhvr>
                                      <p:rCtr x="5923" y="-16239"/>
                                    </p:animMotion>
                                  </p:childTnLst>
                                </p:cTn>
                              </p:par>
                              <p:par>
                                <p:cTn id="29" presetID="53" presetClass="entr" presetSubtype="16" fill="hold" nodeType="withEffect">
                                  <p:stCondLst>
                                    <p:cond delay="10000"/>
                                  </p:stCondLst>
                                  <p:childTnLst>
                                    <p:set>
                                      <p:cBhvr>
                                        <p:cTn id="30" dur="1" fill="hold">
                                          <p:stCondLst>
                                            <p:cond delay="0"/>
                                          </p:stCondLst>
                                        </p:cTn>
                                        <p:tgtEl>
                                          <p:spTgt spid="43"/>
                                        </p:tgtEl>
                                        <p:attrNameLst>
                                          <p:attrName>style.visibility</p:attrName>
                                        </p:attrNameLst>
                                      </p:cBhvr>
                                      <p:to>
                                        <p:strVal val="visible"/>
                                      </p:to>
                                    </p:set>
                                    <p:anim calcmode="lin" valueType="num">
                                      <p:cBhvr>
                                        <p:cTn id="31" dur="750" fill="hold"/>
                                        <p:tgtEl>
                                          <p:spTgt spid="43"/>
                                        </p:tgtEl>
                                        <p:attrNameLst>
                                          <p:attrName>ppt_w</p:attrName>
                                        </p:attrNameLst>
                                      </p:cBhvr>
                                      <p:tavLst>
                                        <p:tav tm="0">
                                          <p:val>
                                            <p:fltVal val="0"/>
                                          </p:val>
                                        </p:tav>
                                        <p:tav tm="100000">
                                          <p:val>
                                            <p:strVal val="#ppt_w"/>
                                          </p:val>
                                        </p:tav>
                                      </p:tavLst>
                                    </p:anim>
                                    <p:anim calcmode="lin" valueType="num">
                                      <p:cBhvr>
                                        <p:cTn id="32" dur="750" fill="hold"/>
                                        <p:tgtEl>
                                          <p:spTgt spid="43"/>
                                        </p:tgtEl>
                                        <p:attrNameLst>
                                          <p:attrName>ppt_h</p:attrName>
                                        </p:attrNameLst>
                                      </p:cBhvr>
                                      <p:tavLst>
                                        <p:tav tm="0">
                                          <p:val>
                                            <p:fltVal val="0"/>
                                          </p:val>
                                        </p:tav>
                                        <p:tav tm="100000">
                                          <p:val>
                                            <p:strVal val="#ppt_h"/>
                                          </p:val>
                                        </p:tav>
                                      </p:tavLst>
                                    </p:anim>
                                    <p:animEffect transition="in" filter="fade">
                                      <p:cBhvr>
                                        <p:cTn id="33" dur="750"/>
                                        <p:tgtEl>
                                          <p:spTgt spid="43"/>
                                        </p:tgtEl>
                                      </p:cBhvr>
                                    </p:animEffect>
                                  </p:childTnLst>
                                  <p:subTnLst>
                                    <p:audio>
                                      <p:cMediaNode>
                                        <p:cTn display="0" masterRel="sameClick">
                                          <p:stCondLst>
                                            <p:cond evt="begin" delay="0">
                                              <p:tn val="29"/>
                                            </p:cond>
                                          </p:stCondLst>
                                          <p:endCondLst>
                                            <p:cond evt="onStopAudio" delay="0">
                                              <p:tgtEl>
                                                <p:sldTgt/>
                                              </p:tgtEl>
                                            </p:cond>
                                          </p:endCondLst>
                                        </p:cTn>
                                        <p:tgtEl>
                                          <p:sndTgt r:embed="rId5" name="laser.wav"/>
                                        </p:tgtEl>
                                      </p:cMediaNode>
                                    </p:audio>
                                  </p:subTnLst>
                                </p:cTn>
                              </p:par>
                              <p:par>
                                <p:cTn id="34" presetID="26" presetClass="path" presetSubtype="0" accel="50000" decel="50000" fill="hold" nodeType="withEffect">
                                  <p:stCondLst>
                                    <p:cond delay="11000"/>
                                  </p:stCondLst>
                                  <p:childTnLst>
                                    <p:animMotion origin="layout" path="M 0.11742 -0.20611 C 0.11742 -0.1152 0.12132 -0.04141 0.12614 -0.04141 C 0.132 -0.04141 0.13408 -0.12353 0.13499 -0.17303 L 0.13577 -0.23942 C 0.13668 -0.28892 0.13903 -0.37081 0.14554 -0.37081 C 0.1497 -0.37081 0.15452 -0.29702 0.15452 -0.20611 C 0.15452 -0.1152 0.1497 -0.04141 0.14554 -0.04141 C 0.13903 -0.04141 0.13668 -0.12353 0.13577 -0.17303 L 0.13499 -0.23942 C 0.13408 -0.28892 0.132 -0.37081 0.12614 -0.37081 C 0.12132 -0.37081 0.11742 -0.29702 0.11742 -0.20611 Z " pathEditMode="relative" rAng="0" ptsTypes="ffFffffFfff">
                                      <p:cBhvr>
                                        <p:cTn id="35" dur="3000" fill="hold"/>
                                        <p:tgtEl>
                                          <p:spTgt spid="1039"/>
                                        </p:tgtEl>
                                        <p:attrNameLst>
                                          <p:attrName>ppt_x</p:attrName>
                                          <p:attrName>ppt_y</p:attrName>
                                        </p:attrNameLst>
                                      </p:cBhvr>
                                      <p:rCtr x="1848" y="0"/>
                                    </p:animMotion>
                                  </p:childTnLst>
                                  <p:subTnLst>
                                    <p:audio>
                                      <p:cMediaNode>
                                        <p:cTn display="0" masterRel="sameClick">
                                          <p:stCondLst>
                                            <p:cond evt="begin" delay="0">
                                              <p:tn val="34"/>
                                            </p:cond>
                                          </p:stCondLst>
                                          <p:endCondLst>
                                            <p:cond evt="onStopAudio" delay="0">
                                              <p:tgtEl>
                                                <p:sldTgt/>
                                              </p:tgtEl>
                                            </p:cond>
                                          </p:endCondLst>
                                        </p:cTn>
                                        <p:tgtEl>
                                          <p:sndTgt r:embed="rId2" name="whoosh.wav"/>
                                        </p:tgtEl>
                                      </p:cMediaNode>
                                    </p:audio>
                                  </p:subTnLst>
                                </p:cTn>
                              </p:par>
                              <p:par>
                                <p:cTn id="36" presetID="44" presetClass="path" presetSubtype="0" accel="50000" decel="50000" fill="hold" nodeType="withEffect">
                                  <p:stCondLst>
                                    <p:cond delay="22000"/>
                                  </p:stCondLst>
                                  <p:childTnLst>
                                    <p:animMotion origin="layout" path="M 0.13395 -0.06755 L 0.19669 -0.21143 C 0.2101 -0.24451 0.22703 -0.25885 0.24317 -0.25445 C 0.26152 -0.24936 0.27467 -0.2267 0.28196 -0.18806 L 0.31737 -0.01689 " pathEditMode="relative" rAng="531659" ptsTypes="FffFF">
                                      <p:cBhvr>
                                        <p:cTn id="37" dur="2000" fill="hold"/>
                                        <p:tgtEl>
                                          <p:spTgt spid="1039"/>
                                        </p:tgtEl>
                                        <p:attrNameLst>
                                          <p:attrName>ppt_x</p:attrName>
                                          <p:attrName>ppt_y</p:attrName>
                                        </p:attrNameLst>
                                      </p:cBhvr>
                                      <p:rCtr x="10102" y="-8073"/>
                                    </p:animMotion>
                                  </p:childTnLst>
                                </p:cTn>
                              </p:par>
                            </p:childTnLst>
                          </p:cTn>
                        </p:par>
                        <p:par>
                          <p:cTn id="38" fill="hold">
                            <p:stCondLst>
                              <p:cond delay="24000"/>
                            </p:stCondLst>
                            <p:childTnLst>
                              <p:par>
                                <p:cTn id="39" presetID="53" presetClass="entr" presetSubtype="16"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subTnLst>
                                    <p:audio>
                                      <p:cMediaNode>
                                        <p:cTn display="0" masterRel="sameClick">
                                          <p:stCondLst>
                                            <p:cond evt="begin" delay="0">
                                              <p:tn val="39"/>
                                            </p:cond>
                                          </p:stCondLst>
                                          <p:endCondLst>
                                            <p:cond evt="onStopAudio" delay="0">
                                              <p:tgtEl>
                                                <p:sldTgt/>
                                              </p:tgtEl>
                                            </p:cond>
                                          </p:endCondLst>
                                        </p:cTn>
                                        <p:tgtEl>
                                          <p:sndTgt r:embed="rId6" name="type.wav"/>
                                        </p:tgtEl>
                                      </p:cMediaNode>
                                    </p:audio>
                                  </p:subTnLst>
                                </p:cTn>
                              </p:par>
                            </p:childTnLst>
                          </p:cTn>
                        </p:par>
                        <p:par>
                          <p:cTn id="44" fill="hold">
                            <p:stCondLst>
                              <p:cond delay="24500"/>
                            </p:stCondLst>
                            <p:childTnLst>
                              <p:par>
                                <p:cTn id="45" presetID="12" presetClass="exit" presetSubtype="4" fill="hold" nodeType="afterEffect">
                                  <p:stCondLst>
                                    <p:cond delay="0"/>
                                  </p:stCondLst>
                                  <p:childTnLst>
                                    <p:anim calcmode="lin" valueType="num">
                                      <p:cBhvr additive="base">
                                        <p:cTn id="46" dur="1000"/>
                                        <p:tgtEl>
                                          <p:spTgt spid="20"/>
                                        </p:tgtEl>
                                        <p:attrNameLst>
                                          <p:attrName>ppt_y</p:attrName>
                                        </p:attrNameLst>
                                      </p:cBhvr>
                                      <p:tavLst>
                                        <p:tav tm="0">
                                          <p:val>
                                            <p:strVal val="#ppt_y"/>
                                          </p:val>
                                        </p:tav>
                                        <p:tav tm="100000">
                                          <p:val>
                                            <p:strVal val="#ppt_y+#ppt_h*1.125000"/>
                                          </p:val>
                                        </p:tav>
                                      </p:tavLst>
                                    </p:anim>
                                    <p:animEffect transition="out" filter="wipe(down)">
                                      <p:cBhvr>
                                        <p:cTn id="47" dur="1000"/>
                                        <p:tgtEl>
                                          <p:spTgt spid="20"/>
                                        </p:tgtEl>
                                      </p:cBhvr>
                                    </p:animEffect>
                                    <p:set>
                                      <p:cBhvr>
                                        <p:cTn id="48" dur="1" fill="hold">
                                          <p:stCondLst>
                                            <p:cond delay="999"/>
                                          </p:stCondLst>
                                        </p:cTn>
                                        <p:tgtEl>
                                          <p:spTgt spid="20"/>
                                        </p:tgtEl>
                                        <p:attrNameLst>
                                          <p:attrName>style.visibility</p:attrName>
                                        </p:attrNameLst>
                                      </p:cBhvr>
                                      <p:to>
                                        <p:strVal val="hidden"/>
                                      </p:to>
                                    </p:set>
                                  </p:childTnLst>
                                </p:cTn>
                              </p:par>
                              <p:par>
                                <p:cTn id="49" presetID="12" presetClass="exit" presetSubtype="4" fill="hold" nodeType="withEffect">
                                  <p:stCondLst>
                                    <p:cond delay="0"/>
                                  </p:stCondLst>
                                  <p:childTnLst>
                                    <p:anim calcmode="lin" valueType="num">
                                      <p:cBhvr additive="base">
                                        <p:cTn id="50" dur="1000"/>
                                        <p:tgtEl>
                                          <p:spTgt spid="1039"/>
                                        </p:tgtEl>
                                        <p:attrNameLst>
                                          <p:attrName>ppt_y</p:attrName>
                                        </p:attrNameLst>
                                      </p:cBhvr>
                                      <p:tavLst>
                                        <p:tav tm="0">
                                          <p:val>
                                            <p:strVal val="#ppt_y"/>
                                          </p:val>
                                        </p:tav>
                                        <p:tav tm="100000">
                                          <p:val>
                                            <p:strVal val="#ppt_y+#ppt_h*1.125000"/>
                                          </p:val>
                                        </p:tav>
                                      </p:tavLst>
                                    </p:anim>
                                    <p:animEffect transition="out" filter="wipe(down)">
                                      <p:cBhvr>
                                        <p:cTn id="51" dur="1000"/>
                                        <p:tgtEl>
                                          <p:spTgt spid="1039"/>
                                        </p:tgtEl>
                                      </p:cBhvr>
                                    </p:animEffect>
                                    <p:set>
                                      <p:cBhvr>
                                        <p:cTn id="52" dur="1" fill="hold">
                                          <p:stCondLst>
                                            <p:cond delay="999"/>
                                          </p:stCondLst>
                                        </p:cTn>
                                        <p:tgtEl>
                                          <p:spTgt spid="103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ree, grass, palm, resort&#10;&#10;Description automatically generated">
            <a:extLst>
              <a:ext uri="{FF2B5EF4-FFF2-40B4-BE49-F238E27FC236}">
                <a16:creationId xmlns:a16="http://schemas.microsoft.com/office/drawing/2014/main" id="{2D0F01D5-374D-417E-A03B-150665BB2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040" name="Picture 16" descr="C:\Users\ACER\Desktop\nấm.jf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28273" y="3429001"/>
            <a:ext cx="2414587" cy="26279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ACER\Desktop\nấm.jf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1961848" y="2060615"/>
            <a:ext cx="2248203" cy="24468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Users\ACER\Desktop\nấm.jf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6162675" y="2707907"/>
            <a:ext cx="2105328" cy="22913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C:\Users\ACER\Desktop\nấm.jf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flipH="1">
            <a:off x="8001000" y="3384852"/>
            <a:ext cx="2228851" cy="24258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ACER\Desktop\nấm.jf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10096500" y="2894593"/>
            <a:ext cx="2223045" cy="24195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77509" y="3422109"/>
            <a:ext cx="708440" cy="1364315"/>
            <a:chOff x="881345" y="4692654"/>
            <a:chExt cx="708440" cy="1364314"/>
          </a:xfrm>
        </p:grpSpPr>
        <mc:AlternateContent xmlns:mc="http://schemas.openxmlformats.org/markup-compatibility/2006" xmlns:a14="http://schemas.microsoft.com/office/drawing/2010/main">
          <mc:Choice Requires="a14">
            <p:sp>
              <p:nvSpPr>
                <p:cNvPr id="29" name="Content Placeholder 2"/>
                <p:cNvSpPr txBox="1">
                  <a:spLocks/>
                </p:cNvSpPr>
                <p:nvPr/>
              </p:nvSpPr>
              <p:spPr bwMode="auto">
                <a:xfrm>
                  <a:off x="881345" y="4904909"/>
                  <a:ext cx="708440"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𝟏</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29" name="Content Placeholder 2"/>
                <p:cNvSpPr txBox="1">
                  <a:spLocks noRot="1" noChangeAspect="1" noMove="1" noResize="1" noEditPoints="1" noAdjustHandles="1" noChangeArrowheads="1" noChangeShapeType="1" noTextEdit="1"/>
                </p:cNvSpPr>
                <p:nvPr/>
              </p:nvSpPr>
              <p:spPr bwMode="auto">
                <a:xfrm>
                  <a:off x="881345" y="4904909"/>
                  <a:ext cx="708440" cy="1152059"/>
                </a:xfrm>
                <a:prstGeom prst="roundRect">
                  <a:avLst/>
                </a:prstGeom>
                <a:blipFill>
                  <a:blip r:embed="rId8"/>
                  <a:stretch>
                    <a:fillRect b="-9028"/>
                  </a:stretch>
                </a:blipFill>
                <a:ln>
                  <a:headEnd/>
                  <a:tailEnd/>
                </a:ln>
              </p:spPr>
              <p:txBody>
                <a:bodyPr/>
                <a:lstStyle/>
                <a:p>
                  <a:r>
                    <a:rPr lang="en-US">
                      <a:noFill/>
                    </a:rPr>
                    <a:t> </a:t>
                  </a:r>
                </a:p>
              </p:txBody>
            </p:sp>
          </mc:Fallback>
        </mc:AlternateContent>
        <p:pic>
          <p:nvPicPr>
            <p:cNvPr id="30" name="Picture 18" descr="03"/>
            <p:cNvPicPr>
              <a:picLocks noChangeAspect="1" noChangeArrowheads="1"/>
            </p:cNvPicPr>
            <p:nvPr/>
          </p:nvPicPr>
          <p:blipFill>
            <a:blip r:embed="rId9" cstate="print"/>
            <a:srcRect/>
            <a:stretch>
              <a:fillRect/>
            </a:stretch>
          </p:blipFill>
          <p:spPr bwMode="gray">
            <a:xfrm rot="21150752">
              <a:off x="1144350" y="4692654"/>
              <a:ext cx="234935" cy="374645"/>
            </a:xfrm>
            <a:prstGeom prst="rect">
              <a:avLst/>
            </a:prstGeom>
            <a:noFill/>
          </p:spPr>
        </p:pic>
      </p:grpSp>
      <p:grpSp>
        <p:nvGrpSpPr>
          <p:cNvPr id="34" name="Group 33"/>
          <p:cNvGrpSpPr/>
          <p:nvPr/>
        </p:nvGrpSpPr>
        <p:grpSpPr>
          <a:xfrm>
            <a:off x="6497332" y="3810931"/>
            <a:ext cx="468843" cy="1411939"/>
            <a:chOff x="1120941" y="4645029"/>
            <a:chExt cx="468843" cy="1411939"/>
          </a:xfrm>
        </p:grpSpPr>
        <mc:AlternateContent xmlns:mc="http://schemas.openxmlformats.org/markup-compatibility/2006" xmlns:a14="http://schemas.microsoft.com/office/drawing/2010/main">
          <mc:Choice Requires="a14">
            <p:sp>
              <p:nvSpPr>
                <p:cNvPr id="35" name="Content Placeholder 2"/>
                <p:cNvSpPr txBox="1">
                  <a:spLocks/>
                </p:cNvSpPr>
                <p:nvPr/>
              </p:nvSpPr>
              <p:spPr bwMode="auto">
                <a:xfrm>
                  <a:off x="1120941" y="4904909"/>
                  <a:ext cx="468843"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𝟒</m:t>
                            </m:r>
                          </m:num>
                          <m:den>
                            <m:r>
                              <a:rPr lang="en-US" sz="3600" i="1">
                                <a:ln w="11430"/>
                                <a:solidFill>
                                  <a:srgbClr val="0070C0"/>
                                </a:solidFill>
                                <a:effectLst>
                                  <a:outerShdw blurRad="80000" dist="40000" dir="5040000" algn="tl">
                                    <a:srgbClr val="000000">
                                      <a:alpha val="30000"/>
                                    </a:srgbClr>
                                  </a:outerShdw>
                                </a:effectLst>
                                <a:latin typeface="Cambria Math"/>
                              </a:rPr>
                              <m:t>𝟕</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5" name="Content Placeholder 2"/>
                <p:cNvSpPr txBox="1">
                  <a:spLocks noRot="1" noChangeAspect="1" noMove="1" noResize="1" noEditPoints="1" noAdjustHandles="1" noChangeArrowheads="1" noChangeShapeType="1" noTextEdit="1"/>
                </p:cNvSpPr>
                <p:nvPr/>
              </p:nvSpPr>
              <p:spPr bwMode="auto">
                <a:xfrm>
                  <a:off x="1120941" y="4904909"/>
                  <a:ext cx="468843" cy="1152059"/>
                </a:xfrm>
                <a:prstGeom prst="roundRect">
                  <a:avLst/>
                </a:prstGeom>
                <a:blipFill>
                  <a:blip r:embed="rId10"/>
                  <a:stretch>
                    <a:fillRect l="-1667" r="-5000" b="-7639"/>
                  </a:stretch>
                </a:blipFill>
                <a:ln>
                  <a:headEnd/>
                  <a:tailEnd/>
                </a:ln>
              </p:spPr>
              <p:txBody>
                <a:bodyPr/>
                <a:lstStyle/>
                <a:p>
                  <a:r>
                    <a:rPr lang="en-US">
                      <a:noFill/>
                    </a:rPr>
                    <a:t> </a:t>
                  </a:r>
                </a:p>
              </p:txBody>
            </p:sp>
          </mc:Fallback>
        </mc:AlternateContent>
        <p:pic>
          <p:nvPicPr>
            <p:cNvPr id="36" name="Picture 18" descr="03"/>
            <p:cNvPicPr>
              <a:picLocks noChangeAspect="1" noChangeArrowheads="1"/>
            </p:cNvPicPr>
            <p:nvPr/>
          </p:nvPicPr>
          <p:blipFill>
            <a:blip r:embed="rId9" cstate="print"/>
            <a:srcRect/>
            <a:stretch>
              <a:fillRect/>
            </a:stretch>
          </p:blipFill>
          <p:spPr bwMode="gray">
            <a:xfrm rot="21150752">
              <a:off x="1211025" y="4645029"/>
              <a:ext cx="234935" cy="374645"/>
            </a:xfrm>
            <a:prstGeom prst="rect">
              <a:avLst/>
            </a:prstGeom>
            <a:noFill/>
          </p:spPr>
        </p:pic>
      </p:grpSp>
      <p:grpSp>
        <p:nvGrpSpPr>
          <p:cNvPr id="37" name="Group 36"/>
          <p:cNvGrpSpPr/>
          <p:nvPr/>
        </p:nvGrpSpPr>
        <p:grpSpPr>
          <a:xfrm>
            <a:off x="9058377" y="4559360"/>
            <a:ext cx="856999" cy="1436739"/>
            <a:chOff x="1120941" y="4620230"/>
            <a:chExt cx="468844" cy="1436738"/>
          </a:xfrm>
        </p:grpSpPr>
        <mc:AlternateContent xmlns:mc="http://schemas.openxmlformats.org/markup-compatibility/2006" xmlns:a14="http://schemas.microsoft.com/office/drawing/2010/main">
          <mc:Choice Requires="a14">
            <p:sp>
              <p:nvSpPr>
                <p:cNvPr id="38" name="Content Placeholder 2"/>
                <p:cNvSpPr txBox="1">
                  <a:spLocks/>
                </p:cNvSpPr>
                <p:nvPr/>
              </p:nvSpPr>
              <p:spPr bwMode="auto">
                <a:xfrm>
                  <a:off x="1120941" y="4904909"/>
                  <a:ext cx="468844"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en-US" sz="3600" i="1">
                                <a:ln w="11430"/>
                                <a:solidFill>
                                  <a:srgbClr val="0070C0"/>
                                </a:solidFill>
                                <a:effectLst>
                                  <a:outerShdw blurRad="80000" dist="40000" dir="5040000" algn="tl">
                                    <a:srgbClr val="000000">
                                      <a:alpha val="30000"/>
                                    </a:srgbClr>
                                  </a:outerShdw>
                                </a:effectLst>
                                <a:latin typeface="Cambria Math"/>
                              </a:rPr>
                              <m:t>𝟑</m:t>
                            </m:r>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𝟎</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𝟑𝟔</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bwMode="auto">
                <a:xfrm>
                  <a:off x="1120941" y="4904909"/>
                  <a:ext cx="468844" cy="1152059"/>
                </a:xfrm>
                <a:prstGeom prst="roundRect">
                  <a:avLst/>
                </a:prstGeom>
                <a:blipFill>
                  <a:blip r:embed="rId11"/>
                  <a:stretch>
                    <a:fillRect b="-9722"/>
                  </a:stretch>
                </a:blipFill>
                <a:ln>
                  <a:headEnd/>
                  <a:tailEnd/>
                </a:ln>
              </p:spPr>
              <p:txBody>
                <a:bodyPr/>
                <a:lstStyle/>
                <a:p>
                  <a:r>
                    <a:rPr lang="en-US">
                      <a:noFill/>
                    </a:rPr>
                    <a:t> </a:t>
                  </a:r>
                </a:p>
              </p:txBody>
            </p:sp>
          </mc:Fallback>
        </mc:AlternateContent>
        <p:pic>
          <p:nvPicPr>
            <p:cNvPr id="39" name="Picture 18" descr="03"/>
            <p:cNvPicPr>
              <a:picLocks noChangeAspect="1" noChangeArrowheads="1"/>
            </p:cNvPicPr>
            <p:nvPr/>
          </p:nvPicPr>
          <p:blipFill>
            <a:blip r:embed="rId9" cstate="print"/>
            <a:srcRect/>
            <a:stretch>
              <a:fillRect/>
            </a:stretch>
          </p:blipFill>
          <p:spPr bwMode="gray">
            <a:xfrm rot="21150752">
              <a:off x="1234880" y="4620230"/>
              <a:ext cx="234935" cy="374645"/>
            </a:xfrm>
            <a:prstGeom prst="rect">
              <a:avLst/>
            </a:prstGeom>
            <a:noFill/>
          </p:spPr>
        </p:pic>
      </p:grpSp>
      <p:grpSp>
        <p:nvGrpSpPr>
          <p:cNvPr id="40" name="Group 39"/>
          <p:cNvGrpSpPr/>
          <p:nvPr/>
        </p:nvGrpSpPr>
        <p:grpSpPr>
          <a:xfrm>
            <a:off x="10444681" y="4123784"/>
            <a:ext cx="709195" cy="1392889"/>
            <a:chOff x="1120940" y="4664079"/>
            <a:chExt cx="709195" cy="1392889"/>
          </a:xfrm>
        </p:grpSpPr>
        <mc:AlternateContent xmlns:mc="http://schemas.openxmlformats.org/markup-compatibility/2006" xmlns:a14="http://schemas.microsoft.com/office/drawing/2010/main">
          <mc:Choice Requires="a14">
            <p:sp>
              <p:nvSpPr>
                <p:cNvPr id="41" name="Content Placeholder 2"/>
                <p:cNvSpPr txBox="1">
                  <a:spLocks/>
                </p:cNvSpPr>
                <p:nvPr/>
              </p:nvSpPr>
              <p:spPr bwMode="auto">
                <a:xfrm>
                  <a:off x="1120940" y="4904909"/>
                  <a:ext cx="709195"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𝟕𝟐</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41" name="Content Placeholder 2"/>
                <p:cNvSpPr txBox="1">
                  <a:spLocks noRot="1" noChangeAspect="1" noMove="1" noResize="1" noEditPoints="1" noAdjustHandles="1" noChangeArrowheads="1" noChangeShapeType="1" noTextEdit="1"/>
                </p:cNvSpPr>
                <p:nvPr/>
              </p:nvSpPr>
              <p:spPr bwMode="auto">
                <a:xfrm>
                  <a:off x="1120940" y="4904909"/>
                  <a:ext cx="709195" cy="1152059"/>
                </a:xfrm>
                <a:prstGeom prst="roundRect">
                  <a:avLst/>
                </a:prstGeom>
                <a:blipFill>
                  <a:blip r:embed="rId12"/>
                  <a:stretch>
                    <a:fillRect l="-1124" r="-7865" b="-9028"/>
                  </a:stretch>
                </a:blipFill>
                <a:ln>
                  <a:headEnd/>
                  <a:tailEnd/>
                </a:ln>
              </p:spPr>
              <p:txBody>
                <a:bodyPr/>
                <a:lstStyle/>
                <a:p>
                  <a:r>
                    <a:rPr lang="en-US">
                      <a:noFill/>
                    </a:rPr>
                    <a:t> </a:t>
                  </a:r>
                </a:p>
              </p:txBody>
            </p:sp>
          </mc:Fallback>
        </mc:AlternateContent>
        <p:pic>
          <p:nvPicPr>
            <p:cNvPr id="42" name="Picture 18" descr="03"/>
            <p:cNvPicPr>
              <a:picLocks noChangeAspect="1" noChangeArrowheads="1"/>
            </p:cNvPicPr>
            <p:nvPr/>
          </p:nvPicPr>
          <p:blipFill>
            <a:blip r:embed="rId9" cstate="print"/>
            <a:srcRect/>
            <a:stretch>
              <a:fillRect/>
            </a:stretch>
          </p:blipFill>
          <p:spPr bwMode="gray">
            <a:xfrm rot="21150752">
              <a:off x="1366342" y="4664079"/>
              <a:ext cx="234935" cy="374645"/>
            </a:xfrm>
            <a:prstGeom prst="rect">
              <a:avLst/>
            </a:prstGeom>
            <a:noFill/>
          </p:spPr>
        </p:pic>
      </p:grpSp>
      <p:pic>
        <p:nvPicPr>
          <p:cNvPr id="1039" name="Picture 1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792" b="99010" l="12753" r="78543"/>
                    </a14:imgEffect>
                  </a14:imgLayer>
                </a14:imgProps>
              </a:ext>
              <a:ext uri="{28A0092B-C50C-407E-A947-70E740481C1C}">
                <a14:useLocalDpi xmlns:a14="http://schemas.microsoft.com/office/drawing/2010/main" val="0"/>
              </a:ext>
            </a:extLst>
          </a:blip>
          <a:srcRect/>
          <a:stretch>
            <a:fillRect/>
          </a:stretch>
        </p:blipFill>
        <p:spPr bwMode="auto">
          <a:xfrm>
            <a:off x="2252881" y="413314"/>
            <a:ext cx="2244612" cy="229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03670" y="3962798"/>
            <a:ext cx="925367" cy="844687"/>
          </a:xfrm>
          <a:prstGeom prst="rect">
            <a:avLst/>
          </a:prstGeom>
        </p:spPr>
      </p:pic>
      <p:pic>
        <p:nvPicPr>
          <p:cNvPr id="45" name="Picture 4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26529" y="4311106"/>
            <a:ext cx="925367" cy="844687"/>
          </a:xfrm>
          <a:prstGeom prst="rect">
            <a:avLst/>
          </a:prstGeom>
        </p:spPr>
      </p:pic>
      <p:pic>
        <p:nvPicPr>
          <p:cNvPr id="46" name="Picture 45"/>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36482" y="4967893"/>
            <a:ext cx="707477" cy="758895"/>
          </a:xfrm>
          <a:prstGeom prst="rect">
            <a:avLst/>
          </a:prstGeom>
        </p:spPr>
      </p:pic>
    </p:spTree>
    <p:extLst>
      <p:ext uri="{BB962C8B-B14F-4D97-AF65-F5344CB8AC3E}">
        <p14:creationId xmlns:p14="http://schemas.microsoft.com/office/powerpoint/2010/main" val="269164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withEffect">
                                  <p:stCondLst>
                                    <p:cond delay="1000"/>
                                  </p:stCondLst>
                                  <p:childTnLst>
                                    <p:animMotion origin="layout" path="M 0.00859 0.00486 L 0.10752 -0.10849 C 0.12848 -0.13486 0.15569 -0.1418 0.18146 -0.13047 C 0.21101 -0.11705 0.23171 -0.08975 0.24356 -0.04904 L 0.30148 0.13347 " pathEditMode="relative" rAng="829025" ptsTypes="FffFF">
                                      <p:cBhvr>
                                        <p:cTn id="6" dur="1500" fill="hold"/>
                                        <p:tgtEl>
                                          <p:spTgt spid="1039"/>
                                        </p:tgtEl>
                                        <p:attrNameLst>
                                          <p:attrName>ppt_x</p:attrName>
                                          <p:attrName>ppt_y</p:attrName>
                                        </p:attrNameLst>
                                      </p:cBhvr>
                                      <p:rCtr x="16024" y="-3516"/>
                                    </p:animMotion>
                                  </p:childTnLst>
                                </p:cTn>
                              </p:par>
                              <p:par>
                                <p:cTn id="7" presetID="53" presetClass="entr" presetSubtype="16" fill="hold" nodeType="withEffect">
                                  <p:stCondLst>
                                    <p:cond delay="3000"/>
                                  </p:stCondLst>
                                  <p:childTnLst>
                                    <p:set>
                                      <p:cBhvr>
                                        <p:cTn id="8" dur="1" fill="hold">
                                          <p:stCondLst>
                                            <p:cond delay="0"/>
                                          </p:stCondLst>
                                        </p:cTn>
                                        <p:tgtEl>
                                          <p:spTgt spid="45"/>
                                        </p:tgtEl>
                                        <p:attrNameLst>
                                          <p:attrName>style.visibility</p:attrName>
                                        </p:attrNameLst>
                                      </p:cBhvr>
                                      <p:to>
                                        <p:strVal val="visible"/>
                                      </p:to>
                                    </p:set>
                                    <p:anim calcmode="lin" valueType="num">
                                      <p:cBhvr>
                                        <p:cTn id="9" dur="750" fill="hold"/>
                                        <p:tgtEl>
                                          <p:spTgt spid="45"/>
                                        </p:tgtEl>
                                        <p:attrNameLst>
                                          <p:attrName>ppt_w</p:attrName>
                                        </p:attrNameLst>
                                      </p:cBhvr>
                                      <p:tavLst>
                                        <p:tav tm="0">
                                          <p:val>
                                            <p:fltVal val="0"/>
                                          </p:val>
                                        </p:tav>
                                        <p:tav tm="100000">
                                          <p:val>
                                            <p:strVal val="#ppt_w"/>
                                          </p:val>
                                        </p:tav>
                                      </p:tavLst>
                                    </p:anim>
                                    <p:anim calcmode="lin" valueType="num">
                                      <p:cBhvr>
                                        <p:cTn id="10" dur="750" fill="hold"/>
                                        <p:tgtEl>
                                          <p:spTgt spid="45"/>
                                        </p:tgtEl>
                                        <p:attrNameLst>
                                          <p:attrName>ppt_h</p:attrName>
                                        </p:attrNameLst>
                                      </p:cBhvr>
                                      <p:tavLst>
                                        <p:tav tm="0">
                                          <p:val>
                                            <p:fltVal val="0"/>
                                          </p:val>
                                        </p:tav>
                                        <p:tav tm="100000">
                                          <p:val>
                                            <p:strVal val="#ppt_h"/>
                                          </p:val>
                                        </p:tav>
                                      </p:tavLst>
                                    </p:anim>
                                    <p:animEffect transition="in" filter="fade">
                                      <p:cBhvr>
                                        <p:cTn id="11" dur="750"/>
                                        <p:tgtEl>
                                          <p:spTgt spid="45"/>
                                        </p:tgtEl>
                                      </p:cBhvr>
                                    </p:animEffect>
                                  </p:childTnLst>
                                  <p:subTnLst>
                                    <p:audio>
                                      <p:cMediaNode>
                                        <p:cTn display="0" masterRel="sameClick">
                                          <p:stCondLst>
                                            <p:cond evt="begin" delay="0">
                                              <p:tn val="7"/>
                                            </p:cond>
                                          </p:stCondLst>
                                          <p:endCondLst>
                                            <p:cond evt="onStopAudio" delay="0">
                                              <p:tgtEl>
                                                <p:sldTgt/>
                                              </p:tgtEl>
                                            </p:cond>
                                          </p:endCondLst>
                                        </p:cTn>
                                        <p:tgtEl>
                                          <p:sndTgt r:embed="rId2" name="laser.wav"/>
                                        </p:tgtEl>
                                      </p:cMediaNode>
                                    </p:audio>
                                  </p:subTnLst>
                                </p:cTn>
                              </p:par>
                              <p:par>
                                <p:cTn id="12" presetID="26" presetClass="path" presetSubtype="0" accel="50000" decel="50000" fill="hold" nodeType="withEffect">
                                  <p:stCondLst>
                                    <p:cond delay="14000"/>
                                  </p:stCondLst>
                                  <p:childTnLst>
                                    <p:animMotion origin="layout" path="M 0.30148 0.09137 C 0.30148 0.15984 0.30591 0.21559 0.31138 0.21559 C 0.31802 0.21559 0.32049 0.1536 0.3214 0.11612 L 0.32244 0.06662 C 0.32348 0.02914 0.32596 -0.03239 0.33351 -0.03239 C 0.33819 -0.03239 0.34366 0.0229 0.34366 0.09137 C 0.34366 0.15984 0.33819 0.21559 0.33351 0.21559 C 0.32596 0.21559 0.32348 0.1536 0.32244 0.11612 L 0.3214 0.06662 C 0.32049 0.02914 0.31802 -0.03239 0.31138 -0.03239 C 0.30591 -0.03239 0.30148 0.0229 0.30148 0.09137 Z " pathEditMode="relative" rAng="0" ptsTypes="ffFffffFfff">
                                      <p:cBhvr>
                                        <p:cTn id="13" dur="3000" fill="hold"/>
                                        <p:tgtEl>
                                          <p:spTgt spid="1039"/>
                                        </p:tgtEl>
                                        <p:attrNameLst>
                                          <p:attrName>ppt_x</p:attrName>
                                          <p:attrName>ppt_y</p:attrName>
                                        </p:attrNameLst>
                                      </p:cBhvr>
                                      <p:rCtr x="2109" y="23"/>
                                    </p:animMotion>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par>
                                <p:cTn id="14" presetID="44" presetClass="path" presetSubtype="0" accel="50000" decel="50000" fill="hold" nodeType="withEffect">
                                  <p:stCondLst>
                                    <p:cond delay="15000"/>
                                  </p:stCondLst>
                                  <p:childTnLst>
                                    <p:animMotion origin="layout" path="M 0.32101 0.09738 L 0.39873 0.00648 C 0.41539 -0.01481 0.43296 -0.0192 0.44741 -0.00648 C 0.46316 0.00902 0.47253 0.03331 0.47358 0.07032 L 0.48295 0.23386 " pathEditMode="relative" rAng="1519318" ptsTypes="FffFF">
                                      <p:cBhvr>
                                        <p:cTn id="15" dur="1500" fill="hold"/>
                                        <p:tgtEl>
                                          <p:spTgt spid="1039"/>
                                        </p:tgtEl>
                                        <p:attrNameLst>
                                          <p:attrName>ppt_x</p:attrName>
                                          <p:attrName>ppt_y</p:attrName>
                                        </p:attrNameLst>
                                      </p:cBhvr>
                                      <p:rCtr x="10388" y="-1804"/>
                                    </p:animMotion>
                                  </p:childTnLst>
                                </p:cTn>
                              </p:par>
                              <p:par>
                                <p:cTn id="16" presetID="53" presetClass="entr" presetSubtype="16" fill="hold" nodeType="withEffect">
                                  <p:stCondLst>
                                    <p:cond delay="160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par>
                          <p:cTn id="21" fill="hold">
                            <p:stCondLst>
                              <p:cond delay="17000"/>
                            </p:stCondLst>
                            <p:childTnLst>
                              <p:par>
                                <p:cTn id="22" presetID="12" presetClass="exit" presetSubtype="4" fill="hold" nodeType="afterEffect">
                                  <p:stCondLst>
                                    <p:cond delay="0"/>
                                  </p:stCondLst>
                                  <p:childTnLst>
                                    <p:anim calcmode="lin" valueType="num">
                                      <p:cBhvr additive="base">
                                        <p:cTn id="23" dur="500"/>
                                        <p:tgtEl>
                                          <p:spTgt spid="1039"/>
                                        </p:tgtEl>
                                        <p:attrNameLst>
                                          <p:attrName>ppt_y</p:attrName>
                                        </p:attrNameLst>
                                      </p:cBhvr>
                                      <p:tavLst>
                                        <p:tav tm="0">
                                          <p:val>
                                            <p:strVal val="#ppt_y"/>
                                          </p:val>
                                        </p:tav>
                                        <p:tav tm="100000">
                                          <p:val>
                                            <p:strVal val="#ppt_y+#ppt_h*1.125000"/>
                                          </p:val>
                                        </p:tav>
                                      </p:tavLst>
                                    </p:anim>
                                    <p:animEffect transition="out" filter="wipe(down)">
                                      <p:cBhvr>
                                        <p:cTn id="24" dur="500"/>
                                        <p:tgtEl>
                                          <p:spTgt spid="1039"/>
                                        </p:tgtEl>
                                      </p:cBhvr>
                                    </p:animEffect>
                                    <p:set>
                                      <p:cBhvr>
                                        <p:cTn id="25" dur="1" fill="hold">
                                          <p:stCondLst>
                                            <p:cond delay="499"/>
                                          </p:stCondLst>
                                        </p:cTn>
                                        <p:tgtEl>
                                          <p:spTgt spid="1039"/>
                                        </p:tgtEl>
                                        <p:attrNameLst>
                                          <p:attrName>style.visibility</p:attrName>
                                        </p:attrNameLst>
                                      </p:cBhvr>
                                      <p:to>
                                        <p:strVal val="hidden"/>
                                      </p:to>
                                    </p:set>
                                  </p:childTnLst>
                                </p:cTn>
                              </p:par>
                              <p:par>
                                <p:cTn id="26" presetID="12" presetClass="exit" presetSubtype="4" fill="hold" nodeType="withEffect">
                                  <p:stCondLst>
                                    <p:cond delay="0"/>
                                  </p:stCondLst>
                                  <p:childTnLst>
                                    <p:anim calcmode="lin" valueType="num">
                                      <p:cBhvr additive="base">
                                        <p:cTn id="27" dur="500"/>
                                        <p:tgtEl>
                                          <p:spTgt spid="22"/>
                                        </p:tgtEl>
                                        <p:attrNameLst>
                                          <p:attrName>ppt_y</p:attrName>
                                        </p:attrNameLst>
                                      </p:cBhvr>
                                      <p:tavLst>
                                        <p:tav tm="0">
                                          <p:val>
                                            <p:strVal val="#ppt_y"/>
                                          </p:val>
                                        </p:tav>
                                        <p:tav tm="100000">
                                          <p:val>
                                            <p:strVal val="#ppt_y+#ppt_h*1.125000"/>
                                          </p:val>
                                        </p:tav>
                                      </p:tavLst>
                                    </p:anim>
                                    <p:animEffect transition="out" filter="wipe(down)">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2" presetClass="exit" presetSubtype="4" fill="hold" nodeType="withEffect">
                                  <p:stCondLst>
                                    <p:cond delay="0"/>
                                  </p:stCondLst>
                                  <p:childTnLst>
                                    <p:anim calcmode="lin" valueType="num">
                                      <p:cBhvr additive="base">
                                        <p:cTn id="31" dur="500"/>
                                        <p:tgtEl>
                                          <p:spTgt spid="37"/>
                                        </p:tgtEl>
                                        <p:attrNameLst>
                                          <p:attrName>ppt_y</p:attrName>
                                        </p:attrNameLst>
                                      </p:cBhvr>
                                      <p:tavLst>
                                        <p:tav tm="0">
                                          <p:val>
                                            <p:strVal val="#ppt_y"/>
                                          </p:val>
                                        </p:tav>
                                        <p:tav tm="100000">
                                          <p:val>
                                            <p:strVal val="#ppt_y+#ppt_h*1.125000"/>
                                          </p:val>
                                        </p:tav>
                                      </p:tavLst>
                                    </p:anim>
                                    <p:animEffect transition="out" filter="wipe(down)">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par>
                                <p:cTn id="34" presetID="12" presetClass="exit" presetSubtype="4" fill="hold" nodeType="withEffect">
                                  <p:stCondLst>
                                    <p:cond delay="0"/>
                                  </p:stCondLst>
                                  <p:childTnLst>
                                    <p:anim calcmode="lin" valueType="num">
                                      <p:cBhvr additive="base">
                                        <p:cTn id="35" dur="500"/>
                                        <p:tgtEl>
                                          <p:spTgt spid="46"/>
                                        </p:tgtEl>
                                        <p:attrNameLst>
                                          <p:attrName>ppt_y</p:attrName>
                                        </p:attrNameLst>
                                      </p:cBhvr>
                                      <p:tavLst>
                                        <p:tav tm="0">
                                          <p:val>
                                            <p:strVal val="#ppt_y"/>
                                          </p:val>
                                        </p:tav>
                                        <p:tav tm="100000">
                                          <p:val>
                                            <p:strVal val="#ppt_y+#ppt_h*1.125000"/>
                                          </p:val>
                                        </p:tav>
                                      </p:tavLst>
                                    </p:anim>
                                    <p:animEffect transition="out" filter="wipe(down)">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ree, grass, palm, resort&#10;&#10;Description automatically generated">
            <a:extLst>
              <a:ext uri="{FF2B5EF4-FFF2-40B4-BE49-F238E27FC236}">
                <a16:creationId xmlns:a16="http://schemas.microsoft.com/office/drawing/2014/main" id="{1F99A9CA-81A4-442E-A81D-D1C441A89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3" y="2"/>
            <a:ext cx="12192000" cy="6857999"/>
          </a:xfrm>
          <a:prstGeom prst="rect">
            <a:avLst/>
          </a:prstGeom>
        </p:spPr>
      </p:pic>
      <p:pic>
        <p:nvPicPr>
          <p:cNvPr id="1040" name="Picture 16" descr="C:\Users\ACER\Desktop\nấm.jf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28273" y="3429001"/>
            <a:ext cx="2414587" cy="26279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ACER\Desktop\nấm.jf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1961848" y="2060615"/>
            <a:ext cx="2248203" cy="24468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Users\ACER\Desktop\nấm.jf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6162675" y="2707907"/>
            <a:ext cx="2105328" cy="22913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ACER\Desktop\nấm.jf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47" b="99573" l="3721" r="97209"/>
                    </a14:imgEffect>
                  </a14:imgLayer>
                </a14:imgProps>
              </a:ext>
              <a:ext uri="{28A0092B-C50C-407E-A947-70E740481C1C}">
                <a14:useLocalDpi xmlns:a14="http://schemas.microsoft.com/office/drawing/2010/main" val="0"/>
              </a:ext>
            </a:extLst>
          </a:blip>
          <a:srcRect/>
          <a:stretch>
            <a:fillRect/>
          </a:stretch>
        </p:blipFill>
        <p:spPr bwMode="auto">
          <a:xfrm>
            <a:off x="9362396" y="3307639"/>
            <a:ext cx="2223045" cy="24195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77509" y="3422109"/>
            <a:ext cx="708440" cy="1364315"/>
            <a:chOff x="881345" y="4692654"/>
            <a:chExt cx="708440" cy="1364314"/>
          </a:xfrm>
        </p:grpSpPr>
        <mc:AlternateContent xmlns:mc="http://schemas.openxmlformats.org/markup-compatibility/2006" xmlns:a14="http://schemas.microsoft.com/office/drawing/2010/main">
          <mc:Choice Requires="a14">
            <p:sp>
              <p:nvSpPr>
                <p:cNvPr id="29" name="Content Placeholder 2"/>
                <p:cNvSpPr txBox="1">
                  <a:spLocks/>
                </p:cNvSpPr>
                <p:nvPr/>
              </p:nvSpPr>
              <p:spPr bwMode="auto">
                <a:xfrm>
                  <a:off x="881345" y="4904909"/>
                  <a:ext cx="708440"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𝟏</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29" name="Content Placeholder 2"/>
                <p:cNvSpPr txBox="1">
                  <a:spLocks noRot="1" noChangeAspect="1" noMove="1" noResize="1" noEditPoints="1" noAdjustHandles="1" noChangeArrowheads="1" noChangeShapeType="1" noTextEdit="1"/>
                </p:cNvSpPr>
                <p:nvPr/>
              </p:nvSpPr>
              <p:spPr bwMode="auto">
                <a:xfrm>
                  <a:off x="881345" y="4904909"/>
                  <a:ext cx="708440" cy="1152059"/>
                </a:xfrm>
                <a:prstGeom prst="roundRect">
                  <a:avLst/>
                </a:prstGeom>
                <a:blipFill>
                  <a:blip r:embed="rId6"/>
                  <a:stretch>
                    <a:fillRect b="-9028"/>
                  </a:stretch>
                </a:blipFill>
                <a:ln>
                  <a:headEnd/>
                  <a:tailEnd/>
                </a:ln>
              </p:spPr>
              <p:txBody>
                <a:bodyPr/>
                <a:lstStyle/>
                <a:p>
                  <a:r>
                    <a:rPr lang="en-US">
                      <a:noFill/>
                    </a:rPr>
                    <a:t> </a:t>
                  </a:r>
                </a:p>
              </p:txBody>
            </p:sp>
          </mc:Fallback>
        </mc:AlternateContent>
        <p:pic>
          <p:nvPicPr>
            <p:cNvPr id="30" name="Picture 18" descr="03"/>
            <p:cNvPicPr>
              <a:picLocks noChangeAspect="1" noChangeArrowheads="1"/>
            </p:cNvPicPr>
            <p:nvPr/>
          </p:nvPicPr>
          <p:blipFill>
            <a:blip r:embed="rId7" cstate="print"/>
            <a:srcRect/>
            <a:stretch>
              <a:fillRect/>
            </a:stretch>
          </p:blipFill>
          <p:spPr bwMode="gray">
            <a:xfrm rot="21150752">
              <a:off x="1144350" y="4692654"/>
              <a:ext cx="234935" cy="374645"/>
            </a:xfrm>
            <a:prstGeom prst="rect">
              <a:avLst/>
            </a:prstGeom>
            <a:noFill/>
          </p:spPr>
        </p:pic>
      </p:grpSp>
      <p:grpSp>
        <p:nvGrpSpPr>
          <p:cNvPr id="34" name="Group 33"/>
          <p:cNvGrpSpPr/>
          <p:nvPr/>
        </p:nvGrpSpPr>
        <p:grpSpPr>
          <a:xfrm>
            <a:off x="6497332" y="3810931"/>
            <a:ext cx="468843" cy="1411939"/>
            <a:chOff x="1120941" y="4645029"/>
            <a:chExt cx="468843" cy="1411939"/>
          </a:xfrm>
        </p:grpSpPr>
        <mc:AlternateContent xmlns:mc="http://schemas.openxmlformats.org/markup-compatibility/2006" xmlns:a14="http://schemas.microsoft.com/office/drawing/2010/main">
          <mc:Choice Requires="a14">
            <p:sp>
              <p:nvSpPr>
                <p:cNvPr id="35" name="Content Placeholder 2"/>
                <p:cNvSpPr txBox="1">
                  <a:spLocks/>
                </p:cNvSpPr>
                <p:nvPr/>
              </p:nvSpPr>
              <p:spPr bwMode="auto">
                <a:xfrm>
                  <a:off x="1120941" y="4904909"/>
                  <a:ext cx="468843"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𝟒</m:t>
                            </m:r>
                          </m:num>
                          <m:den>
                            <m:r>
                              <a:rPr lang="en-US" sz="3600" i="1">
                                <a:ln w="11430"/>
                                <a:solidFill>
                                  <a:srgbClr val="0070C0"/>
                                </a:solidFill>
                                <a:effectLst>
                                  <a:outerShdw blurRad="80000" dist="40000" dir="5040000" algn="tl">
                                    <a:srgbClr val="000000">
                                      <a:alpha val="30000"/>
                                    </a:srgbClr>
                                  </a:outerShdw>
                                </a:effectLst>
                                <a:latin typeface="Cambria Math"/>
                              </a:rPr>
                              <m:t>𝟕</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35" name="Content Placeholder 2"/>
                <p:cNvSpPr txBox="1">
                  <a:spLocks noRot="1" noChangeAspect="1" noMove="1" noResize="1" noEditPoints="1" noAdjustHandles="1" noChangeArrowheads="1" noChangeShapeType="1" noTextEdit="1"/>
                </p:cNvSpPr>
                <p:nvPr/>
              </p:nvSpPr>
              <p:spPr bwMode="auto">
                <a:xfrm>
                  <a:off x="1120941" y="4904909"/>
                  <a:ext cx="468843" cy="1152059"/>
                </a:xfrm>
                <a:prstGeom prst="roundRect">
                  <a:avLst/>
                </a:prstGeom>
                <a:blipFill>
                  <a:blip r:embed="rId8"/>
                  <a:stretch>
                    <a:fillRect l="-1667" r="-5000" b="-7639"/>
                  </a:stretch>
                </a:blipFill>
                <a:ln>
                  <a:headEnd/>
                  <a:tailEnd/>
                </a:ln>
              </p:spPr>
              <p:txBody>
                <a:bodyPr/>
                <a:lstStyle/>
                <a:p>
                  <a:r>
                    <a:rPr lang="en-US">
                      <a:noFill/>
                    </a:rPr>
                    <a:t> </a:t>
                  </a:r>
                </a:p>
              </p:txBody>
            </p:sp>
          </mc:Fallback>
        </mc:AlternateContent>
        <p:pic>
          <p:nvPicPr>
            <p:cNvPr id="36" name="Picture 18" descr="03"/>
            <p:cNvPicPr>
              <a:picLocks noChangeAspect="1" noChangeArrowheads="1"/>
            </p:cNvPicPr>
            <p:nvPr/>
          </p:nvPicPr>
          <p:blipFill>
            <a:blip r:embed="rId7" cstate="print"/>
            <a:srcRect/>
            <a:stretch>
              <a:fillRect/>
            </a:stretch>
          </p:blipFill>
          <p:spPr bwMode="gray">
            <a:xfrm rot="21150752">
              <a:off x="1211025" y="4645029"/>
              <a:ext cx="234935" cy="374645"/>
            </a:xfrm>
            <a:prstGeom prst="rect">
              <a:avLst/>
            </a:prstGeom>
            <a:noFill/>
          </p:spPr>
        </p:pic>
      </p:grpSp>
      <p:grpSp>
        <p:nvGrpSpPr>
          <p:cNvPr id="40" name="Group 39"/>
          <p:cNvGrpSpPr/>
          <p:nvPr/>
        </p:nvGrpSpPr>
        <p:grpSpPr>
          <a:xfrm>
            <a:off x="9710577" y="4536830"/>
            <a:ext cx="709195" cy="1392889"/>
            <a:chOff x="1120940" y="4664079"/>
            <a:chExt cx="709195" cy="1392889"/>
          </a:xfrm>
        </p:grpSpPr>
        <mc:AlternateContent xmlns:mc="http://schemas.openxmlformats.org/markup-compatibility/2006" xmlns:a14="http://schemas.microsoft.com/office/drawing/2010/main">
          <mc:Choice Requires="a14">
            <p:sp>
              <p:nvSpPr>
                <p:cNvPr id="41" name="Content Placeholder 2"/>
                <p:cNvSpPr txBox="1">
                  <a:spLocks/>
                </p:cNvSpPr>
                <p:nvPr/>
              </p:nvSpPr>
              <p:spPr bwMode="auto">
                <a:xfrm>
                  <a:off x="1120940" y="4904909"/>
                  <a:ext cx="709195" cy="11520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6179" tIns="33089" rIns="66179" bIns="33089"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defTabSz="914377">
                    <a:buNone/>
                  </a:pPr>
                  <a14:m>
                    <m:oMathPara xmlns:m="http://schemas.openxmlformats.org/officeDocument/2006/math">
                      <m:oMathParaPr>
                        <m:jc m:val="centerGroup"/>
                      </m:oMathParaPr>
                      <m:oMath xmlns:m="http://schemas.openxmlformats.org/officeDocument/2006/math">
                        <m:f>
                          <m:fPr>
                            <m:ctrlPr>
                              <a:rPr lang="nl-NL" sz="3600" i="1">
                                <a:ln w="11430"/>
                                <a:solidFill>
                                  <a:srgbClr val="0070C0"/>
                                </a:solidFill>
                                <a:effectLst>
                                  <a:outerShdw blurRad="80000" dist="40000" dir="5040000" algn="tl">
                                    <a:srgbClr val="000000">
                                      <a:alpha val="30000"/>
                                    </a:srgbClr>
                                  </a:outerShdw>
                                </a:effectLst>
                                <a:latin typeface="Cambria Math" panose="02040503050406030204" pitchFamily="18" charset="0"/>
                              </a:rPr>
                            </m:ctrlPr>
                          </m:fPr>
                          <m:num>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𝟕𝟐</m:t>
                            </m:r>
                          </m:num>
                          <m:den>
                            <m:r>
                              <a:rPr lang="vi-VN" sz="3600" i="1">
                                <a:ln w="11430"/>
                                <a:solidFill>
                                  <a:srgbClr val="0070C0"/>
                                </a:solidFill>
                                <a:effectLst>
                                  <a:outerShdw blurRad="80000" dist="40000" dir="5040000" algn="tl">
                                    <a:srgbClr val="000000">
                                      <a:alpha val="30000"/>
                                    </a:srgbClr>
                                  </a:outerShdw>
                                </a:effectLst>
                                <a:latin typeface="Cambria Math" panose="02040503050406030204" pitchFamily="18" charset="0"/>
                              </a:rPr>
                              <m:t>𝟕𝟑</m:t>
                            </m:r>
                          </m:den>
                        </m:f>
                      </m:oMath>
                    </m:oMathPara>
                  </a14:m>
                  <a:endParaRPr lang="en-US" sz="3600" kern="0" dirty="0">
                    <a:ln w="11430"/>
                    <a:solidFill>
                      <a:srgbClr val="0070C0"/>
                    </a:solidFill>
                    <a:effectLst>
                      <a:outerShdw blurRad="80000" dist="40000" dir="5040000" algn="tl">
                        <a:srgbClr val="000000">
                          <a:alpha val="30000"/>
                        </a:srgbClr>
                      </a:outerShdw>
                    </a:effectLst>
                    <a:latin typeface="Cambria" pitchFamily="18" charset="0"/>
                  </a:endParaRPr>
                </a:p>
              </p:txBody>
            </p:sp>
          </mc:Choice>
          <mc:Fallback xmlns="">
            <p:sp>
              <p:nvSpPr>
                <p:cNvPr id="41" name="Content Placeholder 2"/>
                <p:cNvSpPr txBox="1">
                  <a:spLocks noRot="1" noChangeAspect="1" noMove="1" noResize="1" noEditPoints="1" noAdjustHandles="1" noChangeArrowheads="1" noChangeShapeType="1" noTextEdit="1"/>
                </p:cNvSpPr>
                <p:nvPr/>
              </p:nvSpPr>
              <p:spPr bwMode="auto">
                <a:xfrm>
                  <a:off x="1120940" y="4904909"/>
                  <a:ext cx="709195" cy="1152059"/>
                </a:xfrm>
                <a:prstGeom prst="roundRect">
                  <a:avLst/>
                </a:prstGeom>
                <a:blipFill>
                  <a:blip r:embed="rId9"/>
                  <a:stretch>
                    <a:fillRect l="-1124" r="-7865" b="-9028"/>
                  </a:stretch>
                </a:blipFill>
                <a:ln>
                  <a:headEnd/>
                  <a:tailEnd/>
                </a:ln>
              </p:spPr>
              <p:txBody>
                <a:bodyPr/>
                <a:lstStyle/>
                <a:p>
                  <a:r>
                    <a:rPr lang="en-US">
                      <a:noFill/>
                    </a:rPr>
                    <a:t> </a:t>
                  </a:r>
                </a:p>
              </p:txBody>
            </p:sp>
          </mc:Fallback>
        </mc:AlternateContent>
        <p:pic>
          <p:nvPicPr>
            <p:cNvPr id="42" name="Picture 18" descr="03"/>
            <p:cNvPicPr>
              <a:picLocks noChangeAspect="1" noChangeArrowheads="1"/>
            </p:cNvPicPr>
            <p:nvPr/>
          </p:nvPicPr>
          <p:blipFill>
            <a:blip r:embed="rId7" cstate="print"/>
            <a:srcRect/>
            <a:stretch>
              <a:fillRect/>
            </a:stretch>
          </p:blipFill>
          <p:spPr bwMode="gray">
            <a:xfrm rot="21150752">
              <a:off x="1366342" y="4664079"/>
              <a:ext cx="234935" cy="374645"/>
            </a:xfrm>
            <a:prstGeom prst="rect">
              <a:avLst/>
            </a:prstGeom>
            <a:noFill/>
          </p:spPr>
        </p:pic>
      </p:grpSp>
      <p:pic>
        <p:nvPicPr>
          <p:cNvPr id="1039" name="Picture 15"/>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92" b="99010" l="12753" r="78543"/>
                    </a14:imgEffect>
                  </a14:imgLayer>
                </a14:imgProps>
              </a:ext>
              <a:ext uri="{28A0092B-C50C-407E-A947-70E740481C1C}">
                <a14:useLocalDpi xmlns:a14="http://schemas.microsoft.com/office/drawing/2010/main" val="0"/>
              </a:ext>
            </a:extLst>
          </a:blip>
          <a:srcRect/>
          <a:stretch>
            <a:fillRect/>
          </a:stretch>
        </p:blipFill>
        <p:spPr bwMode="auto">
          <a:xfrm>
            <a:off x="6418334" y="967748"/>
            <a:ext cx="2244612" cy="229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03670" y="3962798"/>
            <a:ext cx="925367" cy="844687"/>
          </a:xfrm>
          <a:prstGeom prst="rect">
            <a:avLst/>
          </a:prstGeom>
        </p:spPr>
      </p:pic>
      <p:pic>
        <p:nvPicPr>
          <p:cNvPr id="45" name="Picture 44"/>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26529" y="4311106"/>
            <a:ext cx="925367" cy="844687"/>
          </a:xfrm>
          <a:prstGeom prst="rect">
            <a:avLst/>
          </a:prstGeom>
        </p:spPr>
      </p:pic>
      <p:pic>
        <p:nvPicPr>
          <p:cNvPr id="27" name="Picture 2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59590" y="4943946"/>
            <a:ext cx="925367" cy="844687"/>
          </a:xfrm>
          <a:prstGeom prst="rect">
            <a:avLst/>
          </a:prstGeom>
        </p:spPr>
      </p:pic>
    </p:spTree>
    <p:extLst>
      <p:ext uri="{BB962C8B-B14F-4D97-AF65-F5344CB8AC3E}">
        <p14:creationId xmlns:p14="http://schemas.microsoft.com/office/powerpoint/2010/main" val="859914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withEffect">
                                  <p:stCondLst>
                                    <p:cond delay="1000"/>
                                  </p:stCondLst>
                                  <p:childTnLst>
                                    <p:animMotion origin="layout" path="M 0.01129 -0.06358 L 0.10434 -0.15432 C 0.12396 -0.17561 0.14948 -0.17963 0.17327 -0.16759 C 0.2007 -0.1537 0.21979 -0.12777 0.22986 -0.09074 L 0.28212 0.07377 " pathEditMode="relative" rAng="960000" ptsTypes="AAAAA">
                                      <p:cBhvr>
                                        <p:cTn id="6" dur="2000" fill="hold"/>
                                        <p:tgtEl>
                                          <p:spTgt spid="1039"/>
                                        </p:tgtEl>
                                        <p:attrNameLst>
                                          <p:attrName>ppt_x</p:attrName>
                                          <p:attrName>ppt_y</p:attrName>
                                        </p:attrNameLst>
                                      </p:cBhvr>
                                      <p:rCtr x="14931" y="-1728"/>
                                    </p:animMotion>
                                  </p:childTnLst>
                                </p:cTn>
                              </p:par>
                              <p:par>
                                <p:cTn id="7" presetID="53" presetClass="entr" presetSubtype="16" fill="hold" nodeType="withEffect">
                                  <p:stCondLst>
                                    <p:cond delay="3000"/>
                                  </p:stCondLst>
                                  <p:childTnLst>
                                    <p:set>
                                      <p:cBhvr>
                                        <p:cTn id="8" dur="1" fill="hold">
                                          <p:stCondLst>
                                            <p:cond delay="0"/>
                                          </p:stCondLst>
                                        </p:cTn>
                                        <p:tgtEl>
                                          <p:spTgt spid="27"/>
                                        </p:tgtEl>
                                        <p:attrNameLst>
                                          <p:attrName>style.visibility</p:attrName>
                                        </p:attrNameLst>
                                      </p:cBhvr>
                                      <p:to>
                                        <p:strVal val="visible"/>
                                      </p:to>
                                    </p:set>
                                    <p:anim calcmode="lin" valueType="num">
                                      <p:cBhvr>
                                        <p:cTn id="9" dur="750" fill="hold"/>
                                        <p:tgtEl>
                                          <p:spTgt spid="27"/>
                                        </p:tgtEl>
                                        <p:attrNameLst>
                                          <p:attrName>ppt_w</p:attrName>
                                        </p:attrNameLst>
                                      </p:cBhvr>
                                      <p:tavLst>
                                        <p:tav tm="0">
                                          <p:val>
                                            <p:fltVal val="0"/>
                                          </p:val>
                                        </p:tav>
                                        <p:tav tm="100000">
                                          <p:val>
                                            <p:strVal val="#ppt_w"/>
                                          </p:val>
                                        </p:tav>
                                      </p:tavLst>
                                    </p:anim>
                                    <p:anim calcmode="lin" valueType="num">
                                      <p:cBhvr>
                                        <p:cTn id="10" dur="750" fill="hold"/>
                                        <p:tgtEl>
                                          <p:spTgt spid="27"/>
                                        </p:tgtEl>
                                        <p:attrNameLst>
                                          <p:attrName>ppt_h</p:attrName>
                                        </p:attrNameLst>
                                      </p:cBhvr>
                                      <p:tavLst>
                                        <p:tav tm="0">
                                          <p:val>
                                            <p:fltVal val="0"/>
                                          </p:val>
                                        </p:tav>
                                        <p:tav tm="100000">
                                          <p:val>
                                            <p:strVal val="#ppt_h"/>
                                          </p:val>
                                        </p:tav>
                                      </p:tavLst>
                                    </p:anim>
                                    <p:animEffect transition="in" filter="fade">
                                      <p:cBhvr>
                                        <p:cTn id="11" dur="750"/>
                                        <p:tgtEl>
                                          <p:spTgt spid="27"/>
                                        </p:tgtEl>
                                      </p:cBhvr>
                                    </p:animEffect>
                                  </p:childTnLst>
                                  <p:subTnLst>
                                    <p:audio>
                                      <p:cMediaNode>
                                        <p:cTn display="0" masterRel="sameClick">
                                          <p:stCondLst>
                                            <p:cond evt="begin" delay="0">
                                              <p:tn val="7"/>
                                            </p:cond>
                                          </p:stCondLst>
                                          <p:endCondLst>
                                            <p:cond evt="onStopAudio" delay="0">
                                              <p:tgtEl>
                                                <p:sldTgt/>
                                              </p:tgtEl>
                                            </p:cond>
                                          </p:endCondLst>
                                        </p:cTn>
                                        <p:tgtEl>
                                          <p:sndTgt r:embed="rId2" name="laser.wav"/>
                                        </p:tgtEl>
                                      </p:cMediaNode>
                                    </p:audio>
                                  </p:subTnLst>
                                </p:cTn>
                              </p:par>
                              <p:par>
                                <p:cTn id="12" presetID="26" presetClass="emph" presetSubtype="0" fill="hold" nodeType="withEffect">
                                  <p:stCondLst>
                                    <p:cond delay="27000"/>
                                  </p:stCondLst>
                                  <p:childTnLst>
                                    <p:animEffect transition="out" filter="fade">
                                      <p:cBhvr>
                                        <p:cTn id="13" dur="1000" tmFilter="0, 0; .2, .5; .8, .5; 1, 0"/>
                                        <p:tgtEl>
                                          <p:spTgt spid="28"/>
                                        </p:tgtEl>
                                      </p:cBhvr>
                                    </p:animEffect>
                                    <p:animScale>
                                      <p:cBhvr>
                                        <p:cTn id="14" dur="500" autoRev="1" fill="hold"/>
                                        <p:tgtEl>
                                          <p:spTgt spid="28"/>
                                        </p:tgtEl>
                                      </p:cBhvr>
                                      <p:by x="105000" y="105000"/>
                                    </p:animScale>
                                  </p:childTnLst>
                                </p:cTn>
                              </p:par>
                              <p:par>
                                <p:cTn id="15" presetID="26" presetClass="emph" presetSubtype="0" fill="hold" nodeType="withEffect">
                                  <p:stCondLst>
                                    <p:cond delay="29000"/>
                                  </p:stCondLst>
                                  <p:childTnLst>
                                    <p:animEffect transition="out" filter="fade">
                                      <p:cBhvr>
                                        <p:cTn id="16" dur="1000" tmFilter="0, 0; .2, .5; .8, .5; 1, 0"/>
                                        <p:tgtEl>
                                          <p:spTgt spid="34"/>
                                        </p:tgtEl>
                                      </p:cBhvr>
                                    </p:animEffect>
                                    <p:animScale>
                                      <p:cBhvr>
                                        <p:cTn id="17" dur="500" autoRev="1" fill="hold"/>
                                        <p:tgtEl>
                                          <p:spTgt spid="34"/>
                                        </p:tgtEl>
                                      </p:cBhvr>
                                      <p:by x="105000" y="105000"/>
                                    </p:animScale>
                                  </p:childTnLst>
                                </p:cTn>
                              </p:par>
                              <p:par>
                                <p:cTn id="18" presetID="26" presetClass="emph" presetSubtype="0" fill="hold" nodeType="withEffect">
                                  <p:stCondLst>
                                    <p:cond delay="31000"/>
                                  </p:stCondLst>
                                  <p:childTnLst>
                                    <p:animEffect transition="out" filter="fade">
                                      <p:cBhvr>
                                        <p:cTn id="19" dur="1000" tmFilter="0, 0; .2, .5; .8, .5; 1, 0"/>
                                        <p:tgtEl>
                                          <p:spTgt spid="40"/>
                                        </p:tgtEl>
                                      </p:cBhvr>
                                    </p:animEffect>
                                    <p:animScale>
                                      <p:cBhvr>
                                        <p:cTn id="20" dur="500" autoRev="1" fill="hold"/>
                                        <p:tgtEl>
                                          <p:spTgt spid="40"/>
                                        </p:tgtEl>
                                      </p:cBhvr>
                                      <p:by x="105000" y="105000"/>
                                    </p:animScale>
                                  </p:childTnLst>
                                </p:cTn>
                              </p:par>
                            </p:childTnLst>
                          </p:cTn>
                        </p:par>
                        <p:par>
                          <p:cTn id="21" fill="hold">
                            <p:stCondLst>
                              <p:cond delay="32000"/>
                            </p:stCondLst>
                            <p:childTnLst>
                              <p:par>
                                <p:cTn id="22" presetID="26" presetClass="emph" presetSubtype="0" fill="hold" nodeType="afterEffect">
                                  <p:stCondLst>
                                    <p:cond delay="0"/>
                                  </p:stCondLst>
                                  <p:childTnLst>
                                    <p:animEffect transition="out" filter="fade">
                                      <p:cBhvr>
                                        <p:cTn id="23" dur="500" tmFilter="0, 0; .2, .5; .8, .5; 1, 0"/>
                                        <p:tgtEl>
                                          <p:spTgt spid="1040"/>
                                        </p:tgtEl>
                                      </p:cBhvr>
                                    </p:animEffect>
                                    <p:animScale>
                                      <p:cBhvr>
                                        <p:cTn id="24" dur="250" autoRev="1" fill="hold"/>
                                        <p:tgtEl>
                                          <p:spTgt spid="1040"/>
                                        </p:tgtEl>
                                      </p:cBhvr>
                                      <p:by x="105000" y="105000"/>
                                    </p:animScale>
                                  </p:childTnLst>
                                </p:cTn>
                              </p:par>
                            </p:childTnLst>
                          </p:cTn>
                        </p:par>
                        <p:par>
                          <p:cTn id="25" fill="hold">
                            <p:stCondLst>
                              <p:cond delay="32500"/>
                            </p:stCondLst>
                            <p:childTnLst>
                              <p:par>
                                <p:cTn id="26" presetID="26" presetClass="emph" presetSubtype="0" fill="hold" nodeType="afterEffect">
                                  <p:stCondLst>
                                    <p:cond delay="0"/>
                                  </p:stCondLst>
                                  <p:childTnLst>
                                    <p:animEffect transition="out" filter="fade">
                                      <p:cBhvr>
                                        <p:cTn id="27" dur="500" tmFilter="0, 0; .2, .5; .8, .5; 1, 0"/>
                                        <p:tgtEl>
                                          <p:spTgt spid="19"/>
                                        </p:tgtEl>
                                      </p:cBhvr>
                                    </p:animEffect>
                                    <p:animScale>
                                      <p:cBhvr>
                                        <p:cTn id="28" dur="250" autoRev="1" fill="hold"/>
                                        <p:tgtEl>
                                          <p:spTgt spid="19"/>
                                        </p:tgtEl>
                                      </p:cBhvr>
                                      <p:by x="105000" y="105000"/>
                                    </p:animScale>
                                  </p:childTnLst>
                                </p:cTn>
                              </p:par>
                            </p:childTnLst>
                          </p:cTn>
                        </p:par>
                        <p:par>
                          <p:cTn id="29" fill="hold">
                            <p:stCondLst>
                              <p:cond delay="33000"/>
                            </p:stCondLst>
                            <p:childTnLst>
                              <p:par>
                                <p:cTn id="30" presetID="26" presetClass="emph" presetSubtype="0" fill="hold" nodeType="after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par>
                          <p:cTn id="33" fill="hold">
                            <p:stCondLst>
                              <p:cond delay="33500"/>
                            </p:stCondLst>
                            <p:childTnLst>
                              <p:par>
                                <p:cTn id="34" presetID="26" presetClass="emph" presetSubtype="0" fill="hold" nodeType="afterEffect">
                                  <p:stCondLst>
                                    <p:cond delay="0"/>
                                  </p:stCondLst>
                                  <p:childTnLst>
                                    <p:animEffect transition="out" filter="fade">
                                      <p:cBhvr>
                                        <p:cTn id="35" dur="500" tmFilter="0, 0; .2, .5; .8, .5; 1, 0"/>
                                        <p:tgtEl>
                                          <p:spTgt spid="23"/>
                                        </p:tgtEl>
                                      </p:cBhvr>
                                    </p:animEffect>
                                    <p:animScale>
                                      <p:cBhvr>
                                        <p:cTn id="36"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grass, palm, resort&#10;&#10;Description automatically generated">
            <a:extLst>
              <a:ext uri="{FF2B5EF4-FFF2-40B4-BE49-F238E27FC236}">
                <a16:creationId xmlns:a16="http://schemas.microsoft.com/office/drawing/2014/main" id="{6F9900A9-CA2A-482E-9CFC-928860570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 y="2"/>
            <a:ext cx="12192000" cy="6857999"/>
          </a:xfrm>
          <a:prstGeom prst="rect">
            <a:avLst/>
          </a:prstGeom>
        </p:spPr>
      </p:pic>
      <p:pic>
        <p:nvPicPr>
          <p:cNvPr id="3" name="Picture 1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92" b="99010" l="12753" r="78543">
                        <a14:foregroundMark x1="47571" y1="57426" x2="53239" y2="67525"/>
                      </a14:backgroundRemoval>
                    </a14:imgEffect>
                  </a14:imgLayer>
                </a14:imgProps>
              </a:ext>
              <a:ext uri="{28A0092B-C50C-407E-A947-70E740481C1C}">
                <a14:useLocalDpi xmlns:a14="http://schemas.microsoft.com/office/drawing/2010/main" val="0"/>
              </a:ext>
            </a:extLst>
          </a:blip>
          <a:srcRect/>
          <a:stretch>
            <a:fillRect/>
          </a:stretch>
        </p:blipFill>
        <p:spPr bwMode="auto">
          <a:xfrm>
            <a:off x="376711" y="1537350"/>
            <a:ext cx="3700892" cy="378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5111260" y="2300310"/>
            <a:ext cx="6263987" cy="4617453"/>
          </a:xfrm>
          <a:prstGeom prst="rect">
            <a:avLst/>
          </a:prstGeom>
        </p:spPr>
      </p:pic>
      <p:sp>
        <p:nvSpPr>
          <p:cNvPr id="6" name="Cloud Callout 5"/>
          <p:cNvSpPr/>
          <p:nvPr/>
        </p:nvSpPr>
        <p:spPr>
          <a:xfrm>
            <a:off x="3010370" y="404278"/>
            <a:ext cx="5612191" cy="3502780"/>
          </a:xfrm>
          <a:prstGeom prst="cloudCallout">
            <a:avLst>
              <a:gd name="adj1" fmla="val -49971"/>
              <a:gd name="adj2" fmla="val 50069"/>
            </a:avLst>
          </a:prstGeom>
          <a:solidFill>
            <a:schemeClr val="accent5">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4800" i="1" dirty="0">
                <a:solidFill>
                  <a:srgbClr val="002060"/>
                </a:solidFill>
                <a:latin typeface="#9Slide03 AmpleSoft Bold" panose="02000000000000000000" pitchFamily="2" charset="0"/>
              </a:rPr>
              <a:t>Mình cảm ơn các bạn nhỏ nhiều nhé!!!!</a:t>
            </a:r>
            <a:endParaRPr lang="en-US" sz="4800" i="1" dirty="0">
              <a:solidFill>
                <a:srgbClr val="002060"/>
              </a:solidFill>
              <a:latin typeface="#9Slide03 AmpleSoft Bold" panose="02000000000000000000" pitchFamily="2" charset="0"/>
            </a:endParaRPr>
          </a:p>
        </p:txBody>
      </p:sp>
    </p:spTree>
    <p:extLst>
      <p:ext uri="{BB962C8B-B14F-4D97-AF65-F5344CB8AC3E}">
        <p14:creationId xmlns:p14="http://schemas.microsoft.com/office/powerpoint/2010/main" val="154998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05CE7-F75F-322E-5670-C5436B2633E5}"/>
              </a:ext>
            </a:extLst>
          </p:cNvPr>
          <p:cNvPicPr>
            <a:picLocks noChangeAspect="1"/>
          </p:cNvPicPr>
          <p:nvPr/>
        </p:nvPicPr>
        <p:blipFill>
          <a:blip r:embed="rId3"/>
          <a:stretch>
            <a:fillRect/>
          </a:stretch>
        </p:blipFill>
        <p:spPr>
          <a:xfrm>
            <a:off x="2843550" y="1435334"/>
            <a:ext cx="7204400" cy="5422666"/>
          </a:xfrm>
          <a:prstGeom prst="rect">
            <a:avLst/>
          </a:prstGeom>
        </p:spPr>
      </p:pic>
    </p:spTree>
    <p:extLst>
      <p:ext uri="{BB962C8B-B14F-4D97-AF65-F5344CB8AC3E}">
        <p14:creationId xmlns:p14="http://schemas.microsoft.com/office/powerpoint/2010/main" val="48475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10" presetID="32" presetClass="emph" presetSubtype="0" repeatCount="indefinite" fill="hold" nodeType="withEffect">
                                  <p:stCondLst>
                                    <p:cond delay="750"/>
                                  </p:stCondLst>
                                  <p:childTnLst>
                                    <p:animRot by="120000">
                                      <p:cBhvr>
                                        <p:cTn id="11" dur="250" fill="hold">
                                          <p:stCondLst>
                                            <p:cond delay="0"/>
                                          </p:stCondLst>
                                        </p:cTn>
                                        <p:tgtEl>
                                          <p:spTgt spid="5"/>
                                        </p:tgtEl>
                                        <p:attrNameLst>
                                          <p:attrName>r</p:attrName>
                                        </p:attrNameLst>
                                      </p:cBhvr>
                                    </p:animRot>
                                    <p:animRot by="-240000">
                                      <p:cBhvr>
                                        <p:cTn id="12" dur="500" fill="hold">
                                          <p:stCondLst>
                                            <p:cond delay="500"/>
                                          </p:stCondLst>
                                        </p:cTn>
                                        <p:tgtEl>
                                          <p:spTgt spid="5"/>
                                        </p:tgtEl>
                                        <p:attrNameLst>
                                          <p:attrName>r</p:attrName>
                                        </p:attrNameLst>
                                      </p:cBhvr>
                                    </p:animRot>
                                    <p:animRot by="240000">
                                      <p:cBhvr>
                                        <p:cTn id="13" dur="500" fill="hold">
                                          <p:stCondLst>
                                            <p:cond delay="1000"/>
                                          </p:stCondLst>
                                        </p:cTn>
                                        <p:tgtEl>
                                          <p:spTgt spid="5"/>
                                        </p:tgtEl>
                                        <p:attrNameLst>
                                          <p:attrName>r</p:attrName>
                                        </p:attrNameLst>
                                      </p:cBhvr>
                                    </p:animRot>
                                    <p:animRot by="-240000">
                                      <p:cBhvr>
                                        <p:cTn id="14" dur="500" fill="hold">
                                          <p:stCondLst>
                                            <p:cond delay="1500"/>
                                          </p:stCondLst>
                                        </p:cTn>
                                        <p:tgtEl>
                                          <p:spTgt spid="5"/>
                                        </p:tgtEl>
                                        <p:attrNameLst>
                                          <p:attrName>r</p:attrName>
                                        </p:attrNameLst>
                                      </p:cBhvr>
                                    </p:animRot>
                                    <p:animRot by="120000">
                                      <p:cBhvr>
                                        <p:cTn id="15" dur="500" fill="hold">
                                          <p:stCondLst>
                                            <p:cond delay="2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1B804F7-D1FE-8AE3-99C9-C6A81E21CBB3}"/>
              </a:ext>
            </a:extLst>
          </p:cNvPr>
          <p:cNvGrpSpPr/>
          <p:nvPr/>
        </p:nvGrpSpPr>
        <p:grpSpPr>
          <a:xfrm>
            <a:off x="156354" y="3107946"/>
            <a:ext cx="11586683" cy="2223005"/>
            <a:chOff x="5250002" y="6574932"/>
            <a:chExt cx="13208091" cy="3210343"/>
          </a:xfrm>
        </p:grpSpPr>
        <p:sp>
          <p:nvSpPr>
            <p:cNvPr id="7" name="TextBox 6">
              <a:extLst>
                <a:ext uri="{FF2B5EF4-FFF2-40B4-BE49-F238E27FC236}">
                  <a16:creationId xmlns:a16="http://schemas.microsoft.com/office/drawing/2014/main" id="{08B3D375-225E-47F0-BB43-BC37CDEAB623}"/>
                </a:ext>
              </a:extLst>
            </p:cNvPr>
            <p:cNvSpPr txBox="1"/>
            <p:nvPr/>
          </p:nvSpPr>
          <p:spPr>
            <a:xfrm>
              <a:off x="5250006" y="6585061"/>
              <a:ext cx="13208087" cy="3200214"/>
            </a:xfrm>
            <a:prstGeom prst="rect">
              <a:avLst/>
            </a:prstGeom>
            <a:noFill/>
          </p:spPr>
          <p:txBody>
            <a:bodyPr wrap="square" rtlCol="0">
              <a:prstTxWarp prst="textArchUp">
                <a:avLst/>
              </a:prstTxWarp>
              <a:spAutoFit/>
            </a:bodyPr>
            <a:lstStyle/>
            <a:p>
              <a:pPr algn="ctr"/>
              <a:r>
                <a:rPr lang="en-US" sz="138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Mother" panose="02040603050506020204" pitchFamily="18" charset="0"/>
                </a:rPr>
                <a:t>Khởi động</a:t>
              </a:r>
              <a:endParaRPr lang="en-US" sz="138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sp>
          <p:nvSpPr>
            <p:cNvPr id="8" name="TextBox 7">
              <a:extLst>
                <a:ext uri="{FF2B5EF4-FFF2-40B4-BE49-F238E27FC236}">
                  <a16:creationId xmlns:a16="http://schemas.microsoft.com/office/drawing/2014/main" id="{62D65C94-7067-7438-7E50-48C42F059EE0}"/>
                </a:ext>
              </a:extLst>
            </p:cNvPr>
            <p:cNvSpPr txBox="1"/>
            <p:nvPr/>
          </p:nvSpPr>
          <p:spPr>
            <a:xfrm>
              <a:off x="5250002" y="6574932"/>
              <a:ext cx="13208091" cy="3200214"/>
            </a:xfrm>
            <a:prstGeom prst="rect">
              <a:avLst/>
            </a:prstGeom>
            <a:noFill/>
          </p:spPr>
          <p:txBody>
            <a:bodyPr wrap="square" rtlCol="0">
              <a:prstTxWarp prst="textArchUp">
                <a:avLst/>
              </a:prstTxWarp>
              <a:spAutoFit/>
            </a:bodyPr>
            <a:lstStyle/>
            <a:p>
              <a:pPr algn="ctr"/>
              <a:r>
                <a:rPr lang="en-US" sz="13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Mother" panose="02040603050506020204" pitchFamily="18" charset="0"/>
                </a:rPr>
                <a:t>K</a:t>
              </a:r>
              <a:r>
                <a:rPr lang="en-US" sz="13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Mother" panose="02040603050506020204" pitchFamily="18" charset="0"/>
                </a:rPr>
                <a:t>h</a:t>
              </a:r>
              <a:r>
                <a:rPr lang="en-US" sz="13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Mother" panose="02040603050506020204" pitchFamily="18" charset="0"/>
                </a:rPr>
                <a:t>ở</a:t>
              </a:r>
              <a:r>
                <a:rPr lang="en-US" sz="13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Mother" panose="02040603050506020204" pitchFamily="18" charset="0"/>
                </a:rPr>
                <a:t>i</a:t>
              </a:r>
              <a:r>
                <a:rPr lang="en-US" sz="13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Mother" panose="02040603050506020204" pitchFamily="18" charset="0"/>
                </a:rPr>
                <a:t> </a:t>
              </a:r>
              <a:r>
                <a:rPr lang="en-US" sz="138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Mother" panose="02040603050506020204" pitchFamily="18" charset="0"/>
                </a:rPr>
                <a:t>đ</a:t>
              </a:r>
              <a:r>
                <a:rPr lang="en-US" sz="13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Mother" panose="02040603050506020204" pitchFamily="18" charset="0"/>
                </a:rPr>
                <a:t>ộ</a:t>
              </a:r>
              <a:r>
                <a:rPr lang="en-US" sz="13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Mother" panose="02040603050506020204" pitchFamily="18" charset="0"/>
                </a:rPr>
                <a:t>n</a:t>
              </a:r>
              <a:r>
                <a:rPr lang="en-US" sz="13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Mother" panose="02040603050506020204" pitchFamily="18" charset="0"/>
                </a:rPr>
                <a:t>g</a:t>
              </a:r>
              <a:endParaRPr lang="en-US" sz="138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spTree>
    <p:extLst>
      <p:ext uri="{BB962C8B-B14F-4D97-AF65-F5344CB8AC3E}">
        <p14:creationId xmlns:p14="http://schemas.microsoft.com/office/powerpoint/2010/main" val="249848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2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矩形 1"/>
          <p:cNvSpPr/>
          <p:nvPr/>
        </p:nvSpPr>
        <p:spPr>
          <a:xfrm rot="16200000">
            <a:off x="4887129" y="-4264383"/>
            <a:ext cx="2417741" cy="12192000"/>
          </a:xfrm>
          <a:prstGeom prst="rect">
            <a:avLst/>
          </a:prstGeom>
          <a:solidFill>
            <a:schemeClr val="accent6">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p:cNvSpPr txBox="1"/>
          <p:nvPr/>
        </p:nvSpPr>
        <p:spPr>
          <a:xfrm>
            <a:off x="-290029" y="1112628"/>
            <a:ext cx="12482029"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w="38100">
                  <a:solidFill>
                    <a:prstClr val="black"/>
                  </a:solidFill>
                </a:ln>
                <a:solidFill>
                  <a:srgbClr val="FFC000"/>
                </a:solidFill>
                <a:effectLst>
                  <a:outerShdw blurRad="50800" dist="38100" dir="16200000" rotWithShape="0">
                    <a:prstClr val="black">
                      <a:alpha val="40000"/>
                    </a:prstClr>
                  </a:outerShdw>
                </a:effectLst>
                <a:uLnTx/>
                <a:uFillTx/>
                <a:latin typeface="UTM Sharnay" panose="02040603050506020204" pitchFamily="18" charset="0"/>
                <a:ea typeface="+mn-ea"/>
                <a:cs typeface="+mn-cs"/>
              </a:rPr>
              <a:t>TÌM NHÀ CHO HỔ</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7955" r="55160"/>
          <a:stretch/>
        </p:blipFill>
        <p:spPr>
          <a:xfrm>
            <a:off x="6827728" y="3040488"/>
            <a:ext cx="5178742" cy="4941573"/>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flipH="1">
            <a:off x="-917282" y="2179977"/>
            <a:ext cx="4890058" cy="4890058"/>
          </a:xfrm>
          <a:prstGeom prst="rect">
            <a:avLst/>
          </a:prstGeom>
        </p:spPr>
      </p:pic>
    </p:spTree>
    <p:extLst>
      <p:ext uri="{BB962C8B-B14F-4D97-AF65-F5344CB8AC3E}">
        <p14:creationId xmlns:p14="http://schemas.microsoft.com/office/powerpoint/2010/main" val="4180038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p:cNvSpPr/>
          <p:nvPr/>
        </p:nvSpPr>
        <p:spPr>
          <a:xfrm>
            <a:off x="2685479" y="2464666"/>
            <a:ext cx="6100711" cy="3856621"/>
          </a:xfrm>
          <a:custGeom>
            <a:avLst/>
            <a:gdLst>
              <a:gd name="connsiteX0" fmla="*/ 0 w 5671931"/>
              <a:gd name="connsiteY0" fmla="*/ 901386 h 3856621"/>
              <a:gd name="connsiteX1" fmla="*/ 66261 w 5671931"/>
              <a:gd name="connsiteY1" fmla="*/ 914638 h 3856621"/>
              <a:gd name="connsiteX2" fmla="*/ 119270 w 5671931"/>
              <a:gd name="connsiteY2" fmla="*/ 927891 h 3856621"/>
              <a:gd name="connsiteX3" fmla="*/ 636104 w 5671931"/>
              <a:gd name="connsiteY3" fmla="*/ 941143 h 3856621"/>
              <a:gd name="connsiteX4" fmla="*/ 728870 w 5671931"/>
              <a:gd name="connsiteY4" fmla="*/ 954395 h 3856621"/>
              <a:gd name="connsiteX5" fmla="*/ 834887 w 5671931"/>
              <a:gd name="connsiteY5" fmla="*/ 967647 h 3856621"/>
              <a:gd name="connsiteX6" fmla="*/ 940904 w 5671931"/>
              <a:gd name="connsiteY6" fmla="*/ 994151 h 3856621"/>
              <a:gd name="connsiteX7" fmla="*/ 1046922 w 5671931"/>
              <a:gd name="connsiteY7" fmla="*/ 1020656 h 3856621"/>
              <a:gd name="connsiteX8" fmla="*/ 1126435 w 5671931"/>
              <a:gd name="connsiteY8" fmla="*/ 1060412 h 3856621"/>
              <a:gd name="connsiteX9" fmla="*/ 1166191 w 5671931"/>
              <a:gd name="connsiteY9" fmla="*/ 1086917 h 3856621"/>
              <a:gd name="connsiteX10" fmla="*/ 1219200 w 5671931"/>
              <a:gd name="connsiteY10" fmla="*/ 1113421 h 3856621"/>
              <a:gd name="connsiteX11" fmla="*/ 1311965 w 5671931"/>
              <a:gd name="connsiteY11" fmla="*/ 1166430 h 3856621"/>
              <a:gd name="connsiteX12" fmla="*/ 1338470 w 5671931"/>
              <a:gd name="connsiteY12" fmla="*/ 1192934 h 3856621"/>
              <a:gd name="connsiteX13" fmla="*/ 1417983 w 5671931"/>
              <a:gd name="connsiteY13" fmla="*/ 1232691 h 3856621"/>
              <a:gd name="connsiteX14" fmla="*/ 1510748 w 5671931"/>
              <a:gd name="connsiteY14" fmla="*/ 1298951 h 3856621"/>
              <a:gd name="connsiteX15" fmla="*/ 1563757 w 5671931"/>
              <a:gd name="connsiteY15" fmla="*/ 1325456 h 3856621"/>
              <a:gd name="connsiteX16" fmla="*/ 1630018 w 5671931"/>
              <a:gd name="connsiteY16" fmla="*/ 1404969 h 3856621"/>
              <a:gd name="connsiteX17" fmla="*/ 1656522 w 5671931"/>
              <a:gd name="connsiteY17" fmla="*/ 1444725 h 3856621"/>
              <a:gd name="connsiteX18" fmla="*/ 1683026 w 5671931"/>
              <a:gd name="connsiteY18" fmla="*/ 1471230 h 3856621"/>
              <a:gd name="connsiteX19" fmla="*/ 1722783 w 5671931"/>
              <a:gd name="connsiteY19" fmla="*/ 1563995 h 3856621"/>
              <a:gd name="connsiteX20" fmla="*/ 1683026 w 5671931"/>
              <a:gd name="connsiteY20" fmla="*/ 1709769 h 3856621"/>
              <a:gd name="connsiteX21" fmla="*/ 1643270 w 5671931"/>
              <a:gd name="connsiteY21" fmla="*/ 1736273 h 3856621"/>
              <a:gd name="connsiteX22" fmla="*/ 1603513 w 5671931"/>
              <a:gd name="connsiteY22" fmla="*/ 1776030 h 3856621"/>
              <a:gd name="connsiteX23" fmla="*/ 1550504 w 5671931"/>
              <a:gd name="connsiteY23" fmla="*/ 1815786 h 3856621"/>
              <a:gd name="connsiteX24" fmla="*/ 1524000 w 5671931"/>
              <a:gd name="connsiteY24" fmla="*/ 1842291 h 3856621"/>
              <a:gd name="connsiteX25" fmla="*/ 1484244 w 5671931"/>
              <a:gd name="connsiteY25" fmla="*/ 1868795 h 3856621"/>
              <a:gd name="connsiteX26" fmla="*/ 1457739 w 5671931"/>
              <a:gd name="connsiteY26" fmla="*/ 1895299 h 3856621"/>
              <a:gd name="connsiteX27" fmla="*/ 1325218 w 5671931"/>
              <a:gd name="connsiteY27" fmla="*/ 1948308 h 3856621"/>
              <a:gd name="connsiteX28" fmla="*/ 1285461 w 5671931"/>
              <a:gd name="connsiteY28" fmla="*/ 1974812 h 3856621"/>
              <a:gd name="connsiteX29" fmla="*/ 1192696 w 5671931"/>
              <a:gd name="connsiteY29" fmla="*/ 2001317 h 3856621"/>
              <a:gd name="connsiteX30" fmla="*/ 993913 w 5671931"/>
              <a:gd name="connsiteY30" fmla="*/ 1974812 h 3856621"/>
              <a:gd name="connsiteX31" fmla="*/ 954157 w 5671931"/>
              <a:gd name="connsiteY31" fmla="*/ 1948308 h 3856621"/>
              <a:gd name="connsiteX32" fmla="*/ 887896 w 5671931"/>
              <a:gd name="connsiteY32" fmla="*/ 1882047 h 3856621"/>
              <a:gd name="connsiteX33" fmla="*/ 848139 w 5671931"/>
              <a:gd name="connsiteY33" fmla="*/ 1842291 h 3856621"/>
              <a:gd name="connsiteX34" fmla="*/ 834887 w 5671931"/>
              <a:gd name="connsiteY34" fmla="*/ 1789282 h 3856621"/>
              <a:gd name="connsiteX35" fmla="*/ 808383 w 5671931"/>
              <a:gd name="connsiteY35" fmla="*/ 1696517 h 3856621"/>
              <a:gd name="connsiteX36" fmla="*/ 821635 w 5671931"/>
              <a:gd name="connsiteY36" fmla="*/ 1484482 h 3856621"/>
              <a:gd name="connsiteX37" fmla="*/ 834887 w 5671931"/>
              <a:gd name="connsiteY37" fmla="*/ 1431473 h 3856621"/>
              <a:gd name="connsiteX38" fmla="*/ 887896 w 5671931"/>
              <a:gd name="connsiteY38" fmla="*/ 1378465 h 3856621"/>
              <a:gd name="connsiteX39" fmla="*/ 967409 w 5671931"/>
              <a:gd name="connsiteY39" fmla="*/ 1272447 h 3856621"/>
              <a:gd name="connsiteX40" fmla="*/ 1060174 w 5671931"/>
              <a:gd name="connsiteY40" fmla="*/ 1179682 h 3856621"/>
              <a:gd name="connsiteX41" fmla="*/ 1099931 w 5671931"/>
              <a:gd name="connsiteY41" fmla="*/ 1139925 h 3856621"/>
              <a:gd name="connsiteX42" fmla="*/ 1139687 w 5671931"/>
              <a:gd name="connsiteY42" fmla="*/ 1113421 h 3856621"/>
              <a:gd name="connsiteX43" fmla="*/ 1179444 w 5671931"/>
              <a:gd name="connsiteY43" fmla="*/ 1060412 h 3856621"/>
              <a:gd name="connsiteX44" fmla="*/ 1272209 w 5671931"/>
              <a:gd name="connsiteY44" fmla="*/ 994151 h 3856621"/>
              <a:gd name="connsiteX45" fmla="*/ 1351722 w 5671931"/>
              <a:gd name="connsiteY45" fmla="*/ 927891 h 3856621"/>
              <a:gd name="connsiteX46" fmla="*/ 1417983 w 5671931"/>
              <a:gd name="connsiteY46" fmla="*/ 848378 h 3856621"/>
              <a:gd name="connsiteX47" fmla="*/ 1457739 w 5671931"/>
              <a:gd name="connsiteY47" fmla="*/ 821873 h 3856621"/>
              <a:gd name="connsiteX48" fmla="*/ 1537252 w 5671931"/>
              <a:gd name="connsiteY48" fmla="*/ 742360 h 3856621"/>
              <a:gd name="connsiteX49" fmla="*/ 1603513 w 5671931"/>
              <a:gd name="connsiteY49" fmla="*/ 676099 h 3856621"/>
              <a:gd name="connsiteX50" fmla="*/ 1630018 w 5671931"/>
              <a:gd name="connsiteY50" fmla="*/ 649595 h 3856621"/>
              <a:gd name="connsiteX51" fmla="*/ 1669774 w 5671931"/>
              <a:gd name="connsiteY51" fmla="*/ 609838 h 3856621"/>
              <a:gd name="connsiteX52" fmla="*/ 1722783 w 5671931"/>
              <a:gd name="connsiteY52" fmla="*/ 570082 h 3856621"/>
              <a:gd name="connsiteX53" fmla="*/ 1789044 w 5671931"/>
              <a:gd name="connsiteY53" fmla="*/ 503821 h 3856621"/>
              <a:gd name="connsiteX54" fmla="*/ 1828800 w 5671931"/>
              <a:gd name="connsiteY54" fmla="*/ 450812 h 3856621"/>
              <a:gd name="connsiteX55" fmla="*/ 1868557 w 5671931"/>
              <a:gd name="connsiteY55" fmla="*/ 424308 h 3856621"/>
              <a:gd name="connsiteX56" fmla="*/ 1921565 w 5671931"/>
              <a:gd name="connsiteY56" fmla="*/ 331543 h 3856621"/>
              <a:gd name="connsiteX57" fmla="*/ 1948070 w 5671931"/>
              <a:gd name="connsiteY57" fmla="*/ 225525 h 3856621"/>
              <a:gd name="connsiteX58" fmla="*/ 1895061 w 5671931"/>
              <a:gd name="connsiteY58" fmla="*/ 39995 h 3856621"/>
              <a:gd name="connsiteX59" fmla="*/ 1789044 w 5671931"/>
              <a:gd name="connsiteY59" fmla="*/ 13491 h 3856621"/>
              <a:gd name="connsiteX60" fmla="*/ 1656522 w 5671931"/>
              <a:gd name="connsiteY60" fmla="*/ 26743 h 3856621"/>
              <a:gd name="connsiteX61" fmla="*/ 1550504 w 5671931"/>
              <a:gd name="connsiteY61" fmla="*/ 53247 h 3856621"/>
              <a:gd name="connsiteX62" fmla="*/ 1497496 w 5671931"/>
              <a:gd name="connsiteY62" fmla="*/ 79751 h 3856621"/>
              <a:gd name="connsiteX63" fmla="*/ 1457739 w 5671931"/>
              <a:gd name="connsiteY63" fmla="*/ 93004 h 3856621"/>
              <a:gd name="connsiteX64" fmla="*/ 1364974 w 5671931"/>
              <a:gd name="connsiteY64" fmla="*/ 199021 h 3856621"/>
              <a:gd name="connsiteX65" fmla="*/ 1364974 w 5671931"/>
              <a:gd name="connsiteY65" fmla="*/ 450812 h 3856621"/>
              <a:gd name="connsiteX66" fmla="*/ 1391478 w 5671931"/>
              <a:gd name="connsiteY66" fmla="*/ 477317 h 3856621"/>
              <a:gd name="connsiteX67" fmla="*/ 1417983 w 5671931"/>
              <a:gd name="connsiteY67" fmla="*/ 517073 h 3856621"/>
              <a:gd name="connsiteX68" fmla="*/ 1470991 w 5671931"/>
              <a:gd name="connsiteY68" fmla="*/ 609838 h 3856621"/>
              <a:gd name="connsiteX69" fmla="*/ 1537252 w 5671931"/>
              <a:gd name="connsiteY69" fmla="*/ 702604 h 3856621"/>
              <a:gd name="connsiteX70" fmla="*/ 1550504 w 5671931"/>
              <a:gd name="connsiteY70" fmla="*/ 742360 h 3856621"/>
              <a:gd name="connsiteX71" fmla="*/ 1577009 w 5671931"/>
              <a:gd name="connsiteY71" fmla="*/ 768865 h 3856621"/>
              <a:gd name="connsiteX72" fmla="*/ 1656522 w 5671931"/>
              <a:gd name="connsiteY72" fmla="*/ 861630 h 3856621"/>
              <a:gd name="connsiteX73" fmla="*/ 1789044 w 5671931"/>
              <a:gd name="connsiteY73" fmla="*/ 941143 h 3856621"/>
              <a:gd name="connsiteX74" fmla="*/ 1842052 w 5671931"/>
              <a:gd name="connsiteY74" fmla="*/ 954395 h 3856621"/>
              <a:gd name="connsiteX75" fmla="*/ 1921565 w 5671931"/>
              <a:gd name="connsiteY75" fmla="*/ 980899 h 3856621"/>
              <a:gd name="connsiteX76" fmla="*/ 2080591 w 5671931"/>
              <a:gd name="connsiteY76" fmla="*/ 1007404 h 3856621"/>
              <a:gd name="connsiteX77" fmla="*/ 2160104 w 5671931"/>
              <a:gd name="connsiteY77" fmla="*/ 1020656 h 3856621"/>
              <a:gd name="connsiteX78" fmla="*/ 2292626 w 5671931"/>
              <a:gd name="connsiteY78" fmla="*/ 1047160 h 3856621"/>
              <a:gd name="connsiteX79" fmla="*/ 2464904 w 5671931"/>
              <a:gd name="connsiteY79" fmla="*/ 1060412 h 3856621"/>
              <a:gd name="connsiteX80" fmla="*/ 2504661 w 5671931"/>
              <a:gd name="connsiteY80" fmla="*/ 1073665 h 3856621"/>
              <a:gd name="connsiteX81" fmla="*/ 2676939 w 5671931"/>
              <a:gd name="connsiteY81" fmla="*/ 1100169 h 3856621"/>
              <a:gd name="connsiteX82" fmla="*/ 2782957 w 5671931"/>
              <a:gd name="connsiteY82" fmla="*/ 1139925 h 3856621"/>
              <a:gd name="connsiteX83" fmla="*/ 2835965 w 5671931"/>
              <a:gd name="connsiteY83" fmla="*/ 1179682 h 3856621"/>
              <a:gd name="connsiteX84" fmla="*/ 2994991 w 5671931"/>
              <a:gd name="connsiteY84" fmla="*/ 1245943 h 3856621"/>
              <a:gd name="connsiteX85" fmla="*/ 3101009 w 5671931"/>
              <a:gd name="connsiteY85" fmla="*/ 1351960 h 3856621"/>
              <a:gd name="connsiteX86" fmla="*/ 3154018 w 5671931"/>
              <a:gd name="connsiteY86" fmla="*/ 1391717 h 3856621"/>
              <a:gd name="connsiteX87" fmla="*/ 3313044 w 5671931"/>
              <a:gd name="connsiteY87" fmla="*/ 1577247 h 3856621"/>
              <a:gd name="connsiteX88" fmla="*/ 3366052 w 5671931"/>
              <a:gd name="connsiteY88" fmla="*/ 1630256 h 3856621"/>
              <a:gd name="connsiteX89" fmla="*/ 3445565 w 5671931"/>
              <a:gd name="connsiteY89" fmla="*/ 1736273 h 3856621"/>
              <a:gd name="connsiteX90" fmla="*/ 3392557 w 5671931"/>
              <a:gd name="connsiteY90" fmla="*/ 2014569 h 3856621"/>
              <a:gd name="connsiteX91" fmla="*/ 3326296 w 5671931"/>
              <a:gd name="connsiteY91" fmla="*/ 2080830 h 3856621"/>
              <a:gd name="connsiteX92" fmla="*/ 3260035 w 5671931"/>
              <a:gd name="connsiteY92" fmla="*/ 2160343 h 3856621"/>
              <a:gd name="connsiteX93" fmla="*/ 3233531 w 5671931"/>
              <a:gd name="connsiteY93" fmla="*/ 2200099 h 3856621"/>
              <a:gd name="connsiteX94" fmla="*/ 3207026 w 5671931"/>
              <a:gd name="connsiteY94" fmla="*/ 2226604 h 3856621"/>
              <a:gd name="connsiteX95" fmla="*/ 3114261 w 5671931"/>
              <a:gd name="connsiteY95" fmla="*/ 2306117 h 3856621"/>
              <a:gd name="connsiteX96" fmla="*/ 3034748 w 5671931"/>
              <a:gd name="connsiteY96" fmla="*/ 2359125 h 3856621"/>
              <a:gd name="connsiteX97" fmla="*/ 2994991 w 5671931"/>
              <a:gd name="connsiteY97" fmla="*/ 2385630 h 3856621"/>
              <a:gd name="connsiteX98" fmla="*/ 2941983 w 5671931"/>
              <a:gd name="connsiteY98" fmla="*/ 2398882 h 3856621"/>
              <a:gd name="connsiteX99" fmla="*/ 2796209 w 5671931"/>
              <a:gd name="connsiteY99" fmla="*/ 2385630 h 3856621"/>
              <a:gd name="connsiteX100" fmla="*/ 2716696 w 5671931"/>
              <a:gd name="connsiteY100" fmla="*/ 2332621 h 3856621"/>
              <a:gd name="connsiteX101" fmla="*/ 2610678 w 5671931"/>
              <a:gd name="connsiteY101" fmla="*/ 2213351 h 3856621"/>
              <a:gd name="connsiteX102" fmla="*/ 2637183 w 5671931"/>
              <a:gd name="connsiteY102" fmla="*/ 2027821 h 3856621"/>
              <a:gd name="connsiteX103" fmla="*/ 2676939 w 5671931"/>
              <a:gd name="connsiteY103" fmla="*/ 1988065 h 3856621"/>
              <a:gd name="connsiteX104" fmla="*/ 2716696 w 5671931"/>
              <a:gd name="connsiteY104" fmla="*/ 1935056 h 3856621"/>
              <a:gd name="connsiteX105" fmla="*/ 2769704 w 5671931"/>
              <a:gd name="connsiteY105" fmla="*/ 1895299 h 3856621"/>
              <a:gd name="connsiteX106" fmla="*/ 2875722 w 5671931"/>
              <a:gd name="connsiteY106" fmla="*/ 1802534 h 3856621"/>
              <a:gd name="connsiteX107" fmla="*/ 2928731 w 5671931"/>
              <a:gd name="connsiteY107" fmla="*/ 1776030 h 3856621"/>
              <a:gd name="connsiteX108" fmla="*/ 2955235 w 5671931"/>
              <a:gd name="connsiteY108" fmla="*/ 1749525 h 3856621"/>
              <a:gd name="connsiteX109" fmla="*/ 3034748 w 5671931"/>
              <a:gd name="connsiteY109" fmla="*/ 1723021 h 3856621"/>
              <a:gd name="connsiteX110" fmla="*/ 3074504 w 5671931"/>
              <a:gd name="connsiteY110" fmla="*/ 1696517 h 3856621"/>
              <a:gd name="connsiteX111" fmla="*/ 3233531 w 5671931"/>
              <a:gd name="connsiteY111" fmla="*/ 1670012 h 3856621"/>
              <a:gd name="connsiteX112" fmla="*/ 3564835 w 5671931"/>
              <a:gd name="connsiteY112" fmla="*/ 1683265 h 3856621"/>
              <a:gd name="connsiteX113" fmla="*/ 3604591 w 5671931"/>
              <a:gd name="connsiteY113" fmla="*/ 1696517 h 3856621"/>
              <a:gd name="connsiteX114" fmla="*/ 3737113 w 5671931"/>
              <a:gd name="connsiteY114" fmla="*/ 1723021 h 3856621"/>
              <a:gd name="connsiteX115" fmla="*/ 3869635 w 5671931"/>
              <a:gd name="connsiteY115" fmla="*/ 1762778 h 3856621"/>
              <a:gd name="connsiteX116" fmla="*/ 3909391 w 5671931"/>
              <a:gd name="connsiteY116" fmla="*/ 1776030 h 3856621"/>
              <a:gd name="connsiteX117" fmla="*/ 4015409 w 5671931"/>
              <a:gd name="connsiteY117" fmla="*/ 1789282 h 3856621"/>
              <a:gd name="connsiteX118" fmla="*/ 4240696 w 5671931"/>
              <a:gd name="connsiteY118" fmla="*/ 1776030 h 3856621"/>
              <a:gd name="connsiteX119" fmla="*/ 4320209 w 5671931"/>
              <a:gd name="connsiteY119" fmla="*/ 1749525 h 3856621"/>
              <a:gd name="connsiteX120" fmla="*/ 4426226 w 5671931"/>
              <a:gd name="connsiteY120" fmla="*/ 1696517 h 3856621"/>
              <a:gd name="connsiteX121" fmla="*/ 4532244 w 5671931"/>
              <a:gd name="connsiteY121" fmla="*/ 1643508 h 3856621"/>
              <a:gd name="connsiteX122" fmla="*/ 4611757 w 5671931"/>
              <a:gd name="connsiteY122" fmla="*/ 1603751 h 3856621"/>
              <a:gd name="connsiteX123" fmla="*/ 4704522 w 5671931"/>
              <a:gd name="connsiteY123" fmla="*/ 1537491 h 3856621"/>
              <a:gd name="connsiteX124" fmla="*/ 4797287 w 5671931"/>
              <a:gd name="connsiteY124" fmla="*/ 1457978 h 3856621"/>
              <a:gd name="connsiteX125" fmla="*/ 4863548 w 5671931"/>
              <a:gd name="connsiteY125" fmla="*/ 1391717 h 3856621"/>
              <a:gd name="connsiteX126" fmla="*/ 4916557 w 5671931"/>
              <a:gd name="connsiteY126" fmla="*/ 1351960 h 3856621"/>
              <a:gd name="connsiteX127" fmla="*/ 4956313 w 5671931"/>
              <a:gd name="connsiteY127" fmla="*/ 1325456 h 3856621"/>
              <a:gd name="connsiteX128" fmla="*/ 5049078 w 5671931"/>
              <a:gd name="connsiteY128" fmla="*/ 1232691 h 3856621"/>
              <a:gd name="connsiteX129" fmla="*/ 5128591 w 5671931"/>
              <a:gd name="connsiteY129" fmla="*/ 1179682 h 3856621"/>
              <a:gd name="connsiteX130" fmla="*/ 5247861 w 5671931"/>
              <a:gd name="connsiteY130" fmla="*/ 1086917 h 3856621"/>
              <a:gd name="connsiteX131" fmla="*/ 5287618 w 5671931"/>
              <a:gd name="connsiteY131" fmla="*/ 1060412 h 3856621"/>
              <a:gd name="connsiteX132" fmla="*/ 5380383 w 5671931"/>
              <a:gd name="connsiteY132" fmla="*/ 954395 h 3856621"/>
              <a:gd name="connsiteX133" fmla="*/ 5420139 w 5671931"/>
              <a:gd name="connsiteY133" fmla="*/ 914638 h 3856621"/>
              <a:gd name="connsiteX134" fmla="*/ 5512904 w 5671931"/>
              <a:gd name="connsiteY134" fmla="*/ 782117 h 3856621"/>
              <a:gd name="connsiteX135" fmla="*/ 5592418 w 5671931"/>
              <a:gd name="connsiteY135" fmla="*/ 676099 h 3856621"/>
              <a:gd name="connsiteX136" fmla="*/ 5658678 w 5671931"/>
              <a:gd name="connsiteY136" fmla="*/ 556830 h 3856621"/>
              <a:gd name="connsiteX137" fmla="*/ 5671931 w 5671931"/>
              <a:gd name="connsiteY137" fmla="*/ 477317 h 3856621"/>
              <a:gd name="connsiteX138" fmla="*/ 5658678 w 5671931"/>
              <a:gd name="connsiteY138" fmla="*/ 344795 h 3856621"/>
              <a:gd name="connsiteX139" fmla="*/ 5645426 w 5671931"/>
              <a:gd name="connsiteY139" fmla="*/ 305038 h 3856621"/>
              <a:gd name="connsiteX140" fmla="*/ 5486400 w 5671931"/>
              <a:gd name="connsiteY140" fmla="*/ 159265 h 3856621"/>
              <a:gd name="connsiteX141" fmla="*/ 5446644 w 5671931"/>
              <a:gd name="connsiteY141" fmla="*/ 106256 h 3856621"/>
              <a:gd name="connsiteX142" fmla="*/ 5393635 w 5671931"/>
              <a:gd name="connsiteY142" fmla="*/ 79751 h 3856621"/>
              <a:gd name="connsiteX143" fmla="*/ 5300870 w 5671931"/>
              <a:gd name="connsiteY143" fmla="*/ 26743 h 3856621"/>
              <a:gd name="connsiteX144" fmla="*/ 5247861 w 5671931"/>
              <a:gd name="connsiteY144" fmla="*/ 238 h 3856621"/>
              <a:gd name="connsiteX145" fmla="*/ 5141844 w 5671931"/>
              <a:gd name="connsiteY145" fmla="*/ 26743 h 3856621"/>
              <a:gd name="connsiteX146" fmla="*/ 5075583 w 5671931"/>
              <a:gd name="connsiteY146" fmla="*/ 66499 h 3856621"/>
              <a:gd name="connsiteX147" fmla="*/ 5035826 w 5671931"/>
              <a:gd name="connsiteY147" fmla="*/ 106256 h 3856621"/>
              <a:gd name="connsiteX148" fmla="*/ 4969565 w 5671931"/>
              <a:gd name="connsiteY148" fmla="*/ 159265 h 3856621"/>
              <a:gd name="connsiteX149" fmla="*/ 4903304 w 5671931"/>
              <a:gd name="connsiteY149" fmla="*/ 252030 h 3856621"/>
              <a:gd name="connsiteX150" fmla="*/ 4850296 w 5671931"/>
              <a:gd name="connsiteY150" fmla="*/ 358047 h 3856621"/>
              <a:gd name="connsiteX151" fmla="*/ 4784035 w 5671931"/>
              <a:gd name="connsiteY151" fmla="*/ 530325 h 3856621"/>
              <a:gd name="connsiteX152" fmla="*/ 4744278 w 5671931"/>
              <a:gd name="connsiteY152" fmla="*/ 662847 h 3856621"/>
              <a:gd name="connsiteX153" fmla="*/ 4731026 w 5671931"/>
              <a:gd name="connsiteY153" fmla="*/ 702604 h 3856621"/>
              <a:gd name="connsiteX154" fmla="*/ 4717774 w 5671931"/>
              <a:gd name="connsiteY154" fmla="*/ 848378 h 3856621"/>
              <a:gd name="connsiteX155" fmla="*/ 4704522 w 5671931"/>
              <a:gd name="connsiteY155" fmla="*/ 888134 h 3856621"/>
              <a:gd name="connsiteX156" fmla="*/ 4691270 w 5671931"/>
              <a:gd name="connsiteY156" fmla="*/ 941143 h 3856621"/>
              <a:gd name="connsiteX157" fmla="*/ 4704522 w 5671931"/>
              <a:gd name="connsiteY157" fmla="*/ 1259195 h 3856621"/>
              <a:gd name="connsiteX158" fmla="*/ 4717774 w 5671931"/>
              <a:gd name="connsiteY158" fmla="*/ 1312204 h 3856621"/>
              <a:gd name="connsiteX159" fmla="*/ 4757531 w 5671931"/>
              <a:gd name="connsiteY159" fmla="*/ 1365212 h 3856621"/>
              <a:gd name="connsiteX160" fmla="*/ 4876800 w 5671931"/>
              <a:gd name="connsiteY160" fmla="*/ 1510986 h 3856621"/>
              <a:gd name="connsiteX161" fmla="*/ 4956313 w 5671931"/>
              <a:gd name="connsiteY161" fmla="*/ 1590499 h 3856621"/>
              <a:gd name="connsiteX162" fmla="*/ 5022574 w 5671931"/>
              <a:gd name="connsiteY162" fmla="*/ 1656760 h 3856621"/>
              <a:gd name="connsiteX163" fmla="*/ 5049078 w 5671931"/>
              <a:gd name="connsiteY163" fmla="*/ 1696517 h 3856621"/>
              <a:gd name="connsiteX164" fmla="*/ 5194852 w 5671931"/>
              <a:gd name="connsiteY164" fmla="*/ 1789282 h 3856621"/>
              <a:gd name="connsiteX165" fmla="*/ 5274365 w 5671931"/>
              <a:gd name="connsiteY165" fmla="*/ 1868795 h 3856621"/>
              <a:gd name="connsiteX166" fmla="*/ 5300870 w 5671931"/>
              <a:gd name="connsiteY166" fmla="*/ 1895299 h 3856621"/>
              <a:gd name="connsiteX167" fmla="*/ 5340626 w 5671931"/>
              <a:gd name="connsiteY167" fmla="*/ 1935056 h 3856621"/>
              <a:gd name="connsiteX168" fmla="*/ 5393635 w 5671931"/>
              <a:gd name="connsiteY168" fmla="*/ 2014569 h 3856621"/>
              <a:gd name="connsiteX169" fmla="*/ 5433391 w 5671931"/>
              <a:gd name="connsiteY169" fmla="*/ 2080830 h 3856621"/>
              <a:gd name="connsiteX170" fmla="*/ 5459896 w 5671931"/>
              <a:gd name="connsiteY170" fmla="*/ 2133838 h 3856621"/>
              <a:gd name="connsiteX171" fmla="*/ 5473148 w 5671931"/>
              <a:gd name="connsiteY171" fmla="*/ 2173595 h 3856621"/>
              <a:gd name="connsiteX172" fmla="*/ 5499652 w 5671931"/>
              <a:gd name="connsiteY172" fmla="*/ 2213351 h 3856621"/>
              <a:gd name="connsiteX173" fmla="*/ 5512904 w 5671931"/>
              <a:gd name="connsiteY173" fmla="*/ 2266360 h 3856621"/>
              <a:gd name="connsiteX174" fmla="*/ 5526157 w 5671931"/>
              <a:gd name="connsiteY174" fmla="*/ 2306117 h 3856621"/>
              <a:gd name="connsiteX175" fmla="*/ 5499652 w 5671931"/>
              <a:gd name="connsiteY175" fmla="*/ 2478395 h 3856621"/>
              <a:gd name="connsiteX176" fmla="*/ 5473148 w 5671931"/>
              <a:gd name="connsiteY176" fmla="*/ 2518151 h 3856621"/>
              <a:gd name="connsiteX177" fmla="*/ 5433391 w 5671931"/>
              <a:gd name="connsiteY177" fmla="*/ 2571160 h 3856621"/>
              <a:gd name="connsiteX178" fmla="*/ 5406887 w 5671931"/>
              <a:gd name="connsiteY178" fmla="*/ 2624169 h 3856621"/>
              <a:gd name="connsiteX179" fmla="*/ 5340626 w 5671931"/>
              <a:gd name="connsiteY179" fmla="*/ 2716934 h 3856621"/>
              <a:gd name="connsiteX180" fmla="*/ 5314122 w 5671931"/>
              <a:gd name="connsiteY180" fmla="*/ 2769943 h 3856621"/>
              <a:gd name="connsiteX181" fmla="*/ 5261113 w 5671931"/>
              <a:gd name="connsiteY181" fmla="*/ 2822951 h 3856621"/>
              <a:gd name="connsiteX182" fmla="*/ 5234609 w 5671931"/>
              <a:gd name="connsiteY182" fmla="*/ 2862708 h 3856621"/>
              <a:gd name="connsiteX183" fmla="*/ 5168348 w 5671931"/>
              <a:gd name="connsiteY183" fmla="*/ 2942221 h 3856621"/>
              <a:gd name="connsiteX184" fmla="*/ 5128591 w 5671931"/>
              <a:gd name="connsiteY184" fmla="*/ 3034986 h 3856621"/>
              <a:gd name="connsiteX185" fmla="*/ 5088835 w 5671931"/>
              <a:gd name="connsiteY185" fmla="*/ 3061491 h 3856621"/>
              <a:gd name="connsiteX186" fmla="*/ 5035826 w 5671931"/>
              <a:gd name="connsiteY186" fmla="*/ 3141004 h 3856621"/>
              <a:gd name="connsiteX187" fmla="*/ 4996070 w 5671931"/>
              <a:gd name="connsiteY187" fmla="*/ 3207265 h 3856621"/>
              <a:gd name="connsiteX188" fmla="*/ 4969565 w 5671931"/>
              <a:gd name="connsiteY188" fmla="*/ 3233769 h 3856621"/>
              <a:gd name="connsiteX189" fmla="*/ 4837044 w 5671931"/>
              <a:gd name="connsiteY189" fmla="*/ 3379543 h 3856621"/>
              <a:gd name="connsiteX190" fmla="*/ 4810539 w 5671931"/>
              <a:gd name="connsiteY190" fmla="*/ 3406047 h 3856621"/>
              <a:gd name="connsiteX191" fmla="*/ 4770783 w 5671931"/>
              <a:gd name="connsiteY191" fmla="*/ 3445804 h 3856621"/>
              <a:gd name="connsiteX192" fmla="*/ 4717774 w 5671931"/>
              <a:gd name="connsiteY192" fmla="*/ 3485560 h 3856621"/>
              <a:gd name="connsiteX193" fmla="*/ 4691270 w 5671931"/>
              <a:gd name="connsiteY193" fmla="*/ 3512065 h 3856621"/>
              <a:gd name="connsiteX194" fmla="*/ 4651513 w 5671931"/>
              <a:gd name="connsiteY194" fmla="*/ 3538569 h 3856621"/>
              <a:gd name="connsiteX195" fmla="*/ 4611757 w 5671931"/>
              <a:gd name="connsiteY195" fmla="*/ 3578325 h 3856621"/>
              <a:gd name="connsiteX196" fmla="*/ 4518991 w 5671931"/>
              <a:gd name="connsiteY196" fmla="*/ 3631334 h 3856621"/>
              <a:gd name="connsiteX197" fmla="*/ 4439478 w 5671931"/>
              <a:gd name="connsiteY197" fmla="*/ 3657838 h 3856621"/>
              <a:gd name="connsiteX198" fmla="*/ 4399722 w 5671931"/>
              <a:gd name="connsiteY198" fmla="*/ 3671091 h 3856621"/>
              <a:gd name="connsiteX199" fmla="*/ 4359965 w 5671931"/>
              <a:gd name="connsiteY199" fmla="*/ 3684343 h 3856621"/>
              <a:gd name="connsiteX200" fmla="*/ 4293704 w 5671931"/>
              <a:gd name="connsiteY200" fmla="*/ 3671091 h 3856621"/>
              <a:gd name="connsiteX201" fmla="*/ 4214191 w 5671931"/>
              <a:gd name="connsiteY201" fmla="*/ 3591578 h 3856621"/>
              <a:gd name="connsiteX202" fmla="*/ 4147931 w 5671931"/>
              <a:gd name="connsiteY202" fmla="*/ 3512065 h 3856621"/>
              <a:gd name="connsiteX203" fmla="*/ 4174435 w 5671931"/>
              <a:gd name="connsiteY203" fmla="*/ 3392795 h 3856621"/>
              <a:gd name="connsiteX204" fmla="*/ 4200939 w 5671931"/>
              <a:gd name="connsiteY204" fmla="*/ 3353038 h 3856621"/>
              <a:gd name="connsiteX205" fmla="*/ 4240696 w 5671931"/>
              <a:gd name="connsiteY205" fmla="*/ 3339786 h 3856621"/>
              <a:gd name="connsiteX206" fmla="*/ 4280452 w 5671931"/>
              <a:gd name="connsiteY206" fmla="*/ 3313282 h 3856621"/>
              <a:gd name="connsiteX207" fmla="*/ 4625009 w 5671931"/>
              <a:gd name="connsiteY207" fmla="*/ 3313282 h 3856621"/>
              <a:gd name="connsiteX208" fmla="*/ 4731026 w 5671931"/>
              <a:gd name="connsiteY208" fmla="*/ 3339786 h 3856621"/>
              <a:gd name="connsiteX209" fmla="*/ 4784035 w 5671931"/>
              <a:gd name="connsiteY209" fmla="*/ 3353038 h 3856621"/>
              <a:gd name="connsiteX210" fmla="*/ 4823791 w 5671931"/>
              <a:gd name="connsiteY210" fmla="*/ 3366291 h 3856621"/>
              <a:gd name="connsiteX211" fmla="*/ 4863548 w 5671931"/>
              <a:gd name="connsiteY211" fmla="*/ 3406047 h 3856621"/>
              <a:gd name="connsiteX212" fmla="*/ 4903304 w 5671931"/>
              <a:gd name="connsiteY212" fmla="*/ 3432551 h 3856621"/>
              <a:gd name="connsiteX213" fmla="*/ 4916557 w 5671931"/>
              <a:gd name="connsiteY213" fmla="*/ 3472308 h 3856621"/>
              <a:gd name="connsiteX214" fmla="*/ 4956313 w 5671931"/>
              <a:gd name="connsiteY214" fmla="*/ 3512065 h 3856621"/>
              <a:gd name="connsiteX215" fmla="*/ 4969565 w 5671931"/>
              <a:gd name="connsiteY215" fmla="*/ 3551821 h 3856621"/>
              <a:gd name="connsiteX216" fmla="*/ 4996070 w 5671931"/>
              <a:gd name="connsiteY216" fmla="*/ 3578325 h 3856621"/>
              <a:gd name="connsiteX217" fmla="*/ 4982818 w 5671931"/>
              <a:gd name="connsiteY217" fmla="*/ 3750604 h 3856621"/>
              <a:gd name="connsiteX218" fmla="*/ 4969565 w 5671931"/>
              <a:gd name="connsiteY218" fmla="*/ 3790360 h 3856621"/>
              <a:gd name="connsiteX219" fmla="*/ 4929809 w 5671931"/>
              <a:gd name="connsiteY219" fmla="*/ 3803612 h 3856621"/>
              <a:gd name="connsiteX220" fmla="*/ 4890052 w 5671931"/>
              <a:gd name="connsiteY220" fmla="*/ 3830117 h 3856621"/>
              <a:gd name="connsiteX221" fmla="*/ 4784035 w 5671931"/>
              <a:gd name="connsiteY221" fmla="*/ 3856621 h 3856621"/>
              <a:gd name="connsiteX222" fmla="*/ 4572000 w 5671931"/>
              <a:gd name="connsiteY222" fmla="*/ 3843369 h 3856621"/>
              <a:gd name="connsiteX223" fmla="*/ 4465983 w 5671931"/>
              <a:gd name="connsiteY223" fmla="*/ 3816865 h 3856621"/>
              <a:gd name="connsiteX224" fmla="*/ 4412974 w 5671931"/>
              <a:gd name="connsiteY224" fmla="*/ 3803612 h 3856621"/>
              <a:gd name="connsiteX225" fmla="*/ 4373218 w 5671931"/>
              <a:gd name="connsiteY225" fmla="*/ 3790360 h 3856621"/>
              <a:gd name="connsiteX226" fmla="*/ 4280452 w 5671931"/>
              <a:gd name="connsiteY226" fmla="*/ 3777108 h 3856621"/>
              <a:gd name="connsiteX227" fmla="*/ 4174435 w 5671931"/>
              <a:gd name="connsiteY227" fmla="*/ 3737351 h 3856621"/>
              <a:gd name="connsiteX228" fmla="*/ 4121426 w 5671931"/>
              <a:gd name="connsiteY228" fmla="*/ 3724099 h 3856621"/>
              <a:gd name="connsiteX229" fmla="*/ 3988904 w 5671931"/>
              <a:gd name="connsiteY229" fmla="*/ 3710847 h 3856621"/>
              <a:gd name="connsiteX230" fmla="*/ 3922644 w 5671931"/>
              <a:gd name="connsiteY230" fmla="*/ 3697595 h 3856621"/>
              <a:gd name="connsiteX231" fmla="*/ 3776870 w 5671931"/>
              <a:gd name="connsiteY231" fmla="*/ 3684343 h 3856621"/>
              <a:gd name="connsiteX232" fmla="*/ 3670852 w 5671931"/>
              <a:gd name="connsiteY232" fmla="*/ 3671091 h 3856621"/>
              <a:gd name="connsiteX233" fmla="*/ 3485322 w 5671931"/>
              <a:gd name="connsiteY233" fmla="*/ 3644586 h 3856621"/>
              <a:gd name="connsiteX234" fmla="*/ 3405809 w 5671931"/>
              <a:gd name="connsiteY234" fmla="*/ 3631334 h 3856621"/>
              <a:gd name="connsiteX235" fmla="*/ 3366052 w 5671931"/>
              <a:gd name="connsiteY235" fmla="*/ 3618082 h 3856621"/>
              <a:gd name="connsiteX236" fmla="*/ 3313044 w 5671931"/>
              <a:gd name="connsiteY236" fmla="*/ 3604830 h 3856621"/>
              <a:gd name="connsiteX237" fmla="*/ 3286539 w 5671931"/>
              <a:gd name="connsiteY237" fmla="*/ 3578325 h 3856621"/>
              <a:gd name="connsiteX238" fmla="*/ 3207026 w 5671931"/>
              <a:gd name="connsiteY238" fmla="*/ 3525317 h 3856621"/>
              <a:gd name="connsiteX239" fmla="*/ 3180522 w 5671931"/>
              <a:gd name="connsiteY239" fmla="*/ 3485560 h 3856621"/>
              <a:gd name="connsiteX240" fmla="*/ 3140765 w 5671931"/>
              <a:gd name="connsiteY240" fmla="*/ 3459056 h 3856621"/>
              <a:gd name="connsiteX241" fmla="*/ 3127513 w 5671931"/>
              <a:gd name="connsiteY241" fmla="*/ 3419299 h 3856621"/>
              <a:gd name="connsiteX242" fmla="*/ 3074504 w 5671931"/>
              <a:gd name="connsiteY242" fmla="*/ 3353038 h 3856621"/>
              <a:gd name="connsiteX243" fmla="*/ 3021496 w 5671931"/>
              <a:gd name="connsiteY243" fmla="*/ 3233769 h 3856621"/>
              <a:gd name="connsiteX244" fmla="*/ 3008244 w 5671931"/>
              <a:gd name="connsiteY244" fmla="*/ 3101247 h 3856621"/>
              <a:gd name="connsiteX245" fmla="*/ 3087757 w 5671931"/>
              <a:gd name="connsiteY245" fmla="*/ 3074743 h 38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5671931" h="3856621">
                <a:moveTo>
                  <a:pt x="0" y="901386"/>
                </a:moveTo>
                <a:cubicBezTo>
                  <a:pt x="22087" y="905803"/>
                  <a:pt x="44273" y="909752"/>
                  <a:pt x="66261" y="914638"/>
                </a:cubicBezTo>
                <a:cubicBezTo>
                  <a:pt x="84041" y="918589"/>
                  <a:pt x="101076" y="927045"/>
                  <a:pt x="119270" y="927891"/>
                </a:cubicBezTo>
                <a:cubicBezTo>
                  <a:pt x="291419" y="935898"/>
                  <a:pt x="463826" y="936726"/>
                  <a:pt x="636104" y="941143"/>
                </a:cubicBezTo>
                <a:lnTo>
                  <a:pt x="728870" y="954395"/>
                </a:lnTo>
                <a:cubicBezTo>
                  <a:pt x="764172" y="959102"/>
                  <a:pt x="799687" y="962232"/>
                  <a:pt x="834887" y="967647"/>
                </a:cubicBezTo>
                <a:cubicBezTo>
                  <a:pt x="961875" y="987183"/>
                  <a:pt x="850613" y="971578"/>
                  <a:pt x="940904" y="994151"/>
                </a:cubicBezTo>
                <a:lnTo>
                  <a:pt x="1046922" y="1020656"/>
                </a:lnTo>
                <a:cubicBezTo>
                  <a:pt x="1160865" y="1096618"/>
                  <a:pt x="1016695" y="1005541"/>
                  <a:pt x="1126435" y="1060412"/>
                </a:cubicBezTo>
                <a:cubicBezTo>
                  <a:pt x="1140681" y="1067535"/>
                  <a:pt x="1152362" y="1079015"/>
                  <a:pt x="1166191" y="1086917"/>
                </a:cubicBezTo>
                <a:cubicBezTo>
                  <a:pt x="1183343" y="1096718"/>
                  <a:pt x="1201530" y="1104586"/>
                  <a:pt x="1219200" y="1113421"/>
                </a:cubicBezTo>
                <a:cubicBezTo>
                  <a:pt x="1308462" y="1202683"/>
                  <a:pt x="1205181" y="1113039"/>
                  <a:pt x="1311965" y="1166430"/>
                </a:cubicBezTo>
                <a:cubicBezTo>
                  <a:pt x="1323140" y="1172018"/>
                  <a:pt x="1328714" y="1185129"/>
                  <a:pt x="1338470" y="1192934"/>
                </a:cubicBezTo>
                <a:cubicBezTo>
                  <a:pt x="1375170" y="1222293"/>
                  <a:pt x="1375991" y="1218693"/>
                  <a:pt x="1417983" y="1232691"/>
                </a:cubicBezTo>
                <a:cubicBezTo>
                  <a:pt x="1440745" y="1249762"/>
                  <a:pt x="1483613" y="1283446"/>
                  <a:pt x="1510748" y="1298951"/>
                </a:cubicBezTo>
                <a:cubicBezTo>
                  <a:pt x="1527900" y="1308752"/>
                  <a:pt x="1546087" y="1316621"/>
                  <a:pt x="1563757" y="1325456"/>
                </a:cubicBezTo>
                <a:cubicBezTo>
                  <a:pt x="1629561" y="1424162"/>
                  <a:pt x="1544987" y="1302932"/>
                  <a:pt x="1630018" y="1404969"/>
                </a:cubicBezTo>
                <a:cubicBezTo>
                  <a:pt x="1640214" y="1417204"/>
                  <a:pt x="1646573" y="1432288"/>
                  <a:pt x="1656522" y="1444725"/>
                </a:cubicBezTo>
                <a:cubicBezTo>
                  <a:pt x="1664327" y="1454481"/>
                  <a:pt x="1676095" y="1460834"/>
                  <a:pt x="1683026" y="1471230"/>
                </a:cubicBezTo>
                <a:cubicBezTo>
                  <a:pt x="1704863" y="1503985"/>
                  <a:pt x="1711003" y="1528653"/>
                  <a:pt x="1722783" y="1563995"/>
                </a:cubicBezTo>
                <a:cubicBezTo>
                  <a:pt x="1715564" y="1614532"/>
                  <a:pt x="1717918" y="1667899"/>
                  <a:pt x="1683026" y="1709769"/>
                </a:cubicBezTo>
                <a:cubicBezTo>
                  <a:pt x="1672830" y="1722004"/>
                  <a:pt x="1655505" y="1726077"/>
                  <a:pt x="1643270" y="1736273"/>
                </a:cubicBezTo>
                <a:cubicBezTo>
                  <a:pt x="1628872" y="1748271"/>
                  <a:pt x="1617743" y="1763833"/>
                  <a:pt x="1603513" y="1776030"/>
                </a:cubicBezTo>
                <a:cubicBezTo>
                  <a:pt x="1586743" y="1790404"/>
                  <a:pt x="1567472" y="1801646"/>
                  <a:pt x="1550504" y="1815786"/>
                </a:cubicBezTo>
                <a:cubicBezTo>
                  <a:pt x="1540906" y="1823785"/>
                  <a:pt x="1533756" y="1834486"/>
                  <a:pt x="1524000" y="1842291"/>
                </a:cubicBezTo>
                <a:cubicBezTo>
                  <a:pt x="1511563" y="1852241"/>
                  <a:pt x="1496681" y="1858846"/>
                  <a:pt x="1484244" y="1868795"/>
                </a:cubicBezTo>
                <a:cubicBezTo>
                  <a:pt x="1474488" y="1876600"/>
                  <a:pt x="1468135" y="1888368"/>
                  <a:pt x="1457739" y="1895299"/>
                </a:cubicBezTo>
                <a:cubicBezTo>
                  <a:pt x="1403497" y="1931461"/>
                  <a:pt x="1389879" y="1919570"/>
                  <a:pt x="1325218" y="1948308"/>
                </a:cubicBezTo>
                <a:cubicBezTo>
                  <a:pt x="1310664" y="1954777"/>
                  <a:pt x="1299707" y="1967689"/>
                  <a:pt x="1285461" y="1974812"/>
                </a:cubicBezTo>
                <a:cubicBezTo>
                  <a:pt x="1266445" y="1984320"/>
                  <a:pt x="1209686" y="1997070"/>
                  <a:pt x="1192696" y="2001317"/>
                </a:cubicBezTo>
                <a:cubicBezTo>
                  <a:pt x="1170932" y="1999338"/>
                  <a:pt x="1041194" y="1995076"/>
                  <a:pt x="993913" y="1974812"/>
                </a:cubicBezTo>
                <a:cubicBezTo>
                  <a:pt x="979274" y="1968538"/>
                  <a:pt x="966143" y="1958796"/>
                  <a:pt x="954157" y="1948308"/>
                </a:cubicBezTo>
                <a:cubicBezTo>
                  <a:pt x="930650" y="1927739"/>
                  <a:pt x="909983" y="1904134"/>
                  <a:pt x="887896" y="1882047"/>
                </a:cubicBezTo>
                <a:lnTo>
                  <a:pt x="848139" y="1842291"/>
                </a:lnTo>
                <a:cubicBezTo>
                  <a:pt x="843722" y="1824621"/>
                  <a:pt x="839891" y="1806795"/>
                  <a:pt x="834887" y="1789282"/>
                </a:cubicBezTo>
                <a:cubicBezTo>
                  <a:pt x="796861" y="1656190"/>
                  <a:pt x="849814" y="1862241"/>
                  <a:pt x="808383" y="1696517"/>
                </a:cubicBezTo>
                <a:cubicBezTo>
                  <a:pt x="812800" y="1625839"/>
                  <a:pt x="814589" y="1554947"/>
                  <a:pt x="821635" y="1484482"/>
                </a:cubicBezTo>
                <a:cubicBezTo>
                  <a:pt x="823447" y="1466359"/>
                  <a:pt x="825234" y="1446918"/>
                  <a:pt x="834887" y="1431473"/>
                </a:cubicBezTo>
                <a:cubicBezTo>
                  <a:pt x="848131" y="1410283"/>
                  <a:pt x="870226" y="1396134"/>
                  <a:pt x="887896" y="1378465"/>
                </a:cubicBezTo>
                <a:cubicBezTo>
                  <a:pt x="917836" y="1288643"/>
                  <a:pt x="876042" y="1394272"/>
                  <a:pt x="967409" y="1272447"/>
                </a:cubicBezTo>
                <a:cubicBezTo>
                  <a:pt x="1036320" y="1180565"/>
                  <a:pt x="973593" y="1253894"/>
                  <a:pt x="1060174" y="1179682"/>
                </a:cubicBezTo>
                <a:cubicBezTo>
                  <a:pt x="1074404" y="1167485"/>
                  <a:pt x="1085533" y="1151923"/>
                  <a:pt x="1099931" y="1139925"/>
                </a:cubicBezTo>
                <a:cubicBezTo>
                  <a:pt x="1112166" y="1129729"/>
                  <a:pt x="1128425" y="1124683"/>
                  <a:pt x="1139687" y="1113421"/>
                </a:cubicBezTo>
                <a:cubicBezTo>
                  <a:pt x="1155305" y="1097803"/>
                  <a:pt x="1163826" y="1076030"/>
                  <a:pt x="1179444" y="1060412"/>
                </a:cubicBezTo>
                <a:cubicBezTo>
                  <a:pt x="1211529" y="1028327"/>
                  <a:pt x="1238352" y="1020484"/>
                  <a:pt x="1272209" y="994151"/>
                </a:cubicBezTo>
                <a:cubicBezTo>
                  <a:pt x="1299442" y="972970"/>
                  <a:pt x="1327326" y="952287"/>
                  <a:pt x="1351722" y="927891"/>
                </a:cubicBezTo>
                <a:cubicBezTo>
                  <a:pt x="1403287" y="876326"/>
                  <a:pt x="1373421" y="884028"/>
                  <a:pt x="1417983" y="848378"/>
                </a:cubicBezTo>
                <a:cubicBezTo>
                  <a:pt x="1430420" y="838428"/>
                  <a:pt x="1445835" y="832454"/>
                  <a:pt x="1457739" y="821873"/>
                </a:cubicBezTo>
                <a:cubicBezTo>
                  <a:pt x="1485754" y="796971"/>
                  <a:pt x="1510748" y="768864"/>
                  <a:pt x="1537252" y="742360"/>
                </a:cubicBezTo>
                <a:lnTo>
                  <a:pt x="1603513" y="676099"/>
                </a:lnTo>
                <a:lnTo>
                  <a:pt x="1630018" y="649595"/>
                </a:lnTo>
                <a:cubicBezTo>
                  <a:pt x="1643270" y="636343"/>
                  <a:pt x="1654781" y="621083"/>
                  <a:pt x="1669774" y="609838"/>
                </a:cubicBezTo>
                <a:cubicBezTo>
                  <a:pt x="1687444" y="596586"/>
                  <a:pt x="1706275" y="584756"/>
                  <a:pt x="1722783" y="570082"/>
                </a:cubicBezTo>
                <a:cubicBezTo>
                  <a:pt x="1746129" y="549330"/>
                  <a:pt x="1770303" y="528810"/>
                  <a:pt x="1789044" y="503821"/>
                </a:cubicBezTo>
                <a:cubicBezTo>
                  <a:pt x="1802296" y="486151"/>
                  <a:pt x="1813182" y="466430"/>
                  <a:pt x="1828800" y="450812"/>
                </a:cubicBezTo>
                <a:cubicBezTo>
                  <a:pt x="1840062" y="439550"/>
                  <a:pt x="1855305" y="433143"/>
                  <a:pt x="1868557" y="424308"/>
                </a:cubicBezTo>
                <a:cubicBezTo>
                  <a:pt x="1887944" y="395226"/>
                  <a:pt x="1910356" y="365168"/>
                  <a:pt x="1921565" y="331543"/>
                </a:cubicBezTo>
                <a:cubicBezTo>
                  <a:pt x="1933084" y="296985"/>
                  <a:pt x="1948070" y="225525"/>
                  <a:pt x="1948070" y="225525"/>
                </a:cubicBezTo>
                <a:cubicBezTo>
                  <a:pt x="1943120" y="171078"/>
                  <a:pt x="1965479" y="72003"/>
                  <a:pt x="1895061" y="39995"/>
                </a:cubicBezTo>
                <a:cubicBezTo>
                  <a:pt x="1861899" y="24922"/>
                  <a:pt x="1789044" y="13491"/>
                  <a:pt x="1789044" y="13491"/>
                </a:cubicBezTo>
                <a:cubicBezTo>
                  <a:pt x="1744870" y="17908"/>
                  <a:pt x="1700312" y="19445"/>
                  <a:pt x="1656522" y="26743"/>
                </a:cubicBezTo>
                <a:cubicBezTo>
                  <a:pt x="1620591" y="32731"/>
                  <a:pt x="1550504" y="53247"/>
                  <a:pt x="1550504" y="53247"/>
                </a:cubicBezTo>
                <a:cubicBezTo>
                  <a:pt x="1532835" y="62082"/>
                  <a:pt x="1515654" y="71969"/>
                  <a:pt x="1497496" y="79751"/>
                </a:cubicBezTo>
                <a:cubicBezTo>
                  <a:pt x="1484656" y="85254"/>
                  <a:pt x="1468914" y="84622"/>
                  <a:pt x="1457739" y="93004"/>
                </a:cubicBezTo>
                <a:cubicBezTo>
                  <a:pt x="1406057" y="131766"/>
                  <a:pt x="1395628" y="153039"/>
                  <a:pt x="1364974" y="199021"/>
                </a:cubicBezTo>
                <a:cubicBezTo>
                  <a:pt x="1347449" y="304173"/>
                  <a:pt x="1338525" y="318563"/>
                  <a:pt x="1364974" y="450812"/>
                </a:cubicBezTo>
                <a:cubicBezTo>
                  <a:pt x="1367424" y="463064"/>
                  <a:pt x="1383673" y="467561"/>
                  <a:pt x="1391478" y="477317"/>
                </a:cubicBezTo>
                <a:cubicBezTo>
                  <a:pt x="1401428" y="489754"/>
                  <a:pt x="1410081" y="503244"/>
                  <a:pt x="1417983" y="517073"/>
                </a:cubicBezTo>
                <a:cubicBezTo>
                  <a:pt x="1462357" y="594727"/>
                  <a:pt x="1424864" y="545261"/>
                  <a:pt x="1470991" y="609838"/>
                </a:cubicBezTo>
                <a:cubicBezTo>
                  <a:pt x="1481000" y="623850"/>
                  <a:pt x="1526839" y="681778"/>
                  <a:pt x="1537252" y="702604"/>
                </a:cubicBezTo>
                <a:cubicBezTo>
                  <a:pt x="1543499" y="715098"/>
                  <a:pt x="1543317" y="730382"/>
                  <a:pt x="1550504" y="742360"/>
                </a:cubicBezTo>
                <a:cubicBezTo>
                  <a:pt x="1556932" y="753074"/>
                  <a:pt x="1569010" y="759266"/>
                  <a:pt x="1577009" y="768865"/>
                </a:cubicBezTo>
                <a:cubicBezTo>
                  <a:pt x="1609769" y="808177"/>
                  <a:pt x="1616626" y="830600"/>
                  <a:pt x="1656522" y="861630"/>
                </a:cubicBezTo>
                <a:cubicBezTo>
                  <a:pt x="1685216" y="883948"/>
                  <a:pt x="1749255" y="926222"/>
                  <a:pt x="1789044" y="941143"/>
                </a:cubicBezTo>
                <a:cubicBezTo>
                  <a:pt x="1806097" y="947538"/>
                  <a:pt x="1824607" y="949162"/>
                  <a:pt x="1842052" y="954395"/>
                </a:cubicBezTo>
                <a:cubicBezTo>
                  <a:pt x="1868812" y="962423"/>
                  <a:pt x="1894170" y="975420"/>
                  <a:pt x="1921565" y="980899"/>
                </a:cubicBezTo>
                <a:cubicBezTo>
                  <a:pt x="2038204" y="1004226"/>
                  <a:pt x="1938141" y="985488"/>
                  <a:pt x="2080591" y="1007404"/>
                </a:cubicBezTo>
                <a:cubicBezTo>
                  <a:pt x="2107148" y="1011490"/>
                  <a:pt x="2133756" y="1015386"/>
                  <a:pt x="2160104" y="1020656"/>
                </a:cubicBezTo>
                <a:cubicBezTo>
                  <a:pt x="2238089" y="1036253"/>
                  <a:pt x="2196759" y="1037069"/>
                  <a:pt x="2292626" y="1047160"/>
                </a:cubicBezTo>
                <a:cubicBezTo>
                  <a:pt x="2349905" y="1053189"/>
                  <a:pt x="2407478" y="1055995"/>
                  <a:pt x="2464904" y="1060412"/>
                </a:cubicBezTo>
                <a:cubicBezTo>
                  <a:pt x="2478156" y="1064830"/>
                  <a:pt x="2491024" y="1070635"/>
                  <a:pt x="2504661" y="1073665"/>
                </a:cubicBezTo>
                <a:cubicBezTo>
                  <a:pt x="2537755" y="1081019"/>
                  <a:pt x="2647352" y="1095942"/>
                  <a:pt x="2676939" y="1100169"/>
                </a:cubicBezTo>
                <a:cubicBezTo>
                  <a:pt x="2799133" y="1181629"/>
                  <a:pt x="2611000" y="1063499"/>
                  <a:pt x="2782957" y="1139925"/>
                </a:cubicBezTo>
                <a:cubicBezTo>
                  <a:pt x="2803140" y="1148895"/>
                  <a:pt x="2816210" y="1169804"/>
                  <a:pt x="2835965" y="1179682"/>
                </a:cubicBezTo>
                <a:cubicBezTo>
                  <a:pt x="2907852" y="1215626"/>
                  <a:pt x="2928396" y="1193618"/>
                  <a:pt x="2994991" y="1245943"/>
                </a:cubicBezTo>
                <a:cubicBezTo>
                  <a:pt x="3034289" y="1276820"/>
                  <a:pt x="3061027" y="1321974"/>
                  <a:pt x="3101009" y="1351960"/>
                </a:cubicBezTo>
                <a:cubicBezTo>
                  <a:pt x="3118679" y="1365212"/>
                  <a:pt x="3138880" y="1375633"/>
                  <a:pt x="3154018" y="1391717"/>
                </a:cubicBezTo>
                <a:cubicBezTo>
                  <a:pt x="3209843" y="1451031"/>
                  <a:pt x="3255449" y="1519651"/>
                  <a:pt x="3313044" y="1577247"/>
                </a:cubicBezTo>
                <a:cubicBezTo>
                  <a:pt x="3330713" y="1594917"/>
                  <a:pt x="3350055" y="1611059"/>
                  <a:pt x="3366052" y="1630256"/>
                </a:cubicBezTo>
                <a:cubicBezTo>
                  <a:pt x="3394331" y="1664191"/>
                  <a:pt x="3445565" y="1736273"/>
                  <a:pt x="3445565" y="1736273"/>
                </a:cubicBezTo>
                <a:cubicBezTo>
                  <a:pt x="3436624" y="1879334"/>
                  <a:pt x="3466595" y="1922021"/>
                  <a:pt x="3392557" y="2014569"/>
                </a:cubicBezTo>
                <a:cubicBezTo>
                  <a:pt x="3373044" y="2038960"/>
                  <a:pt x="3345473" y="2056174"/>
                  <a:pt x="3326296" y="2080830"/>
                </a:cubicBezTo>
                <a:cubicBezTo>
                  <a:pt x="3253867" y="2173952"/>
                  <a:pt x="3347511" y="2102024"/>
                  <a:pt x="3260035" y="2160343"/>
                </a:cubicBezTo>
                <a:cubicBezTo>
                  <a:pt x="3251200" y="2173595"/>
                  <a:pt x="3243480" y="2187662"/>
                  <a:pt x="3233531" y="2200099"/>
                </a:cubicBezTo>
                <a:cubicBezTo>
                  <a:pt x="3225726" y="2209856"/>
                  <a:pt x="3216365" y="2218303"/>
                  <a:pt x="3207026" y="2226604"/>
                </a:cubicBezTo>
                <a:cubicBezTo>
                  <a:pt x="3176587" y="2253661"/>
                  <a:pt x="3146542" y="2281286"/>
                  <a:pt x="3114261" y="2306117"/>
                </a:cubicBezTo>
                <a:cubicBezTo>
                  <a:pt x="3089013" y="2325539"/>
                  <a:pt x="3061252" y="2341456"/>
                  <a:pt x="3034748" y="2359125"/>
                </a:cubicBezTo>
                <a:cubicBezTo>
                  <a:pt x="3021496" y="2367960"/>
                  <a:pt x="3010443" y="2381767"/>
                  <a:pt x="2994991" y="2385630"/>
                </a:cubicBezTo>
                <a:lnTo>
                  <a:pt x="2941983" y="2398882"/>
                </a:lnTo>
                <a:cubicBezTo>
                  <a:pt x="2893392" y="2394465"/>
                  <a:pt x="2843018" y="2399397"/>
                  <a:pt x="2796209" y="2385630"/>
                </a:cubicBezTo>
                <a:cubicBezTo>
                  <a:pt x="2765649" y="2376642"/>
                  <a:pt x="2741167" y="2353014"/>
                  <a:pt x="2716696" y="2332621"/>
                </a:cubicBezTo>
                <a:cubicBezTo>
                  <a:pt x="2648615" y="2275887"/>
                  <a:pt x="2648332" y="2269831"/>
                  <a:pt x="2610678" y="2213351"/>
                </a:cubicBezTo>
                <a:cubicBezTo>
                  <a:pt x="2619513" y="2151508"/>
                  <a:pt x="2619556" y="2087754"/>
                  <a:pt x="2637183" y="2027821"/>
                </a:cubicBezTo>
                <a:cubicBezTo>
                  <a:pt x="2642471" y="2009841"/>
                  <a:pt x="2664742" y="2002294"/>
                  <a:pt x="2676939" y="1988065"/>
                </a:cubicBezTo>
                <a:cubicBezTo>
                  <a:pt x="2691313" y="1971295"/>
                  <a:pt x="2701078" y="1950674"/>
                  <a:pt x="2716696" y="1935056"/>
                </a:cubicBezTo>
                <a:cubicBezTo>
                  <a:pt x="2732314" y="1919438"/>
                  <a:pt x="2752934" y="1909673"/>
                  <a:pt x="2769704" y="1895299"/>
                </a:cubicBezTo>
                <a:cubicBezTo>
                  <a:pt x="2836750" y="1837831"/>
                  <a:pt x="2783827" y="1863797"/>
                  <a:pt x="2875722" y="1802534"/>
                </a:cubicBezTo>
                <a:cubicBezTo>
                  <a:pt x="2892159" y="1791576"/>
                  <a:pt x="2911061" y="1784865"/>
                  <a:pt x="2928731" y="1776030"/>
                </a:cubicBezTo>
                <a:cubicBezTo>
                  <a:pt x="2937566" y="1767195"/>
                  <a:pt x="2944060" y="1755113"/>
                  <a:pt x="2955235" y="1749525"/>
                </a:cubicBezTo>
                <a:cubicBezTo>
                  <a:pt x="2980223" y="1737031"/>
                  <a:pt x="3034748" y="1723021"/>
                  <a:pt x="3034748" y="1723021"/>
                </a:cubicBezTo>
                <a:cubicBezTo>
                  <a:pt x="3048000" y="1714186"/>
                  <a:pt x="3059865" y="1702791"/>
                  <a:pt x="3074504" y="1696517"/>
                </a:cubicBezTo>
                <a:cubicBezTo>
                  <a:pt x="3110556" y="1681066"/>
                  <a:pt x="3210158" y="1672934"/>
                  <a:pt x="3233531" y="1670012"/>
                </a:cubicBezTo>
                <a:cubicBezTo>
                  <a:pt x="3343966" y="1674430"/>
                  <a:pt x="3454593" y="1675390"/>
                  <a:pt x="3564835" y="1683265"/>
                </a:cubicBezTo>
                <a:cubicBezTo>
                  <a:pt x="3578768" y="1684260"/>
                  <a:pt x="3591160" y="1692680"/>
                  <a:pt x="3604591" y="1696517"/>
                </a:cubicBezTo>
                <a:cubicBezTo>
                  <a:pt x="3659943" y="1712332"/>
                  <a:pt x="3674634" y="1712608"/>
                  <a:pt x="3737113" y="1723021"/>
                </a:cubicBezTo>
                <a:cubicBezTo>
                  <a:pt x="3855825" y="1770505"/>
                  <a:pt x="3750186" y="1732915"/>
                  <a:pt x="3869635" y="1762778"/>
                </a:cubicBezTo>
                <a:cubicBezTo>
                  <a:pt x="3883187" y="1766166"/>
                  <a:pt x="3895647" y="1773531"/>
                  <a:pt x="3909391" y="1776030"/>
                </a:cubicBezTo>
                <a:cubicBezTo>
                  <a:pt x="3944431" y="1782401"/>
                  <a:pt x="3980070" y="1784865"/>
                  <a:pt x="4015409" y="1789282"/>
                </a:cubicBezTo>
                <a:cubicBezTo>
                  <a:pt x="4090505" y="1784865"/>
                  <a:pt x="4166102" y="1785760"/>
                  <a:pt x="4240696" y="1776030"/>
                </a:cubicBezTo>
                <a:cubicBezTo>
                  <a:pt x="4268399" y="1772416"/>
                  <a:pt x="4293705" y="1758360"/>
                  <a:pt x="4320209" y="1749525"/>
                </a:cubicBezTo>
                <a:cubicBezTo>
                  <a:pt x="4397131" y="1723884"/>
                  <a:pt x="4324513" y="1751285"/>
                  <a:pt x="4426226" y="1696517"/>
                </a:cubicBezTo>
                <a:cubicBezTo>
                  <a:pt x="4461014" y="1677785"/>
                  <a:pt x="4496905" y="1661178"/>
                  <a:pt x="4532244" y="1643508"/>
                </a:cubicBezTo>
                <a:cubicBezTo>
                  <a:pt x="4558748" y="1630256"/>
                  <a:pt x="4590803" y="1624705"/>
                  <a:pt x="4611757" y="1603751"/>
                </a:cubicBezTo>
                <a:cubicBezTo>
                  <a:pt x="4665482" y="1550026"/>
                  <a:pt x="4634750" y="1572376"/>
                  <a:pt x="4704522" y="1537491"/>
                </a:cubicBezTo>
                <a:cubicBezTo>
                  <a:pt x="4796806" y="1414444"/>
                  <a:pt x="4688142" y="1542868"/>
                  <a:pt x="4797287" y="1457978"/>
                </a:cubicBezTo>
                <a:cubicBezTo>
                  <a:pt x="4821943" y="1438801"/>
                  <a:pt x="4840202" y="1412469"/>
                  <a:pt x="4863548" y="1391717"/>
                </a:cubicBezTo>
                <a:cubicBezTo>
                  <a:pt x="4880056" y="1377043"/>
                  <a:pt x="4898584" y="1364798"/>
                  <a:pt x="4916557" y="1351960"/>
                </a:cubicBezTo>
                <a:cubicBezTo>
                  <a:pt x="4929517" y="1342703"/>
                  <a:pt x="4944475" y="1336111"/>
                  <a:pt x="4956313" y="1325456"/>
                </a:cubicBezTo>
                <a:cubicBezTo>
                  <a:pt x="4988817" y="1296202"/>
                  <a:pt x="5012693" y="1256948"/>
                  <a:pt x="5049078" y="1232691"/>
                </a:cubicBezTo>
                <a:cubicBezTo>
                  <a:pt x="5075582" y="1215021"/>
                  <a:pt x="5102904" y="1198519"/>
                  <a:pt x="5128591" y="1179682"/>
                </a:cubicBezTo>
                <a:cubicBezTo>
                  <a:pt x="5169206" y="1149897"/>
                  <a:pt x="5205954" y="1114855"/>
                  <a:pt x="5247861" y="1086917"/>
                </a:cubicBezTo>
                <a:cubicBezTo>
                  <a:pt x="5261113" y="1078082"/>
                  <a:pt x="5275525" y="1070777"/>
                  <a:pt x="5287618" y="1060412"/>
                </a:cubicBezTo>
                <a:cubicBezTo>
                  <a:pt x="5357920" y="1000153"/>
                  <a:pt x="5324152" y="1019999"/>
                  <a:pt x="5380383" y="954395"/>
                </a:cubicBezTo>
                <a:cubicBezTo>
                  <a:pt x="5392580" y="940165"/>
                  <a:pt x="5407942" y="928868"/>
                  <a:pt x="5420139" y="914638"/>
                </a:cubicBezTo>
                <a:cubicBezTo>
                  <a:pt x="5456363" y="872377"/>
                  <a:pt x="5480304" y="827756"/>
                  <a:pt x="5512904" y="782117"/>
                </a:cubicBezTo>
                <a:cubicBezTo>
                  <a:pt x="5538580" y="746171"/>
                  <a:pt x="5567274" y="712419"/>
                  <a:pt x="5592418" y="676099"/>
                </a:cubicBezTo>
                <a:cubicBezTo>
                  <a:pt x="5622368" y="632838"/>
                  <a:pt x="5635971" y="602244"/>
                  <a:pt x="5658678" y="556830"/>
                </a:cubicBezTo>
                <a:cubicBezTo>
                  <a:pt x="5663096" y="530326"/>
                  <a:pt x="5671931" y="504187"/>
                  <a:pt x="5671931" y="477317"/>
                </a:cubicBezTo>
                <a:cubicBezTo>
                  <a:pt x="5671931" y="432923"/>
                  <a:pt x="5665429" y="388673"/>
                  <a:pt x="5658678" y="344795"/>
                </a:cubicBezTo>
                <a:cubicBezTo>
                  <a:pt x="5656554" y="330988"/>
                  <a:pt x="5654002" y="316065"/>
                  <a:pt x="5645426" y="305038"/>
                </a:cubicBezTo>
                <a:cubicBezTo>
                  <a:pt x="5576783" y="216782"/>
                  <a:pt x="5562248" y="235113"/>
                  <a:pt x="5486400" y="159265"/>
                </a:cubicBezTo>
                <a:cubicBezTo>
                  <a:pt x="5470782" y="143647"/>
                  <a:pt x="5463414" y="120630"/>
                  <a:pt x="5446644" y="106256"/>
                </a:cubicBezTo>
                <a:cubicBezTo>
                  <a:pt x="5431645" y="93399"/>
                  <a:pt x="5409711" y="91234"/>
                  <a:pt x="5393635" y="79751"/>
                </a:cubicBezTo>
                <a:cubicBezTo>
                  <a:pt x="5308610" y="19019"/>
                  <a:pt x="5403536" y="52410"/>
                  <a:pt x="5300870" y="26743"/>
                </a:cubicBezTo>
                <a:cubicBezTo>
                  <a:pt x="5283200" y="17908"/>
                  <a:pt x="5267496" y="2420"/>
                  <a:pt x="5247861" y="238"/>
                </a:cubicBezTo>
                <a:cubicBezTo>
                  <a:pt x="5223876" y="-2427"/>
                  <a:pt x="5168256" y="17939"/>
                  <a:pt x="5141844" y="26743"/>
                </a:cubicBezTo>
                <a:cubicBezTo>
                  <a:pt x="5059293" y="109290"/>
                  <a:pt x="5178808" y="-2318"/>
                  <a:pt x="5075583" y="66499"/>
                </a:cubicBezTo>
                <a:cubicBezTo>
                  <a:pt x="5059989" y="76895"/>
                  <a:pt x="5049930" y="93915"/>
                  <a:pt x="5035826" y="106256"/>
                </a:cubicBezTo>
                <a:cubicBezTo>
                  <a:pt x="5014539" y="124882"/>
                  <a:pt x="4991652" y="141595"/>
                  <a:pt x="4969565" y="159265"/>
                </a:cubicBezTo>
                <a:cubicBezTo>
                  <a:pt x="4943294" y="264351"/>
                  <a:pt x="4980176" y="164176"/>
                  <a:pt x="4903304" y="252030"/>
                </a:cubicBezTo>
                <a:cubicBezTo>
                  <a:pt x="4854921" y="307326"/>
                  <a:pt x="4872474" y="306298"/>
                  <a:pt x="4850296" y="358047"/>
                </a:cubicBezTo>
                <a:cubicBezTo>
                  <a:pt x="4809012" y="454374"/>
                  <a:pt x="4821632" y="379935"/>
                  <a:pt x="4784035" y="530325"/>
                </a:cubicBezTo>
                <a:cubicBezTo>
                  <a:pt x="4764006" y="610442"/>
                  <a:pt x="4776544" y="566049"/>
                  <a:pt x="4744278" y="662847"/>
                </a:cubicBezTo>
                <a:lnTo>
                  <a:pt x="4731026" y="702604"/>
                </a:lnTo>
                <a:cubicBezTo>
                  <a:pt x="4726609" y="751195"/>
                  <a:pt x="4724674" y="800077"/>
                  <a:pt x="4717774" y="848378"/>
                </a:cubicBezTo>
                <a:cubicBezTo>
                  <a:pt x="4715799" y="862206"/>
                  <a:pt x="4708359" y="874703"/>
                  <a:pt x="4704522" y="888134"/>
                </a:cubicBezTo>
                <a:cubicBezTo>
                  <a:pt x="4699518" y="905647"/>
                  <a:pt x="4695687" y="923473"/>
                  <a:pt x="4691270" y="941143"/>
                </a:cubicBezTo>
                <a:cubicBezTo>
                  <a:pt x="4695687" y="1047160"/>
                  <a:pt x="4696962" y="1153355"/>
                  <a:pt x="4704522" y="1259195"/>
                </a:cubicBezTo>
                <a:cubicBezTo>
                  <a:pt x="4705820" y="1277362"/>
                  <a:pt x="4709629" y="1295913"/>
                  <a:pt x="4717774" y="1312204"/>
                </a:cubicBezTo>
                <a:cubicBezTo>
                  <a:pt x="4727652" y="1331959"/>
                  <a:pt x="4744279" y="1347543"/>
                  <a:pt x="4757531" y="1365212"/>
                </a:cubicBezTo>
                <a:cubicBezTo>
                  <a:pt x="4797385" y="1484778"/>
                  <a:pt x="4722272" y="1279188"/>
                  <a:pt x="4876800" y="1510986"/>
                </a:cubicBezTo>
                <a:cubicBezTo>
                  <a:pt x="4915555" y="1569121"/>
                  <a:pt x="4890562" y="1541187"/>
                  <a:pt x="4956313" y="1590499"/>
                </a:cubicBezTo>
                <a:cubicBezTo>
                  <a:pt x="4982817" y="1696518"/>
                  <a:pt x="4943061" y="1603751"/>
                  <a:pt x="5022574" y="1656760"/>
                </a:cubicBezTo>
                <a:cubicBezTo>
                  <a:pt x="5035826" y="1665595"/>
                  <a:pt x="5036506" y="1686739"/>
                  <a:pt x="5049078" y="1696517"/>
                </a:cubicBezTo>
                <a:cubicBezTo>
                  <a:pt x="5188749" y="1805150"/>
                  <a:pt x="5096156" y="1700455"/>
                  <a:pt x="5194852" y="1789282"/>
                </a:cubicBezTo>
                <a:cubicBezTo>
                  <a:pt x="5222713" y="1814357"/>
                  <a:pt x="5247861" y="1842291"/>
                  <a:pt x="5274365" y="1868795"/>
                </a:cubicBezTo>
                <a:lnTo>
                  <a:pt x="5300870" y="1895299"/>
                </a:lnTo>
                <a:lnTo>
                  <a:pt x="5340626" y="1935056"/>
                </a:lnTo>
                <a:cubicBezTo>
                  <a:pt x="5367204" y="2014789"/>
                  <a:pt x="5334073" y="1935153"/>
                  <a:pt x="5393635" y="2014569"/>
                </a:cubicBezTo>
                <a:cubicBezTo>
                  <a:pt x="5409089" y="2035175"/>
                  <a:pt x="5420882" y="2058314"/>
                  <a:pt x="5433391" y="2080830"/>
                </a:cubicBezTo>
                <a:cubicBezTo>
                  <a:pt x="5442985" y="2098099"/>
                  <a:pt x="5452114" y="2115680"/>
                  <a:pt x="5459896" y="2133838"/>
                </a:cubicBezTo>
                <a:cubicBezTo>
                  <a:pt x="5465399" y="2146678"/>
                  <a:pt x="5466901" y="2161101"/>
                  <a:pt x="5473148" y="2173595"/>
                </a:cubicBezTo>
                <a:cubicBezTo>
                  <a:pt x="5480271" y="2187841"/>
                  <a:pt x="5490817" y="2200099"/>
                  <a:pt x="5499652" y="2213351"/>
                </a:cubicBezTo>
                <a:cubicBezTo>
                  <a:pt x="5504069" y="2231021"/>
                  <a:pt x="5507900" y="2248847"/>
                  <a:pt x="5512904" y="2266360"/>
                </a:cubicBezTo>
                <a:cubicBezTo>
                  <a:pt x="5516742" y="2279792"/>
                  <a:pt x="5527028" y="2292175"/>
                  <a:pt x="5526157" y="2306117"/>
                </a:cubicBezTo>
                <a:cubicBezTo>
                  <a:pt x="5522533" y="2364106"/>
                  <a:pt x="5513744" y="2422028"/>
                  <a:pt x="5499652" y="2478395"/>
                </a:cubicBezTo>
                <a:cubicBezTo>
                  <a:pt x="5495789" y="2493846"/>
                  <a:pt x="5482405" y="2505191"/>
                  <a:pt x="5473148" y="2518151"/>
                </a:cubicBezTo>
                <a:cubicBezTo>
                  <a:pt x="5460310" y="2536124"/>
                  <a:pt x="5445097" y="2552430"/>
                  <a:pt x="5433391" y="2571160"/>
                </a:cubicBezTo>
                <a:cubicBezTo>
                  <a:pt x="5422921" y="2587912"/>
                  <a:pt x="5417357" y="2607417"/>
                  <a:pt x="5406887" y="2624169"/>
                </a:cubicBezTo>
                <a:cubicBezTo>
                  <a:pt x="5359500" y="2699990"/>
                  <a:pt x="5377995" y="2651539"/>
                  <a:pt x="5340626" y="2716934"/>
                </a:cubicBezTo>
                <a:cubicBezTo>
                  <a:pt x="5330825" y="2734086"/>
                  <a:pt x="5325975" y="2754139"/>
                  <a:pt x="5314122" y="2769943"/>
                </a:cubicBezTo>
                <a:cubicBezTo>
                  <a:pt x="5299129" y="2789934"/>
                  <a:pt x="5277375" y="2803978"/>
                  <a:pt x="5261113" y="2822951"/>
                </a:cubicBezTo>
                <a:cubicBezTo>
                  <a:pt x="5250748" y="2835044"/>
                  <a:pt x="5244805" y="2850472"/>
                  <a:pt x="5234609" y="2862708"/>
                </a:cubicBezTo>
                <a:cubicBezTo>
                  <a:pt x="5149574" y="2964751"/>
                  <a:pt x="5234155" y="2843510"/>
                  <a:pt x="5168348" y="2942221"/>
                </a:cubicBezTo>
                <a:cubicBezTo>
                  <a:pt x="5158209" y="2982776"/>
                  <a:pt x="5159099" y="3004478"/>
                  <a:pt x="5128591" y="3034986"/>
                </a:cubicBezTo>
                <a:cubicBezTo>
                  <a:pt x="5117329" y="3046248"/>
                  <a:pt x="5102087" y="3052656"/>
                  <a:pt x="5088835" y="3061491"/>
                </a:cubicBezTo>
                <a:cubicBezTo>
                  <a:pt x="5062257" y="3141224"/>
                  <a:pt x="5095388" y="3061588"/>
                  <a:pt x="5035826" y="3141004"/>
                </a:cubicBezTo>
                <a:cubicBezTo>
                  <a:pt x="5020372" y="3161610"/>
                  <a:pt x="5011041" y="3186305"/>
                  <a:pt x="4996070" y="3207265"/>
                </a:cubicBezTo>
                <a:cubicBezTo>
                  <a:pt x="4988808" y="3217432"/>
                  <a:pt x="4977564" y="3224171"/>
                  <a:pt x="4969565" y="3233769"/>
                </a:cubicBezTo>
                <a:cubicBezTo>
                  <a:pt x="4859570" y="3365763"/>
                  <a:pt x="5032545" y="3184043"/>
                  <a:pt x="4837044" y="3379543"/>
                </a:cubicBezTo>
                <a:lnTo>
                  <a:pt x="4810539" y="3406047"/>
                </a:lnTo>
                <a:cubicBezTo>
                  <a:pt x="4797287" y="3419299"/>
                  <a:pt x="4785776" y="3434559"/>
                  <a:pt x="4770783" y="3445804"/>
                </a:cubicBezTo>
                <a:cubicBezTo>
                  <a:pt x="4753113" y="3459056"/>
                  <a:pt x="4734742" y="3471420"/>
                  <a:pt x="4717774" y="3485560"/>
                </a:cubicBezTo>
                <a:cubicBezTo>
                  <a:pt x="4708176" y="3493559"/>
                  <a:pt x="4701026" y="3504260"/>
                  <a:pt x="4691270" y="3512065"/>
                </a:cubicBezTo>
                <a:cubicBezTo>
                  <a:pt x="4678833" y="3522015"/>
                  <a:pt x="4663749" y="3528373"/>
                  <a:pt x="4651513" y="3538569"/>
                </a:cubicBezTo>
                <a:cubicBezTo>
                  <a:pt x="4637116" y="3550567"/>
                  <a:pt x="4626154" y="3566327"/>
                  <a:pt x="4611757" y="3578325"/>
                </a:cubicBezTo>
                <a:cubicBezTo>
                  <a:pt x="4589687" y="3596717"/>
                  <a:pt x="4543920" y="3621362"/>
                  <a:pt x="4518991" y="3631334"/>
                </a:cubicBezTo>
                <a:cubicBezTo>
                  <a:pt x="4493051" y="3641710"/>
                  <a:pt x="4465982" y="3649003"/>
                  <a:pt x="4439478" y="3657838"/>
                </a:cubicBezTo>
                <a:lnTo>
                  <a:pt x="4399722" y="3671091"/>
                </a:lnTo>
                <a:lnTo>
                  <a:pt x="4359965" y="3684343"/>
                </a:lnTo>
                <a:cubicBezTo>
                  <a:pt x="4337878" y="3679926"/>
                  <a:pt x="4312707" y="3683184"/>
                  <a:pt x="4293704" y="3671091"/>
                </a:cubicBezTo>
                <a:cubicBezTo>
                  <a:pt x="4262081" y="3650967"/>
                  <a:pt x="4240695" y="3618082"/>
                  <a:pt x="4214191" y="3591578"/>
                </a:cubicBezTo>
                <a:cubicBezTo>
                  <a:pt x="4163175" y="3540561"/>
                  <a:pt x="4184829" y="3567413"/>
                  <a:pt x="4147931" y="3512065"/>
                </a:cubicBezTo>
                <a:cubicBezTo>
                  <a:pt x="4153021" y="3481525"/>
                  <a:pt x="4158123" y="3425420"/>
                  <a:pt x="4174435" y="3392795"/>
                </a:cubicBezTo>
                <a:cubicBezTo>
                  <a:pt x="4181558" y="3378549"/>
                  <a:pt x="4188502" y="3362988"/>
                  <a:pt x="4200939" y="3353038"/>
                </a:cubicBezTo>
                <a:cubicBezTo>
                  <a:pt x="4211847" y="3344312"/>
                  <a:pt x="4227444" y="3344203"/>
                  <a:pt x="4240696" y="3339786"/>
                </a:cubicBezTo>
                <a:cubicBezTo>
                  <a:pt x="4253948" y="3330951"/>
                  <a:pt x="4266206" y="3320405"/>
                  <a:pt x="4280452" y="3313282"/>
                </a:cubicBezTo>
                <a:cubicBezTo>
                  <a:pt x="4374907" y="3266055"/>
                  <a:pt x="4610410" y="3312647"/>
                  <a:pt x="4625009" y="3313282"/>
                </a:cubicBezTo>
                <a:lnTo>
                  <a:pt x="4731026" y="3339786"/>
                </a:lnTo>
                <a:cubicBezTo>
                  <a:pt x="4748696" y="3344203"/>
                  <a:pt x="4766756" y="3347278"/>
                  <a:pt x="4784035" y="3353038"/>
                </a:cubicBezTo>
                <a:lnTo>
                  <a:pt x="4823791" y="3366291"/>
                </a:lnTo>
                <a:cubicBezTo>
                  <a:pt x="4837043" y="3379543"/>
                  <a:pt x="4849150" y="3394049"/>
                  <a:pt x="4863548" y="3406047"/>
                </a:cubicBezTo>
                <a:cubicBezTo>
                  <a:pt x="4875783" y="3416243"/>
                  <a:pt x="4893355" y="3420114"/>
                  <a:pt x="4903304" y="3432551"/>
                </a:cubicBezTo>
                <a:cubicBezTo>
                  <a:pt x="4912031" y="3443459"/>
                  <a:pt x="4908808" y="3460685"/>
                  <a:pt x="4916557" y="3472308"/>
                </a:cubicBezTo>
                <a:cubicBezTo>
                  <a:pt x="4926953" y="3487902"/>
                  <a:pt x="4943061" y="3498813"/>
                  <a:pt x="4956313" y="3512065"/>
                </a:cubicBezTo>
                <a:cubicBezTo>
                  <a:pt x="4960730" y="3525317"/>
                  <a:pt x="4962378" y="3539843"/>
                  <a:pt x="4969565" y="3551821"/>
                </a:cubicBezTo>
                <a:cubicBezTo>
                  <a:pt x="4975993" y="3562535"/>
                  <a:pt x="4995239" y="3565858"/>
                  <a:pt x="4996070" y="3578325"/>
                </a:cubicBezTo>
                <a:cubicBezTo>
                  <a:pt x="4999901" y="3635793"/>
                  <a:pt x="4989962" y="3693453"/>
                  <a:pt x="4982818" y="3750604"/>
                </a:cubicBezTo>
                <a:cubicBezTo>
                  <a:pt x="4981085" y="3764465"/>
                  <a:pt x="4979443" y="3780483"/>
                  <a:pt x="4969565" y="3790360"/>
                </a:cubicBezTo>
                <a:cubicBezTo>
                  <a:pt x="4959687" y="3800237"/>
                  <a:pt x="4943061" y="3799195"/>
                  <a:pt x="4929809" y="3803612"/>
                </a:cubicBezTo>
                <a:cubicBezTo>
                  <a:pt x="4916557" y="3812447"/>
                  <a:pt x="4905020" y="3824674"/>
                  <a:pt x="4890052" y="3830117"/>
                </a:cubicBezTo>
                <a:cubicBezTo>
                  <a:pt x="4855819" y="3842566"/>
                  <a:pt x="4784035" y="3856621"/>
                  <a:pt x="4784035" y="3856621"/>
                </a:cubicBezTo>
                <a:cubicBezTo>
                  <a:pt x="4713357" y="3852204"/>
                  <a:pt x="4642497" y="3850083"/>
                  <a:pt x="4572000" y="3843369"/>
                </a:cubicBezTo>
                <a:cubicBezTo>
                  <a:pt x="4511381" y="3837596"/>
                  <a:pt x="4515114" y="3830903"/>
                  <a:pt x="4465983" y="3816865"/>
                </a:cubicBezTo>
                <a:cubicBezTo>
                  <a:pt x="4448470" y="3811861"/>
                  <a:pt x="4430487" y="3808616"/>
                  <a:pt x="4412974" y="3803612"/>
                </a:cubicBezTo>
                <a:cubicBezTo>
                  <a:pt x="4399543" y="3799774"/>
                  <a:pt x="4386916" y="3793099"/>
                  <a:pt x="4373218" y="3790360"/>
                </a:cubicBezTo>
                <a:cubicBezTo>
                  <a:pt x="4342589" y="3784234"/>
                  <a:pt x="4311374" y="3781525"/>
                  <a:pt x="4280452" y="3777108"/>
                </a:cubicBezTo>
                <a:cubicBezTo>
                  <a:pt x="4245465" y="3763113"/>
                  <a:pt x="4210778" y="3747735"/>
                  <a:pt x="4174435" y="3737351"/>
                </a:cubicBezTo>
                <a:cubicBezTo>
                  <a:pt x="4156922" y="3732347"/>
                  <a:pt x="4139456" y="3726675"/>
                  <a:pt x="4121426" y="3724099"/>
                </a:cubicBezTo>
                <a:cubicBezTo>
                  <a:pt x="4077478" y="3717821"/>
                  <a:pt x="4033078" y="3715264"/>
                  <a:pt x="3988904" y="3710847"/>
                </a:cubicBezTo>
                <a:cubicBezTo>
                  <a:pt x="3966817" y="3706430"/>
                  <a:pt x="3944994" y="3700389"/>
                  <a:pt x="3922644" y="3697595"/>
                </a:cubicBezTo>
                <a:cubicBezTo>
                  <a:pt x="3874229" y="3691543"/>
                  <a:pt x="3825394" y="3689451"/>
                  <a:pt x="3776870" y="3684343"/>
                </a:cubicBezTo>
                <a:cubicBezTo>
                  <a:pt x="3741451" y="3680615"/>
                  <a:pt x="3706191" y="3675508"/>
                  <a:pt x="3670852" y="3671091"/>
                </a:cubicBezTo>
                <a:cubicBezTo>
                  <a:pt x="3562417" y="3643980"/>
                  <a:pt x="3666091" y="3667182"/>
                  <a:pt x="3485322" y="3644586"/>
                </a:cubicBezTo>
                <a:cubicBezTo>
                  <a:pt x="3458660" y="3641253"/>
                  <a:pt x="3432039" y="3637163"/>
                  <a:pt x="3405809" y="3631334"/>
                </a:cubicBezTo>
                <a:cubicBezTo>
                  <a:pt x="3392172" y="3628304"/>
                  <a:pt x="3379484" y="3621920"/>
                  <a:pt x="3366052" y="3618082"/>
                </a:cubicBezTo>
                <a:cubicBezTo>
                  <a:pt x="3348540" y="3613079"/>
                  <a:pt x="3330713" y="3609247"/>
                  <a:pt x="3313044" y="3604830"/>
                </a:cubicBezTo>
                <a:cubicBezTo>
                  <a:pt x="3304209" y="3595995"/>
                  <a:pt x="3296535" y="3585822"/>
                  <a:pt x="3286539" y="3578325"/>
                </a:cubicBezTo>
                <a:cubicBezTo>
                  <a:pt x="3261056" y="3559213"/>
                  <a:pt x="3207026" y="3525317"/>
                  <a:pt x="3207026" y="3525317"/>
                </a:cubicBezTo>
                <a:cubicBezTo>
                  <a:pt x="3198191" y="3512065"/>
                  <a:pt x="3191784" y="3496822"/>
                  <a:pt x="3180522" y="3485560"/>
                </a:cubicBezTo>
                <a:cubicBezTo>
                  <a:pt x="3169260" y="3474298"/>
                  <a:pt x="3150715" y="3471493"/>
                  <a:pt x="3140765" y="3459056"/>
                </a:cubicBezTo>
                <a:cubicBezTo>
                  <a:pt x="3132039" y="3448148"/>
                  <a:pt x="3133760" y="3431793"/>
                  <a:pt x="3127513" y="3419299"/>
                </a:cubicBezTo>
                <a:cubicBezTo>
                  <a:pt x="3110796" y="3385865"/>
                  <a:pt x="3099156" y="3377690"/>
                  <a:pt x="3074504" y="3353038"/>
                </a:cubicBezTo>
                <a:cubicBezTo>
                  <a:pt x="3042964" y="3258415"/>
                  <a:pt x="3063497" y="3296771"/>
                  <a:pt x="3021496" y="3233769"/>
                </a:cubicBezTo>
                <a:cubicBezTo>
                  <a:pt x="3014264" y="3212073"/>
                  <a:pt x="2971895" y="3132403"/>
                  <a:pt x="3008244" y="3101247"/>
                </a:cubicBezTo>
                <a:cubicBezTo>
                  <a:pt x="3029456" y="3083065"/>
                  <a:pt x="3087757" y="3074743"/>
                  <a:pt x="3087757" y="307474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Freeform: Shape 6"/>
          <p:cNvSpPr/>
          <p:nvPr/>
        </p:nvSpPr>
        <p:spPr>
          <a:xfrm>
            <a:off x="2816541" y="821635"/>
            <a:ext cx="5969650" cy="4969565"/>
          </a:xfrm>
          <a:custGeom>
            <a:avLst/>
            <a:gdLst>
              <a:gd name="connsiteX0" fmla="*/ 0 w 6096000"/>
              <a:gd name="connsiteY0" fmla="*/ 225287 h 4969565"/>
              <a:gd name="connsiteX1" fmla="*/ 795131 w 6096000"/>
              <a:gd name="connsiteY1" fmla="*/ 238539 h 4969565"/>
              <a:gd name="connsiteX2" fmla="*/ 834887 w 6096000"/>
              <a:gd name="connsiteY2" fmla="*/ 251791 h 4969565"/>
              <a:gd name="connsiteX3" fmla="*/ 887896 w 6096000"/>
              <a:gd name="connsiteY3" fmla="*/ 265043 h 4969565"/>
              <a:gd name="connsiteX4" fmla="*/ 993913 w 6096000"/>
              <a:gd name="connsiteY4" fmla="*/ 318052 h 4969565"/>
              <a:gd name="connsiteX5" fmla="*/ 1099931 w 6096000"/>
              <a:gd name="connsiteY5" fmla="*/ 437322 h 4969565"/>
              <a:gd name="connsiteX6" fmla="*/ 1126435 w 6096000"/>
              <a:gd name="connsiteY6" fmla="*/ 490330 h 4969565"/>
              <a:gd name="connsiteX7" fmla="*/ 1166192 w 6096000"/>
              <a:gd name="connsiteY7" fmla="*/ 530087 h 4969565"/>
              <a:gd name="connsiteX8" fmla="*/ 1219200 w 6096000"/>
              <a:gd name="connsiteY8" fmla="*/ 609600 h 4969565"/>
              <a:gd name="connsiteX9" fmla="*/ 1245705 w 6096000"/>
              <a:gd name="connsiteY9" fmla="*/ 689113 h 4969565"/>
              <a:gd name="connsiteX10" fmla="*/ 1219200 w 6096000"/>
              <a:gd name="connsiteY10" fmla="*/ 887896 h 4969565"/>
              <a:gd name="connsiteX11" fmla="*/ 1192696 w 6096000"/>
              <a:gd name="connsiteY11" fmla="*/ 927652 h 4969565"/>
              <a:gd name="connsiteX12" fmla="*/ 1113183 w 6096000"/>
              <a:gd name="connsiteY12" fmla="*/ 980661 h 4969565"/>
              <a:gd name="connsiteX13" fmla="*/ 1073426 w 6096000"/>
              <a:gd name="connsiteY13" fmla="*/ 993913 h 4969565"/>
              <a:gd name="connsiteX14" fmla="*/ 967409 w 6096000"/>
              <a:gd name="connsiteY14" fmla="*/ 980661 h 4969565"/>
              <a:gd name="connsiteX15" fmla="*/ 940905 w 6096000"/>
              <a:gd name="connsiteY15" fmla="*/ 954156 h 4969565"/>
              <a:gd name="connsiteX16" fmla="*/ 887896 w 6096000"/>
              <a:gd name="connsiteY16" fmla="*/ 861391 h 4969565"/>
              <a:gd name="connsiteX17" fmla="*/ 861392 w 6096000"/>
              <a:gd name="connsiteY17" fmla="*/ 821635 h 4969565"/>
              <a:gd name="connsiteX18" fmla="*/ 848140 w 6096000"/>
              <a:gd name="connsiteY18" fmla="*/ 768626 h 4969565"/>
              <a:gd name="connsiteX19" fmla="*/ 834887 w 6096000"/>
              <a:gd name="connsiteY19" fmla="*/ 728869 h 4969565"/>
              <a:gd name="connsiteX20" fmla="*/ 821635 w 6096000"/>
              <a:gd name="connsiteY20" fmla="*/ 622852 h 4969565"/>
              <a:gd name="connsiteX21" fmla="*/ 848140 w 6096000"/>
              <a:gd name="connsiteY21" fmla="*/ 384313 h 4969565"/>
              <a:gd name="connsiteX22" fmla="*/ 861392 w 6096000"/>
              <a:gd name="connsiteY22" fmla="*/ 344556 h 4969565"/>
              <a:gd name="connsiteX23" fmla="*/ 887896 w 6096000"/>
              <a:gd name="connsiteY23" fmla="*/ 291548 h 4969565"/>
              <a:gd name="connsiteX24" fmla="*/ 901148 w 6096000"/>
              <a:gd name="connsiteY24" fmla="*/ 238539 h 4969565"/>
              <a:gd name="connsiteX25" fmla="*/ 967409 w 6096000"/>
              <a:gd name="connsiteY25" fmla="*/ 185530 h 4969565"/>
              <a:gd name="connsiteX26" fmla="*/ 1033670 w 6096000"/>
              <a:gd name="connsiteY26" fmla="*/ 132522 h 4969565"/>
              <a:gd name="connsiteX27" fmla="*/ 1060174 w 6096000"/>
              <a:gd name="connsiteY27" fmla="*/ 92765 h 4969565"/>
              <a:gd name="connsiteX28" fmla="*/ 1192696 w 6096000"/>
              <a:gd name="connsiteY28" fmla="*/ 26504 h 4969565"/>
              <a:gd name="connsiteX29" fmla="*/ 1351722 w 6096000"/>
              <a:gd name="connsiteY29" fmla="*/ 0 h 4969565"/>
              <a:gd name="connsiteX30" fmla="*/ 1537253 w 6096000"/>
              <a:gd name="connsiteY30" fmla="*/ 13252 h 4969565"/>
              <a:gd name="connsiteX31" fmla="*/ 1603513 w 6096000"/>
              <a:gd name="connsiteY31" fmla="*/ 26504 h 4969565"/>
              <a:gd name="connsiteX32" fmla="*/ 1683026 w 6096000"/>
              <a:gd name="connsiteY32" fmla="*/ 39756 h 4969565"/>
              <a:gd name="connsiteX33" fmla="*/ 1802296 w 6096000"/>
              <a:gd name="connsiteY33" fmla="*/ 66261 h 4969565"/>
              <a:gd name="connsiteX34" fmla="*/ 1895061 w 6096000"/>
              <a:gd name="connsiteY34" fmla="*/ 106017 h 4969565"/>
              <a:gd name="connsiteX35" fmla="*/ 1948070 w 6096000"/>
              <a:gd name="connsiteY35" fmla="*/ 132522 h 4969565"/>
              <a:gd name="connsiteX36" fmla="*/ 2014331 w 6096000"/>
              <a:gd name="connsiteY36" fmla="*/ 159026 h 4969565"/>
              <a:gd name="connsiteX37" fmla="*/ 2080592 w 6096000"/>
              <a:gd name="connsiteY37" fmla="*/ 212035 h 4969565"/>
              <a:gd name="connsiteX38" fmla="*/ 2120348 w 6096000"/>
              <a:gd name="connsiteY38" fmla="*/ 225287 h 4969565"/>
              <a:gd name="connsiteX39" fmla="*/ 2186609 w 6096000"/>
              <a:gd name="connsiteY39" fmla="*/ 278296 h 4969565"/>
              <a:gd name="connsiteX40" fmla="*/ 2305879 w 6096000"/>
              <a:gd name="connsiteY40" fmla="*/ 384313 h 4969565"/>
              <a:gd name="connsiteX41" fmla="*/ 2345635 w 6096000"/>
              <a:gd name="connsiteY41" fmla="*/ 424069 h 4969565"/>
              <a:gd name="connsiteX42" fmla="*/ 2372140 w 6096000"/>
              <a:gd name="connsiteY42" fmla="*/ 450574 h 4969565"/>
              <a:gd name="connsiteX43" fmla="*/ 2411896 w 6096000"/>
              <a:gd name="connsiteY43" fmla="*/ 503582 h 4969565"/>
              <a:gd name="connsiteX44" fmla="*/ 2491409 w 6096000"/>
              <a:gd name="connsiteY44" fmla="*/ 583096 h 4969565"/>
              <a:gd name="connsiteX45" fmla="*/ 2584174 w 6096000"/>
              <a:gd name="connsiteY45" fmla="*/ 702365 h 4969565"/>
              <a:gd name="connsiteX46" fmla="*/ 2637183 w 6096000"/>
              <a:gd name="connsiteY46" fmla="*/ 768626 h 4969565"/>
              <a:gd name="connsiteX47" fmla="*/ 2650435 w 6096000"/>
              <a:gd name="connsiteY47" fmla="*/ 821635 h 4969565"/>
              <a:gd name="connsiteX48" fmla="*/ 2676940 w 6096000"/>
              <a:gd name="connsiteY48" fmla="*/ 901148 h 4969565"/>
              <a:gd name="connsiteX49" fmla="*/ 2703444 w 6096000"/>
              <a:gd name="connsiteY49" fmla="*/ 1007165 h 4969565"/>
              <a:gd name="connsiteX50" fmla="*/ 2690192 w 6096000"/>
              <a:gd name="connsiteY50" fmla="*/ 1285461 h 4969565"/>
              <a:gd name="connsiteX51" fmla="*/ 2676940 w 6096000"/>
              <a:gd name="connsiteY51" fmla="*/ 1325217 h 4969565"/>
              <a:gd name="connsiteX52" fmla="*/ 2650435 w 6096000"/>
              <a:gd name="connsiteY52" fmla="*/ 1364974 h 4969565"/>
              <a:gd name="connsiteX53" fmla="*/ 2623931 w 6096000"/>
              <a:gd name="connsiteY53" fmla="*/ 1457739 h 4969565"/>
              <a:gd name="connsiteX54" fmla="*/ 2610679 w 6096000"/>
              <a:gd name="connsiteY54" fmla="*/ 1510748 h 4969565"/>
              <a:gd name="connsiteX55" fmla="*/ 2557670 w 6096000"/>
              <a:gd name="connsiteY55" fmla="*/ 1577009 h 4969565"/>
              <a:gd name="connsiteX56" fmla="*/ 2531166 w 6096000"/>
              <a:gd name="connsiteY56" fmla="*/ 1616765 h 4969565"/>
              <a:gd name="connsiteX57" fmla="*/ 2438400 w 6096000"/>
              <a:gd name="connsiteY57" fmla="*/ 1643269 h 4969565"/>
              <a:gd name="connsiteX58" fmla="*/ 2319131 w 6096000"/>
              <a:gd name="connsiteY58" fmla="*/ 1630017 h 4969565"/>
              <a:gd name="connsiteX59" fmla="*/ 2279374 w 6096000"/>
              <a:gd name="connsiteY59" fmla="*/ 1590261 h 4969565"/>
              <a:gd name="connsiteX60" fmla="*/ 2226366 w 6096000"/>
              <a:gd name="connsiteY60" fmla="*/ 1563756 h 4969565"/>
              <a:gd name="connsiteX61" fmla="*/ 2146853 w 6096000"/>
              <a:gd name="connsiteY61" fmla="*/ 1457739 h 4969565"/>
              <a:gd name="connsiteX62" fmla="*/ 2107096 w 6096000"/>
              <a:gd name="connsiteY62" fmla="*/ 1378226 h 4969565"/>
              <a:gd name="connsiteX63" fmla="*/ 2080592 w 6096000"/>
              <a:gd name="connsiteY63" fmla="*/ 1285461 h 4969565"/>
              <a:gd name="connsiteX64" fmla="*/ 2067340 w 6096000"/>
              <a:gd name="connsiteY64" fmla="*/ 1232452 h 4969565"/>
              <a:gd name="connsiteX65" fmla="*/ 2080592 w 6096000"/>
              <a:gd name="connsiteY65" fmla="*/ 980661 h 4969565"/>
              <a:gd name="connsiteX66" fmla="*/ 2120348 w 6096000"/>
              <a:gd name="connsiteY66" fmla="*/ 861391 h 4969565"/>
              <a:gd name="connsiteX67" fmla="*/ 2146853 w 6096000"/>
              <a:gd name="connsiteY67" fmla="*/ 821635 h 4969565"/>
              <a:gd name="connsiteX68" fmla="*/ 2199861 w 6096000"/>
              <a:gd name="connsiteY68" fmla="*/ 755374 h 4969565"/>
              <a:gd name="connsiteX69" fmla="*/ 2226366 w 6096000"/>
              <a:gd name="connsiteY69" fmla="*/ 702365 h 4969565"/>
              <a:gd name="connsiteX70" fmla="*/ 2292626 w 6096000"/>
              <a:gd name="connsiteY70" fmla="*/ 636104 h 4969565"/>
              <a:gd name="connsiteX71" fmla="*/ 2319131 w 6096000"/>
              <a:gd name="connsiteY71" fmla="*/ 609600 h 4969565"/>
              <a:gd name="connsiteX72" fmla="*/ 2358887 w 6096000"/>
              <a:gd name="connsiteY72" fmla="*/ 583096 h 4969565"/>
              <a:gd name="connsiteX73" fmla="*/ 2438400 w 6096000"/>
              <a:gd name="connsiteY73" fmla="*/ 503582 h 4969565"/>
              <a:gd name="connsiteX74" fmla="*/ 2478157 w 6096000"/>
              <a:gd name="connsiteY74" fmla="*/ 463826 h 4969565"/>
              <a:gd name="connsiteX75" fmla="*/ 2531166 w 6096000"/>
              <a:gd name="connsiteY75" fmla="*/ 410817 h 4969565"/>
              <a:gd name="connsiteX76" fmla="*/ 2597426 w 6096000"/>
              <a:gd name="connsiteY76" fmla="*/ 371061 h 4969565"/>
              <a:gd name="connsiteX77" fmla="*/ 2663687 w 6096000"/>
              <a:gd name="connsiteY77" fmla="*/ 318052 h 4969565"/>
              <a:gd name="connsiteX78" fmla="*/ 2703444 w 6096000"/>
              <a:gd name="connsiteY78" fmla="*/ 278296 h 4969565"/>
              <a:gd name="connsiteX79" fmla="*/ 2796209 w 6096000"/>
              <a:gd name="connsiteY79" fmla="*/ 238539 h 4969565"/>
              <a:gd name="connsiteX80" fmla="*/ 2835966 w 6096000"/>
              <a:gd name="connsiteY80" fmla="*/ 198782 h 4969565"/>
              <a:gd name="connsiteX81" fmla="*/ 3021496 w 6096000"/>
              <a:gd name="connsiteY81" fmla="*/ 185530 h 4969565"/>
              <a:gd name="connsiteX82" fmla="*/ 3061253 w 6096000"/>
              <a:gd name="connsiteY82" fmla="*/ 212035 h 4969565"/>
              <a:gd name="connsiteX83" fmla="*/ 3114261 w 6096000"/>
              <a:gd name="connsiteY83" fmla="*/ 238539 h 4969565"/>
              <a:gd name="connsiteX84" fmla="*/ 3193774 w 6096000"/>
              <a:gd name="connsiteY84" fmla="*/ 304800 h 4969565"/>
              <a:gd name="connsiteX85" fmla="*/ 3286540 w 6096000"/>
              <a:gd name="connsiteY85" fmla="*/ 397565 h 4969565"/>
              <a:gd name="connsiteX86" fmla="*/ 3326296 w 6096000"/>
              <a:gd name="connsiteY86" fmla="*/ 450574 h 4969565"/>
              <a:gd name="connsiteX87" fmla="*/ 3472070 w 6096000"/>
              <a:gd name="connsiteY87" fmla="*/ 583096 h 4969565"/>
              <a:gd name="connsiteX88" fmla="*/ 3498574 w 6096000"/>
              <a:gd name="connsiteY88" fmla="*/ 636104 h 4969565"/>
              <a:gd name="connsiteX89" fmla="*/ 3538331 w 6096000"/>
              <a:gd name="connsiteY89" fmla="*/ 662609 h 4969565"/>
              <a:gd name="connsiteX90" fmla="*/ 3591340 w 6096000"/>
              <a:gd name="connsiteY90" fmla="*/ 715617 h 4969565"/>
              <a:gd name="connsiteX91" fmla="*/ 3631096 w 6096000"/>
              <a:gd name="connsiteY91" fmla="*/ 781878 h 4969565"/>
              <a:gd name="connsiteX92" fmla="*/ 3670853 w 6096000"/>
              <a:gd name="connsiteY92" fmla="*/ 821635 h 4969565"/>
              <a:gd name="connsiteX93" fmla="*/ 3697357 w 6096000"/>
              <a:gd name="connsiteY93" fmla="*/ 861391 h 4969565"/>
              <a:gd name="connsiteX94" fmla="*/ 3710609 w 6096000"/>
              <a:gd name="connsiteY94" fmla="*/ 901148 h 4969565"/>
              <a:gd name="connsiteX95" fmla="*/ 3750366 w 6096000"/>
              <a:gd name="connsiteY95" fmla="*/ 940904 h 4969565"/>
              <a:gd name="connsiteX96" fmla="*/ 3776870 w 6096000"/>
              <a:gd name="connsiteY96" fmla="*/ 980661 h 4969565"/>
              <a:gd name="connsiteX97" fmla="*/ 3803374 w 6096000"/>
              <a:gd name="connsiteY97" fmla="*/ 1113182 h 4969565"/>
              <a:gd name="connsiteX98" fmla="*/ 3790122 w 6096000"/>
              <a:gd name="connsiteY98" fmla="*/ 1258956 h 4969565"/>
              <a:gd name="connsiteX99" fmla="*/ 3776870 w 6096000"/>
              <a:gd name="connsiteY99" fmla="*/ 1311965 h 4969565"/>
              <a:gd name="connsiteX100" fmla="*/ 3737113 w 6096000"/>
              <a:gd name="connsiteY100" fmla="*/ 1351722 h 4969565"/>
              <a:gd name="connsiteX101" fmla="*/ 3684105 w 6096000"/>
              <a:gd name="connsiteY101" fmla="*/ 1444487 h 4969565"/>
              <a:gd name="connsiteX102" fmla="*/ 3578087 w 6096000"/>
              <a:gd name="connsiteY102" fmla="*/ 1550504 h 4969565"/>
              <a:gd name="connsiteX103" fmla="*/ 3551583 w 6096000"/>
              <a:gd name="connsiteY103" fmla="*/ 1577009 h 4969565"/>
              <a:gd name="connsiteX104" fmla="*/ 3498574 w 6096000"/>
              <a:gd name="connsiteY104" fmla="*/ 1616765 h 4969565"/>
              <a:gd name="connsiteX105" fmla="*/ 3432313 w 6096000"/>
              <a:gd name="connsiteY105" fmla="*/ 1696278 h 4969565"/>
              <a:gd name="connsiteX106" fmla="*/ 3392557 w 6096000"/>
              <a:gd name="connsiteY106" fmla="*/ 1722782 h 4969565"/>
              <a:gd name="connsiteX107" fmla="*/ 3352800 w 6096000"/>
              <a:gd name="connsiteY107" fmla="*/ 1775791 h 4969565"/>
              <a:gd name="connsiteX108" fmla="*/ 3299792 w 6096000"/>
              <a:gd name="connsiteY108" fmla="*/ 1855304 h 4969565"/>
              <a:gd name="connsiteX109" fmla="*/ 3273287 w 6096000"/>
              <a:gd name="connsiteY109" fmla="*/ 1881809 h 4969565"/>
              <a:gd name="connsiteX110" fmla="*/ 3220279 w 6096000"/>
              <a:gd name="connsiteY110" fmla="*/ 2001078 h 4969565"/>
              <a:gd name="connsiteX111" fmla="*/ 3207026 w 6096000"/>
              <a:gd name="connsiteY111" fmla="*/ 2054087 h 4969565"/>
              <a:gd name="connsiteX112" fmla="*/ 3180522 w 6096000"/>
              <a:gd name="connsiteY112" fmla="*/ 2133600 h 4969565"/>
              <a:gd name="connsiteX113" fmla="*/ 3193774 w 6096000"/>
              <a:gd name="connsiteY113" fmla="*/ 2345635 h 4969565"/>
              <a:gd name="connsiteX114" fmla="*/ 3246783 w 6096000"/>
              <a:gd name="connsiteY114" fmla="*/ 2411896 h 4969565"/>
              <a:gd name="connsiteX115" fmla="*/ 3273287 w 6096000"/>
              <a:gd name="connsiteY115" fmla="*/ 2464904 h 4969565"/>
              <a:gd name="connsiteX116" fmla="*/ 3366053 w 6096000"/>
              <a:gd name="connsiteY116" fmla="*/ 2557669 h 4969565"/>
              <a:gd name="connsiteX117" fmla="*/ 3458818 w 6096000"/>
              <a:gd name="connsiteY117" fmla="*/ 2650435 h 4969565"/>
              <a:gd name="connsiteX118" fmla="*/ 3511826 w 6096000"/>
              <a:gd name="connsiteY118" fmla="*/ 2690191 h 4969565"/>
              <a:gd name="connsiteX119" fmla="*/ 3578087 w 6096000"/>
              <a:gd name="connsiteY119" fmla="*/ 2743200 h 4969565"/>
              <a:gd name="connsiteX120" fmla="*/ 3617844 w 6096000"/>
              <a:gd name="connsiteY120" fmla="*/ 2756452 h 4969565"/>
              <a:gd name="connsiteX121" fmla="*/ 3710609 w 6096000"/>
              <a:gd name="connsiteY121" fmla="*/ 2796209 h 4969565"/>
              <a:gd name="connsiteX122" fmla="*/ 3935896 w 6096000"/>
              <a:gd name="connsiteY122" fmla="*/ 2782956 h 4969565"/>
              <a:gd name="connsiteX123" fmla="*/ 4028661 w 6096000"/>
              <a:gd name="connsiteY123" fmla="*/ 2729948 h 4969565"/>
              <a:gd name="connsiteX124" fmla="*/ 4081670 w 6096000"/>
              <a:gd name="connsiteY124" fmla="*/ 2703443 h 4969565"/>
              <a:gd name="connsiteX125" fmla="*/ 4174435 w 6096000"/>
              <a:gd name="connsiteY125" fmla="*/ 2610678 h 4969565"/>
              <a:gd name="connsiteX126" fmla="*/ 4214192 w 6096000"/>
              <a:gd name="connsiteY126" fmla="*/ 2570922 h 4969565"/>
              <a:gd name="connsiteX127" fmla="*/ 4240696 w 6096000"/>
              <a:gd name="connsiteY127" fmla="*/ 2544417 h 4969565"/>
              <a:gd name="connsiteX128" fmla="*/ 4293705 w 6096000"/>
              <a:gd name="connsiteY128" fmla="*/ 2504661 h 4969565"/>
              <a:gd name="connsiteX129" fmla="*/ 4333461 w 6096000"/>
              <a:gd name="connsiteY129" fmla="*/ 2451652 h 4969565"/>
              <a:gd name="connsiteX130" fmla="*/ 4399722 w 6096000"/>
              <a:gd name="connsiteY130" fmla="*/ 2385391 h 4969565"/>
              <a:gd name="connsiteX131" fmla="*/ 4439479 w 6096000"/>
              <a:gd name="connsiteY131" fmla="*/ 2279374 h 4969565"/>
              <a:gd name="connsiteX132" fmla="*/ 4465983 w 6096000"/>
              <a:gd name="connsiteY132" fmla="*/ 2173356 h 4969565"/>
              <a:gd name="connsiteX133" fmla="*/ 4452731 w 6096000"/>
              <a:gd name="connsiteY133" fmla="*/ 1974574 h 4969565"/>
              <a:gd name="connsiteX134" fmla="*/ 4426226 w 6096000"/>
              <a:gd name="connsiteY134" fmla="*/ 1948069 h 4969565"/>
              <a:gd name="connsiteX135" fmla="*/ 4346713 w 6096000"/>
              <a:gd name="connsiteY135" fmla="*/ 1895061 h 4969565"/>
              <a:gd name="connsiteX136" fmla="*/ 4267200 w 6096000"/>
              <a:gd name="connsiteY136" fmla="*/ 1842052 h 4969565"/>
              <a:gd name="connsiteX137" fmla="*/ 4214192 w 6096000"/>
              <a:gd name="connsiteY137" fmla="*/ 1815548 h 4969565"/>
              <a:gd name="connsiteX138" fmla="*/ 4187687 w 6096000"/>
              <a:gd name="connsiteY138" fmla="*/ 1789043 h 4969565"/>
              <a:gd name="connsiteX139" fmla="*/ 4147931 w 6096000"/>
              <a:gd name="connsiteY139" fmla="*/ 1775791 h 4969565"/>
              <a:gd name="connsiteX140" fmla="*/ 4041913 w 6096000"/>
              <a:gd name="connsiteY140" fmla="*/ 1736035 h 4969565"/>
              <a:gd name="connsiteX141" fmla="*/ 3909392 w 6096000"/>
              <a:gd name="connsiteY141" fmla="*/ 1722782 h 4969565"/>
              <a:gd name="connsiteX142" fmla="*/ 3697357 w 6096000"/>
              <a:gd name="connsiteY142" fmla="*/ 1736035 h 4969565"/>
              <a:gd name="connsiteX143" fmla="*/ 3657600 w 6096000"/>
              <a:gd name="connsiteY143" fmla="*/ 1762539 h 4969565"/>
              <a:gd name="connsiteX144" fmla="*/ 3604592 w 6096000"/>
              <a:gd name="connsiteY144" fmla="*/ 1775791 h 4969565"/>
              <a:gd name="connsiteX145" fmla="*/ 3564835 w 6096000"/>
              <a:gd name="connsiteY145" fmla="*/ 1802296 h 4969565"/>
              <a:gd name="connsiteX146" fmla="*/ 3511826 w 6096000"/>
              <a:gd name="connsiteY146" fmla="*/ 1828800 h 4969565"/>
              <a:gd name="connsiteX147" fmla="*/ 3485322 w 6096000"/>
              <a:gd name="connsiteY147" fmla="*/ 1868556 h 4969565"/>
              <a:gd name="connsiteX148" fmla="*/ 3419061 w 6096000"/>
              <a:gd name="connsiteY148" fmla="*/ 1908313 h 4969565"/>
              <a:gd name="connsiteX149" fmla="*/ 3379305 w 6096000"/>
              <a:gd name="connsiteY149" fmla="*/ 1948069 h 4969565"/>
              <a:gd name="connsiteX150" fmla="*/ 3339548 w 6096000"/>
              <a:gd name="connsiteY150" fmla="*/ 1974574 h 4969565"/>
              <a:gd name="connsiteX151" fmla="*/ 3299792 w 6096000"/>
              <a:gd name="connsiteY151" fmla="*/ 2027582 h 4969565"/>
              <a:gd name="connsiteX152" fmla="*/ 3246783 w 6096000"/>
              <a:gd name="connsiteY152" fmla="*/ 2067339 h 4969565"/>
              <a:gd name="connsiteX153" fmla="*/ 3193774 w 6096000"/>
              <a:gd name="connsiteY153" fmla="*/ 2120348 h 4969565"/>
              <a:gd name="connsiteX154" fmla="*/ 3101009 w 6096000"/>
              <a:gd name="connsiteY154" fmla="*/ 2186609 h 4969565"/>
              <a:gd name="connsiteX155" fmla="*/ 3074505 w 6096000"/>
              <a:gd name="connsiteY155" fmla="*/ 2226365 h 4969565"/>
              <a:gd name="connsiteX156" fmla="*/ 3021496 w 6096000"/>
              <a:gd name="connsiteY156" fmla="*/ 2266122 h 4969565"/>
              <a:gd name="connsiteX157" fmla="*/ 2981740 w 6096000"/>
              <a:gd name="connsiteY157" fmla="*/ 2319130 h 4969565"/>
              <a:gd name="connsiteX158" fmla="*/ 2902226 w 6096000"/>
              <a:gd name="connsiteY158" fmla="*/ 2385391 h 4969565"/>
              <a:gd name="connsiteX159" fmla="*/ 2875722 w 6096000"/>
              <a:gd name="connsiteY159" fmla="*/ 2438400 h 4969565"/>
              <a:gd name="connsiteX160" fmla="*/ 2849218 w 6096000"/>
              <a:gd name="connsiteY160" fmla="*/ 2478156 h 4969565"/>
              <a:gd name="connsiteX161" fmla="*/ 2809461 w 6096000"/>
              <a:gd name="connsiteY161" fmla="*/ 2570922 h 4969565"/>
              <a:gd name="connsiteX162" fmla="*/ 2796209 w 6096000"/>
              <a:gd name="connsiteY162" fmla="*/ 2610678 h 4969565"/>
              <a:gd name="connsiteX163" fmla="*/ 2822713 w 6096000"/>
              <a:gd name="connsiteY163" fmla="*/ 2796209 h 4969565"/>
              <a:gd name="connsiteX164" fmla="*/ 2835966 w 6096000"/>
              <a:gd name="connsiteY164" fmla="*/ 2835965 h 4969565"/>
              <a:gd name="connsiteX165" fmla="*/ 2862470 w 6096000"/>
              <a:gd name="connsiteY165" fmla="*/ 2888974 h 4969565"/>
              <a:gd name="connsiteX166" fmla="*/ 2902226 w 6096000"/>
              <a:gd name="connsiteY166" fmla="*/ 2928730 h 4969565"/>
              <a:gd name="connsiteX167" fmla="*/ 2968487 w 6096000"/>
              <a:gd name="connsiteY167" fmla="*/ 3061252 h 4969565"/>
              <a:gd name="connsiteX168" fmla="*/ 2968487 w 6096000"/>
              <a:gd name="connsiteY168" fmla="*/ 3061252 h 4969565"/>
              <a:gd name="connsiteX169" fmla="*/ 3008244 w 6096000"/>
              <a:gd name="connsiteY169" fmla="*/ 3154017 h 4969565"/>
              <a:gd name="connsiteX170" fmla="*/ 3048000 w 6096000"/>
              <a:gd name="connsiteY170" fmla="*/ 3193774 h 4969565"/>
              <a:gd name="connsiteX171" fmla="*/ 3087757 w 6096000"/>
              <a:gd name="connsiteY171" fmla="*/ 3246782 h 4969565"/>
              <a:gd name="connsiteX172" fmla="*/ 3127513 w 6096000"/>
              <a:gd name="connsiteY172" fmla="*/ 3286539 h 4969565"/>
              <a:gd name="connsiteX173" fmla="*/ 3154018 w 6096000"/>
              <a:gd name="connsiteY173" fmla="*/ 3339548 h 4969565"/>
              <a:gd name="connsiteX174" fmla="*/ 3193774 w 6096000"/>
              <a:gd name="connsiteY174" fmla="*/ 3379304 h 4969565"/>
              <a:gd name="connsiteX175" fmla="*/ 3299792 w 6096000"/>
              <a:gd name="connsiteY175" fmla="*/ 3498574 h 4969565"/>
              <a:gd name="connsiteX176" fmla="*/ 3339548 w 6096000"/>
              <a:gd name="connsiteY176" fmla="*/ 3525078 h 4969565"/>
              <a:gd name="connsiteX177" fmla="*/ 3419061 w 6096000"/>
              <a:gd name="connsiteY177" fmla="*/ 3604591 h 4969565"/>
              <a:gd name="connsiteX178" fmla="*/ 3458818 w 6096000"/>
              <a:gd name="connsiteY178" fmla="*/ 3644348 h 4969565"/>
              <a:gd name="connsiteX179" fmla="*/ 3538331 w 6096000"/>
              <a:gd name="connsiteY179" fmla="*/ 3697356 h 4969565"/>
              <a:gd name="connsiteX180" fmla="*/ 3591340 w 6096000"/>
              <a:gd name="connsiteY180" fmla="*/ 3710609 h 4969565"/>
              <a:gd name="connsiteX181" fmla="*/ 3631096 w 6096000"/>
              <a:gd name="connsiteY181" fmla="*/ 3737113 h 4969565"/>
              <a:gd name="connsiteX182" fmla="*/ 3697357 w 6096000"/>
              <a:gd name="connsiteY182" fmla="*/ 3750365 h 4969565"/>
              <a:gd name="connsiteX183" fmla="*/ 3790122 w 6096000"/>
              <a:gd name="connsiteY183" fmla="*/ 3763617 h 4969565"/>
              <a:gd name="connsiteX184" fmla="*/ 3869635 w 6096000"/>
              <a:gd name="connsiteY184" fmla="*/ 3776869 h 4969565"/>
              <a:gd name="connsiteX185" fmla="*/ 3922644 w 6096000"/>
              <a:gd name="connsiteY185" fmla="*/ 3803374 h 4969565"/>
              <a:gd name="connsiteX186" fmla="*/ 3962400 w 6096000"/>
              <a:gd name="connsiteY186" fmla="*/ 3816626 h 4969565"/>
              <a:gd name="connsiteX187" fmla="*/ 4002157 w 6096000"/>
              <a:gd name="connsiteY187" fmla="*/ 3843130 h 4969565"/>
              <a:gd name="connsiteX188" fmla="*/ 4055166 w 6096000"/>
              <a:gd name="connsiteY188" fmla="*/ 3869635 h 4969565"/>
              <a:gd name="connsiteX189" fmla="*/ 4147931 w 6096000"/>
              <a:gd name="connsiteY189" fmla="*/ 3922643 h 4969565"/>
              <a:gd name="connsiteX190" fmla="*/ 4174435 w 6096000"/>
              <a:gd name="connsiteY190" fmla="*/ 3949148 h 4969565"/>
              <a:gd name="connsiteX191" fmla="*/ 4187687 w 6096000"/>
              <a:gd name="connsiteY191" fmla="*/ 3988904 h 4969565"/>
              <a:gd name="connsiteX192" fmla="*/ 4227444 w 6096000"/>
              <a:gd name="connsiteY192" fmla="*/ 4015409 h 4969565"/>
              <a:gd name="connsiteX193" fmla="*/ 4253948 w 6096000"/>
              <a:gd name="connsiteY193" fmla="*/ 4068417 h 4969565"/>
              <a:gd name="connsiteX194" fmla="*/ 4280453 w 6096000"/>
              <a:gd name="connsiteY194" fmla="*/ 4108174 h 4969565"/>
              <a:gd name="connsiteX195" fmla="*/ 4293705 w 6096000"/>
              <a:gd name="connsiteY195" fmla="*/ 4200939 h 4969565"/>
              <a:gd name="connsiteX196" fmla="*/ 4280453 w 6096000"/>
              <a:gd name="connsiteY196" fmla="*/ 4518991 h 4969565"/>
              <a:gd name="connsiteX197" fmla="*/ 4227444 w 6096000"/>
              <a:gd name="connsiteY197" fmla="*/ 4611756 h 4969565"/>
              <a:gd name="connsiteX198" fmla="*/ 4094922 w 6096000"/>
              <a:gd name="connsiteY198" fmla="*/ 4744278 h 4969565"/>
              <a:gd name="connsiteX199" fmla="*/ 4041913 w 6096000"/>
              <a:gd name="connsiteY199" fmla="*/ 4797287 h 4969565"/>
              <a:gd name="connsiteX200" fmla="*/ 3988905 w 6096000"/>
              <a:gd name="connsiteY200" fmla="*/ 4850296 h 4969565"/>
              <a:gd name="connsiteX201" fmla="*/ 3935896 w 6096000"/>
              <a:gd name="connsiteY201" fmla="*/ 4876800 h 4969565"/>
              <a:gd name="connsiteX202" fmla="*/ 3896140 w 6096000"/>
              <a:gd name="connsiteY202" fmla="*/ 4929809 h 4969565"/>
              <a:gd name="connsiteX203" fmla="*/ 3829879 w 6096000"/>
              <a:gd name="connsiteY203" fmla="*/ 4943061 h 4969565"/>
              <a:gd name="connsiteX204" fmla="*/ 3670853 w 6096000"/>
              <a:gd name="connsiteY204" fmla="*/ 4969565 h 4969565"/>
              <a:gd name="connsiteX205" fmla="*/ 3458818 w 6096000"/>
              <a:gd name="connsiteY205" fmla="*/ 4956313 h 4969565"/>
              <a:gd name="connsiteX206" fmla="*/ 3405809 w 6096000"/>
              <a:gd name="connsiteY206" fmla="*/ 4943061 h 4969565"/>
              <a:gd name="connsiteX207" fmla="*/ 3313044 w 6096000"/>
              <a:gd name="connsiteY207" fmla="*/ 4837043 h 4969565"/>
              <a:gd name="connsiteX208" fmla="*/ 3260035 w 6096000"/>
              <a:gd name="connsiteY208" fmla="*/ 4784035 h 4969565"/>
              <a:gd name="connsiteX209" fmla="*/ 3220279 w 6096000"/>
              <a:gd name="connsiteY209" fmla="*/ 4704522 h 4969565"/>
              <a:gd name="connsiteX210" fmla="*/ 3180522 w 6096000"/>
              <a:gd name="connsiteY210" fmla="*/ 4585252 h 4969565"/>
              <a:gd name="connsiteX211" fmla="*/ 3193774 w 6096000"/>
              <a:gd name="connsiteY211" fmla="*/ 4452730 h 4969565"/>
              <a:gd name="connsiteX212" fmla="*/ 3233531 w 6096000"/>
              <a:gd name="connsiteY212" fmla="*/ 4412974 h 4969565"/>
              <a:gd name="connsiteX213" fmla="*/ 3260035 w 6096000"/>
              <a:gd name="connsiteY213" fmla="*/ 4373217 h 4969565"/>
              <a:gd name="connsiteX214" fmla="*/ 3286540 w 6096000"/>
              <a:gd name="connsiteY214" fmla="*/ 4346713 h 4969565"/>
              <a:gd name="connsiteX215" fmla="*/ 3392557 w 6096000"/>
              <a:gd name="connsiteY215" fmla="*/ 4227443 h 4969565"/>
              <a:gd name="connsiteX216" fmla="*/ 3432313 w 6096000"/>
              <a:gd name="connsiteY216" fmla="*/ 4187687 h 4969565"/>
              <a:gd name="connsiteX217" fmla="*/ 3485322 w 6096000"/>
              <a:gd name="connsiteY217" fmla="*/ 4147930 h 4969565"/>
              <a:gd name="connsiteX218" fmla="*/ 3525079 w 6096000"/>
              <a:gd name="connsiteY218" fmla="*/ 4094922 h 4969565"/>
              <a:gd name="connsiteX219" fmla="*/ 3578087 w 6096000"/>
              <a:gd name="connsiteY219" fmla="*/ 4068417 h 4969565"/>
              <a:gd name="connsiteX220" fmla="*/ 3604592 w 6096000"/>
              <a:gd name="connsiteY220" fmla="*/ 4041913 h 4969565"/>
              <a:gd name="connsiteX221" fmla="*/ 3710609 w 6096000"/>
              <a:gd name="connsiteY221" fmla="*/ 3975652 h 4969565"/>
              <a:gd name="connsiteX222" fmla="*/ 3790122 w 6096000"/>
              <a:gd name="connsiteY222" fmla="*/ 3949148 h 4969565"/>
              <a:gd name="connsiteX223" fmla="*/ 4015409 w 6096000"/>
              <a:gd name="connsiteY223" fmla="*/ 3962400 h 4969565"/>
              <a:gd name="connsiteX224" fmla="*/ 4094922 w 6096000"/>
              <a:gd name="connsiteY224" fmla="*/ 3988904 h 4969565"/>
              <a:gd name="connsiteX225" fmla="*/ 4134679 w 6096000"/>
              <a:gd name="connsiteY225" fmla="*/ 4002156 h 4969565"/>
              <a:gd name="connsiteX226" fmla="*/ 4240696 w 6096000"/>
              <a:gd name="connsiteY226" fmla="*/ 4055165 h 4969565"/>
              <a:gd name="connsiteX227" fmla="*/ 4359966 w 6096000"/>
              <a:gd name="connsiteY227" fmla="*/ 4121426 h 4969565"/>
              <a:gd name="connsiteX228" fmla="*/ 4399722 w 6096000"/>
              <a:gd name="connsiteY228" fmla="*/ 4147930 h 4969565"/>
              <a:gd name="connsiteX229" fmla="*/ 4426226 w 6096000"/>
              <a:gd name="connsiteY229" fmla="*/ 4187687 h 4969565"/>
              <a:gd name="connsiteX230" fmla="*/ 4465983 w 6096000"/>
              <a:gd name="connsiteY230" fmla="*/ 4200939 h 4969565"/>
              <a:gd name="connsiteX231" fmla="*/ 4545496 w 6096000"/>
              <a:gd name="connsiteY231" fmla="*/ 4280452 h 4969565"/>
              <a:gd name="connsiteX232" fmla="*/ 4638261 w 6096000"/>
              <a:gd name="connsiteY232" fmla="*/ 4346713 h 4969565"/>
              <a:gd name="connsiteX233" fmla="*/ 4664766 w 6096000"/>
              <a:gd name="connsiteY233" fmla="*/ 4386469 h 4969565"/>
              <a:gd name="connsiteX234" fmla="*/ 4757531 w 6096000"/>
              <a:gd name="connsiteY234" fmla="*/ 4452730 h 4969565"/>
              <a:gd name="connsiteX235" fmla="*/ 4797287 w 6096000"/>
              <a:gd name="connsiteY235" fmla="*/ 4465982 h 4969565"/>
              <a:gd name="connsiteX236" fmla="*/ 4876800 w 6096000"/>
              <a:gd name="connsiteY236" fmla="*/ 4532243 h 4969565"/>
              <a:gd name="connsiteX237" fmla="*/ 4916557 w 6096000"/>
              <a:gd name="connsiteY237" fmla="*/ 4558748 h 4969565"/>
              <a:gd name="connsiteX238" fmla="*/ 4956313 w 6096000"/>
              <a:gd name="connsiteY238" fmla="*/ 4572000 h 4969565"/>
              <a:gd name="connsiteX239" fmla="*/ 5062331 w 6096000"/>
              <a:gd name="connsiteY239" fmla="*/ 4651513 h 4969565"/>
              <a:gd name="connsiteX240" fmla="*/ 5141844 w 6096000"/>
              <a:gd name="connsiteY240" fmla="*/ 4691269 h 4969565"/>
              <a:gd name="connsiteX241" fmla="*/ 5208105 w 6096000"/>
              <a:gd name="connsiteY241" fmla="*/ 4731026 h 4969565"/>
              <a:gd name="connsiteX242" fmla="*/ 5274366 w 6096000"/>
              <a:gd name="connsiteY242" fmla="*/ 4784035 h 4969565"/>
              <a:gd name="connsiteX243" fmla="*/ 5393635 w 6096000"/>
              <a:gd name="connsiteY243" fmla="*/ 4810539 h 4969565"/>
              <a:gd name="connsiteX244" fmla="*/ 5446644 w 6096000"/>
              <a:gd name="connsiteY244" fmla="*/ 4823791 h 4969565"/>
              <a:gd name="connsiteX245" fmla="*/ 5579166 w 6096000"/>
              <a:gd name="connsiteY245" fmla="*/ 4863548 h 4969565"/>
              <a:gd name="connsiteX246" fmla="*/ 6096000 w 6096000"/>
              <a:gd name="connsiteY246" fmla="*/ 4876800 h 496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6096000" h="4969565">
                <a:moveTo>
                  <a:pt x="0" y="225287"/>
                </a:moveTo>
                <a:lnTo>
                  <a:pt x="795131" y="238539"/>
                </a:lnTo>
                <a:cubicBezTo>
                  <a:pt x="809093" y="238982"/>
                  <a:pt x="821456" y="247954"/>
                  <a:pt x="834887" y="251791"/>
                </a:cubicBezTo>
                <a:cubicBezTo>
                  <a:pt x="852400" y="256795"/>
                  <a:pt x="870226" y="260626"/>
                  <a:pt x="887896" y="265043"/>
                </a:cubicBezTo>
                <a:cubicBezTo>
                  <a:pt x="923235" y="282713"/>
                  <a:pt x="965975" y="290114"/>
                  <a:pt x="993913" y="318052"/>
                </a:cubicBezTo>
                <a:cubicBezTo>
                  <a:pt x="1039023" y="363162"/>
                  <a:pt x="1067432" y="385324"/>
                  <a:pt x="1099931" y="437322"/>
                </a:cubicBezTo>
                <a:cubicBezTo>
                  <a:pt x="1110401" y="454074"/>
                  <a:pt x="1114953" y="474255"/>
                  <a:pt x="1126435" y="490330"/>
                </a:cubicBezTo>
                <a:cubicBezTo>
                  <a:pt x="1137328" y="505581"/>
                  <a:pt x="1154686" y="515293"/>
                  <a:pt x="1166192" y="530087"/>
                </a:cubicBezTo>
                <a:cubicBezTo>
                  <a:pt x="1185748" y="555231"/>
                  <a:pt x="1209127" y="579381"/>
                  <a:pt x="1219200" y="609600"/>
                </a:cubicBezTo>
                <a:lnTo>
                  <a:pt x="1245705" y="689113"/>
                </a:lnTo>
                <a:cubicBezTo>
                  <a:pt x="1242743" y="724655"/>
                  <a:pt x="1246268" y="833761"/>
                  <a:pt x="1219200" y="887896"/>
                </a:cubicBezTo>
                <a:cubicBezTo>
                  <a:pt x="1212077" y="902141"/>
                  <a:pt x="1204682" y="917164"/>
                  <a:pt x="1192696" y="927652"/>
                </a:cubicBezTo>
                <a:cubicBezTo>
                  <a:pt x="1168723" y="948628"/>
                  <a:pt x="1143403" y="970588"/>
                  <a:pt x="1113183" y="980661"/>
                </a:cubicBezTo>
                <a:lnTo>
                  <a:pt x="1073426" y="993913"/>
                </a:lnTo>
                <a:cubicBezTo>
                  <a:pt x="1038087" y="989496"/>
                  <a:pt x="1001521" y="990895"/>
                  <a:pt x="967409" y="980661"/>
                </a:cubicBezTo>
                <a:cubicBezTo>
                  <a:pt x="955442" y="977071"/>
                  <a:pt x="948710" y="963912"/>
                  <a:pt x="940905" y="954156"/>
                </a:cubicBezTo>
                <a:cubicBezTo>
                  <a:pt x="908613" y="913791"/>
                  <a:pt x="915108" y="909013"/>
                  <a:pt x="887896" y="861391"/>
                </a:cubicBezTo>
                <a:cubicBezTo>
                  <a:pt x="879994" y="847563"/>
                  <a:pt x="870227" y="834887"/>
                  <a:pt x="861392" y="821635"/>
                </a:cubicBezTo>
                <a:cubicBezTo>
                  <a:pt x="856975" y="803965"/>
                  <a:pt x="853144" y="786139"/>
                  <a:pt x="848140" y="768626"/>
                </a:cubicBezTo>
                <a:cubicBezTo>
                  <a:pt x="844302" y="755194"/>
                  <a:pt x="837386" y="742613"/>
                  <a:pt x="834887" y="728869"/>
                </a:cubicBezTo>
                <a:cubicBezTo>
                  <a:pt x="828516" y="693829"/>
                  <a:pt x="826052" y="658191"/>
                  <a:pt x="821635" y="622852"/>
                </a:cubicBezTo>
                <a:cubicBezTo>
                  <a:pt x="829642" y="518766"/>
                  <a:pt x="826318" y="471600"/>
                  <a:pt x="848140" y="384313"/>
                </a:cubicBezTo>
                <a:cubicBezTo>
                  <a:pt x="851528" y="370761"/>
                  <a:pt x="855889" y="357396"/>
                  <a:pt x="861392" y="344556"/>
                </a:cubicBezTo>
                <a:cubicBezTo>
                  <a:pt x="869174" y="326398"/>
                  <a:pt x="879061" y="309217"/>
                  <a:pt x="887896" y="291548"/>
                </a:cubicBezTo>
                <a:cubicBezTo>
                  <a:pt x="892313" y="273878"/>
                  <a:pt x="893003" y="254830"/>
                  <a:pt x="901148" y="238539"/>
                </a:cubicBezTo>
                <a:cubicBezTo>
                  <a:pt x="910588" y="219658"/>
                  <a:pt x="953367" y="194892"/>
                  <a:pt x="967409" y="185530"/>
                </a:cubicBezTo>
                <a:cubicBezTo>
                  <a:pt x="1043367" y="71593"/>
                  <a:pt x="942225" y="205679"/>
                  <a:pt x="1033670" y="132522"/>
                </a:cubicBezTo>
                <a:cubicBezTo>
                  <a:pt x="1046107" y="122572"/>
                  <a:pt x="1048188" y="103253"/>
                  <a:pt x="1060174" y="92765"/>
                </a:cubicBezTo>
                <a:cubicBezTo>
                  <a:pt x="1112813" y="46705"/>
                  <a:pt x="1132814" y="37732"/>
                  <a:pt x="1192696" y="26504"/>
                </a:cubicBezTo>
                <a:cubicBezTo>
                  <a:pt x="1245515" y="16600"/>
                  <a:pt x="1351722" y="0"/>
                  <a:pt x="1351722" y="0"/>
                </a:cubicBezTo>
                <a:cubicBezTo>
                  <a:pt x="1413566" y="4417"/>
                  <a:pt x="1475592" y="6761"/>
                  <a:pt x="1537253" y="13252"/>
                </a:cubicBezTo>
                <a:cubicBezTo>
                  <a:pt x="1559653" y="15610"/>
                  <a:pt x="1581352" y="22475"/>
                  <a:pt x="1603513" y="26504"/>
                </a:cubicBezTo>
                <a:cubicBezTo>
                  <a:pt x="1629950" y="31311"/>
                  <a:pt x="1656590" y="34949"/>
                  <a:pt x="1683026" y="39756"/>
                </a:cubicBezTo>
                <a:cubicBezTo>
                  <a:pt x="1744702" y="50970"/>
                  <a:pt x="1745584" y="52083"/>
                  <a:pt x="1802296" y="66261"/>
                </a:cubicBezTo>
                <a:cubicBezTo>
                  <a:pt x="1882868" y="119974"/>
                  <a:pt x="1797258" y="69340"/>
                  <a:pt x="1895061" y="106017"/>
                </a:cubicBezTo>
                <a:cubicBezTo>
                  <a:pt x="1913558" y="112954"/>
                  <a:pt x="1930017" y="124499"/>
                  <a:pt x="1948070" y="132522"/>
                </a:cubicBezTo>
                <a:cubicBezTo>
                  <a:pt x="1969808" y="142183"/>
                  <a:pt x="1993054" y="148388"/>
                  <a:pt x="2014331" y="159026"/>
                </a:cubicBezTo>
                <a:cubicBezTo>
                  <a:pt x="2173447" y="238583"/>
                  <a:pt x="1957344" y="138085"/>
                  <a:pt x="2080592" y="212035"/>
                </a:cubicBezTo>
                <a:cubicBezTo>
                  <a:pt x="2092570" y="219222"/>
                  <a:pt x="2107854" y="219040"/>
                  <a:pt x="2120348" y="225287"/>
                </a:cubicBezTo>
                <a:cubicBezTo>
                  <a:pt x="2174740" y="252483"/>
                  <a:pt x="2145517" y="245423"/>
                  <a:pt x="2186609" y="278296"/>
                </a:cubicBezTo>
                <a:cubicBezTo>
                  <a:pt x="2304858" y="372896"/>
                  <a:pt x="2103779" y="182213"/>
                  <a:pt x="2305879" y="384313"/>
                </a:cubicBezTo>
                <a:lnTo>
                  <a:pt x="2345635" y="424069"/>
                </a:lnTo>
                <a:cubicBezTo>
                  <a:pt x="2354470" y="432904"/>
                  <a:pt x="2364643" y="440578"/>
                  <a:pt x="2372140" y="450574"/>
                </a:cubicBezTo>
                <a:cubicBezTo>
                  <a:pt x="2385392" y="468243"/>
                  <a:pt x="2397121" y="487165"/>
                  <a:pt x="2411896" y="503582"/>
                </a:cubicBezTo>
                <a:cubicBezTo>
                  <a:pt x="2436971" y="531443"/>
                  <a:pt x="2468397" y="553509"/>
                  <a:pt x="2491409" y="583096"/>
                </a:cubicBezTo>
                <a:cubicBezTo>
                  <a:pt x="2522331" y="622852"/>
                  <a:pt x="2548559" y="666752"/>
                  <a:pt x="2584174" y="702365"/>
                </a:cubicBezTo>
                <a:cubicBezTo>
                  <a:pt x="2621941" y="740131"/>
                  <a:pt x="2603749" y="718473"/>
                  <a:pt x="2637183" y="768626"/>
                </a:cubicBezTo>
                <a:cubicBezTo>
                  <a:pt x="2641600" y="786296"/>
                  <a:pt x="2645201" y="804190"/>
                  <a:pt x="2650435" y="821635"/>
                </a:cubicBezTo>
                <a:cubicBezTo>
                  <a:pt x="2658463" y="848395"/>
                  <a:pt x="2670164" y="874044"/>
                  <a:pt x="2676940" y="901148"/>
                </a:cubicBezTo>
                <a:lnTo>
                  <a:pt x="2703444" y="1007165"/>
                </a:lnTo>
                <a:cubicBezTo>
                  <a:pt x="2699027" y="1099930"/>
                  <a:pt x="2697904" y="1192911"/>
                  <a:pt x="2690192" y="1285461"/>
                </a:cubicBezTo>
                <a:cubicBezTo>
                  <a:pt x="2689032" y="1299382"/>
                  <a:pt x="2683187" y="1312723"/>
                  <a:pt x="2676940" y="1325217"/>
                </a:cubicBezTo>
                <a:cubicBezTo>
                  <a:pt x="2669817" y="1339463"/>
                  <a:pt x="2659270" y="1351722"/>
                  <a:pt x="2650435" y="1364974"/>
                </a:cubicBezTo>
                <a:cubicBezTo>
                  <a:pt x="2641600" y="1395896"/>
                  <a:pt x="2632392" y="1426713"/>
                  <a:pt x="2623931" y="1457739"/>
                </a:cubicBezTo>
                <a:cubicBezTo>
                  <a:pt x="2619139" y="1475311"/>
                  <a:pt x="2617854" y="1494007"/>
                  <a:pt x="2610679" y="1510748"/>
                </a:cubicBezTo>
                <a:cubicBezTo>
                  <a:pt x="2591856" y="1554669"/>
                  <a:pt x="2583973" y="1544130"/>
                  <a:pt x="2557670" y="1577009"/>
                </a:cubicBezTo>
                <a:cubicBezTo>
                  <a:pt x="2547721" y="1589446"/>
                  <a:pt x="2543603" y="1606816"/>
                  <a:pt x="2531166" y="1616765"/>
                </a:cubicBezTo>
                <a:cubicBezTo>
                  <a:pt x="2522524" y="1623678"/>
                  <a:pt x="2441863" y="1642403"/>
                  <a:pt x="2438400" y="1643269"/>
                </a:cubicBezTo>
                <a:cubicBezTo>
                  <a:pt x="2398644" y="1638852"/>
                  <a:pt x="2357079" y="1642666"/>
                  <a:pt x="2319131" y="1630017"/>
                </a:cubicBezTo>
                <a:cubicBezTo>
                  <a:pt x="2301351" y="1624091"/>
                  <a:pt x="2294624" y="1601154"/>
                  <a:pt x="2279374" y="1590261"/>
                </a:cubicBezTo>
                <a:cubicBezTo>
                  <a:pt x="2263299" y="1578779"/>
                  <a:pt x="2244035" y="1572591"/>
                  <a:pt x="2226366" y="1563756"/>
                </a:cubicBezTo>
                <a:cubicBezTo>
                  <a:pt x="2199862" y="1528417"/>
                  <a:pt x="2160823" y="1499646"/>
                  <a:pt x="2146853" y="1457739"/>
                </a:cubicBezTo>
                <a:cubicBezTo>
                  <a:pt x="2128563" y="1402872"/>
                  <a:pt x="2141349" y="1429605"/>
                  <a:pt x="2107096" y="1378226"/>
                </a:cubicBezTo>
                <a:cubicBezTo>
                  <a:pt x="2065668" y="1212509"/>
                  <a:pt x="2118615" y="1418544"/>
                  <a:pt x="2080592" y="1285461"/>
                </a:cubicBezTo>
                <a:cubicBezTo>
                  <a:pt x="2075588" y="1267948"/>
                  <a:pt x="2071757" y="1250122"/>
                  <a:pt x="2067340" y="1232452"/>
                </a:cubicBezTo>
                <a:cubicBezTo>
                  <a:pt x="2071757" y="1148522"/>
                  <a:pt x="2073311" y="1064392"/>
                  <a:pt x="2080592" y="980661"/>
                </a:cubicBezTo>
                <a:cubicBezTo>
                  <a:pt x="2083256" y="950026"/>
                  <a:pt x="2108444" y="885198"/>
                  <a:pt x="2120348" y="861391"/>
                </a:cubicBezTo>
                <a:cubicBezTo>
                  <a:pt x="2127471" y="847145"/>
                  <a:pt x="2138018" y="834887"/>
                  <a:pt x="2146853" y="821635"/>
                </a:cubicBezTo>
                <a:cubicBezTo>
                  <a:pt x="2178493" y="726713"/>
                  <a:pt x="2133259" y="835296"/>
                  <a:pt x="2199861" y="755374"/>
                </a:cubicBezTo>
                <a:cubicBezTo>
                  <a:pt x="2212508" y="740198"/>
                  <a:pt x="2214237" y="717959"/>
                  <a:pt x="2226366" y="702365"/>
                </a:cubicBezTo>
                <a:cubicBezTo>
                  <a:pt x="2245543" y="677709"/>
                  <a:pt x="2270539" y="658191"/>
                  <a:pt x="2292626" y="636104"/>
                </a:cubicBezTo>
                <a:cubicBezTo>
                  <a:pt x="2301461" y="627269"/>
                  <a:pt x="2308735" y="616531"/>
                  <a:pt x="2319131" y="609600"/>
                </a:cubicBezTo>
                <a:cubicBezTo>
                  <a:pt x="2332383" y="600765"/>
                  <a:pt x="2346983" y="593677"/>
                  <a:pt x="2358887" y="583096"/>
                </a:cubicBezTo>
                <a:cubicBezTo>
                  <a:pt x="2386902" y="558193"/>
                  <a:pt x="2411895" y="530087"/>
                  <a:pt x="2438400" y="503582"/>
                </a:cubicBezTo>
                <a:lnTo>
                  <a:pt x="2478157" y="463826"/>
                </a:lnTo>
                <a:cubicBezTo>
                  <a:pt x="2495827" y="446156"/>
                  <a:pt x="2509738" y="423674"/>
                  <a:pt x="2531166" y="410817"/>
                </a:cubicBezTo>
                <a:lnTo>
                  <a:pt x="2597426" y="371061"/>
                </a:lnTo>
                <a:cubicBezTo>
                  <a:pt x="2623196" y="293756"/>
                  <a:pt x="2588317" y="361120"/>
                  <a:pt x="2663687" y="318052"/>
                </a:cubicBezTo>
                <a:cubicBezTo>
                  <a:pt x="2679959" y="308754"/>
                  <a:pt x="2688193" y="289189"/>
                  <a:pt x="2703444" y="278296"/>
                </a:cubicBezTo>
                <a:cubicBezTo>
                  <a:pt x="2732104" y="257825"/>
                  <a:pt x="2763763" y="249354"/>
                  <a:pt x="2796209" y="238539"/>
                </a:cubicBezTo>
                <a:cubicBezTo>
                  <a:pt x="2809461" y="225287"/>
                  <a:pt x="2820073" y="208715"/>
                  <a:pt x="2835966" y="198782"/>
                </a:cubicBezTo>
                <a:cubicBezTo>
                  <a:pt x="2907760" y="153910"/>
                  <a:pt x="2931731" y="175556"/>
                  <a:pt x="3021496" y="185530"/>
                </a:cubicBezTo>
                <a:cubicBezTo>
                  <a:pt x="3034748" y="194365"/>
                  <a:pt x="3047424" y="204133"/>
                  <a:pt x="3061253" y="212035"/>
                </a:cubicBezTo>
                <a:cubicBezTo>
                  <a:pt x="3078405" y="221836"/>
                  <a:pt x="3099085" y="225892"/>
                  <a:pt x="3114261" y="238539"/>
                </a:cubicBezTo>
                <a:cubicBezTo>
                  <a:pt x="3226648" y="332195"/>
                  <a:pt x="3033592" y="224709"/>
                  <a:pt x="3193774" y="304800"/>
                </a:cubicBezTo>
                <a:cubicBezTo>
                  <a:pt x="3299797" y="446163"/>
                  <a:pt x="3162848" y="273873"/>
                  <a:pt x="3286540" y="397565"/>
                </a:cubicBezTo>
                <a:cubicBezTo>
                  <a:pt x="3302158" y="413183"/>
                  <a:pt x="3311521" y="434157"/>
                  <a:pt x="3326296" y="450574"/>
                </a:cubicBezTo>
                <a:cubicBezTo>
                  <a:pt x="3390267" y="521654"/>
                  <a:pt x="3403361" y="528129"/>
                  <a:pt x="3472070" y="583096"/>
                </a:cubicBezTo>
                <a:cubicBezTo>
                  <a:pt x="3480905" y="600765"/>
                  <a:pt x="3485927" y="620928"/>
                  <a:pt x="3498574" y="636104"/>
                </a:cubicBezTo>
                <a:cubicBezTo>
                  <a:pt x="3508770" y="648340"/>
                  <a:pt x="3526238" y="652244"/>
                  <a:pt x="3538331" y="662609"/>
                </a:cubicBezTo>
                <a:cubicBezTo>
                  <a:pt x="3557304" y="678871"/>
                  <a:pt x="3575999" y="695892"/>
                  <a:pt x="3591340" y="715617"/>
                </a:cubicBezTo>
                <a:cubicBezTo>
                  <a:pt x="3607154" y="735949"/>
                  <a:pt x="3615642" y="761272"/>
                  <a:pt x="3631096" y="781878"/>
                </a:cubicBezTo>
                <a:cubicBezTo>
                  <a:pt x="3642341" y="796871"/>
                  <a:pt x="3658855" y="807237"/>
                  <a:pt x="3670853" y="821635"/>
                </a:cubicBezTo>
                <a:cubicBezTo>
                  <a:pt x="3681049" y="833870"/>
                  <a:pt x="3688522" y="848139"/>
                  <a:pt x="3697357" y="861391"/>
                </a:cubicBezTo>
                <a:cubicBezTo>
                  <a:pt x="3701774" y="874643"/>
                  <a:pt x="3702860" y="889525"/>
                  <a:pt x="3710609" y="901148"/>
                </a:cubicBezTo>
                <a:cubicBezTo>
                  <a:pt x="3721005" y="916742"/>
                  <a:pt x="3738368" y="926506"/>
                  <a:pt x="3750366" y="940904"/>
                </a:cubicBezTo>
                <a:cubicBezTo>
                  <a:pt x="3760562" y="953140"/>
                  <a:pt x="3768035" y="967409"/>
                  <a:pt x="3776870" y="980661"/>
                </a:cubicBezTo>
                <a:cubicBezTo>
                  <a:pt x="3785627" y="1015688"/>
                  <a:pt x="3803374" y="1080688"/>
                  <a:pt x="3803374" y="1113182"/>
                </a:cubicBezTo>
                <a:cubicBezTo>
                  <a:pt x="3803374" y="1161974"/>
                  <a:pt x="3796570" y="1210592"/>
                  <a:pt x="3790122" y="1258956"/>
                </a:cubicBezTo>
                <a:cubicBezTo>
                  <a:pt x="3787715" y="1277010"/>
                  <a:pt x="3785906" y="1296151"/>
                  <a:pt x="3776870" y="1311965"/>
                </a:cubicBezTo>
                <a:cubicBezTo>
                  <a:pt x="3767572" y="1328237"/>
                  <a:pt x="3748006" y="1336471"/>
                  <a:pt x="3737113" y="1351722"/>
                </a:cubicBezTo>
                <a:cubicBezTo>
                  <a:pt x="3698191" y="1406213"/>
                  <a:pt x="3725836" y="1398583"/>
                  <a:pt x="3684105" y="1444487"/>
                </a:cubicBezTo>
                <a:cubicBezTo>
                  <a:pt x="3650487" y="1481467"/>
                  <a:pt x="3613426" y="1515165"/>
                  <a:pt x="3578087" y="1550504"/>
                </a:cubicBezTo>
                <a:cubicBezTo>
                  <a:pt x="3569252" y="1559339"/>
                  <a:pt x="3561579" y="1569512"/>
                  <a:pt x="3551583" y="1577009"/>
                </a:cubicBezTo>
                <a:cubicBezTo>
                  <a:pt x="3533913" y="1590261"/>
                  <a:pt x="3515344" y="1602391"/>
                  <a:pt x="3498574" y="1616765"/>
                </a:cubicBezTo>
                <a:cubicBezTo>
                  <a:pt x="3346608" y="1747022"/>
                  <a:pt x="3555003" y="1573590"/>
                  <a:pt x="3432313" y="1696278"/>
                </a:cubicBezTo>
                <a:cubicBezTo>
                  <a:pt x="3421051" y="1707540"/>
                  <a:pt x="3403819" y="1711520"/>
                  <a:pt x="3392557" y="1722782"/>
                </a:cubicBezTo>
                <a:cubicBezTo>
                  <a:pt x="3376939" y="1738400"/>
                  <a:pt x="3365466" y="1757696"/>
                  <a:pt x="3352800" y="1775791"/>
                </a:cubicBezTo>
                <a:cubicBezTo>
                  <a:pt x="3334533" y="1801887"/>
                  <a:pt x="3322316" y="1832780"/>
                  <a:pt x="3299792" y="1855304"/>
                </a:cubicBezTo>
                <a:lnTo>
                  <a:pt x="3273287" y="1881809"/>
                </a:lnTo>
                <a:cubicBezTo>
                  <a:pt x="3241747" y="1976432"/>
                  <a:pt x="3262280" y="1938076"/>
                  <a:pt x="3220279" y="2001078"/>
                </a:cubicBezTo>
                <a:cubicBezTo>
                  <a:pt x="3215861" y="2018748"/>
                  <a:pt x="3212260" y="2036642"/>
                  <a:pt x="3207026" y="2054087"/>
                </a:cubicBezTo>
                <a:cubicBezTo>
                  <a:pt x="3198998" y="2080847"/>
                  <a:pt x="3180522" y="2133600"/>
                  <a:pt x="3180522" y="2133600"/>
                </a:cubicBezTo>
                <a:cubicBezTo>
                  <a:pt x="3184939" y="2204278"/>
                  <a:pt x="3182729" y="2275685"/>
                  <a:pt x="3193774" y="2345635"/>
                </a:cubicBezTo>
                <a:cubicBezTo>
                  <a:pt x="3198754" y="2377172"/>
                  <a:pt x="3231340" y="2388731"/>
                  <a:pt x="3246783" y="2411896"/>
                </a:cubicBezTo>
                <a:cubicBezTo>
                  <a:pt x="3257741" y="2428333"/>
                  <a:pt x="3260777" y="2449615"/>
                  <a:pt x="3273287" y="2464904"/>
                </a:cubicBezTo>
                <a:cubicBezTo>
                  <a:pt x="3300979" y="2498749"/>
                  <a:pt x="3335131" y="2526747"/>
                  <a:pt x="3366053" y="2557669"/>
                </a:cubicBezTo>
                <a:lnTo>
                  <a:pt x="3458818" y="2650435"/>
                </a:lnTo>
                <a:cubicBezTo>
                  <a:pt x="3476487" y="2663687"/>
                  <a:pt x="3494859" y="2676051"/>
                  <a:pt x="3511826" y="2690191"/>
                </a:cubicBezTo>
                <a:cubicBezTo>
                  <a:pt x="3548804" y="2721006"/>
                  <a:pt x="3528941" y="2718627"/>
                  <a:pt x="3578087" y="2743200"/>
                </a:cubicBezTo>
                <a:cubicBezTo>
                  <a:pt x="3590581" y="2749447"/>
                  <a:pt x="3605004" y="2750949"/>
                  <a:pt x="3617844" y="2756452"/>
                </a:cubicBezTo>
                <a:cubicBezTo>
                  <a:pt x="3732492" y="2805586"/>
                  <a:pt x="3617361" y="2765124"/>
                  <a:pt x="3710609" y="2796209"/>
                </a:cubicBezTo>
                <a:cubicBezTo>
                  <a:pt x="3785705" y="2791791"/>
                  <a:pt x="3861427" y="2793595"/>
                  <a:pt x="3935896" y="2782956"/>
                </a:cubicBezTo>
                <a:cubicBezTo>
                  <a:pt x="3962595" y="2779142"/>
                  <a:pt x="4005164" y="2743375"/>
                  <a:pt x="4028661" y="2729948"/>
                </a:cubicBezTo>
                <a:cubicBezTo>
                  <a:pt x="4045813" y="2720147"/>
                  <a:pt x="4066380" y="2715953"/>
                  <a:pt x="4081670" y="2703443"/>
                </a:cubicBezTo>
                <a:cubicBezTo>
                  <a:pt x="4115515" y="2675752"/>
                  <a:pt x="4143513" y="2641600"/>
                  <a:pt x="4174435" y="2610678"/>
                </a:cubicBezTo>
                <a:lnTo>
                  <a:pt x="4214192" y="2570922"/>
                </a:lnTo>
                <a:cubicBezTo>
                  <a:pt x="4223027" y="2562087"/>
                  <a:pt x="4230700" y="2551914"/>
                  <a:pt x="4240696" y="2544417"/>
                </a:cubicBezTo>
                <a:cubicBezTo>
                  <a:pt x="4258366" y="2531165"/>
                  <a:pt x="4278087" y="2520279"/>
                  <a:pt x="4293705" y="2504661"/>
                </a:cubicBezTo>
                <a:cubicBezTo>
                  <a:pt x="4309323" y="2489043"/>
                  <a:pt x="4318787" y="2468160"/>
                  <a:pt x="4333461" y="2451652"/>
                </a:cubicBezTo>
                <a:cubicBezTo>
                  <a:pt x="4354213" y="2428306"/>
                  <a:pt x="4399722" y="2385391"/>
                  <a:pt x="4399722" y="2385391"/>
                </a:cubicBezTo>
                <a:cubicBezTo>
                  <a:pt x="4425290" y="2257549"/>
                  <a:pt x="4393979" y="2370372"/>
                  <a:pt x="4439479" y="2279374"/>
                </a:cubicBezTo>
                <a:cubicBezTo>
                  <a:pt x="4453062" y="2252209"/>
                  <a:pt x="4460943" y="2198556"/>
                  <a:pt x="4465983" y="2173356"/>
                </a:cubicBezTo>
                <a:cubicBezTo>
                  <a:pt x="4461566" y="2107095"/>
                  <a:pt x="4464272" y="2039971"/>
                  <a:pt x="4452731" y="1974574"/>
                </a:cubicBezTo>
                <a:cubicBezTo>
                  <a:pt x="4450560" y="1962270"/>
                  <a:pt x="4436222" y="1955566"/>
                  <a:pt x="4426226" y="1948069"/>
                </a:cubicBezTo>
                <a:cubicBezTo>
                  <a:pt x="4400743" y="1928957"/>
                  <a:pt x="4373217" y="1912731"/>
                  <a:pt x="4346713" y="1895061"/>
                </a:cubicBezTo>
                <a:lnTo>
                  <a:pt x="4267200" y="1842052"/>
                </a:lnTo>
                <a:cubicBezTo>
                  <a:pt x="4249531" y="1833217"/>
                  <a:pt x="4230629" y="1826506"/>
                  <a:pt x="4214192" y="1815548"/>
                </a:cubicBezTo>
                <a:cubicBezTo>
                  <a:pt x="4203796" y="1808617"/>
                  <a:pt x="4198401" y="1795471"/>
                  <a:pt x="4187687" y="1789043"/>
                </a:cubicBezTo>
                <a:cubicBezTo>
                  <a:pt x="4175709" y="1781856"/>
                  <a:pt x="4161010" y="1780696"/>
                  <a:pt x="4147931" y="1775791"/>
                </a:cubicBezTo>
                <a:cubicBezTo>
                  <a:pt x="4145879" y="1775021"/>
                  <a:pt x="4058916" y="1738651"/>
                  <a:pt x="4041913" y="1736035"/>
                </a:cubicBezTo>
                <a:cubicBezTo>
                  <a:pt x="3998035" y="1729284"/>
                  <a:pt x="3953566" y="1727200"/>
                  <a:pt x="3909392" y="1722782"/>
                </a:cubicBezTo>
                <a:cubicBezTo>
                  <a:pt x="3838714" y="1727200"/>
                  <a:pt x="3767307" y="1724990"/>
                  <a:pt x="3697357" y="1736035"/>
                </a:cubicBezTo>
                <a:cubicBezTo>
                  <a:pt x="3681625" y="1738519"/>
                  <a:pt x="3672239" y="1756265"/>
                  <a:pt x="3657600" y="1762539"/>
                </a:cubicBezTo>
                <a:cubicBezTo>
                  <a:pt x="3640859" y="1769713"/>
                  <a:pt x="3622261" y="1771374"/>
                  <a:pt x="3604592" y="1775791"/>
                </a:cubicBezTo>
                <a:cubicBezTo>
                  <a:pt x="3591340" y="1784626"/>
                  <a:pt x="3578664" y="1794394"/>
                  <a:pt x="3564835" y="1802296"/>
                </a:cubicBezTo>
                <a:cubicBezTo>
                  <a:pt x="3547683" y="1812097"/>
                  <a:pt x="3527002" y="1816153"/>
                  <a:pt x="3511826" y="1828800"/>
                </a:cubicBezTo>
                <a:cubicBezTo>
                  <a:pt x="3499591" y="1838996"/>
                  <a:pt x="3497415" y="1858191"/>
                  <a:pt x="3485322" y="1868556"/>
                </a:cubicBezTo>
                <a:cubicBezTo>
                  <a:pt x="3465765" y="1885319"/>
                  <a:pt x="3439667" y="1892858"/>
                  <a:pt x="3419061" y="1908313"/>
                </a:cubicBezTo>
                <a:cubicBezTo>
                  <a:pt x="3404068" y="1919558"/>
                  <a:pt x="3393702" y="1936071"/>
                  <a:pt x="3379305" y="1948069"/>
                </a:cubicBezTo>
                <a:cubicBezTo>
                  <a:pt x="3367069" y="1958265"/>
                  <a:pt x="3350810" y="1963312"/>
                  <a:pt x="3339548" y="1974574"/>
                </a:cubicBezTo>
                <a:cubicBezTo>
                  <a:pt x="3323930" y="1990192"/>
                  <a:pt x="3315410" y="2011964"/>
                  <a:pt x="3299792" y="2027582"/>
                </a:cubicBezTo>
                <a:cubicBezTo>
                  <a:pt x="3284174" y="2043200"/>
                  <a:pt x="3263405" y="2052794"/>
                  <a:pt x="3246783" y="2067339"/>
                </a:cubicBezTo>
                <a:cubicBezTo>
                  <a:pt x="3227977" y="2083794"/>
                  <a:pt x="3212747" y="2104086"/>
                  <a:pt x="3193774" y="2120348"/>
                </a:cubicBezTo>
                <a:cubicBezTo>
                  <a:pt x="3141098" y="2165499"/>
                  <a:pt x="3159190" y="2128428"/>
                  <a:pt x="3101009" y="2186609"/>
                </a:cubicBezTo>
                <a:cubicBezTo>
                  <a:pt x="3089747" y="2197871"/>
                  <a:pt x="3085767" y="2215103"/>
                  <a:pt x="3074505" y="2226365"/>
                </a:cubicBezTo>
                <a:cubicBezTo>
                  <a:pt x="3058887" y="2241983"/>
                  <a:pt x="3037114" y="2250504"/>
                  <a:pt x="3021496" y="2266122"/>
                </a:cubicBezTo>
                <a:cubicBezTo>
                  <a:pt x="3005878" y="2281740"/>
                  <a:pt x="2995880" y="2302163"/>
                  <a:pt x="2981740" y="2319130"/>
                </a:cubicBezTo>
                <a:cubicBezTo>
                  <a:pt x="2958338" y="2347213"/>
                  <a:pt x="2932138" y="2362957"/>
                  <a:pt x="2902226" y="2385391"/>
                </a:cubicBezTo>
                <a:cubicBezTo>
                  <a:pt x="2893391" y="2403061"/>
                  <a:pt x="2885523" y="2421248"/>
                  <a:pt x="2875722" y="2438400"/>
                </a:cubicBezTo>
                <a:cubicBezTo>
                  <a:pt x="2867820" y="2452228"/>
                  <a:pt x="2855492" y="2463517"/>
                  <a:pt x="2849218" y="2478156"/>
                </a:cubicBezTo>
                <a:cubicBezTo>
                  <a:pt x="2797874" y="2597960"/>
                  <a:pt x="2876002" y="2471112"/>
                  <a:pt x="2809461" y="2570922"/>
                </a:cubicBezTo>
                <a:cubicBezTo>
                  <a:pt x="2805044" y="2584174"/>
                  <a:pt x="2796209" y="2596709"/>
                  <a:pt x="2796209" y="2610678"/>
                </a:cubicBezTo>
                <a:cubicBezTo>
                  <a:pt x="2796209" y="2679317"/>
                  <a:pt x="2804874" y="2733775"/>
                  <a:pt x="2822713" y="2796209"/>
                </a:cubicBezTo>
                <a:cubicBezTo>
                  <a:pt x="2826551" y="2809640"/>
                  <a:pt x="2830463" y="2823126"/>
                  <a:pt x="2835966" y="2835965"/>
                </a:cubicBezTo>
                <a:cubicBezTo>
                  <a:pt x="2843748" y="2854123"/>
                  <a:pt x="2850988" y="2872898"/>
                  <a:pt x="2862470" y="2888974"/>
                </a:cubicBezTo>
                <a:cubicBezTo>
                  <a:pt x="2873363" y="2904224"/>
                  <a:pt x="2888974" y="2915478"/>
                  <a:pt x="2902226" y="2928730"/>
                </a:cubicBezTo>
                <a:cubicBezTo>
                  <a:pt x="2923205" y="3012642"/>
                  <a:pt x="2905376" y="2966584"/>
                  <a:pt x="2968487" y="3061252"/>
                </a:cubicBezTo>
                <a:lnTo>
                  <a:pt x="2968487" y="3061252"/>
                </a:lnTo>
                <a:cubicBezTo>
                  <a:pt x="2979302" y="3093695"/>
                  <a:pt x="2987775" y="3125361"/>
                  <a:pt x="3008244" y="3154017"/>
                </a:cubicBezTo>
                <a:cubicBezTo>
                  <a:pt x="3019137" y="3169268"/>
                  <a:pt x="3035803" y="3179544"/>
                  <a:pt x="3048000" y="3193774"/>
                </a:cubicBezTo>
                <a:cubicBezTo>
                  <a:pt x="3062374" y="3210544"/>
                  <a:pt x="3073383" y="3230012"/>
                  <a:pt x="3087757" y="3246782"/>
                </a:cubicBezTo>
                <a:cubicBezTo>
                  <a:pt x="3099954" y="3261012"/>
                  <a:pt x="3116620" y="3271288"/>
                  <a:pt x="3127513" y="3286539"/>
                </a:cubicBezTo>
                <a:cubicBezTo>
                  <a:pt x="3138996" y="3302615"/>
                  <a:pt x="3142535" y="3323472"/>
                  <a:pt x="3154018" y="3339548"/>
                </a:cubicBezTo>
                <a:cubicBezTo>
                  <a:pt x="3164911" y="3354798"/>
                  <a:pt x="3181577" y="3365075"/>
                  <a:pt x="3193774" y="3379304"/>
                </a:cubicBezTo>
                <a:cubicBezTo>
                  <a:pt x="3233173" y="3425269"/>
                  <a:pt x="3244924" y="3461995"/>
                  <a:pt x="3299792" y="3498574"/>
                </a:cubicBezTo>
                <a:cubicBezTo>
                  <a:pt x="3313044" y="3507409"/>
                  <a:pt x="3327644" y="3514497"/>
                  <a:pt x="3339548" y="3525078"/>
                </a:cubicBezTo>
                <a:cubicBezTo>
                  <a:pt x="3367563" y="3549980"/>
                  <a:pt x="3392557" y="3578087"/>
                  <a:pt x="3419061" y="3604591"/>
                </a:cubicBezTo>
                <a:cubicBezTo>
                  <a:pt x="3432313" y="3617843"/>
                  <a:pt x="3443224" y="3633952"/>
                  <a:pt x="3458818" y="3644348"/>
                </a:cubicBezTo>
                <a:cubicBezTo>
                  <a:pt x="3485322" y="3662017"/>
                  <a:pt x="3509840" y="3683110"/>
                  <a:pt x="3538331" y="3697356"/>
                </a:cubicBezTo>
                <a:cubicBezTo>
                  <a:pt x="3554622" y="3705501"/>
                  <a:pt x="3573670" y="3706191"/>
                  <a:pt x="3591340" y="3710609"/>
                </a:cubicBezTo>
                <a:cubicBezTo>
                  <a:pt x="3604592" y="3719444"/>
                  <a:pt x="3616183" y="3731521"/>
                  <a:pt x="3631096" y="3737113"/>
                </a:cubicBezTo>
                <a:cubicBezTo>
                  <a:pt x="3652186" y="3745022"/>
                  <a:pt x="3675139" y="3746662"/>
                  <a:pt x="3697357" y="3750365"/>
                </a:cubicBezTo>
                <a:cubicBezTo>
                  <a:pt x="3728168" y="3755500"/>
                  <a:pt x="3759250" y="3758867"/>
                  <a:pt x="3790122" y="3763617"/>
                </a:cubicBezTo>
                <a:cubicBezTo>
                  <a:pt x="3816679" y="3767703"/>
                  <a:pt x="3843131" y="3772452"/>
                  <a:pt x="3869635" y="3776869"/>
                </a:cubicBezTo>
                <a:cubicBezTo>
                  <a:pt x="3887305" y="3785704"/>
                  <a:pt x="3904486" y="3795592"/>
                  <a:pt x="3922644" y="3803374"/>
                </a:cubicBezTo>
                <a:cubicBezTo>
                  <a:pt x="3935483" y="3808877"/>
                  <a:pt x="3949906" y="3810379"/>
                  <a:pt x="3962400" y="3816626"/>
                </a:cubicBezTo>
                <a:cubicBezTo>
                  <a:pt x="3976646" y="3823749"/>
                  <a:pt x="3988328" y="3835228"/>
                  <a:pt x="4002157" y="3843130"/>
                </a:cubicBezTo>
                <a:cubicBezTo>
                  <a:pt x="4019309" y="3852931"/>
                  <a:pt x="4038014" y="3859834"/>
                  <a:pt x="4055166" y="3869635"/>
                </a:cubicBezTo>
                <a:cubicBezTo>
                  <a:pt x="4186265" y="3944550"/>
                  <a:pt x="3987766" y="3842562"/>
                  <a:pt x="4147931" y="3922643"/>
                </a:cubicBezTo>
                <a:cubicBezTo>
                  <a:pt x="4156766" y="3931478"/>
                  <a:pt x="4168007" y="3938434"/>
                  <a:pt x="4174435" y="3949148"/>
                </a:cubicBezTo>
                <a:cubicBezTo>
                  <a:pt x="4181622" y="3961126"/>
                  <a:pt x="4178961" y="3977996"/>
                  <a:pt x="4187687" y="3988904"/>
                </a:cubicBezTo>
                <a:cubicBezTo>
                  <a:pt x="4197637" y="4001341"/>
                  <a:pt x="4214192" y="4006574"/>
                  <a:pt x="4227444" y="4015409"/>
                </a:cubicBezTo>
                <a:cubicBezTo>
                  <a:pt x="4236279" y="4033078"/>
                  <a:pt x="4244147" y="4051265"/>
                  <a:pt x="4253948" y="4068417"/>
                </a:cubicBezTo>
                <a:cubicBezTo>
                  <a:pt x="4261850" y="4082246"/>
                  <a:pt x="4275876" y="4092918"/>
                  <a:pt x="4280453" y="4108174"/>
                </a:cubicBezTo>
                <a:cubicBezTo>
                  <a:pt x="4289429" y="4138092"/>
                  <a:pt x="4289288" y="4170017"/>
                  <a:pt x="4293705" y="4200939"/>
                </a:cubicBezTo>
                <a:cubicBezTo>
                  <a:pt x="4289288" y="4306956"/>
                  <a:pt x="4288292" y="4413172"/>
                  <a:pt x="4280453" y="4518991"/>
                </a:cubicBezTo>
                <a:cubicBezTo>
                  <a:pt x="4277925" y="4553116"/>
                  <a:pt x="4247581" y="4589606"/>
                  <a:pt x="4227444" y="4611756"/>
                </a:cubicBezTo>
                <a:cubicBezTo>
                  <a:pt x="4227397" y="4611807"/>
                  <a:pt x="4120185" y="4719015"/>
                  <a:pt x="4094922" y="4744278"/>
                </a:cubicBezTo>
                <a:lnTo>
                  <a:pt x="4041913" y="4797287"/>
                </a:lnTo>
                <a:cubicBezTo>
                  <a:pt x="4024244" y="4814957"/>
                  <a:pt x="4011255" y="4839121"/>
                  <a:pt x="3988905" y="4850296"/>
                </a:cubicBezTo>
                <a:lnTo>
                  <a:pt x="3935896" y="4876800"/>
                </a:lnTo>
                <a:cubicBezTo>
                  <a:pt x="3922644" y="4894470"/>
                  <a:pt x="3914870" y="4918103"/>
                  <a:pt x="3896140" y="4929809"/>
                </a:cubicBezTo>
                <a:cubicBezTo>
                  <a:pt x="3877039" y="4941747"/>
                  <a:pt x="3851867" y="4938175"/>
                  <a:pt x="3829879" y="4943061"/>
                </a:cubicBezTo>
                <a:cubicBezTo>
                  <a:pt x="3717302" y="4968078"/>
                  <a:pt x="3843860" y="4947939"/>
                  <a:pt x="3670853" y="4969565"/>
                </a:cubicBezTo>
                <a:cubicBezTo>
                  <a:pt x="3600175" y="4965148"/>
                  <a:pt x="3529283" y="4963359"/>
                  <a:pt x="3458818" y="4956313"/>
                </a:cubicBezTo>
                <a:cubicBezTo>
                  <a:pt x="3440695" y="4954501"/>
                  <a:pt x="3421254" y="4952714"/>
                  <a:pt x="3405809" y="4943061"/>
                </a:cubicBezTo>
                <a:cubicBezTo>
                  <a:pt x="3364091" y="4916988"/>
                  <a:pt x="3344009" y="4872431"/>
                  <a:pt x="3313044" y="4837043"/>
                </a:cubicBezTo>
                <a:cubicBezTo>
                  <a:pt x="3296589" y="4818237"/>
                  <a:pt x="3276297" y="4803008"/>
                  <a:pt x="3260035" y="4784035"/>
                </a:cubicBezTo>
                <a:cubicBezTo>
                  <a:pt x="3228761" y="4747548"/>
                  <a:pt x="3235956" y="4746326"/>
                  <a:pt x="3220279" y="4704522"/>
                </a:cubicBezTo>
                <a:cubicBezTo>
                  <a:pt x="3182851" y="4604715"/>
                  <a:pt x="3202728" y="4674076"/>
                  <a:pt x="3180522" y="4585252"/>
                </a:cubicBezTo>
                <a:cubicBezTo>
                  <a:pt x="3184939" y="4541078"/>
                  <a:pt x="3180718" y="4495161"/>
                  <a:pt x="3193774" y="4452730"/>
                </a:cubicBezTo>
                <a:cubicBezTo>
                  <a:pt x="3199286" y="4434817"/>
                  <a:pt x="3221533" y="4427372"/>
                  <a:pt x="3233531" y="4412974"/>
                </a:cubicBezTo>
                <a:cubicBezTo>
                  <a:pt x="3243727" y="4400738"/>
                  <a:pt x="3250085" y="4385654"/>
                  <a:pt x="3260035" y="4373217"/>
                </a:cubicBezTo>
                <a:cubicBezTo>
                  <a:pt x="3267840" y="4363461"/>
                  <a:pt x="3278409" y="4356199"/>
                  <a:pt x="3286540" y="4346713"/>
                </a:cubicBezTo>
                <a:cubicBezTo>
                  <a:pt x="3389476" y="4226621"/>
                  <a:pt x="3289229" y="4330771"/>
                  <a:pt x="3392557" y="4227443"/>
                </a:cubicBezTo>
                <a:cubicBezTo>
                  <a:pt x="3405809" y="4214191"/>
                  <a:pt x="3417320" y="4198932"/>
                  <a:pt x="3432313" y="4187687"/>
                </a:cubicBezTo>
                <a:cubicBezTo>
                  <a:pt x="3449983" y="4174435"/>
                  <a:pt x="3469704" y="4163548"/>
                  <a:pt x="3485322" y="4147930"/>
                </a:cubicBezTo>
                <a:cubicBezTo>
                  <a:pt x="3500940" y="4132312"/>
                  <a:pt x="3508309" y="4109296"/>
                  <a:pt x="3525079" y="4094922"/>
                </a:cubicBezTo>
                <a:cubicBezTo>
                  <a:pt x="3540078" y="4082066"/>
                  <a:pt x="3561650" y="4079375"/>
                  <a:pt x="3578087" y="4068417"/>
                </a:cubicBezTo>
                <a:cubicBezTo>
                  <a:pt x="3588483" y="4061486"/>
                  <a:pt x="3594994" y="4049912"/>
                  <a:pt x="3604592" y="4041913"/>
                </a:cubicBezTo>
                <a:cubicBezTo>
                  <a:pt x="3641401" y="4011239"/>
                  <a:pt x="3666469" y="3993308"/>
                  <a:pt x="3710609" y="3975652"/>
                </a:cubicBezTo>
                <a:cubicBezTo>
                  <a:pt x="3736549" y="3965276"/>
                  <a:pt x="3790122" y="3949148"/>
                  <a:pt x="3790122" y="3949148"/>
                </a:cubicBezTo>
                <a:cubicBezTo>
                  <a:pt x="3865218" y="3953565"/>
                  <a:pt x="3940815" y="3952671"/>
                  <a:pt x="4015409" y="3962400"/>
                </a:cubicBezTo>
                <a:cubicBezTo>
                  <a:pt x="4043112" y="3966013"/>
                  <a:pt x="4068418" y="3980069"/>
                  <a:pt x="4094922" y="3988904"/>
                </a:cubicBezTo>
                <a:lnTo>
                  <a:pt x="4134679" y="4002156"/>
                </a:lnTo>
                <a:cubicBezTo>
                  <a:pt x="4292519" y="4120539"/>
                  <a:pt x="4091827" y="3980731"/>
                  <a:pt x="4240696" y="4055165"/>
                </a:cubicBezTo>
                <a:cubicBezTo>
                  <a:pt x="4422966" y="4146300"/>
                  <a:pt x="4250024" y="4084780"/>
                  <a:pt x="4359966" y="4121426"/>
                </a:cubicBezTo>
                <a:cubicBezTo>
                  <a:pt x="4373218" y="4130261"/>
                  <a:pt x="4388460" y="4136668"/>
                  <a:pt x="4399722" y="4147930"/>
                </a:cubicBezTo>
                <a:cubicBezTo>
                  <a:pt x="4410984" y="4159192"/>
                  <a:pt x="4413789" y="4177737"/>
                  <a:pt x="4426226" y="4187687"/>
                </a:cubicBezTo>
                <a:cubicBezTo>
                  <a:pt x="4437134" y="4196413"/>
                  <a:pt x="4452731" y="4196522"/>
                  <a:pt x="4465983" y="4200939"/>
                </a:cubicBezTo>
                <a:cubicBezTo>
                  <a:pt x="4492487" y="4227443"/>
                  <a:pt x="4515510" y="4257962"/>
                  <a:pt x="4545496" y="4280452"/>
                </a:cubicBezTo>
                <a:cubicBezTo>
                  <a:pt x="4611247" y="4329765"/>
                  <a:pt x="4580127" y="4307957"/>
                  <a:pt x="4638261" y="4346713"/>
                </a:cubicBezTo>
                <a:cubicBezTo>
                  <a:pt x="4647096" y="4359965"/>
                  <a:pt x="4653504" y="4375207"/>
                  <a:pt x="4664766" y="4386469"/>
                </a:cubicBezTo>
                <a:cubicBezTo>
                  <a:pt x="4670773" y="4392476"/>
                  <a:pt x="4742478" y="4445203"/>
                  <a:pt x="4757531" y="4452730"/>
                </a:cubicBezTo>
                <a:cubicBezTo>
                  <a:pt x="4770025" y="4458977"/>
                  <a:pt x="4784035" y="4461565"/>
                  <a:pt x="4797287" y="4465982"/>
                </a:cubicBezTo>
                <a:cubicBezTo>
                  <a:pt x="4834955" y="4503650"/>
                  <a:pt x="4821671" y="4492865"/>
                  <a:pt x="4876800" y="4532243"/>
                </a:cubicBezTo>
                <a:cubicBezTo>
                  <a:pt x="4889761" y="4541501"/>
                  <a:pt x="4902311" y="4551625"/>
                  <a:pt x="4916557" y="4558748"/>
                </a:cubicBezTo>
                <a:cubicBezTo>
                  <a:pt x="4929051" y="4564995"/>
                  <a:pt x="4943061" y="4567583"/>
                  <a:pt x="4956313" y="4572000"/>
                </a:cubicBezTo>
                <a:cubicBezTo>
                  <a:pt x="5005343" y="4621028"/>
                  <a:pt x="4972422" y="4591574"/>
                  <a:pt x="5062331" y="4651513"/>
                </a:cubicBezTo>
                <a:cubicBezTo>
                  <a:pt x="5113710" y="4685766"/>
                  <a:pt x="5086978" y="4672981"/>
                  <a:pt x="5141844" y="4691269"/>
                </a:cubicBezTo>
                <a:cubicBezTo>
                  <a:pt x="5193611" y="4743038"/>
                  <a:pt x="5139293" y="4696620"/>
                  <a:pt x="5208105" y="4731026"/>
                </a:cubicBezTo>
                <a:cubicBezTo>
                  <a:pt x="5367218" y="4810582"/>
                  <a:pt x="5151120" y="4710086"/>
                  <a:pt x="5274366" y="4784035"/>
                </a:cubicBezTo>
                <a:cubicBezTo>
                  <a:pt x="5300156" y="4799509"/>
                  <a:pt x="5376240" y="4807060"/>
                  <a:pt x="5393635" y="4810539"/>
                </a:cubicBezTo>
                <a:cubicBezTo>
                  <a:pt x="5411495" y="4814111"/>
                  <a:pt x="5429199" y="4818557"/>
                  <a:pt x="5446644" y="4823791"/>
                </a:cubicBezTo>
                <a:cubicBezTo>
                  <a:pt x="5484672" y="4835200"/>
                  <a:pt x="5537362" y="4857117"/>
                  <a:pt x="5579166" y="4863548"/>
                </a:cubicBezTo>
                <a:cubicBezTo>
                  <a:pt x="5760430" y="4891434"/>
                  <a:pt x="5889401" y="4876800"/>
                  <a:pt x="6096000" y="48768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048" y="3483704"/>
            <a:ext cx="3390352" cy="2690190"/>
          </a:xfrm>
          <a:prstGeom prst="rect">
            <a:avLst/>
          </a:prstGeom>
        </p:spPr>
      </p:pic>
      <p:sp>
        <p:nvSpPr>
          <p:cNvPr id="10" name="Freeform: Shape 9"/>
          <p:cNvSpPr/>
          <p:nvPr/>
        </p:nvSpPr>
        <p:spPr>
          <a:xfrm>
            <a:off x="2591450" y="728869"/>
            <a:ext cx="8474116" cy="5605670"/>
          </a:xfrm>
          <a:custGeom>
            <a:avLst/>
            <a:gdLst>
              <a:gd name="connsiteX0" fmla="*/ 0 w 7913011"/>
              <a:gd name="connsiteY0" fmla="*/ 4346713 h 5022574"/>
              <a:gd name="connsiteX1" fmla="*/ 1192695 w 7913011"/>
              <a:gd name="connsiteY1" fmla="*/ 4558748 h 5022574"/>
              <a:gd name="connsiteX2" fmla="*/ 1285460 w 7913011"/>
              <a:gd name="connsiteY2" fmla="*/ 4532244 h 5022574"/>
              <a:gd name="connsiteX3" fmla="*/ 1378226 w 7913011"/>
              <a:gd name="connsiteY3" fmla="*/ 4518992 h 5022574"/>
              <a:gd name="connsiteX4" fmla="*/ 1417982 w 7913011"/>
              <a:gd name="connsiteY4" fmla="*/ 4492487 h 5022574"/>
              <a:gd name="connsiteX5" fmla="*/ 1497495 w 7913011"/>
              <a:gd name="connsiteY5" fmla="*/ 4465983 h 5022574"/>
              <a:gd name="connsiteX6" fmla="*/ 1577008 w 7913011"/>
              <a:gd name="connsiteY6" fmla="*/ 4399722 h 5022574"/>
              <a:gd name="connsiteX7" fmla="*/ 1630017 w 7913011"/>
              <a:gd name="connsiteY7" fmla="*/ 4333461 h 5022574"/>
              <a:gd name="connsiteX8" fmla="*/ 1709530 w 7913011"/>
              <a:gd name="connsiteY8" fmla="*/ 4253948 h 5022574"/>
              <a:gd name="connsiteX9" fmla="*/ 1736034 w 7913011"/>
              <a:gd name="connsiteY9" fmla="*/ 4200939 h 5022574"/>
              <a:gd name="connsiteX10" fmla="*/ 1762539 w 7913011"/>
              <a:gd name="connsiteY10" fmla="*/ 4121426 h 5022574"/>
              <a:gd name="connsiteX11" fmla="*/ 1749286 w 7913011"/>
              <a:gd name="connsiteY11" fmla="*/ 4028661 h 5022574"/>
              <a:gd name="connsiteX12" fmla="*/ 1669773 w 7913011"/>
              <a:gd name="connsiteY12" fmla="*/ 3988905 h 5022574"/>
              <a:gd name="connsiteX13" fmla="*/ 1643269 w 7913011"/>
              <a:gd name="connsiteY13" fmla="*/ 3962400 h 5022574"/>
              <a:gd name="connsiteX14" fmla="*/ 1590260 w 7913011"/>
              <a:gd name="connsiteY14" fmla="*/ 3949148 h 5022574"/>
              <a:gd name="connsiteX15" fmla="*/ 1550504 w 7913011"/>
              <a:gd name="connsiteY15" fmla="*/ 3935896 h 5022574"/>
              <a:gd name="connsiteX16" fmla="*/ 1338469 w 7913011"/>
              <a:gd name="connsiteY16" fmla="*/ 3949148 h 5022574"/>
              <a:gd name="connsiteX17" fmla="*/ 1298713 w 7913011"/>
              <a:gd name="connsiteY17" fmla="*/ 3962400 h 5022574"/>
              <a:gd name="connsiteX18" fmla="*/ 1245704 w 7913011"/>
              <a:gd name="connsiteY18" fmla="*/ 3975652 h 5022574"/>
              <a:gd name="connsiteX19" fmla="*/ 1166191 w 7913011"/>
              <a:gd name="connsiteY19" fmla="*/ 4028661 h 5022574"/>
              <a:gd name="connsiteX20" fmla="*/ 1113182 w 7913011"/>
              <a:gd name="connsiteY20" fmla="*/ 4094922 h 5022574"/>
              <a:gd name="connsiteX21" fmla="*/ 1073426 w 7913011"/>
              <a:gd name="connsiteY21" fmla="*/ 4134679 h 5022574"/>
              <a:gd name="connsiteX22" fmla="*/ 1046921 w 7913011"/>
              <a:gd name="connsiteY22" fmla="*/ 4174435 h 5022574"/>
              <a:gd name="connsiteX23" fmla="*/ 1007165 w 7913011"/>
              <a:gd name="connsiteY23" fmla="*/ 4227444 h 5022574"/>
              <a:gd name="connsiteX24" fmla="*/ 993913 w 7913011"/>
              <a:gd name="connsiteY24" fmla="*/ 4267200 h 5022574"/>
              <a:gd name="connsiteX25" fmla="*/ 967408 w 7913011"/>
              <a:gd name="connsiteY25" fmla="*/ 4293705 h 5022574"/>
              <a:gd name="connsiteX26" fmla="*/ 940904 w 7913011"/>
              <a:gd name="connsiteY26" fmla="*/ 4399722 h 5022574"/>
              <a:gd name="connsiteX27" fmla="*/ 967408 w 7913011"/>
              <a:gd name="connsiteY27" fmla="*/ 4572000 h 5022574"/>
              <a:gd name="connsiteX28" fmla="*/ 993913 w 7913011"/>
              <a:gd name="connsiteY28" fmla="*/ 4598505 h 5022574"/>
              <a:gd name="connsiteX29" fmla="*/ 1086678 w 7913011"/>
              <a:gd name="connsiteY29" fmla="*/ 4704522 h 5022574"/>
              <a:gd name="connsiteX30" fmla="*/ 1126434 w 7913011"/>
              <a:gd name="connsiteY30" fmla="*/ 4731026 h 5022574"/>
              <a:gd name="connsiteX31" fmla="*/ 1152939 w 7913011"/>
              <a:gd name="connsiteY31" fmla="*/ 4757531 h 5022574"/>
              <a:gd name="connsiteX32" fmla="*/ 1205947 w 7913011"/>
              <a:gd name="connsiteY32" fmla="*/ 4797287 h 5022574"/>
              <a:gd name="connsiteX33" fmla="*/ 1285460 w 7913011"/>
              <a:gd name="connsiteY33" fmla="*/ 4850296 h 5022574"/>
              <a:gd name="connsiteX34" fmla="*/ 1325217 w 7913011"/>
              <a:gd name="connsiteY34" fmla="*/ 4863548 h 5022574"/>
              <a:gd name="connsiteX35" fmla="*/ 1417982 w 7913011"/>
              <a:gd name="connsiteY35" fmla="*/ 4903305 h 5022574"/>
              <a:gd name="connsiteX36" fmla="*/ 1470991 w 7913011"/>
              <a:gd name="connsiteY36" fmla="*/ 4943061 h 5022574"/>
              <a:gd name="connsiteX37" fmla="*/ 1603513 w 7913011"/>
              <a:gd name="connsiteY37" fmla="*/ 4982818 h 5022574"/>
              <a:gd name="connsiteX38" fmla="*/ 1683026 w 7913011"/>
              <a:gd name="connsiteY38" fmla="*/ 5009322 h 5022574"/>
              <a:gd name="connsiteX39" fmla="*/ 1722782 w 7913011"/>
              <a:gd name="connsiteY39" fmla="*/ 5022574 h 5022574"/>
              <a:gd name="connsiteX40" fmla="*/ 1974573 w 7913011"/>
              <a:gd name="connsiteY40" fmla="*/ 5009322 h 5022574"/>
              <a:gd name="connsiteX41" fmla="*/ 2027582 w 7913011"/>
              <a:gd name="connsiteY41" fmla="*/ 4996070 h 5022574"/>
              <a:gd name="connsiteX42" fmla="*/ 2107095 w 7913011"/>
              <a:gd name="connsiteY42" fmla="*/ 4916557 h 5022574"/>
              <a:gd name="connsiteX43" fmla="*/ 2146852 w 7913011"/>
              <a:gd name="connsiteY43" fmla="*/ 4850296 h 5022574"/>
              <a:gd name="connsiteX44" fmla="*/ 2160104 w 7913011"/>
              <a:gd name="connsiteY44" fmla="*/ 4810539 h 5022574"/>
              <a:gd name="connsiteX45" fmla="*/ 2186608 w 7913011"/>
              <a:gd name="connsiteY45" fmla="*/ 4770783 h 5022574"/>
              <a:gd name="connsiteX46" fmla="*/ 2213113 w 7913011"/>
              <a:gd name="connsiteY46" fmla="*/ 4717774 h 5022574"/>
              <a:gd name="connsiteX47" fmla="*/ 2226365 w 7913011"/>
              <a:gd name="connsiteY47" fmla="*/ 4664766 h 5022574"/>
              <a:gd name="connsiteX48" fmla="*/ 2252869 w 7913011"/>
              <a:gd name="connsiteY48" fmla="*/ 4625009 h 5022574"/>
              <a:gd name="connsiteX49" fmla="*/ 2239617 w 7913011"/>
              <a:gd name="connsiteY49" fmla="*/ 4227444 h 5022574"/>
              <a:gd name="connsiteX50" fmla="*/ 2226365 w 7913011"/>
              <a:gd name="connsiteY50" fmla="*/ 4174435 h 5022574"/>
              <a:gd name="connsiteX51" fmla="*/ 2213113 w 7913011"/>
              <a:gd name="connsiteY51" fmla="*/ 4108174 h 5022574"/>
              <a:gd name="connsiteX52" fmla="*/ 2199860 w 7913011"/>
              <a:gd name="connsiteY52" fmla="*/ 4055166 h 5022574"/>
              <a:gd name="connsiteX53" fmla="*/ 2173356 w 7913011"/>
              <a:gd name="connsiteY53" fmla="*/ 3882887 h 5022574"/>
              <a:gd name="connsiteX54" fmla="*/ 2186608 w 7913011"/>
              <a:gd name="connsiteY54" fmla="*/ 3273287 h 5022574"/>
              <a:gd name="connsiteX55" fmla="*/ 2199860 w 7913011"/>
              <a:gd name="connsiteY55" fmla="*/ 3233531 h 5022574"/>
              <a:gd name="connsiteX56" fmla="*/ 2226365 w 7913011"/>
              <a:gd name="connsiteY56" fmla="*/ 3127513 h 5022574"/>
              <a:gd name="connsiteX57" fmla="*/ 2252869 w 7913011"/>
              <a:gd name="connsiteY57" fmla="*/ 3048000 h 5022574"/>
              <a:gd name="connsiteX58" fmla="*/ 2266121 w 7913011"/>
              <a:gd name="connsiteY58" fmla="*/ 3008244 h 5022574"/>
              <a:gd name="connsiteX59" fmla="*/ 2292626 w 7913011"/>
              <a:gd name="connsiteY59" fmla="*/ 2968487 h 5022574"/>
              <a:gd name="connsiteX60" fmla="*/ 2305878 w 7913011"/>
              <a:gd name="connsiteY60" fmla="*/ 2928731 h 5022574"/>
              <a:gd name="connsiteX61" fmla="*/ 2332382 w 7913011"/>
              <a:gd name="connsiteY61" fmla="*/ 2902226 h 5022574"/>
              <a:gd name="connsiteX62" fmla="*/ 2372139 w 7913011"/>
              <a:gd name="connsiteY62" fmla="*/ 2849218 h 5022574"/>
              <a:gd name="connsiteX63" fmla="*/ 2398643 w 7913011"/>
              <a:gd name="connsiteY63" fmla="*/ 2822713 h 5022574"/>
              <a:gd name="connsiteX64" fmla="*/ 2425147 w 7913011"/>
              <a:gd name="connsiteY64" fmla="*/ 2782957 h 5022574"/>
              <a:gd name="connsiteX65" fmla="*/ 2544417 w 7913011"/>
              <a:gd name="connsiteY65" fmla="*/ 2690192 h 5022574"/>
              <a:gd name="connsiteX66" fmla="*/ 2570921 w 7913011"/>
              <a:gd name="connsiteY66" fmla="*/ 2663687 h 5022574"/>
              <a:gd name="connsiteX67" fmla="*/ 2650434 w 7913011"/>
              <a:gd name="connsiteY67" fmla="*/ 2610679 h 5022574"/>
              <a:gd name="connsiteX68" fmla="*/ 2756452 w 7913011"/>
              <a:gd name="connsiteY68" fmla="*/ 2531166 h 5022574"/>
              <a:gd name="connsiteX69" fmla="*/ 2835965 w 7913011"/>
              <a:gd name="connsiteY69" fmla="*/ 2491409 h 5022574"/>
              <a:gd name="connsiteX70" fmla="*/ 2915478 w 7913011"/>
              <a:gd name="connsiteY70" fmla="*/ 2438400 h 5022574"/>
              <a:gd name="connsiteX71" fmla="*/ 3034747 w 7913011"/>
              <a:gd name="connsiteY71" fmla="*/ 2398644 h 5022574"/>
              <a:gd name="connsiteX72" fmla="*/ 3074504 w 7913011"/>
              <a:gd name="connsiteY72" fmla="*/ 2385392 h 5022574"/>
              <a:gd name="connsiteX73" fmla="*/ 3114260 w 7913011"/>
              <a:gd name="connsiteY73" fmla="*/ 2372139 h 5022574"/>
              <a:gd name="connsiteX74" fmla="*/ 3180521 w 7913011"/>
              <a:gd name="connsiteY74" fmla="*/ 2358887 h 5022574"/>
              <a:gd name="connsiteX75" fmla="*/ 3352800 w 7913011"/>
              <a:gd name="connsiteY75" fmla="*/ 2345635 h 5022574"/>
              <a:gd name="connsiteX76" fmla="*/ 3684104 w 7913011"/>
              <a:gd name="connsiteY76" fmla="*/ 2358887 h 5022574"/>
              <a:gd name="connsiteX77" fmla="*/ 3763617 w 7913011"/>
              <a:gd name="connsiteY77" fmla="*/ 2385392 h 5022574"/>
              <a:gd name="connsiteX78" fmla="*/ 3856382 w 7913011"/>
              <a:gd name="connsiteY78" fmla="*/ 2425148 h 5022574"/>
              <a:gd name="connsiteX79" fmla="*/ 3896139 w 7913011"/>
              <a:gd name="connsiteY79" fmla="*/ 2438400 h 5022574"/>
              <a:gd name="connsiteX80" fmla="*/ 4002156 w 7913011"/>
              <a:gd name="connsiteY80" fmla="*/ 2517913 h 5022574"/>
              <a:gd name="connsiteX81" fmla="*/ 4028660 w 7913011"/>
              <a:gd name="connsiteY81" fmla="*/ 2544418 h 5022574"/>
              <a:gd name="connsiteX82" fmla="*/ 4068417 w 7913011"/>
              <a:gd name="connsiteY82" fmla="*/ 2570922 h 5022574"/>
              <a:gd name="connsiteX83" fmla="*/ 4161182 w 7913011"/>
              <a:gd name="connsiteY83" fmla="*/ 2663687 h 5022574"/>
              <a:gd name="connsiteX84" fmla="*/ 4200939 w 7913011"/>
              <a:gd name="connsiteY84" fmla="*/ 2690192 h 5022574"/>
              <a:gd name="connsiteX85" fmla="*/ 4280452 w 7913011"/>
              <a:gd name="connsiteY85" fmla="*/ 2743200 h 5022574"/>
              <a:gd name="connsiteX86" fmla="*/ 4346713 w 7913011"/>
              <a:gd name="connsiteY86" fmla="*/ 2796209 h 5022574"/>
              <a:gd name="connsiteX87" fmla="*/ 4386469 w 7913011"/>
              <a:gd name="connsiteY87" fmla="*/ 2809461 h 5022574"/>
              <a:gd name="connsiteX88" fmla="*/ 4452730 w 7913011"/>
              <a:gd name="connsiteY88" fmla="*/ 2849218 h 5022574"/>
              <a:gd name="connsiteX89" fmla="*/ 4572000 w 7913011"/>
              <a:gd name="connsiteY89" fmla="*/ 2941983 h 5022574"/>
              <a:gd name="connsiteX90" fmla="*/ 4625008 w 7913011"/>
              <a:gd name="connsiteY90" fmla="*/ 2955235 h 5022574"/>
              <a:gd name="connsiteX91" fmla="*/ 4678017 w 7913011"/>
              <a:gd name="connsiteY91" fmla="*/ 2981739 h 5022574"/>
              <a:gd name="connsiteX92" fmla="*/ 4784034 w 7913011"/>
              <a:gd name="connsiteY92" fmla="*/ 3008244 h 5022574"/>
              <a:gd name="connsiteX93" fmla="*/ 4996069 w 7913011"/>
              <a:gd name="connsiteY93" fmla="*/ 2994992 h 5022574"/>
              <a:gd name="connsiteX94" fmla="*/ 5035826 w 7913011"/>
              <a:gd name="connsiteY94" fmla="*/ 2968487 h 5022574"/>
              <a:gd name="connsiteX95" fmla="*/ 5102086 w 7913011"/>
              <a:gd name="connsiteY95" fmla="*/ 2928731 h 5022574"/>
              <a:gd name="connsiteX96" fmla="*/ 5141843 w 7913011"/>
              <a:gd name="connsiteY96" fmla="*/ 2902226 h 5022574"/>
              <a:gd name="connsiteX97" fmla="*/ 5234608 w 7913011"/>
              <a:gd name="connsiteY97" fmla="*/ 2835966 h 5022574"/>
              <a:gd name="connsiteX98" fmla="*/ 5340626 w 7913011"/>
              <a:gd name="connsiteY98" fmla="*/ 2743200 h 5022574"/>
              <a:gd name="connsiteX99" fmla="*/ 5420139 w 7913011"/>
              <a:gd name="connsiteY99" fmla="*/ 2690192 h 5022574"/>
              <a:gd name="connsiteX100" fmla="*/ 5486400 w 7913011"/>
              <a:gd name="connsiteY100" fmla="*/ 2650435 h 5022574"/>
              <a:gd name="connsiteX101" fmla="*/ 5526156 w 7913011"/>
              <a:gd name="connsiteY101" fmla="*/ 2623931 h 5022574"/>
              <a:gd name="connsiteX102" fmla="*/ 5605669 w 7913011"/>
              <a:gd name="connsiteY102" fmla="*/ 2557670 h 5022574"/>
              <a:gd name="connsiteX103" fmla="*/ 5658678 w 7913011"/>
              <a:gd name="connsiteY103" fmla="*/ 2544418 h 5022574"/>
              <a:gd name="connsiteX104" fmla="*/ 5751443 w 7913011"/>
              <a:gd name="connsiteY104" fmla="*/ 2464905 h 5022574"/>
              <a:gd name="connsiteX105" fmla="*/ 5791200 w 7913011"/>
              <a:gd name="connsiteY105" fmla="*/ 2411896 h 5022574"/>
              <a:gd name="connsiteX106" fmla="*/ 5844208 w 7913011"/>
              <a:gd name="connsiteY106" fmla="*/ 2372139 h 5022574"/>
              <a:gd name="connsiteX107" fmla="*/ 5883965 w 7913011"/>
              <a:gd name="connsiteY107" fmla="*/ 2332383 h 5022574"/>
              <a:gd name="connsiteX108" fmla="*/ 6016486 w 7913011"/>
              <a:gd name="connsiteY108" fmla="*/ 2252870 h 5022574"/>
              <a:gd name="connsiteX109" fmla="*/ 6056243 w 7913011"/>
              <a:gd name="connsiteY109" fmla="*/ 2199861 h 5022574"/>
              <a:gd name="connsiteX110" fmla="*/ 6109252 w 7913011"/>
              <a:gd name="connsiteY110" fmla="*/ 2160105 h 5022574"/>
              <a:gd name="connsiteX111" fmla="*/ 6202017 w 7913011"/>
              <a:gd name="connsiteY111" fmla="*/ 2040835 h 5022574"/>
              <a:gd name="connsiteX112" fmla="*/ 6241773 w 7913011"/>
              <a:gd name="connsiteY112" fmla="*/ 2001079 h 5022574"/>
              <a:gd name="connsiteX113" fmla="*/ 6281530 w 7913011"/>
              <a:gd name="connsiteY113" fmla="*/ 1921566 h 5022574"/>
              <a:gd name="connsiteX114" fmla="*/ 6294782 w 7913011"/>
              <a:gd name="connsiteY114" fmla="*/ 1868557 h 5022574"/>
              <a:gd name="connsiteX115" fmla="*/ 6308034 w 7913011"/>
              <a:gd name="connsiteY115" fmla="*/ 1828800 h 5022574"/>
              <a:gd name="connsiteX116" fmla="*/ 6321286 w 7913011"/>
              <a:gd name="connsiteY116" fmla="*/ 1762539 h 5022574"/>
              <a:gd name="connsiteX117" fmla="*/ 6347791 w 7913011"/>
              <a:gd name="connsiteY117" fmla="*/ 1669774 h 5022574"/>
              <a:gd name="connsiteX118" fmla="*/ 6374295 w 7913011"/>
              <a:gd name="connsiteY118" fmla="*/ 1470992 h 5022574"/>
              <a:gd name="connsiteX119" fmla="*/ 6387547 w 7913011"/>
              <a:gd name="connsiteY119" fmla="*/ 1417983 h 5022574"/>
              <a:gd name="connsiteX120" fmla="*/ 6374295 w 7913011"/>
              <a:gd name="connsiteY120" fmla="*/ 1060174 h 5022574"/>
              <a:gd name="connsiteX121" fmla="*/ 6321286 w 7913011"/>
              <a:gd name="connsiteY121" fmla="*/ 967409 h 5022574"/>
              <a:gd name="connsiteX122" fmla="*/ 6241773 w 7913011"/>
              <a:gd name="connsiteY122" fmla="*/ 861392 h 5022574"/>
              <a:gd name="connsiteX123" fmla="*/ 6215269 w 7913011"/>
              <a:gd name="connsiteY123" fmla="*/ 834887 h 5022574"/>
              <a:gd name="connsiteX124" fmla="*/ 6188765 w 7913011"/>
              <a:gd name="connsiteY124" fmla="*/ 795131 h 5022574"/>
              <a:gd name="connsiteX125" fmla="*/ 6162260 w 7913011"/>
              <a:gd name="connsiteY125" fmla="*/ 768626 h 5022574"/>
              <a:gd name="connsiteX126" fmla="*/ 6122504 w 7913011"/>
              <a:gd name="connsiteY126" fmla="*/ 715618 h 5022574"/>
              <a:gd name="connsiteX127" fmla="*/ 6029739 w 7913011"/>
              <a:gd name="connsiteY127" fmla="*/ 622852 h 5022574"/>
              <a:gd name="connsiteX128" fmla="*/ 6003234 w 7913011"/>
              <a:gd name="connsiteY128" fmla="*/ 596348 h 5022574"/>
              <a:gd name="connsiteX129" fmla="*/ 5976730 w 7913011"/>
              <a:gd name="connsiteY129" fmla="*/ 556592 h 5022574"/>
              <a:gd name="connsiteX130" fmla="*/ 5936973 w 7913011"/>
              <a:gd name="connsiteY130" fmla="*/ 530087 h 5022574"/>
              <a:gd name="connsiteX131" fmla="*/ 5897217 w 7913011"/>
              <a:gd name="connsiteY131" fmla="*/ 477079 h 5022574"/>
              <a:gd name="connsiteX132" fmla="*/ 5817704 w 7913011"/>
              <a:gd name="connsiteY132" fmla="*/ 397566 h 5022574"/>
              <a:gd name="connsiteX133" fmla="*/ 5698434 w 7913011"/>
              <a:gd name="connsiteY133" fmla="*/ 251792 h 5022574"/>
              <a:gd name="connsiteX134" fmla="*/ 5618921 w 7913011"/>
              <a:gd name="connsiteY134" fmla="*/ 172279 h 5022574"/>
              <a:gd name="connsiteX135" fmla="*/ 5579165 w 7913011"/>
              <a:gd name="connsiteY135" fmla="*/ 132522 h 5022574"/>
              <a:gd name="connsiteX136" fmla="*/ 5526156 w 7913011"/>
              <a:gd name="connsiteY136" fmla="*/ 106018 h 5022574"/>
              <a:gd name="connsiteX137" fmla="*/ 5499652 w 7913011"/>
              <a:gd name="connsiteY137" fmla="*/ 79513 h 5022574"/>
              <a:gd name="connsiteX138" fmla="*/ 5380382 w 7913011"/>
              <a:gd name="connsiteY138" fmla="*/ 39757 h 5022574"/>
              <a:gd name="connsiteX139" fmla="*/ 5340626 w 7913011"/>
              <a:gd name="connsiteY139" fmla="*/ 26505 h 5022574"/>
              <a:gd name="connsiteX140" fmla="*/ 5234608 w 7913011"/>
              <a:gd name="connsiteY140" fmla="*/ 0 h 5022574"/>
              <a:gd name="connsiteX141" fmla="*/ 4956313 w 7913011"/>
              <a:gd name="connsiteY141" fmla="*/ 13252 h 5022574"/>
              <a:gd name="connsiteX142" fmla="*/ 4916556 w 7913011"/>
              <a:gd name="connsiteY142" fmla="*/ 26505 h 5022574"/>
              <a:gd name="connsiteX143" fmla="*/ 4850295 w 7913011"/>
              <a:gd name="connsiteY143" fmla="*/ 39757 h 5022574"/>
              <a:gd name="connsiteX144" fmla="*/ 4770782 w 7913011"/>
              <a:gd name="connsiteY144" fmla="*/ 66261 h 5022574"/>
              <a:gd name="connsiteX145" fmla="*/ 4731026 w 7913011"/>
              <a:gd name="connsiteY145" fmla="*/ 92766 h 5022574"/>
              <a:gd name="connsiteX146" fmla="*/ 4651513 w 7913011"/>
              <a:gd name="connsiteY146" fmla="*/ 119270 h 5022574"/>
              <a:gd name="connsiteX147" fmla="*/ 4572000 w 7913011"/>
              <a:gd name="connsiteY147" fmla="*/ 172279 h 5022574"/>
              <a:gd name="connsiteX148" fmla="*/ 4545495 w 7913011"/>
              <a:gd name="connsiteY148" fmla="*/ 198783 h 5022574"/>
              <a:gd name="connsiteX149" fmla="*/ 4505739 w 7913011"/>
              <a:gd name="connsiteY149" fmla="*/ 212035 h 5022574"/>
              <a:gd name="connsiteX150" fmla="*/ 4479234 w 7913011"/>
              <a:gd name="connsiteY150" fmla="*/ 238539 h 5022574"/>
              <a:gd name="connsiteX151" fmla="*/ 4439478 w 7913011"/>
              <a:gd name="connsiteY151" fmla="*/ 265044 h 5022574"/>
              <a:gd name="connsiteX152" fmla="*/ 4426226 w 7913011"/>
              <a:gd name="connsiteY152" fmla="*/ 304800 h 5022574"/>
              <a:gd name="connsiteX153" fmla="*/ 4399721 w 7913011"/>
              <a:gd name="connsiteY153" fmla="*/ 331305 h 5022574"/>
              <a:gd name="connsiteX154" fmla="*/ 4373217 w 7913011"/>
              <a:gd name="connsiteY154" fmla="*/ 384313 h 5022574"/>
              <a:gd name="connsiteX155" fmla="*/ 4333460 w 7913011"/>
              <a:gd name="connsiteY155" fmla="*/ 516835 h 5022574"/>
              <a:gd name="connsiteX156" fmla="*/ 4346713 w 7913011"/>
              <a:gd name="connsiteY156" fmla="*/ 689113 h 5022574"/>
              <a:gd name="connsiteX157" fmla="*/ 4373217 w 7913011"/>
              <a:gd name="connsiteY157" fmla="*/ 715618 h 5022574"/>
              <a:gd name="connsiteX158" fmla="*/ 4426226 w 7913011"/>
              <a:gd name="connsiteY158" fmla="*/ 755374 h 5022574"/>
              <a:gd name="connsiteX159" fmla="*/ 4465982 w 7913011"/>
              <a:gd name="connsiteY159" fmla="*/ 795131 h 5022574"/>
              <a:gd name="connsiteX160" fmla="*/ 4532243 w 7913011"/>
              <a:gd name="connsiteY160" fmla="*/ 821635 h 5022574"/>
              <a:gd name="connsiteX161" fmla="*/ 4585252 w 7913011"/>
              <a:gd name="connsiteY161" fmla="*/ 848139 h 5022574"/>
              <a:gd name="connsiteX162" fmla="*/ 4625008 w 7913011"/>
              <a:gd name="connsiteY162" fmla="*/ 874644 h 5022574"/>
              <a:gd name="connsiteX163" fmla="*/ 4691269 w 7913011"/>
              <a:gd name="connsiteY163" fmla="*/ 887896 h 5022574"/>
              <a:gd name="connsiteX164" fmla="*/ 4810539 w 7913011"/>
              <a:gd name="connsiteY164" fmla="*/ 914400 h 5022574"/>
              <a:gd name="connsiteX165" fmla="*/ 5194852 w 7913011"/>
              <a:gd name="connsiteY165" fmla="*/ 887896 h 5022574"/>
              <a:gd name="connsiteX166" fmla="*/ 5234608 w 7913011"/>
              <a:gd name="connsiteY166" fmla="*/ 874644 h 5022574"/>
              <a:gd name="connsiteX167" fmla="*/ 5274365 w 7913011"/>
              <a:gd name="connsiteY167" fmla="*/ 848139 h 5022574"/>
              <a:gd name="connsiteX168" fmla="*/ 5380382 w 7913011"/>
              <a:gd name="connsiteY168" fmla="*/ 821635 h 5022574"/>
              <a:gd name="connsiteX169" fmla="*/ 5499652 w 7913011"/>
              <a:gd name="connsiteY169" fmla="*/ 768626 h 5022574"/>
              <a:gd name="connsiteX170" fmla="*/ 5539408 w 7913011"/>
              <a:gd name="connsiteY170" fmla="*/ 742122 h 5022574"/>
              <a:gd name="connsiteX171" fmla="*/ 5592417 w 7913011"/>
              <a:gd name="connsiteY171" fmla="*/ 715618 h 5022574"/>
              <a:gd name="connsiteX172" fmla="*/ 5632173 w 7913011"/>
              <a:gd name="connsiteY172" fmla="*/ 689113 h 5022574"/>
              <a:gd name="connsiteX173" fmla="*/ 5671930 w 7913011"/>
              <a:gd name="connsiteY173" fmla="*/ 675861 h 5022574"/>
              <a:gd name="connsiteX174" fmla="*/ 5791200 w 7913011"/>
              <a:gd name="connsiteY174" fmla="*/ 609600 h 5022574"/>
              <a:gd name="connsiteX175" fmla="*/ 5976730 w 7913011"/>
              <a:gd name="connsiteY175" fmla="*/ 596348 h 5022574"/>
              <a:gd name="connsiteX176" fmla="*/ 6612834 w 7913011"/>
              <a:gd name="connsiteY176" fmla="*/ 609600 h 5022574"/>
              <a:gd name="connsiteX177" fmla="*/ 6718852 w 7913011"/>
              <a:gd name="connsiteY177" fmla="*/ 636105 h 5022574"/>
              <a:gd name="connsiteX178" fmla="*/ 6771860 w 7913011"/>
              <a:gd name="connsiteY178" fmla="*/ 649357 h 5022574"/>
              <a:gd name="connsiteX179" fmla="*/ 6864626 w 7913011"/>
              <a:gd name="connsiteY179" fmla="*/ 689113 h 5022574"/>
              <a:gd name="connsiteX180" fmla="*/ 6904382 w 7913011"/>
              <a:gd name="connsiteY180" fmla="*/ 715618 h 5022574"/>
              <a:gd name="connsiteX181" fmla="*/ 6944139 w 7913011"/>
              <a:gd name="connsiteY181" fmla="*/ 728870 h 5022574"/>
              <a:gd name="connsiteX182" fmla="*/ 7023652 w 7913011"/>
              <a:gd name="connsiteY182" fmla="*/ 781879 h 5022574"/>
              <a:gd name="connsiteX183" fmla="*/ 7063408 w 7913011"/>
              <a:gd name="connsiteY183" fmla="*/ 808383 h 5022574"/>
              <a:gd name="connsiteX184" fmla="*/ 7209182 w 7913011"/>
              <a:gd name="connsiteY184" fmla="*/ 927652 h 5022574"/>
              <a:gd name="connsiteX185" fmla="*/ 7248939 w 7913011"/>
              <a:gd name="connsiteY185" fmla="*/ 940905 h 5022574"/>
              <a:gd name="connsiteX186" fmla="*/ 7315200 w 7913011"/>
              <a:gd name="connsiteY186" fmla="*/ 1007166 h 5022574"/>
              <a:gd name="connsiteX187" fmla="*/ 7341704 w 7913011"/>
              <a:gd name="connsiteY187" fmla="*/ 1046922 h 5022574"/>
              <a:gd name="connsiteX188" fmla="*/ 7381460 w 7913011"/>
              <a:gd name="connsiteY188" fmla="*/ 1073426 h 5022574"/>
              <a:gd name="connsiteX189" fmla="*/ 7407965 w 7913011"/>
              <a:gd name="connsiteY189" fmla="*/ 1113183 h 5022574"/>
              <a:gd name="connsiteX190" fmla="*/ 7421217 w 7913011"/>
              <a:gd name="connsiteY190" fmla="*/ 1152939 h 5022574"/>
              <a:gd name="connsiteX191" fmla="*/ 7447721 w 7913011"/>
              <a:gd name="connsiteY191" fmla="*/ 1179444 h 5022574"/>
              <a:gd name="connsiteX192" fmla="*/ 7500730 w 7913011"/>
              <a:gd name="connsiteY192" fmla="*/ 1298713 h 5022574"/>
              <a:gd name="connsiteX193" fmla="*/ 7527234 w 7913011"/>
              <a:gd name="connsiteY193" fmla="*/ 1325218 h 5022574"/>
              <a:gd name="connsiteX194" fmla="*/ 7540486 w 7913011"/>
              <a:gd name="connsiteY194" fmla="*/ 1364974 h 5022574"/>
              <a:gd name="connsiteX195" fmla="*/ 7606747 w 7913011"/>
              <a:gd name="connsiteY195" fmla="*/ 1444487 h 5022574"/>
              <a:gd name="connsiteX196" fmla="*/ 7633252 w 7913011"/>
              <a:gd name="connsiteY196" fmla="*/ 1484244 h 5022574"/>
              <a:gd name="connsiteX197" fmla="*/ 7673008 w 7913011"/>
              <a:gd name="connsiteY197" fmla="*/ 1550505 h 5022574"/>
              <a:gd name="connsiteX198" fmla="*/ 7712765 w 7913011"/>
              <a:gd name="connsiteY198" fmla="*/ 1616766 h 5022574"/>
              <a:gd name="connsiteX199" fmla="*/ 7752521 w 7913011"/>
              <a:gd name="connsiteY199" fmla="*/ 1722783 h 5022574"/>
              <a:gd name="connsiteX200" fmla="*/ 7765773 w 7913011"/>
              <a:gd name="connsiteY200" fmla="*/ 1762539 h 5022574"/>
              <a:gd name="connsiteX201" fmla="*/ 7792278 w 7913011"/>
              <a:gd name="connsiteY201" fmla="*/ 1802296 h 5022574"/>
              <a:gd name="connsiteX202" fmla="*/ 7805530 w 7913011"/>
              <a:gd name="connsiteY202" fmla="*/ 1842052 h 5022574"/>
              <a:gd name="connsiteX203" fmla="*/ 7818782 w 7913011"/>
              <a:gd name="connsiteY203" fmla="*/ 1895061 h 5022574"/>
              <a:gd name="connsiteX204" fmla="*/ 7845286 w 7913011"/>
              <a:gd name="connsiteY204" fmla="*/ 1961322 h 5022574"/>
              <a:gd name="connsiteX205" fmla="*/ 7885043 w 7913011"/>
              <a:gd name="connsiteY205" fmla="*/ 2054087 h 5022574"/>
              <a:gd name="connsiteX206" fmla="*/ 7898295 w 7913011"/>
              <a:gd name="connsiteY206" fmla="*/ 2120348 h 5022574"/>
              <a:gd name="connsiteX207" fmla="*/ 7898295 w 7913011"/>
              <a:gd name="connsiteY207" fmla="*/ 2213113 h 5022574"/>
              <a:gd name="connsiteX208" fmla="*/ 7871791 w 7913011"/>
              <a:gd name="connsiteY208" fmla="*/ 2239618 h 5022574"/>
              <a:gd name="connsiteX209" fmla="*/ 7845286 w 7913011"/>
              <a:gd name="connsiteY209" fmla="*/ 2279374 h 5022574"/>
              <a:gd name="connsiteX210" fmla="*/ 7765773 w 7913011"/>
              <a:gd name="connsiteY210" fmla="*/ 2305879 h 5022574"/>
              <a:gd name="connsiteX211" fmla="*/ 7726017 w 7913011"/>
              <a:gd name="connsiteY211" fmla="*/ 2319131 h 5022574"/>
              <a:gd name="connsiteX212" fmla="*/ 7646504 w 7913011"/>
              <a:gd name="connsiteY212" fmla="*/ 2292626 h 5022574"/>
              <a:gd name="connsiteX213" fmla="*/ 7606747 w 7913011"/>
              <a:gd name="connsiteY213" fmla="*/ 2279374 h 5022574"/>
              <a:gd name="connsiteX214" fmla="*/ 7513982 w 7913011"/>
              <a:gd name="connsiteY214" fmla="*/ 2199861 h 5022574"/>
              <a:gd name="connsiteX215" fmla="*/ 7447721 w 7913011"/>
              <a:gd name="connsiteY215" fmla="*/ 2120348 h 5022574"/>
              <a:gd name="connsiteX216" fmla="*/ 7368208 w 7913011"/>
              <a:gd name="connsiteY216" fmla="*/ 2040835 h 5022574"/>
              <a:gd name="connsiteX217" fmla="*/ 7315200 w 7913011"/>
              <a:gd name="connsiteY217" fmla="*/ 2001079 h 5022574"/>
              <a:gd name="connsiteX218" fmla="*/ 7262191 w 7913011"/>
              <a:gd name="connsiteY218" fmla="*/ 1921566 h 5022574"/>
              <a:gd name="connsiteX219" fmla="*/ 7182678 w 7913011"/>
              <a:gd name="connsiteY219" fmla="*/ 1855305 h 5022574"/>
              <a:gd name="connsiteX220" fmla="*/ 7103165 w 7913011"/>
              <a:gd name="connsiteY220" fmla="*/ 1815548 h 5022574"/>
              <a:gd name="connsiteX221" fmla="*/ 6983895 w 7913011"/>
              <a:gd name="connsiteY221" fmla="*/ 1749287 h 5022574"/>
              <a:gd name="connsiteX222" fmla="*/ 6851373 w 7913011"/>
              <a:gd name="connsiteY222" fmla="*/ 1722783 h 5022574"/>
              <a:gd name="connsiteX223" fmla="*/ 6798365 w 7913011"/>
              <a:gd name="connsiteY223" fmla="*/ 1709531 h 5022574"/>
              <a:gd name="connsiteX224" fmla="*/ 6718852 w 7913011"/>
              <a:gd name="connsiteY224" fmla="*/ 1683026 h 5022574"/>
              <a:gd name="connsiteX225" fmla="*/ 6652591 w 7913011"/>
              <a:gd name="connsiteY225" fmla="*/ 1669774 h 5022574"/>
              <a:gd name="connsiteX226" fmla="*/ 6573078 w 7913011"/>
              <a:gd name="connsiteY226" fmla="*/ 1643270 h 5022574"/>
              <a:gd name="connsiteX227" fmla="*/ 6427304 w 7913011"/>
              <a:gd name="connsiteY227" fmla="*/ 1630018 h 5022574"/>
              <a:gd name="connsiteX228" fmla="*/ 5857460 w 7913011"/>
              <a:gd name="connsiteY228" fmla="*/ 1643270 h 5022574"/>
              <a:gd name="connsiteX229" fmla="*/ 5817704 w 7913011"/>
              <a:gd name="connsiteY229" fmla="*/ 1656522 h 5022574"/>
              <a:gd name="connsiteX230" fmla="*/ 5711686 w 7913011"/>
              <a:gd name="connsiteY230" fmla="*/ 1669774 h 5022574"/>
              <a:gd name="connsiteX231" fmla="*/ 5671930 w 7913011"/>
              <a:gd name="connsiteY231" fmla="*/ 1683026 h 5022574"/>
              <a:gd name="connsiteX232" fmla="*/ 5486400 w 7913011"/>
              <a:gd name="connsiteY232" fmla="*/ 1722783 h 50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7913011" h="5022574">
                <a:moveTo>
                  <a:pt x="0" y="4346713"/>
                </a:moveTo>
                <a:lnTo>
                  <a:pt x="1192695" y="4558748"/>
                </a:lnTo>
                <a:cubicBezTo>
                  <a:pt x="1211016" y="4561672"/>
                  <a:pt x="1265423" y="4536251"/>
                  <a:pt x="1285460" y="4532244"/>
                </a:cubicBezTo>
                <a:cubicBezTo>
                  <a:pt x="1316089" y="4526118"/>
                  <a:pt x="1347304" y="4523409"/>
                  <a:pt x="1378226" y="4518992"/>
                </a:cubicBezTo>
                <a:cubicBezTo>
                  <a:pt x="1391478" y="4510157"/>
                  <a:pt x="1403428" y="4498956"/>
                  <a:pt x="1417982" y="4492487"/>
                </a:cubicBezTo>
                <a:cubicBezTo>
                  <a:pt x="1443512" y="4481140"/>
                  <a:pt x="1497495" y="4465983"/>
                  <a:pt x="1497495" y="4465983"/>
                </a:cubicBezTo>
                <a:cubicBezTo>
                  <a:pt x="1557439" y="4406041"/>
                  <a:pt x="1482502" y="4478477"/>
                  <a:pt x="1577008" y="4399722"/>
                </a:cubicBezTo>
                <a:cubicBezTo>
                  <a:pt x="1626924" y="4358126"/>
                  <a:pt x="1581097" y="4388497"/>
                  <a:pt x="1630017" y="4333461"/>
                </a:cubicBezTo>
                <a:cubicBezTo>
                  <a:pt x="1654919" y="4305446"/>
                  <a:pt x="1709530" y="4253948"/>
                  <a:pt x="1709530" y="4253948"/>
                </a:cubicBezTo>
                <a:cubicBezTo>
                  <a:pt x="1718365" y="4236278"/>
                  <a:pt x="1728697" y="4219281"/>
                  <a:pt x="1736034" y="4200939"/>
                </a:cubicBezTo>
                <a:cubicBezTo>
                  <a:pt x="1746410" y="4174999"/>
                  <a:pt x="1762539" y="4121426"/>
                  <a:pt x="1762539" y="4121426"/>
                </a:cubicBezTo>
                <a:cubicBezTo>
                  <a:pt x="1758121" y="4090504"/>
                  <a:pt x="1761972" y="4057204"/>
                  <a:pt x="1749286" y="4028661"/>
                </a:cubicBezTo>
                <a:cubicBezTo>
                  <a:pt x="1740350" y="4008556"/>
                  <a:pt x="1687414" y="3994785"/>
                  <a:pt x="1669773" y="3988905"/>
                </a:cubicBezTo>
                <a:cubicBezTo>
                  <a:pt x="1660938" y="3980070"/>
                  <a:pt x="1654444" y="3967988"/>
                  <a:pt x="1643269" y="3962400"/>
                </a:cubicBezTo>
                <a:cubicBezTo>
                  <a:pt x="1626978" y="3954255"/>
                  <a:pt x="1607773" y="3954152"/>
                  <a:pt x="1590260" y="3949148"/>
                </a:cubicBezTo>
                <a:cubicBezTo>
                  <a:pt x="1576829" y="3945311"/>
                  <a:pt x="1563756" y="3940313"/>
                  <a:pt x="1550504" y="3935896"/>
                </a:cubicBezTo>
                <a:cubicBezTo>
                  <a:pt x="1479826" y="3940313"/>
                  <a:pt x="1408896" y="3941735"/>
                  <a:pt x="1338469" y="3949148"/>
                </a:cubicBezTo>
                <a:cubicBezTo>
                  <a:pt x="1324577" y="3950610"/>
                  <a:pt x="1312144" y="3958563"/>
                  <a:pt x="1298713" y="3962400"/>
                </a:cubicBezTo>
                <a:cubicBezTo>
                  <a:pt x="1281200" y="3967404"/>
                  <a:pt x="1263374" y="3971235"/>
                  <a:pt x="1245704" y="3975652"/>
                </a:cubicBezTo>
                <a:cubicBezTo>
                  <a:pt x="1219200" y="3993322"/>
                  <a:pt x="1188715" y="4006137"/>
                  <a:pt x="1166191" y="4028661"/>
                </a:cubicBezTo>
                <a:cubicBezTo>
                  <a:pt x="1089085" y="4105767"/>
                  <a:pt x="1196763" y="3994624"/>
                  <a:pt x="1113182" y="4094922"/>
                </a:cubicBezTo>
                <a:cubicBezTo>
                  <a:pt x="1101184" y="4109320"/>
                  <a:pt x="1085424" y="4120281"/>
                  <a:pt x="1073426" y="4134679"/>
                </a:cubicBezTo>
                <a:cubicBezTo>
                  <a:pt x="1063230" y="4146915"/>
                  <a:pt x="1056178" y="4161475"/>
                  <a:pt x="1046921" y="4174435"/>
                </a:cubicBezTo>
                <a:cubicBezTo>
                  <a:pt x="1034083" y="4192408"/>
                  <a:pt x="1020417" y="4209774"/>
                  <a:pt x="1007165" y="4227444"/>
                </a:cubicBezTo>
                <a:cubicBezTo>
                  <a:pt x="1002748" y="4240696"/>
                  <a:pt x="1001100" y="4255222"/>
                  <a:pt x="993913" y="4267200"/>
                </a:cubicBezTo>
                <a:cubicBezTo>
                  <a:pt x="987485" y="4277914"/>
                  <a:pt x="972048" y="4282104"/>
                  <a:pt x="967408" y="4293705"/>
                </a:cubicBezTo>
                <a:cubicBezTo>
                  <a:pt x="953879" y="4327526"/>
                  <a:pt x="940904" y="4399722"/>
                  <a:pt x="940904" y="4399722"/>
                </a:cubicBezTo>
                <a:cubicBezTo>
                  <a:pt x="941669" y="4407370"/>
                  <a:pt x="944484" y="4533793"/>
                  <a:pt x="967408" y="4572000"/>
                </a:cubicBezTo>
                <a:cubicBezTo>
                  <a:pt x="973836" y="4582714"/>
                  <a:pt x="985914" y="4588906"/>
                  <a:pt x="993913" y="4598505"/>
                </a:cubicBezTo>
                <a:cubicBezTo>
                  <a:pt x="1024439" y="4635136"/>
                  <a:pt x="1045457" y="4677041"/>
                  <a:pt x="1086678" y="4704522"/>
                </a:cubicBezTo>
                <a:cubicBezTo>
                  <a:pt x="1099930" y="4713357"/>
                  <a:pt x="1113997" y="4721077"/>
                  <a:pt x="1126434" y="4731026"/>
                </a:cubicBezTo>
                <a:cubicBezTo>
                  <a:pt x="1136191" y="4738831"/>
                  <a:pt x="1143340" y="4749532"/>
                  <a:pt x="1152939" y="4757531"/>
                </a:cubicBezTo>
                <a:cubicBezTo>
                  <a:pt x="1169906" y="4771671"/>
                  <a:pt x="1187853" y="4784621"/>
                  <a:pt x="1205947" y="4797287"/>
                </a:cubicBezTo>
                <a:cubicBezTo>
                  <a:pt x="1232043" y="4815554"/>
                  <a:pt x="1255240" y="4840223"/>
                  <a:pt x="1285460" y="4850296"/>
                </a:cubicBezTo>
                <a:cubicBezTo>
                  <a:pt x="1298712" y="4854713"/>
                  <a:pt x="1312377" y="4858045"/>
                  <a:pt x="1325217" y="4863548"/>
                </a:cubicBezTo>
                <a:cubicBezTo>
                  <a:pt x="1439865" y="4912682"/>
                  <a:pt x="1324734" y="4872220"/>
                  <a:pt x="1417982" y="4903305"/>
                </a:cubicBezTo>
                <a:cubicBezTo>
                  <a:pt x="1435652" y="4916557"/>
                  <a:pt x="1451236" y="4933183"/>
                  <a:pt x="1470991" y="4943061"/>
                </a:cubicBezTo>
                <a:cubicBezTo>
                  <a:pt x="1517850" y="4966491"/>
                  <a:pt x="1555952" y="4968550"/>
                  <a:pt x="1603513" y="4982818"/>
                </a:cubicBezTo>
                <a:cubicBezTo>
                  <a:pt x="1630273" y="4990846"/>
                  <a:pt x="1656522" y="5000487"/>
                  <a:pt x="1683026" y="5009322"/>
                </a:cubicBezTo>
                <a:lnTo>
                  <a:pt x="1722782" y="5022574"/>
                </a:lnTo>
                <a:cubicBezTo>
                  <a:pt x="1806712" y="5018157"/>
                  <a:pt x="1890842" y="5016603"/>
                  <a:pt x="1974573" y="5009322"/>
                </a:cubicBezTo>
                <a:cubicBezTo>
                  <a:pt x="1992718" y="5007744"/>
                  <a:pt x="2012661" y="5006515"/>
                  <a:pt x="2027582" y="4996070"/>
                </a:cubicBezTo>
                <a:cubicBezTo>
                  <a:pt x="2058289" y="4974575"/>
                  <a:pt x="2107095" y="4916557"/>
                  <a:pt x="2107095" y="4916557"/>
                </a:cubicBezTo>
                <a:cubicBezTo>
                  <a:pt x="2144636" y="4803931"/>
                  <a:pt x="2092278" y="4941251"/>
                  <a:pt x="2146852" y="4850296"/>
                </a:cubicBezTo>
                <a:cubicBezTo>
                  <a:pt x="2154039" y="4838318"/>
                  <a:pt x="2153857" y="4823033"/>
                  <a:pt x="2160104" y="4810539"/>
                </a:cubicBezTo>
                <a:cubicBezTo>
                  <a:pt x="2167227" y="4796293"/>
                  <a:pt x="2178706" y="4784611"/>
                  <a:pt x="2186608" y="4770783"/>
                </a:cubicBezTo>
                <a:cubicBezTo>
                  <a:pt x="2196409" y="4753631"/>
                  <a:pt x="2204278" y="4735444"/>
                  <a:pt x="2213113" y="4717774"/>
                </a:cubicBezTo>
                <a:cubicBezTo>
                  <a:pt x="2217530" y="4700105"/>
                  <a:pt x="2219191" y="4681507"/>
                  <a:pt x="2226365" y="4664766"/>
                </a:cubicBezTo>
                <a:cubicBezTo>
                  <a:pt x="2232639" y="4650127"/>
                  <a:pt x="2252387" y="4640929"/>
                  <a:pt x="2252869" y="4625009"/>
                </a:cubicBezTo>
                <a:cubicBezTo>
                  <a:pt x="2256885" y="4492475"/>
                  <a:pt x="2247403" y="4359810"/>
                  <a:pt x="2239617" y="4227444"/>
                </a:cubicBezTo>
                <a:cubicBezTo>
                  <a:pt x="2238547" y="4209262"/>
                  <a:pt x="2230316" y="4192215"/>
                  <a:pt x="2226365" y="4174435"/>
                </a:cubicBezTo>
                <a:cubicBezTo>
                  <a:pt x="2221479" y="4152447"/>
                  <a:pt x="2217999" y="4130162"/>
                  <a:pt x="2213113" y="4108174"/>
                </a:cubicBezTo>
                <a:cubicBezTo>
                  <a:pt x="2209162" y="4090395"/>
                  <a:pt x="2203811" y="4072945"/>
                  <a:pt x="2199860" y="4055166"/>
                </a:cubicBezTo>
                <a:cubicBezTo>
                  <a:pt x="2182515" y="3977118"/>
                  <a:pt x="2184829" y="3974675"/>
                  <a:pt x="2173356" y="3882887"/>
                </a:cubicBezTo>
                <a:cubicBezTo>
                  <a:pt x="2177773" y="3679687"/>
                  <a:pt x="2178319" y="3476366"/>
                  <a:pt x="2186608" y="3273287"/>
                </a:cubicBezTo>
                <a:cubicBezTo>
                  <a:pt x="2187178" y="3259330"/>
                  <a:pt x="2196185" y="3247008"/>
                  <a:pt x="2199860" y="3233531"/>
                </a:cubicBezTo>
                <a:cubicBezTo>
                  <a:pt x="2209445" y="3198388"/>
                  <a:pt x="2214846" y="3162071"/>
                  <a:pt x="2226365" y="3127513"/>
                </a:cubicBezTo>
                <a:lnTo>
                  <a:pt x="2252869" y="3048000"/>
                </a:lnTo>
                <a:cubicBezTo>
                  <a:pt x="2257286" y="3034748"/>
                  <a:pt x="2258372" y="3019867"/>
                  <a:pt x="2266121" y="3008244"/>
                </a:cubicBezTo>
                <a:lnTo>
                  <a:pt x="2292626" y="2968487"/>
                </a:lnTo>
                <a:cubicBezTo>
                  <a:pt x="2297043" y="2955235"/>
                  <a:pt x="2298691" y="2940709"/>
                  <a:pt x="2305878" y="2928731"/>
                </a:cubicBezTo>
                <a:cubicBezTo>
                  <a:pt x="2312306" y="2918017"/>
                  <a:pt x="2324383" y="2911824"/>
                  <a:pt x="2332382" y="2902226"/>
                </a:cubicBezTo>
                <a:cubicBezTo>
                  <a:pt x="2346522" y="2885258"/>
                  <a:pt x="2357999" y="2866186"/>
                  <a:pt x="2372139" y="2849218"/>
                </a:cubicBezTo>
                <a:cubicBezTo>
                  <a:pt x="2380138" y="2839620"/>
                  <a:pt x="2390838" y="2832469"/>
                  <a:pt x="2398643" y="2822713"/>
                </a:cubicBezTo>
                <a:cubicBezTo>
                  <a:pt x="2408592" y="2810276"/>
                  <a:pt x="2414951" y="2795192"/>
                  <a:pt x="2425147" y="2782957"/>
                </a:cubicBezTo>
                <a:cubicBezTo>
                  <a:pt x="2518429" y="2671019"/>
                  <a:pt x="2396620" y="2837995"/>
                  <a:pt x="2544417" y="2690192"/>
                </a:cubicBezTo>
                <a:cubicBezTo>
                  <a:pt x="2553252" y="2681357"/>
                  <a:pt x="2560926" y="2671184"/>
                  <a:pt x="2570921" y="2663687"/>
                </a:cubicBezTo>
                <a:cubicBezTo>
                  <a:pt x="2596404" y="2644574"/>
                  <a:pt x="2627910" y="2633203"/>
                  <a:pt x="2650434" y="2610679"/>
                </a:cubicBezTo>
                <a:cubicBezTo>
                  <a:pt x="2699464" y="2561649"/>
                  <a:pt x="2666540" y="2591108"/>
                  <a:pt x="2756452" y="2531166"/>
                </a:cubicBezTo>
                <a:cubicBezTo>
                  <a:pt x="2807834" y="2496911"/>
                  <a:pt x="2781095" y="2509698"/>
                  <a:pt x="2835965" y="2491409"/>
                </a:cubicBezTo>
                <a:cubicBezTo>
                  <a:pt x="2862469" y="2473739"/>
                  <a:pt x="2885258" y="2448473"/>
                  <a:pt x="2915478" y="2438400"/>
                </a:cubicBezTo>
                <a:lnTo>
                  <a:pt x="3034747" y="2398644"/>
                </a:lnTo>
                <a:lnTo>
                  <a:pt x="3074504" y="2385392"/>
                </a:lnTo>
                <a:cubicBezTo>
                  <a:pt x="3087756" y="2380975"/>
                  <a:pt x="3100562" y="2374878"/>
                  <a:pt x="3114260" y="2372139"/>
                </a:cubicBezTo>
                <a:cubicBezTo>
                  <a:pt x="3136347" y="2367722"/>
                  <a:pt x="3158134" y="2361374"/>
                  <a:pt x="3180521" y="2358887"/>
                </a:cubicBezTo>
                <a:cubicBezTo>
                  <a:pt x="3237765" y="2352527"/>
                  <a:pt x="3295374" y="2350052"/>
                  <a:pt x="3352800" y="2345635"/>
                </a:cubicBezTo>
                <a:cubicBezTo>
                  <a:pt x="3463235" y="2350052"/>
                  <a:pt x="3574095" y="2348241"/>
                  <a:pt x="3684104" y="2358887"/>
                </a:cubicBezTo>
                <a:cubicBezTo>
                  <a:pt x="3711912" y="2361578"/>
                  <a:pt x="3737113" y="2376557"/>
                  <a:pt x="3763617" y="2385392"/>
                </a:cubicBezTo>
                <a:cubicBezTo>
                  <a:pt x="3856861" y="2416474"/>
                  <a:pt x="3741739" y="2376016"/>
                  <a:pt x="3856382" y="2425148"/>
                </a:cubicBezTo>
                <a:cubicBezTo>
                  <a:pt x="3869222" y="2430651"/>
                  <a:pt x="3882887" y="2433983"/>
                  <a:pt x="3896139" y="2438400"/>
                </a:cubicBezTo>
                <a:cubicBezTo>
                  <a:pt x="3972277" y="2514538"/>
                  <a:pt x="3932767" y="2494783"/>
                  <a:pt x="4002156" y="2517913"/>
                </a:cubicBezTo>
                <a:cubicBezTo>
                  <a:pt x="4010991" y="2526748"/>
                  <a:pt x="4018904" y="2536613"/>
                  <a:pt x="4028660" y="2544418"/>
                </a:cubicBezTo>
                <a:cubicBezTo>
                  <a:pt x="4041097" y="2554368"/>
                  <a:pt x="4056578" y="2560267"/>
                  <a:pt x="4068417" y="2570922"/>
                </a:cubicBezTo>
                <a:cubicBezTo>
                  <a:pt x="4100921" y="2600176"/>
                  <a:pt x="4130260" y="2632765"/>
                  <a:pt x="4161182" y="2663687"/>
                </a:cubicBezTo>
                <a:cubicBezTo>
                  <a:pt x="4172444" y="2674949"/>
                  <a:pt x="4188703" y="2679996"/>
                  <a:pt x="4200939" y="2690192"/>
                </a:cubicBezTo>
                <a:cubicBezTo>
                  <a:pt x="4267117" y="2745340"/>
                  <a:pt x="4210584" y="2719911"/>
                  <a:pt x="4280452" y="2743200"/>
                </a:cubicBezTo>
                <a:cubicBezTo>
                  <a:pt x="4305106" y="2767854"/>
                  <a:pt x="4313275" y="2779490"/>
                  <a:pt x="4346713" y="2796209"/>
                </a:cubicBezTo>
                <a:cubicBezTo>
                  <a:pt x="4359207" y="2802456"/>
                  <a:pt x="4373217" y="2805044"/>
                  <a:pt x="4386469" y="2809461"/>
                </a:cubicBezTo>
                <a:cubicBezTo>
                  <a:pt x="4469006" y="2892001"/>
                  <a:pt x="4349516" y="2780409"/>
                  <a:pt x="4452730" y="2849218"/>
                </a:cubicBezTo>
                <a:cubicBezTo>
                  <a:pt x="4494637" y="2877156"/>
                  <a:pt x="4523138" y="2929767"/>
                  <a:pt x="4572000" y="2941983"/>
                </a:cubicBezTo>
                <a:cubicBezTo>
                  <a:pt x="4589669" y="2946400"/>
                  <a:pt x="4607954" y="2948840"/>
                  <a:pt x="4625008" y="2955235"/>
                </a:cubicBezTo>
                <a:cubicBezTo>
                  <a:pt x="4643505" y="2962171"/>
                  <a:pt x="4659276" y="2975492"/>
                  <a:pt x="4678017" y="2981739"/>
                </a:cubicBezTo>
                <a:cubicBezTo>
                  <a:pt x="4712574" y="2993258"/>
                  <a:pt x="4784034" y="3008244"/>
                  <a:pt x="4784034" y="3008244"/>
                </a:cubicBezTo>
                <a:cubicBezTo>
                  <a:pt x="4854712" y="3003827"/>
                  <a:pt x="4926119" y="3006037"/>
                  <a:pt x="4996069" y="2994992"/>
                </a:cubicBezTo>
                <a:cubicBezTo>
                  <a:pt x="5011801" y="2992508"/>
                  <a:pt x="5022320" y="2976929"/>
                  <a:pt x="5035826" y="2968487"/>
                </a:cubicBezTo>
                <a:cubicBezTo>
                  <a:pt x="5057668" y="2954836"/>
                  <a:pt x="5080244" y="2942382"/>
                  <a:pt x="5102086" y="2928731"/>
                </a:cubicBezTo>
                <a:cubicBezTo>
                  <a:pt x="5115592" y="2920289"/>
                  <a:pt x="5130581" y="2913488"/>
                  <a:pt x="5141843" y="2902226"/>
                </a:cubicBezTo>
                <a:cubicBezTo>
                  <a:pt x="5215054" y="2829016"/>
                  <a:pt x="5141598" y="2859219"/>
                  <a:pt x="5234608" y="2835966"/>
                </a:cubicBezTo>
                <a:cubicBezTo>
                  <a:pt x="5280071" y="2790503"/>
                  <a:pt x="5281304" y="2786343"/>
                  <a:pt x="5340626" y="2743200"/>
                </a:cubicBezTo>
                <a:cubicBezTo>
                  <a:pt x="5366388" y="2724464"/>
                  <a:pt x="5397615" y="2712717"/>
                  <a:pt x="5420139" y="2690192"/>
                </a:cubicBezTo>
                <a:cubicBezTo>
                  <a:pt x="5456520" y="2653809"/>
                  <a:pt x="5434790" y="2667638"/>
                  <a:pt x="5486400" y="2650435"/>
                </a:cubicBezTo>
                <a:cubicBezTo>
                  <a:pt x="5499652" y="2641600"/>
                  <a:pt x="5513584" y="2633709"/>
                  <a:pt x="5526156" y="2623931"/>
                </a:cubicBezTo>
                <a:cubicBezTo>
                  <a:pt x="5553389" y="2602749"/>
                  <a:pt x="5576085" y="2575421"/>
                  <a:pt x="5605669" y="2557670"/>
                </a:cubicBezTo>
                <a:cubicBezTo>
                  <a:pt x="5621287" y="2548299"/>
                  <a:pt x="5641008" y="2548835"/>
                  <a:pt x="5658678" y="2544418"/>
                </a:cubicBezTo>
                <a:cubicBezTo>
                  <a:pt x="5771298" y="2394256"/>
                  <a:pt x="5624109" y="2574047"/>
                  <a:pt x="5751443" y="2464905"/>
                </a:cubicBezTo>
                <a:cubicBezTo>
                  <a:pt x="5768213" y="2450531"/>
                  <a:pt x="5775582" y="2427514"/>
                  <a:pt x="5791200" y="2411896"/>
                </a:cubicBezTo>
                <a:cubicBezTo>
                  <a:pt x="5806818" y="2396278"/>
                  <a:pt x="5827438" y="2386513"/>
                  <a:pt x="5844208" y="2372139"/>
                </a:cubicBezTo>
                <a:cubicBezTo>
                  <a:pt x="5858438" y="2359942"/>
                  <a:pt x="5868371" y="2342779"/>
                  <a:pt x="5883965" y="2332383"/>
                </a:cubicBezTo>
                <a:cubicBezTo>
                  <a:pt x="5955671" y="2284579"/>
                  <a:pt x="5960315" y="2309041"/>
                  <a:pt x="6016486" y="2252870"/>
                </a:cubicBezTo>
                <a:cubicBezTo>
                  <a:pt x="6032104" y="2237252"/>
                  <a:pt x="6040625" y="2215479"/>
                  <a:pt x="6056243" y="2199861"/>
                </a:cubicBezTo>
                <a:cubicBezTo>
                  <a:pt x="6071861" y="2184243"/>
                  <a:pt x="6094327" y="2176386"/>
                  <a:pt x="6109252" y="2160105"/>
                </a:cubicBezTo>
                <a:cubicBezTo>
                  <a:pt x="6143286" y="2122977"/>
                  <a:pt x="6166403" y="2076449"/>
                  <a:pt x="6202017" y="2040835"/>
                </a:cubicBezTo>
                <a:lnTo>
                  <a:pt x="6241773" y="2001079"/>
                </a:lnTo>
                <a:cubicBezTo>
                  <a:pt x="6297627" y="1833525"/>
                  <a:pt x="6204449" y="2101424"/>
                  <a:pt x="6281530" y="1921566"/>
                </a:cubicBezTo>
                <a:cubicBezTo>
                  <a:pt x="6288705" y="1904825"/>
                  <a:pt x="6289778" y="1886070"/>
                  <a:pt x="6294782" y="1868557"/>
                </a:cubicBezTo>
                <a:cubicBezTo>
                  <a:pt x="6298620" y="1855125"/>
                  <a:pt x="6304646" y="1842352"/>
                  <a:pt x="6308034" y="1828800"/>
                </a:cubicBezTo>
                <a:cubicBezTo>
                  <a:pt x="6313497" y="1806948"/>
                  <a:pt x="6315823" y="1784391"/>
                  <a:pt x="6321286" y="1762539"/>
                </a:cubicBezTo>
                <a:cubicBezTo>
                  <a:pt x="6340214" y="1686830"/>
                  <a:pt x="6331262" y="1760683"/>
                  <a:pt x="6347791" y="1669774"/>
                </a:cubicBezTo>
                <a:cubicBezTo>
                  <a:pt x="6371297" y="1540490"/>
                  <a:pt x="6351220" y="1609444"/>
                  <a:pt x="6374295" y="1470992"/>
                </a:cubicBezTo>
                <a:cubicBezTo>
                  <a:pt x="6377289" y="1453026"/>
                  <a:pt x="6383130" y="1435653"/>
                  <a:pt x="6387547" y="1417983"/>
                </a:cubicBezTo>
                <a:cubicBezTo>
                  <a:pt x="6383130" y="1298713"/>
                  <a:pt x="6385791" y="1178970"/>
                  <a:pt x="6374295" y="1060174"/>
                </a:cubicBezTo>
                <a:cubicBezTo>
                  <a:pt x="6372597" y="1042630"/>
                  <a:pt x="6333006" y="983524"/>
                  <a:pt x="6321286" y="967409"/>
                </a:cubicBezTo>
                <a:cubicBezTo>
                  <a:pt x="6295304" y="931684"/>
                  <a:pt x="6273008" y="892628"/>
                  <a:pt x="6241773" y="861392"/>
                </a:cubicBezTo>
                <a:cubicBezTo>
                  <a:pt x="6232938" y="852557"/>
                  <a:pt x="6223074" y="844643"/>
                  <a:pt x="6215269" y="834887"/>
                </a:cubicBezTo>
                <a:cubicBezTo>
                  <a:pt x="6205320" y="822450"/>
                  <a:pt x="6198714" y="807568"/>
                  <a:pt x="6188765" y="795131"/>
                </a:cubicBezTo>
                <a:cubicBezTo>
                  <a:pt x="6180960" y="785374"/>
                  <a:pt x="6170259" y="778225"/>
                  <a:pt x="6162260" y="768626"/>
                </a:cubicBezTo>
                <a:cubicBezTo>
                  <a:pt x="6148120" y="751659"/>
                  <a:pt x="6137361" y="731961"/>
                  <a:pt x="6122504" y="715618"/>
                </a:cubicBezTo>
                <a:cubicBezTo>
                  <a:pt x="6093088" y="683260"/>
                  <a:pt x="6060661" y="653774"/>
                  <a:pt x="6029739" y="622852"/>
                </a:cubicBezTo>
                <a:cubicBezTo>
                  <a:pt x="6020904" y="614017"/>
                  <a:pt x="6010165" y="606744"/>
                  <a:pt x="6003234" y="596348"/>
                </a:cubicBezTo>
                <a:cubicBezTo>
                  <a:pt x="5994399" y="583096"/>
                  <a:pt x="5987992" y="567854"/>
                  <a:pt x="5976730" y="556592"/>
                </a:cubicBezTo>
                <a:cubicBezTo>
                  <a:pt x="5965468" y="545330"/>
                  <a:pt x="5948235" y="541349"/>
                  <a:pt x="5936973" y="530087"/>
                </a:cubicBezTo>
                <a:cubicBezTo>
                  <a:pt x="5921355" y="514469"/>
                  <a:pt x="5911992" y="493496"/>
                  <a:pt x="5897217" y="477079"/>
                </a:cubicBezTo>
                <a:cubicBezTo>
                  <a:pt x="5872142" y="449218"/>
                  <a:pt x="5817704" y="397566"/>
                  <a:pt x="5817704" y="397566"/>
                </a:cubicBezTo>
                <a:cubicBezTo>
                  <a:pt x="5771643" y="305442"/>
                  <a:pt x="5805170" y="358528"/>
                  <a:pt x="5698434" y="251792"/>
                </a:cubicBezTo>
                <a:lnTo>
                  <a:pt x="5618921" y="172279"/>
                </a:lnTo>
                <a:cubicBezTo>
                  <a:pt x="5605669" y="159027"/>
                  <a:pt x="5595928" y="140903"/>
                  <a:pt x="5579165" y="132522"/>
                </a:cubicBezTo>
                <a:lnTo>
                  <a:pt x="5526156" y="106018"/>
                </a:lnTo>
                <a:cubicBezTo>
                  <a:pt x="5517321" y="97183"/>
                  <a:pt x="5511026" y="84683"/>
                  <a:pt x="5499652" y="79513"/>
                </a:cubicBezTo>
                <a:cubicBezTo>
                  <a:pt x="5461501" y="62172"/>
                  <a:pt x="5420139" y="53009"/>
                  <a:pt x="5380382" y="39757"/>
                </a:cubicBezTo>
                <a:cubicBezTo>
                  <a:pt x="5367130" y="35340"/>
                  <a:pt x="5354178" y="29893"/>
                  <a:pt x="5340626" y="26505"/>
                </a:cubicBezTo>
                <a:lnTo>
                  <a:pt x="5234608" y="0"/>
                </a:lnTo>
                <a:cubicBezTo>
                  <a:pt x="5141843" y="4417"/>
                  <a:pt x="5048862" y="5539"/>
                  <a:pt x="4956313" y="13252"/>
                </a:cubicBezTo>
                <a:cubicBezTo>
                  <a:pt x="4942392" y="14412"/>
                  <a:pt x="4930108" y="23117"/>
                  <a:pt x="4916556" y="26505"/>
                </a:cubicBezTo>
                <a:cubicBezTo>
                  <a:pt x="4894704" y="31968"/>
                  <a:pt x="4872026" y="33831"/>
                  <a:pt x="4850295" y="39757"/>
                </a:cubicBezTo>
                <a:cubicBezTo>
                  <a:pt x="4823341" y="47108"/>
                  <a:pt x="4770782" y="66261"/>
                  <a:pt x="4770782" y="66261"/>
                </a:cubicBezTo>
                <a:cubicBezTo>
                  <a:pt x="4757530" y="75096"/>
                  <a:pt x="4745580" y="86297"/>
                  <a:pt x="4731026" y="92766"/>
                </a:cubicBezTo>
                <a:cubicBezTo>
                  <a:pt x="4705496" y="104113"/>
                  <a:pt x="4674759" y="103773"/>
                  <a:pt x="4651513" y="119270"/>
                </a:cubicBezTo>
                <a:cubicBezTo>
                  <a:pt x="4625009" y="136940"/>
                  <a:pt x="4594525" y="149755"/>
                  <a:pt x="4572000" y="172279"/>
                </a:cubicBezTo>
                <a:cubicBezTo>
                  <a:pt x="4563165" y="181114"/>
                  <a:pt x="4556209" y="192355"/>
                  <a:pt x="4545495" y="198783"/>
                </a:cubicBezTo>
                <a:cubicBezTo>
                  <a:pt x="4533517" y="205970"/>
                  <a:pt x="4518991" y="207618"/>
                  <a:pt x="4505739" y="212035"/>
                </a:cubicBezTo>
                <a:cubicBezTo>
                  <a:pt x="4496904" y="220870"/>
                  <a:pt x="4488990" y="230734"/>
                  <a:pt x="4479234" y="238539"/>
                </a:cubicBezTo>
                <a:cubicBezTo>
                  <a:pt x="4466797" y="248489"/>
                  <a:pt x="4449427" y="252607"/>
                  <a:pt x="4439478" y="265044"/>
                </a:cubicBezTo>
                <a:cubicBezTo>
                  <a:pt x="4430752" y="275952"/>
                  <a:pt x="4433413" y="292822"/>
                  <a:pt x="4426226" y="304800"/>
                </a:cubicBezTo>
                <a:cubicBezTo>
                  <a:pt x="4419798" y="315514"/>
                  <a:pt x="4406652" y="320909"/>
                  <a:pt x="4399721" y="331305"/>
                </a:cubicBezTo>
                <a:cubicBezTo>
                  <a:pt x="4388763" y="347742"/>
                  <a:pt x="4380554" y="365971"/>
                  <a:pt x="4373217" y="384313"/>
                </a:cubicBezTo>
                <a:cubicBezTo>
                  <a:pt x="4351710" y="438081"/>
                  <a:pt x="4346477" y="464771"/>
                  <a:pt x="4333460" y="516835"/>
                </a:cubicBezTo>
                <a:cubicBezTo>
                  <a:pt x="4337878" y="574261"/>
                  <a:pt x="4335417" y="632636"/>
                  <a:pt x="4346713" y="689113"/>
                </a:cubicBezTo>
                <a:cubicBezTo>
                  <a:pt x="4349163" y="701365"/>
                  <a:pt x="4363619" y="707619"/>
                  <a:pt x="4373217" y="715618"/>
                </a:cubicBezTo>
                <a:cubicBezTo>
                  <a:pt x="4390185" y="729758"/>
                  <a:pt x="4409456" y="741000"/>
                  <a:pt x="4426226" y="755374"/>
                </a:cubicBezTo>
                <a:cubicBezTo>
                  <a:pt x="4440456" y="767571"/>
                  <a:pt x="4450089" y="785198"/>
                  <a:pt x="4465982" y="795131"/>
                </a:cubicBezTo>
                <a:cubicBezTo>
                  <a:pt x="4486154" y="807739"/>
                  <a:pt x="4510505" y="811974"/>
                  <a:pt x="4532243" y="821635"/>
                </a:cubicBezTo>
                <a:cubicBezTo>
                  <a:pt x="4550296" y="829658"/>
                  <a:pt x="4568100" y="838338"/>
                  <a:pt x="4585252" y="848139"/>
                </a:cubicBezTo>
                <a:cubicBezTo>
                  <a:pt x="4599081" y="856041"/>
                  <a:pt x="4610095" y="869052"/>
                  <a:pt x="4625008" y="874644"/>
                </a:cubicBezTo>
                <a:cubicBezTo>
                  <a:pt x="4646098" y="882553"/>
                  <a:pt x="4669417" y="882433"/>
                  <a:pt x="4691269" y="887896"/>
                </a:cubicBezTo>
                <a:cubicBezTo>
                  <a:pt x="4821764" y="920519"/>
                  <a:pt x="4591743" y="877934"/>
                  <a:pt x="4810539" y="914400"/>
                </a:cubicBezTo>
                <a:cubicBezTo>
                  <a:pt x="4915559" y="909626"/>
                  <a:pt x="5075691" y="911728"/>
                  <a:pt x="5194852" y="887896"/>
                </a:cubicBezTo>
                <a:cubicBezTo>
                  <a:pt x="5208550" y="885157"/>
                  <a:pt x="5221356" y="879061"/>
                  <a:pt x="5234608" y="874644"/>
                </a:cubicBezTo>
                <a:cubicBezTo>
                  <a:pt x="5247860" y="865809"/>
                  <a:pt x="5259397" y="853582"/>
                  <a:pt x="5274365" y="848139"/>
                </a:cubicBezTo>
                <a:cubicBezTo>
                  <a:pt x="5308598" y="835690"/>
                  <a:pt x="5380382" y="821635"/>
                  <a:pt x="5380382" y="821635"/>
                </a:cubicBezTo>
                <a:cubicBezTo>
                  <a:pt x="5577166" y="703566"/>
                  <a:pt x="5340404" y="836876"/>
                  <a:pt x="5499652" y="768626"/>
                </a:cubicBezTo>
                <a:cubicBezTo>
                  <a:pt x="5514291" y="762352"/>
                  <a:pt x="5525580" y="750024"/>
                  <a:pt x="5539408" y="742122"/>
                </a:cubicBezTo>
                <a:cubicBezTo>
                  <a:pt x="5556560" y="732321"/>
                  <a:pt x="5575265" y="725419"/>
                  <a:pt x="5592417" y="715618"/>
                </a:cubicBezTo>
                <a:cubicBezTo>
                  <a:pt x="5606246" y="707716"/>
                  <a:pt x="5617927" y="696236"/>
                  <a:pt x="5632173" y="689113"/>
                </a:cubicBezTo>
                <a:cubicBezTo>
                  <a:pt x="5644667" y="682866"/>
                  <a:pt x="5659436" y="682108"/>
                  <a:pt x="5671930" y="675861"/>
                </a:cubicBezTo>
                <a:cubicBezTo>
                  <a:pt x="5680935" y="671359"/>
                  <a:pt x="5772060" y="612790"/>
                  <a:pt x="5791200" y="609600"/>
                </a:cubicBezTo>
                <a:cubicBezTo>
                  <a:pt x="5852357" y="599407"/>
                  <a:pt x="5914887" y="600765"/>
                  <a:pt x="5976730" y="596348"/>
                </a:cubicBezTo>
                <a:lnTo>
                  <a:pt x="6612834" y="609600"/>
                </a:lnTo>
                <a:cubicBezTo>
                  <a:pt x="6659404" y="611357"/>
                  <a:pt x="6678434" y="624557"/>
                  <a:pt x="6718852" y="636105"/>
                </a:cubicBezTo>
                <a:cubicBezTo>
                  <a:pt x="6736364" y="641109"/>
                  <a:pt x="6754806" y="642962"/>
                  <a:pt x="6771860" y="649357"/>
                </a:cubicBezTo>
                <a:cubicBezTo>
                  <a:pt x="7033842" y="747599"/>
                  <a:pt x="6667195" y="623304"/>
                  <a:pt x="6864626" y="689113"/>
                </a:cubicBezTo>
                <a:cubicBezTo>
                  <a:pt x="6877878" y="697948"/>
                  <a:pt x="6890136" y="708495"/>
                  <a:pt x="6904382" y="715618"/>
                </a:cubicBezTo>
                <a:cubicBezTo>
                  <a:pt x="6916876" y="721865"/>
                  <a:pt x="6931928" y="722086"/>
                  <a:pt x="6944139" y="728870"/>
                </a:cubicBezTo>
                <a:cubicBezTo>
                  <a:pt x="6971985" y="744340"/>
                  <a:pt x="6997148" y="764209"/>
                  <a:pt x="7023652" y="781879"/>
                </a:cubicBezTo>
                <a:cubicBezTo>
                  <a:pt x="7036904" y="790714"/>
                  <a:pt x="7052146" y="797121"/>
                  <a:pt x="7063408" y="808383"/>
                </a:cubicBezTo>
                <a:cubicBezTo>
                  <a:pt x="7126331" y="871306"/>
                  <a:pt x="7130053" y="883692"/>
                  <a:pt x="7209182" y="927652"/>
                </a:cubicBezTo>
                <a:cubicBezTo>
                  <a:pt x="7221393" y="934436"/>
                  <a:pt x="7235687" y="936487"/>
                  <a:pt x="7248939" y="940905"/>
                </a:cubicBezTo>
                <a:cubicBezTo>
                  <a:pt x="7271026" y="962992"/>
                  <a:pt x="7297874" y="981176"/>
                  <a:pt x="7315200" y="1007166"/>
                </a:cubicBezTo>
                <a:cubicBezTo>
                  <a:pt x="7324035" y="1020418"/>
                  <a:pt x="7330442" y="1035660"/>
                  <a:pt x="7341704" y="1046922"/>
                </a:cubicBezTo>
                <a:cubicBezTo>
                  <a:pt x="7352966" y="1058184"/>
                  <a:pt x="7368208" y="1064591"/>
                  <a:pt x="7381460" y="1073426"/>
                </a:cubicBezTo>
                <a:cubicBezTo>
                  <a:pt x="7390295" y="1086678"/>
                  <a:pt x="7400842" y="1098937"/>
                  <a:pt x="7407965" y="1113183"/>
                </a:cubicBezTo>
                <a:cubicBezTo>
                  <a:pt x="7414212" y="1125677"/>
                  <a:pt x="7414030" y="1140961"/>
                  <a:pt x="7421217" y="1152939"/>
                </a:cubicBezTo>
                <a:cubicBezTo>
                  <a:pt x="7427645" y="1163653"/>
                  <a:pt x="7438886" y="1170609"/>
                  <a:pt x="7447721" y="1179444"/>
                </a:cubicBezTo>
                <a:cubicBezTo>
                  <a:pt x="7468738" y="1242493"/>
                  <a:pt x="7464729" y="1253711"/>
                  <a:pt x="7500730" y="1298713"/>
                </a:cubicBezTo>
                <a:cubicBezTo>
                  <a:pt x="7508535" y="1308469"/>
                  <a:pt x="7518399" y="1316383"/>
                  <a:pt x="7527234" y="1325218"/>
                </a:cubicBezTo>
                <a:cubicBezTo>
                  <a:pt x="7531651" y="1338470"/>
                  <a:pt x="7534239" y="1352480"/>
                  <a:pt x="7540486" y="1364974"/>
                </a:cubicBezTo>
                <a:cubicBezTo>
                  <a:pt x="7565163" y="1414328"/>
                  <a:pt x="7570112" y="1400525"/>
                  <a:pt x="7606747" y="1444487"/>
                </a:cubicBezTo>
                <a:cubicBezTo>
                  <a:pt x="7616943" y="1456723"/>
                  <a:pt x="7624417" y="1470992"/>
                  <a:pt x="7633252" y="1484244"/>
                </a:cubicBezTo>
                <a:cubicBezTo>
                  <a:pt x="7670792" y="1596865"/>
                  <a:pt x="7618436" y="1459550"/>
                  <a:pt x="7673008" y="1550505"/>
                </a:cubicBezTo>
                <a:cubicBezTo>
                  <a:pt x="7724615" y="1636519"/>
                  <a:pt x="7645609" y="1549610"/>
                  <a:pt x="7712765" y="1616766"/>
                </a:cubicBezTo>
                <a:cubicBezTo>
                  <a:pt x="7742844" y="1707004"/>
                  <a:pt x="7704983" y="1596014"/>
                  <a:pt x="7752521" y="1722783"/>
                </a:cubicBezTo>
                <a:cubicBezTo>
                  <a:pt x="7757426" y="1735862"/>
                  <a:pt x="7759526" y="1750045"/>
                  <a:pt x="7765773" y="1762539"/>
                </a:cubicBezTo>
                <a:cubicBezTo>
                  <a:pt x="7772896" y="1776785"/>
                  <a:pt x="7783443" y="1789044"/>
                  <a:pt x="7792278" y="1802296"/>
                </a:cubicBezTo>
                <a:cubicBezTo>
                  <a:pt x="7796695" y="1815548"/>
                  <a:pt x="7801693" y="1828621"/>
                  <a:pt x="7805530" y="1842052"/>
                </a:cubicBezTo>
                <a:cubicBezTo>
                  <a:pt x="7810534" y="1859565"/>
                  <a:pt x="7813022" y="1877782"/>
                  <a:pt x="7818782" y="1895061"/>
                </a:cubicBezTo>
                <a:cubicBezTo>
                  <a:pt x="7826304" y="1917629"/>
                  <a:pt x="7836933" y="1939048"/>
                  <a:pt x="7845286" y="1961322"/>
                </a:cubicBezTo>
                <a:cubicBezTo>
                  <a:pt x="7874533" y="2039313"/>
                  <a:pt x="7838509" y="1961018"/>
                  <a:pt x="7885043" y="2054087"/>
                </a:cubicBezTo>
                <a:cubicBezTo>
                  <a:pt x="7889460" y="2076174"/>
                  <a:pt x="7892832" y="2098496"/>
                  <a:pt x="7898295" y="2120348"/>
                </a:cubicBezTo>
                <a:cubicBezTo>
                  <a:pt x="7909884" y="2166704"/>
                  <a:pt x="7924613" y="2160477"/>
                  <a:pt x="7898295" y="2213113"/>
                </a:cubicBezTo>
                <a:cubicBezTo>
                  <a:pt x="7892707" y="2224288"/>
                  <a:pt x="7879596" y="2229862"/>
                  <a:pt x="7871791" y="2239618"/>
                </a:cubicBezTo>
                <a:cubicBezTo>
                  <a:pt x="7861841" y="2252055"/>
                  <a:pt x="7858792" y="2270933"/>
                  <a:pt x="7845286" y="2279374"/>
                </a:cubicBezTo>
                <a:cubicBezTo>
                  <a:pt x="7821595" y="2294181"/>
                  <a:pt x="7792277" y="2297044"/>
                  <a:pt x="7765773" y="2305879"/>
                </a:cubicBezTo>
                <a:lnTo>
                  <a:pt x="7726017" y="2319131"/>
                </a:lnTo>
                <a:lnTo>
                  <a:pt x="7646504" y="2292626"/>
                </a:lnTo>
                <a:lnTo>
                  <a:pt x="7606747" y="2279374"/>
                </a:lnTo>
                <a:cubicBezTo>
                  <a:pt x="7564850" y="2247951"/>
                  <a:pt x="7547206" y="2238623"/>
                  <a:pt x="7513982" y="2199861"/>
                </a:cubicBezTo>
                <a:cubicBezTo>
                  <a:pt x="7485859" y="2167051"/>
                  <a:pt x="7479023" y="2145389"/>
                  <a:pt x="7447721" y="2120348"/>
                </a:cubicBezTo>
                <a:cubicBezTo>
                  <a:pt x="7291577" y="1995434"/>
                  <a:pt x="7553440" y="2226067"/>
                  <a:pt x="7368208" y="2040835"/>
                </a:cubicBezTo>
                <a:cubicBezTo>
                  <a:pt x="7352590" y="2025217"/>
                  <a:pt x="7329874" y="2017587"/>
                  <a:pt x="7315200" y="2001079"/>
                </a:cubicBezTo>
                <a:cubicBezTo>
                  <a:pt x="7294037" y="1977271"/>
                  <a:pt x="7288695" y="1939236"/>
                  <a:pt x="7262191" y="1921566"/>
                </a:cubicBezTo>
                <a:cubicBezTo>
                  <a:pt x="7163481" y="1855758"/>
                  <a:pt x="7284716" y="1940337"/>
                  <a:pt x="7182678" y="1855305"/>
                </a:cubicBezTo>
                <a:cubicBezTo>
                  <a:pt x="7125709" y="1807831"/>
                  <a:pt x="7162933" y="1845432"/>
                  <a:pt x="7103165" y="1815548"/>
                </a:cubicBezTo>
                <a:cubicBezTo>
                  <a:pt x="7031895" y="1779913"/>
                  <a:pt x="7090412" y="1782574"/>
                  <a:pt x="6983895" y="1749287"/>
                </a:cubicBezTo>
                <a:cubicBezTo>
                  <a:pt x="6940897" y="1735850"/>
                  <a:pt x="6895077" y="1733709"/>
                  <a:pt x="6851373" y="1722783"/>
                </a:cubicBezTo>
                <a:cubicBezTo>
                  <a:pt x="6833704" y="1718366"/>
                  <a:pt x="6815810" y="1714765"/>
                  <a:pt x="6798365" y="1709531"/>
                </a:cubicBezTo>
                <a:cubicBezTo>
                  <a:pt x="6771605" y="1701503"/>
                  <a:pt x="6746248" y="1688505"/>
                  <a:pt x="6718852" y="1683026"/>
                </a:cubicBezTo>
                <a:cubicBezTo>
                  <a:pt x="6696765" y="1678609"/>
                  <a:pt x="6674322" y="1675700"/>
                  <a:pt x="6652591" y="1669774"/>
                </a:cubicBezTo>
                <a:cubicBezTo>
                  <a:pt x="6625637" y="1662423"/>
                  <a:pt x="6600901" y="1645799"/>
                  <a:pt x="6573078" y="1643270"/>
                </a:cubicBezTo>
                <a:lnTo>
                  <a:pt x="6427304" y="1630018"/>
                </a:lnTo>
                <a:cubicBezTo>
                  <a:pt x="6237356" y="1634435"/>
                  <a:pt x="6047280" y="1635017"/>
                  <a:pt x="5857460" y="1643270"/>
                </a:cubicBezTo>
                <a:cubicBezTo>
                  <a:pt x="5843504" y="1643877"/>
                  <a:pt x="5831448" y="1654023"/>
                  <a:pt x="5817704" y="1656522"/>
                </a:cubicBezTo>
                <a:cubicBezTo>
                  <a:pt x="5782664" y="1662893"/>
                  <a:pt x="5747025" y="1665357"/>
                  <a:pt x="5711686" y="1669774"/>
                </a:cubicBezTo>
                <a:cubicBezTo>
                  <a:pt x="5698434" y="1674191"/>
                  <a:pt x="5685628" y="1680286"/>
                  <a:pt x="5671930" y="1683026"/>
                </a:cubicBezTo>
                <a:cubicBezTo>
                  <a:pt x="5484409" y="1720531"/>
                  <a:pt x="5564417" y="1683775"/>
                  <a:pt x="5486400" y="172278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3" name="Group 12"/>
          <p:cNvGrpSpPr/>
          <p:nvPr/>
        </p:nvGrpSpPr>
        <p:grpSpPr>
          <a:xfrm>
            <a:off x="10534044" y="3967396"/>
            <a:ext cx="1236418" cy="2180371"/>
            <a:chOff x="11163731" y="4522230"/>
            <a:chExt cx="1236418" cy="2180371"/>
          </a:xfrm>
        </p:grpSpPr>
        <p:sp>
          <p:nvSpPr>
            <p:cNvPr id="12" name="Rectangle: Rounded Corners 11"/>
            <p:cNvSpPr/>
            <p:nvPr/>
          </p:nvSpPr>
          <p:spPr>
            <a:xfrm>
              <a:off x="11163731" y="4522230"/>
              <a:ext cx="882495" cy="21803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11163731" y="4522230"/>
                  <a:ext cx="1236418" cy="20873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7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7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m:t>3</m:t>
                            </m:r>
                          </m:num>
                          <m:den>
                            <m:r>
                              <m:rPr>
                                <m:nor/>
                              </m:rPr>
                              <a:rPr kumimoji="0" lang="en-US" sz="7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m:t>6</m:t>
                            </m:r>
                          </m:den>
                        </m:f>
                        <m:r>
                          <m:rPr>
                            <m:nor/>
                          </m:rPr>
                          <a:rPr kumimoji="0" lang="en-US" sz="72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163731" y="4522230"/>
                  <a:ext cx="1236418" cy="2087366"/>
                </a:xfrm>
                <a:prstGeom prst="rect">
                  <a:avLst/>
                </a:prstGeom>
                <a:blipFill>
                  <a:blip r:embed="rId6"/>
                  <a:stretch>
                    <a:fillRect/>
                  </a:stretch>
                </a:blipFill>
              </p:spPr>
              <p:txBody>
                <a:bodyPr/>
                <a:lstStyle/>
                <a:p>
                  <a:r>
                    <a:rPr lang="en-US">
                      <a:noFill/>
                    </a:rPr>
                    <a:t> </a:t>
                  </a:r>
                </a:p>
              </p:txBody>
            </p:sp>
          </mc:Fallback>
        </mc:AlternateContent>
      </p:grpSp>
      <p:grpSp>
        <p:nvGrpSpPr>
          <p:cNvPr id="15" name="Group 14"/>
          <p:cNvGrpSpPr/>
          <p:nvPr/>
        </p:nvGrpSpPr>
        <p:grpSpPr>
          <a:xfrm>
            <a:off x="2085787" y="2563575"/>
            <a:ext cx="1236418" cy="1506126"/>
            <a:chOff x="10953657" y="4522231"/>
            <a:chExt cx="1236418" cy="1506126"/>
          </a:xfrm>
        </p:grpSpPr>
        <p:sp>
          <p:nvSpPr>
            <p:cNvPr id="16" name="Rectangle: Rounded Corners 15"/>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p:cNvSpPr txBox="1"/>
                <p:nvPr/>
              </p:nvSpPr>
              <p:spPr>
                <a:xfrm>
                  <a:off x="10953657" y="4537144"/>
                  <a:ext cx="1236418" cy="13923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5</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953657" y="4537144"/>
                  <a:ext cx="1236418" cy="1392304"/>
                </a:xfrm>
                <a:prstGeom prst="rect">
                  <a:avLst/>
                </a:prstGeom>
                <a:blipFill>
                  <a:blip r:embed="rId7"/>
                  <a:stretch>
                    <a:fillRect/>
                  </a:stretch>
                </a:blipFill>
              </p:spPr>
              <p:txBody>
                <a:bodyPr/>
                <a:lstStyle/>
                <a:p>
                  <a:r>
                    <a:rPr lang="en-US">
                      <a:noFill/>
                    </a:rPr>
                    <a:t> </a:t>
                  </a:r>
                </a:p>
              </p:txBody>
            </p:sp>
          </mc:Fallback>
        </mc:AlternateContent>
      </p:grpSp>
      <p:grpSp>
        <p:nvGrpSpPr>
          <p:cNvPr id="21" name="Group 20"/>
          <p:cNvGrpSpPr/>
          <p:nvPr/>
        </p:nvGrpSpPr>
        <p:grpSpPr>
          <a:xfrm>
            <a:off x="2085184" y="4597135"/>
            <a:ext cx="1236418" cy="1506126"/>
            <a:chOff x="10953657" y="4522231"/>
            <a:chExt cx="1236418" cy="1506126"/>
          </a:xfrm>
        </p:grpSpPr>
        <p:sp>
          <p:nvSpPr>
            <p:cNvPr id="22" name="Rectangle: Rounded Corners 21"/>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23" name="TextBox 22"/>
                <p:cNvSpPr txBox="1"/>
                <p:nvPr/>
              </p:nvSpPr>
              <p:spPr>
                <a:xfrm>
                  <a:off x="10953657" y="4537144"/>
                  <a:ext cx="1236418" cy="13923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4</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953657" y="4537144"/>
                  <a:ext cx="1236418" cy="1392304"/>
                </a:xfrm>
                <a:prstGeom prst="rect">
                  <a:avLst/>
                </a:prstGeom>
                <a:blipFill>
                  <a:blip r:embed="rId8"/>
                  <a:stretch>
                    <a:fillRect/>
                  </a:stretch>
                </a:blipFill>
              </p:spPr>
              <p:txBody>
                <a:bodyPr/>
                <a:lstStyle/>
                <a:p>
                  <a:r>
                    <a:rPr lang="en-US">
                      <a:noFill/>
                    </a:rPr>
                    <a:t> </a:t>
                  </a:r>
                </a:p>
              </p:txBody>
            </p:sp>
          </mc:Fallback>
        </mc:AlternateContent>
      </p:grpSp>
      <p:sp>
        <p:nvSpPr>
          <p:cNvPr id="25" name="Freeform: Shape 24"/>
          <p:cNvSpPr/>
          <p:nvPr/>
        </p:nvSpPr>
        <p:spPr>
          <a:xfrm>
            <a:off x="2816541" y="821635"/>
            <a:ext cx="5969649" cy="4969565"/>
          </a:xfrm>
          <a:custGeom>
            <a:avLst/>
            <a:gdLst>
              <a:gd name="connsiteX0" fmla="*/ 0 w 6096000"/>
              <a:gd name="connsiteY0" fmla="*/ 225287 h 4969565"/>
              <a:gd name="connsiteX1" fmla="*/ 795131 w 6096000"/>
              <a:gd name="connsiteY1" fmla="*/ 238539 h 4969565"/>
              <a:gd name="connsiteX2" fmla="*/ 834887 w 6096000"/>
              <a:gd name="connsiteY2" fmla="*/ 251791 h 4969565"/>
              <a:gd name="connsiteX3" fmla="*/ 887896 w 6096000"/>
              <a:gd name="connsiteY3" fmla="*/ 265043 h 4969565"/>
              <a:gd name="connsiteX4" fmla="*/ 993913 w 6096000"/>
              <a:gd name="connsiteY4" fmla="*/ 318052 h 4969565"/>
              <a:gd name="connsiteX5" fmla="*/ 1099931 w 6096000"/>
              <a:gd name="connsiteY5" fmla="*/ 437322 h 4969565"/>
              <a:gd name="connsiteX6" fmla="*/ 1126435 w 6096000"/>
              <a:gd name="connsiteY6" fmla="*/ 490330 h 4969565"/>
              <a:gd name="connsiteX7" fmla="*/ 1166192 w 6096000"/>
              <a:gd name="connsiteY7" fmla="*/ 530087 h 4969565"/>
              <a:gd name="connsiteX8" fmla="*/ 1219200 w 6096000"/>
              <a:gd name="connsiteY8" fmla="*/ 609600 h 4969565"/>
              <a:gd name="connsiteX9" fmla="*/ 1245705 w 6096000"/>
              <a:gd name="connsiteY9" fmla="*/ 689113 h 4969565"/>
              <a:gd name="connsiteX10" fmla="*/ 1219200 w 6096000"/>
              <a:gd name="connsiteY10" fmla="*/ 887896 h 4969565"/>
              <a:gd name="connsiteX11" fmla="*/ 1192696 w 6096000"/>
              <a:gd name="connsiteY11" fmla="*/ 927652 h 4969565"/>
              <a:gd name="connsiteX12" fmla="*/ 1113183 w 6096000"/>
              <a:gd name="connsiteY12" fmla="*/ 980661 h 4969565"/>
              <a:gd name="connsiteX13" fmla="*/ 1073426 w 6096000"/>
              <a:gd name="connsiteY13" fmla="*/ 993913 h 4969565"/>
              <a:gd name="connsiteX14" fmla="*/ 967409 w 6096000"/>
              <a:gd name="connsiteY14" fmla="*/ 980661 h 4969565"/>
              <a:gd name="connsiteX15" fmla="*/ 940905 w 6096000"/>
              <a:gd name="connsiteY15" fmla="*/ 954156 h 4969565"/>
              <a:gd name="connsiteX16" fmla="*/ 887896 w 6096000"/>
              <a:gd name="connsiteY16" fmla="*/ 861391 h 4969565"/>
              <a:gd name="connsiteX17" fmla="*/ 861392 w 6096000"/>
              <a:gd name="connsiteY17" fmla="*/ 821635 h 4969565"/>
              <a:gd name="connsiteX18" fmla="*/ 848140 w 6096000"/>
              <a:gd name="connsiteY18" fmla="*/ 768626 h 4969565"/>
              <a:gd name="connsiteX19" fmla="*/ 834887 w 6096000"/>
              <a:gd name="connsiteY19" fmla="*/ 728869 h 4969565"/>
              <a:gd name="connsiteX20" fmla="*/ 821635 w 6096000"/>
              <a:gd name="connsiteY20" fmla="*/ 622852 h 4969565"/>
              <a:gd name="connsiteX21" fmla="*/ 848140 w 6096000"/>
              <a:gd name="connsiteY21" fmla="*/ 384313 h 4969565"/>
              <a:gd name="connsiteX22" fmla="*/ 861392 w 6096000"/>
              <a:gd name="connsiteY22" fmla="*/ 344556 h 4969565"/>
              <a:gd name="connsiteX23" fmla="*/ 887896 w 6096000"/>
              <a:gd name="connsiteY23" fmla="*/ 291548 h 4969565"/>
              <a:gd name="connsiteX24" fmla="*/ 901148 w 6096000"/>
              <a:gd name="connsiteY24" fmla="*/ 238539 h 4969565"/>
              <a:gd name="connsiteX25" fmla="*/ 967409 w 6096000"/>
              <a:gd name="connsiteY25" fmla="*/ 185530 h 4969565"/>
              <a:gd name="connsiteX26" fmla="*/ 1033670 w 6096000"/>
              <a:gd name="connsiteY26" fmla="*/ 132522 h 4969565"/>
              <a:gd name="connsiteX27" fmla="*/ 1060174 w 6096000"/>
              <a:gd name="connsiteY27" fmla="*/ 92765 h 4969565"/>
              <a:gd name="connsiteX28" fmla="*/ 1192696 w 6096000"/>
              <a:gd name="connsiteY28" fmla="*/ 26504 h 4969565"/>
              <a:gd name="connsiteX29" fmla="*/ 1351722 w 6096000"/>
              <a:gd name="connsiteY29" fmla="*/ 0 h 4969565"/>
              <a:gd name="connsiteX30" fmla="*/ 1537253 w 6096000"/>
              <a:gd name="connsiteY30" fmla="*/ 13252 h 4969565"/>
              <a:gd name="connsiteX31" fmla="*/ 1603513 w 6096000"/>
              <a:gd name="connsiteY31" fmla="*/ 26504 h 4969565"/>
              <a:gd name="connsiteX32" fmla="*/ 1683026 w 6096000"/>
              <a:gd name="connsiteY32" fmla="*/ 39756 h 4969565"/>
              <a:gd name="connsiteX33" fmla="*/ 1802296 w 6096000"/>
              <a:gd name="connsiteY33" fmla="*/ 66261 h 4969565"/>
              <a:gd name="connsiteX34" fmla="*/ 1895061 w 6096000"/>
              <a:gd name="connsiteY34" fmla="*/ 106017 h 4969565"/>
              <a:gd name="connsiteX35" fmla="*/ 1948070 w 6096000"/>
              <a:gd name="connsiteY35" fmla="*/ 132522 h 4969565"/>
              <a:gd name="connsiteX36" fmla="*/ 2014331 w 6096000"/>
              <a:gd name="connsiteY36" fmla="*/ 159026 h 4969565"/>
              <a:gd name="connsiteX37" fmla="*/ 2080592 w 6096000"/>
              <a:gd name="connsiteY37" fmla="*/ 212035 h 4969565"/>
              <a:gd name="connsiteX38" fmla="*/ 2120348 w 6096000"/>
              <a:gd name="connsiteY38" fmla="*/ 225287 h 4969565"/>
              <a:gd name="connsiteX39" fmla="*/ 2186609 w 6096000"/>
              <a:gd name="connsiteY39" fmla="*/ 278296 h 4969565"/>
              <a:gd name="connsiteX40" fmla="*/ 2305879 w 6096000"/>
              <a:gd name="connsiteY40" fmla="*/ 384313 h 4969565"/>
              <a:gd name="connsiteX41" fmla="*/ 2345635 w 6096000"/>
              <a:gd name="connsiteY41" fmla="*/ 424069 h 4969565"/>
              <a:gd name="connsiteX42" fmla="*/ 2372140 w 6096000"/>
              <a:gd name="connsiteY42" fmla="*/ 450574 h 4969565"/>
              <a:gd name="connsiteX43" fmla="*/ 2411896 w 6096000"/>
              <a:gd name="connsiteY43" fmla="*/ 503582 h 4969565"/>
              <a:gd name="connsiteX44" fmla="*/ 2491409 w 6096000"/>
              <a:gd name="connsiteY44" fmla="*/ 583096 h 4969565"/>
              <a:gd name="connsiteX45" fmla="*/ 2584174 w 6096000"/>
              <a:gd name="connsiteY45" fmla="*/ 702365 h 4969565"/>
              <a:gd name="connsiteX46" fmla="*/ 2637183 w 6096000"/>
              <a:gd name="connsiteY46" fmla="*/ 768626 h 4969565"/>
              <a:gd name="connsiteX47" fmla="*/ 2650435 w 6096000"/>
              <a:gd name="connsiteY47" fmla="*/ 821635 h 4969565"/>
              <a:gd name="connsiteX48" fmla="*/ 2676940 w 6096000"/>
              <a:gd name="connsiteY48" fmla="*/ 901148 h 4969565"/>
              <a:gd name="connsiteX49" fmla="*/ 2703444 w 6096000"/>
              <a:gd name="connsiteY49" fmla="*/ 1007165 h 4969565"/>
              <a:gd name="connsiteX50" fmla="*/ 2690192 w 6096000"/>
              <a:gd name="connsiteY50" fmla="*/ 1285461 h 4969565"/>
              <a:gd name="connsiteX51" fmla="*/ 2676940 w 6096000"/>
              <a:gd name="connsiteY51" fmla="*/ 1325217 h 4969565"/>
              <a:gd name="connsiteX52" fmla="*/ 2650435 w 6096000"/>
              <a:gd name="connsiteY52" fmla="*/ 1364974 h 4969565"/>
              <a:gd name="connsiteX53" fmla="*/ 2623931 w 6096000"/>
              <a:gd name="connsiteY53" fmla="*/ 1457739 h 4969565"/>
              <a:gd name="connsiteX54" fmla="*/ 2610679 w 6096000"/>
              <a:gd name="connsiteY54" fmla="*/ 1510748 h 4969565"/>
              <a:gd name="connsiteX55" fmla="*/ 2557670 w 6096000"/>
              <a:gd name="connsiteY55" fmla="*/ 1577009 h 4969565"/>
              <a:gd name="connsiteX56" fmla="*/ 2531166 w 6096000"/>
              <a:gd name="connsiteY56" fmla="*/ 1616765 h 4969565"/>
              <a:gd name="connsiteX57" fmla="*/ 2438400 w 6096000"/>
              <a:gd name="connsiteY57" fmla="*/ 1643269 h 4969565"/>
              <a:gd name="connsiteX58" fmla="*/ 2319131 w 6096000"/>
              <a:gd name="connsiteY58" fmla="*/ 1630017 h 4969565"/>
              <a:gd name="connsiteX59" fmla="*/ 2279374 w 6096000"/>
              <a:gd name="connsiteY59" fmla="*/ 1590261 h 4969565"/>
              <a:gd name="connsiteX60" fmla="*/ 2226366 w 6096000"/>
              <a:gd name="connsiteY60" fmla="*/ 1563756 h 4969565"/>
              <a:gd name="connsiteX61" fmla="*/ 2146853 w 6096000"/>
              <a:gd name="connsiteY61" fmla="*/ 1457739 h 4969565"/>
              <a:gd name="connsiteX62" fmla="*/ 2107096 w 6096000"/>
              <a:gd name="connsiteY62" fmla="*/ 1378226 h 4969565"/>
              <a:gd name="connsiteX63" fmla="*/ 2080592 w 6096000"/>
              <a:gd name="connsiteY63" fmla="*/ 1285461 h 4969565"/>
              <a:gd name="connsiteX64" fmla="*/ 2067340 w 6096000"/>
              <a:gd name="connsiteY64" fmla="*/ 1232452 h 4969565"/>
              <a:gd name="connsiteX65" fmla="*/ 2080592 w 6096000"/>
              <a:gd name="connsiteY65" fmla="*/ 980661 h 4969565"/>
              <a:gd name="connsiteX66" fmla="*/ 2120348 w 6096000"/>
              <a:gd name="connsiteY66" fmla="*/ 861391 h 4969565"/>
              <a:gd name="connsiteX67" fmla="*/ 2146853 w 6096000"/>
              <a:gd name="connsiteY67" fmla="*/ 821635 h 4969565"/>
              <a:gd name="connsiteX68" fmla="*/ 2199861 w 6096000"/>
              <a:gd name="connsiteY68" fmla="*/ 755374 h 4969565"/>
              <a:gd name="connsiteX69" fmla="*/ 2226366 w 6096000"/>
              <a:gd name="connsiteY69" fmla="*/ 702365 h 4969565"/>
              <a:gd name="connsiteX70" fmla="*/ 2292626 w 6096000"/>
              <a:gd name="connsiteY70" fmla="*/ 636104 h 4969565"/>
              <a:gd name="connsiteX71" fmla="*/ 2319131 w 6096000"/>
              <a:gd name="connsiteY71" fmla="*/ 609600 h 4969565"/>
              <a:gd name="connsiteX72" fmla="*/ 2358887 w 6096000"/>
              <a:gd name="connsiteY72" fmla="*/ 583096 h 4969565"/>
              <a:gd name="connsiteX73" fmla="*/ 2438400 w 6096000"/>
              <a:gd name="connsiteY73" fmla="*/ 503582 h 4969565"/>
              <a:gd name="connsiteX74" fmla="*/ 2478157 w 6096000"/>
              <a:gd name="connsiteY74" fmla="*/ 463826 h 4969565"/>
              <a:gd name="connsiteX75" fmla="*/ 2531166 w 6096000"/>
              <a:gd name="connsiteY75" fmla="*/ 410817 h 4969565"/>
              <a:gd name="connsiteX76" fmla="*/ 2597426 w 6096000"/>
              <a:gd name="connsiteY76" fmla="*/ 371061 h 4969565"/>
              <a:gd name="connsiteX77" fmla="*/ 2663687 w 6096000"/>
              <a:gd name="connsiteY77" fmla="*/ 318052 h 4969565"/>
              <a:gd name="connsiteX78" fmla="*/ 2703444 w 6096000"/>
              <a:gd name="connsiteY78" fmla="*/ 278296 h 4969565"/>
              <a:gd name="connsiteX79" fmla="*/ 2796209 w 6096000"/>
              <a:gd name="connsiteY79" fmla="*/ 238539 h 4969565"/>
              <a:gd name="connsiteX80" fmla="*/ 2835966 w 6096000"/>
              <a:gd name="connsiteY80" fmla="*/ 198782 h 4969565"/>
              <a:gd name="connsiteX81" fmla="*/ 3021496 w 6096000"/>
              <a:gd name="connsiteY81" fmla="*/ 185530 h 4969565"/>
              <a:gd name="connsiteX82" fmla="*/ 3061253 w 6096000"/>
              <a:gd name="connsiteY82" fmla="*/ 212035 h 4969565"/>
              <a:gd name="connsiteX83" fmla="*/ 3114261 w 6096000"/>
              <a:gd name="connsiteY83" fmla="*/ 238539 h 4969565"/>
              <a:gd name="connsiteX84" fmla="*/ 3193774 w 6096000"/>
              <a:gd name="connsiteY84" fmla="*/ 304800 h 4969565"/>
              <a:gd name="connsiteX85" fmla="*/ 3286540 w 6096000"/>
              <a:gd name="connsiteY85" fmla="*/ 397565 h 4969565"/>
              <a:gd name="connsiteX86" fmla="*/ 3326296 w 6096000"/>
              <a:gd name="connsiteY86" fmla="*/ 450574 h 4969565"/>
              <a:gd name="connsiteX87" fmla="*/ 3472070 w 6096000"/>
              <a:gd name="connsiteY87" fmla="*/ 583096 h 4969565"/>
              <a:gd name="connsiteX88" fmla="*/ 3498574 w 6096000"/>
              <a:gd name="connsiteY88" fmla="*/ 636104 h 4969565"/>
              <a:gd name="connsiteX89" fmla="*/ 3538331 w 6096000"/>
              <a:gd name="connsiteY89" fmla="*/ 662609 h 4969565"/>
              <a:gd name="connsiteX90" fmla="*/ 3591340 w 6096000"/>
              <a:gd name="connsiteY90" fmla="*/ 715617 h 4969565"/>
              <a:gd name="connsiteX91" fmla="*/ 3631096 w 6096000"/>
              <a:gd name="connsiteY91" fmla="*/ 781878 h 4969565"/>
              <a:gd name="connsiteX92" fmla="*/ 3670853 w 6096000"/>
              <a:gd name="connsiteY92" fmla="*/ 821635 h 4969565"/>
              <a:gd name="connsiteX93" fmla="*/ 3697357 w 6096000"/>
              <a:gd name="connsiteY93" fmla="*/ 861391 h 4969565"/>
              <a:gd name="connsiteX94" fmla="*/ 3710609 w 6096000"/>
              <a:gd name="connsiteY94" fmla="*/ 901148 h 4969565"/>
              <a:gd name="connsiteX95" fmla="*/ 3750366 w 6096000"/>
              <a:gd name="connsiteY95" fmla="*/ 940904 h 4969565"/>
              <a:gd name="connsiteX96" fmla="*/ 3776870 w 6096000"/>
              <a:gd name="connsiteY96" fmla="*/ 980661 h 4969565"/>
              <a:gd name="connsiteX97" fmla="*/ 3803374 w 6096000"/>
              <a:gd name="connsiteY97" fmla="*/ 1113182 h 4969565"/>
              <a:gd name="connsiteX98" fmla="*/ 3790122 w 6096000"/>
              <a:gd name="connsiteY98" fmla="*/ 1258956 h 4969565"/>
              <a:gd name="connsiteX99" fmla="*/ 3776870 w 6096000"/>
              <a:gd name="connsiteY99" fmla="*/ 1311965 h 4969565"/>
              <a:gd name="connsiteX100" fmla="*/ 3737113 w 6096000"/>
              <a:gd name="connsiteY100" fmla="*/ 1351722 h 4969565"/>
              <a:gd name="connsiteX101" fmla="*/ 3684105 w 6096000"/>
              <a:gd name="connsiteY101" fmla="*/ 1444487 h 4969565"/>
              <a:gd name="connsiteX102" fmla="*/ 3578087 w 6096000"/>
              <a:gd name="connsiteY102" fmla="*/ 1550504 h 4969565"/>
              <a:gd name="connsiteX103" fmla="*/ 3551583 w 6096000"/>
              <a:gd name="connsiteY103" fmla="*/ 1577009 h 4969565"/>
              <a:gd name="connsiteX104" fmla="*/ 3498574 w 6096000"/>
              <a:gd name="connsiteY104" fmla="*/ 1616765 h 4969565"/>
              <a:gd name="connsiteX105" fmla="*/ 3432313 w 6096000"/>
              <a:gd name="connsiteY105" fmla="*/ 1696278 h 4969565"/>
              <a:gd name="connsiteX106" fmla="*/ 3392557 w 6096000"/>
              <a:gd name="connsiteY106" fmla="*/ 1722782 h 4969565"/>
              <a:gd name="connsiteX107" fmla="*/ 3352800 w 6096000"/>
              <a:gd name="connsiteY107" fmla="*/ 1775791 h 4969565"/>
              <a:gd name="connsiteX108" fmla="*/ 3299792 w 6096000"/>
              <a:gd name="connsiteY108" fmla="*/ 1855304 h 4969565"/>
              <a:gd name="connsiteX109" fmla="*/ 3273287 w 6096000"/>
              <a:gd name="connsiteY109" fmla="*/ 1881809 h 4969565"/>
              <a:gd name="connsiteX110" fmla="*/ 3220279 w 6096000"/>
              <a:gd name="connsiteY110" fmla="*/ 2001078 h 4969565"/>
              <a:gd name="connsiteX111" fmla="*/ 3207026 w 6096000"/>
              <a:gd name="connsiteY111" fmla="*/ 2054087 h 4969565"/>
              <a:gd name="connsiteX112" fmla="*/ 3180522 w 6096000"/>
              <a:gd name="connsiteY112" fmla="*/ 2133600 h 4969565"/>
              <a:gd name="connsiteX113" fmla="*/ 3193774 w 6096000"/>
              <a:gd name="connsiteY113" fmla="*/ 2345635 h 4969565"/>
              <a:gd name="connsiteX114" fmla="*/ 3246783 w 6096000"/>
              <a:gd name="connsiteY114" fmla="*/ 2411896 h 4969565"/>
              <a:gd name="connsiteX115" fmla="*/ 3273287 w 6096000"/>
              <a:gd name="connsiteY115" fmla="*/ 2464904 h 4969565"/>
              <a:gd name="connsiteX116" fmla="*/ 3366053 w 6096000"/>
              <a:gd name="connsiteY116" fmla="*/ 2557669 h 4969565"/>
              <a:gd name="connsiteX117" fmla="*/ 3458818 w 6096000"/>
              <a:gd name="connsiteY117" fmla="*/ 2650435 h 4969565"/>
              <a:gd name="connsiteX118" fmla="*/ 3511826 w 6096000"/>
              <a:gd name="connsiteY118" fmla="*/ 2690191 h 4969565"/>
              <a:gd name="connsiteX119" fmla="*/ 3578087 w 6096000"/>
              <a:gd name="connsiteY119" fmla="*/ 2743200 h 4969565"/>
              <a:gd name="connsiteX120" fmla="*/ 3617844 w 6096000"/>
              <a:gd name="connsiteY120" fmla="*/ 2756452 h 4969565"/>
              <a:gd name="connsiteX121" fmla="*/ 3710609 w 6096000"/>
              <a:gd name="connsiteY121" fmla="*/ 2796209 h 4969565"/>
              <a:gd name="connsiteX122" fmla="*/ 3935896 w 6096000"/>
              <a:gd name="connsiteY122" fmla="*/ 2782956 h 4969565"/>
              <a:gd name="connsiteX123" fmla="*/ 4028661 w 6096000"/>
              <a:gd name="connsiteY123" fmla="*/ 2729948 h 4969565"/>
              <a:gd name="connsiteX124" fmla="*/ 4081670 w 6096000"/>
              <a:gd name="connsiteY124" fmla="*/ 2703443 h 4969565"/>
              <a:gd name="connsiteX125" fmla="*/ 4174435 w 6096000"/>
              <a:gd name="connsiteY125" fmla="*/ 2610678 h 4969565"/>
              <a:gd name="connsiteX126" fmla="*/ 4214192 w 6096000"/>
              <a:gd name="connsiteY126" fmla="*/ 2570922 h 4969565"/>
              <a:gd name="connsiteX127" fmla="*/ 4240696 w 6096000"/>
              <a:gd name="connsiteY127" fmla="*/ 2544417 h 4969565"/>
              <a:gd name="connsiteX128" fmla="*/ 4293705 w 6096000"/>
              <a:gd name="connsiteY128" fmla="*/ 2504661 h 4969565"/>
              <a:gd name="connsiteX129" fmla="*/ 4333461 w 6096000"/>
              <a:gd name="connsiteY129" fmla="*/ 2451652 h 4969565"/>
              <a:gd name="connsiteX130" fmla="*/ 4399722 w 6096000"/>
              <a:gd name="connsiteY130" fmla="*/ 2385391 h 4969565"/>
              <a:gd name="connsiteX131" fmla="*/ 4439479 w 6096000"/>
              <a:gd name="connsiteY131" fmla="*/ 2279374 h 4969565"/>
              <a:gd name="connsiteX132" fmla="*/ 4465983 w 6096000"/>
              <a:gd name="connsiteY132" fmla="*/ 2173356 h 4969565"/>
              <a:gd name="connsiteX133" fmla="*/ 4452731 w 6096000"/>
              <a:gd name="connsiteY133" fmla="*/ 1974574 h 4969565"/>
              <a:gd name="connsiteX134" fmla="*/ 4426226 w 6096000"/>
              <a:gd name="connsiteY134" fmla="*/ 1948069 h 4969565"/>
              <a:gd name="connsiteX135" fmla="*/ 4346713 w 6096000"/>
              <a:gd name="connsiteY135" fmla="*/ 1895061 h 4969565"/>
              <a:gd name="connsiteX136" fmla="*/ 4267200 w 6096000"/>
              <a:gd name="connsiteY136" fmla="*/ 1842052 h 4969565"/>
              <a:gd name="connsiteX137" fmla="*/ 4214192 w 6096000"/>
              <a:gd name="connsiteY137" fmla="*/ 1815548 h 4969565"/>
              <a:gd name="connsiteX138" fmla="*/ 4187687 w 6096000"/>
              <a:gd name="connsiteY138" fmla="*/ 1789043 h 4969565"/>
              <a:gd name="connsiteX139" fmla="*/ 4147931 w 6096000"/>
              <a:gd name="connsiteY139" fmla="*/ 1775791 h 4969565"/>
              <a:gd name="connsiteX140" fmla="*/ 4041913 w 6096000"/>
              <a:gd name="connsiteY140" fmla="*/ 1736035 h 4969565"/>
              <a:gd name="connsiteX141" fmla="*/ 3909392 w 6096000"/>
              <a:gd name="connsiteY141" fmla="*/ 1722782 h 4969565"/>
              <a:gd name="connsiteX142" fmla="*/ 3697357 w 6096000"/>
              <a:gd name="connsiteY142" fmla="*/ 1736035 h 4969565"/>
              <a:gd name="connsiteX143" fmla="*/ 3657600 w 6096000"/>
              <a:gd name="connsiteY143" fmla="*/ 1762539 h 4969565"/>
              <a:gd name="connsiteX144" fmla="*/ 3604592 w 6096000"/>
              <a:gd name="connsiteY144" fmla="*/ 1775791 h 4969565"/>
              <a:gd name="connsiteX145" fmla="*/ 3564835 w 6096000"/>
              <a:gd name="connsiteY145" fmla="*/ 1802296 h 4969565"/>
              <a:gd name="connsiteX146" fmla="*/ 3511826 w 6096000"/>
              <a:gd name="connsiteY146" fmla="*/ 1828800 h 4969565"/>
              <a:gd name="connsiteX147" fmla="*/ 3485322 w 6096000"/>
              <a:gd name="connsiteY147" fmla="*/ 1868556 h 4969565"/>
              <a:gd name="connsiteX148" fmla="*/ 3419061 w 6096000"/>
              <a:gd name="connsiteY148" fmla="*/ 1908313 h 4969565"/>
              <a:gd name="connsiteX149" fmla="*/ 3379305 w 6096000"/>
              <a:gd name="connsiteY149" fmla="*/ 1948069 h 4969565"/>
              <a:gd name="connsiteX150" fmla="*/ 3339548 w 6096000"/>
              <a:gd name="connsiteY150" fmla="*/ 1974574 h 4969565"/>
              <a:gd name="connsiteX151" fmla="*/ 3299792 w 6096000"/>
              <a:gd name="connsiteY151" fmla="*/ 2027582 h 4969565"/>
              <a:gd name="connsiteX152" fmla="*/ 3246783 w 6096000"/>
              <a:gd name="connsiteY152" fmla="*/ 2067339 h 4969565"/>
              <a:gd name="connsiteX153" fmla="*/ 3193774 w 6096000"/>
              <a:gd name="connsiteY153" fmla="*/ 2120348 h 4969565"/>
              <a:gd name="connsiteX154" fmla="*/ 3101009 w 6096000"/>
              <a:gd name="connsiteY154" fmla="*/ 2186609 h 4969565"/>
              <a:gd name="connsiteX155" fmla="*/ 3074505 w 6096000"/>
              <a:gd name="connsiteY155" fmla="*/ 2226365 h 4969565"/>
              <a:gd name="connsiteX156" fmla="*/ 3021496 w 6096000"/>
              <a:gd name="connsiteY156" fmla="*/ 2266122 h 4969565"/>
              <a:gd name="connsiteX157" fmla="*/ 2981740 w 6096000"/>
              <a:gd name="connsiteY157" fmla="*/ 2319130 h 4969565"/>
              <a:gd name="connsiteX158" fmla="*/ 2902226 w 6096000"/>
              <a:gd name="connsiteY158" fmla="*/ 2385391 h 4969565"/>
              <a:gd name="connsiteX159" fmla="*/ 2875722 w 6096000"/>
              <a:gd name="connsiteY159" fmla="*/ 2438400 h 4969565"/>
              <a:gd name="connsiteX160" fmla="*/ 2849218 w 6096000"/>
              <a:gd name="connsiteY160" fmla="*/ 2478156 h 4969565"/>
              <a:gd name="connsiteX161" fmla="*/ 2809461 w 6096000"/>
              <a:gd name="connsiteY161" fmla="*/ 2570922 h 4969565"/>
              <a:gd name="connsiteX162" fmla="*/ 2796209 w 6096000"/>
              <a:gd name="connsiteY162" fmla="*/ 2610678 h 4969565"/>
              <a:gd name="connsiteX163" fmla="*/ 2822713 w 6096000"/>
              <a:gd name="connsiteY163" fmla="*/ 2796209 h 4969565"/>
              <a:gd name="connsiteX164" fmla="*/ 2835966 w 6096000"/>
              <a:gd name="connsiteY164" fmla="*/ 2835965 h 4969565"/>
              <a:gd name="connsiteX165" fmla="*/ 2862470 w 6096000"/>
              <a:gd name="connsiteY165" fmla="*/ 2888974 h 4969565"/>
              <a:gd name="connsiteX166" fmla="*/ 2902226 w 6096000"/>
              <a:gd name="connsiteY166" fmla="*/ 2928730 h 4969565"/>
              <a:gd name="connsiteX167" fmla="*/ 2968487 w 6096000"/>
              <a:gd name="connsiteY167" fmla="*/ 3061252 h 4969565"/>
              <a:gd name="connsiteX168" fmla="*/ 2968487 w 6096000"/>
              <a:gd name="connsiteY168" fmla="*/ 3061252 h 4969565"/>
              <a:gd name="connsiteX169" fmla="*/ 3008244 w 6096000"/>
              <a:gd name="connsiteY169" fmla="*/ 3154017 h 4969565"/>
              <a:gd name="connsiteX170" fmla="*/ 3048000 w 6096000"/>
              <a:gd name="connsiteY170" fmla="*/ 3193774 h 4969565"/>
              <a:gd name="connsiteX171" fmla="*/ 3087757 w 6096000"/>
              <a:gd name="connsiteY171" fmla="*/ 3246782 h 4969565"/>
              <a:gd name="connsiteX172" fmla="*/ 3127513 w 6096000"/>
              <a:gd name="connsiteY172" fmla="*/ 3286539 h 4969565"/>
              <a:gd name="connsiteX173" fmla="*/ 3154018 w 6096000"/>
              <a:gd name="connsiteY173" fmla="*/ 3339548 h 4969565"/>
              <a:gd name="connsiteX174" fmla="*/ 3193774 w 6096000"/>
              <a:gd name="connsiteY174" fmla="*/ 3379304 h 4969565"/>
              <a:gd name="connsiteX175" fmla="*/ 3299792 w 6096000"/>
              <a:gd name="connsiteY175" fmla="*/ 3498574 h 4969565"/>
              <a:gd name="connsiteX176" fmla="*/ 3339548 w 6096000"/>
              <a:gd name="connsiteY176" fmla="*/ 3525078 h 4969565"/>
              <a:gd name="connsiteX177" fmla="*/ 3419061 w 6096000"/>
              <a:gd name="connsiteY177" fmla="*/ 3604591 h 4969565"/>
              <a:gd name="connsiteX178" fmla="*/ 3458818 w 6096000"/>
              <a:gd name="connsiteY178" fmla="*/ 3644348 h 4969565"/>
              <a:gd name="connsiteX179" fmla="*/ 3538331 w 6096000"/>
              <a:gd name="connsiteY179" fmla="*/ 3697356 h 4969565"/>
              <a:gd name="connsiteX180" fmla="*/ 3591340 w 6096000"/>
              <a:gd name="connsiteY180" fmla="*/ 3710609 h 4969565"/>
              <a:gd name="connsiteX181" fmla="*/ 3631096 w 6096000"/>
              <a:gd name="connsiteY181" fmla="*/ 3737113 h 4969565"/>
              <a:gd name="connsiteX182" fmla="*/ 3697357 w 6096000"/>
              <a:gd name="connsiteY182" fmla="*/ 3750365 h 4969565"/>
              <a:gd name="connsiteX183" fmla="*/ 3790122 w 6096000"/>
              <a:gd name="connsiteY183" fmla="*/ 3763617 h 4969565"/>
              <a:gd name="connsiteX184" fmla="*/ 3869635 w 6096000"/>
              <a:gd name="connsiteY184" fmla="*/ 3776869 h 4969565"/>
              <a:gd name="connsiteX185" fmla="*/ 3922644 w 6096000"/>
              <a:gd name="connsiteY185" fmla="*/ 3803374 h 4969565"/>
              <a:gd name="connsiteX186" fmla="*/ 3962400 w 6096000"/>
              <a:gd name="connsiteY186" fmla="*/ 3816626 h 4969565"/>
              <a:gd name="connsiteX187" fmla="*/ 4002157 w 6096000"/>
              <a:gd name="connsiteY187" fmla="*/ 3843130 h 4969565"/>
              <a:gd name="connsiteX188" fmla="*/ 4055166 w 6096000"/>
              <a:gd name="connsiteY188" fmla="*/ 3869635 h 4969565"/>
              <a:gd name="connsiteX189" fmla="*/ 4147931 w 6096000"/>
              <a:gd name="connsiteY189" fmla="*/ 3922643 h 4969565"/>
              <a:gd name="connsiteX190" fmla="*/ 4174435 w 6096000"/>
              <a:gd name="connsiteY190" fmla="*/ 3949148 h 4969565"/>
              <a:gd name="connsiteX191" fmla="*/ 4187687 w 6096000"/>
              <a:gd name="connsiteY191" fmla="*/ 3988904 h 4969565"/>
              <a:gd name="connsiteX192" fmla="*/ 4227444 w 6096000"/>
              <a:gd name="connsiteY192" fmla="*/ 4015409 h 4969565"/>
              <a:gd name="connsiteX193" fmla="*/ 4253948 w 6096000"/>
              <a:gd name="connsiteY193" fmla="*/ 4068417 h 4969565"/>
              <a:gd name="connsiteX194" fmla="*/ 4280453 w 6096000"/>
              <a:gd name="connsiteY194" fmla="*/ 4108174 h 4969565"/>
              <a:gd name="connsiteX195" fmla="*/ 4293705 w 6096000"/>
              <a:gd name="connsiteY195" fmla="*/ 4200939 h 4969565"/>
              <a:gd name="connsiteX196" fmla="*/ 4280453 w 6096000"/>
              <a:gd name="connsiteY196" fmla="*/ 4518991 h 4969565"/>
              <a:gd name="connsiteX197" fmla="*/ 4227444 w 6096000"/>
              <a:gd name="connsiteY197" fmla="*/ 4611756 h 4969565"/>
              <a:gd name="connsiteX198" fmla="*/ 4094922 w 6096000"/>
              <a:gd name="connsiteY198" fmla="*/ 4744278 h 4969565"/>
              <a:gd name="connsiteX199" fmla="*/ 4041913 w 6096000"/>
              <a:gd name="connsiteY199" fmla="*/ 4797287 h 4969565"/>
              <a:gd name="connsiteX200" fmla="*/ 3988905 w 6096000"/>
              <a:gd name="connsiteY200" fmla="*/ 4850296 h 4969565"/>
              <a:gd name="connsiteX201" fmla="*/ 3935896 w 6096000"/>
              <a:gd name="connsiteY201" fmla="*/ 4876800 h 4969565"/>
              <a:gd name="connsiteX202" fmla="*/ 3896140 w 6096000"/>
              <a:gd name="connsiteY202" fmla="*/ 4929809 h 4969565"/>
              <a:gd name="connsiteX203" fmla="*/ 3829879 w 6096000"/>
              <a:gd name="connsiteY203" fmla="*/ 4943061 h 4969565"/>
              <a:gd name="connsiteX204" fmla="*/ 3670853 w 6096000"/>
              <a:gd name="connsiteY204" fmla="*/ 4969565 h 4969565"/>
              <a:gd name="connsiteX205" fmla="*/ 3458818 w 6096000"/>
              <a:gd name="connsiteY205" fmla="*/ 4956313 h 4969565"/>
              <a:gd name="connsiteX206" fmla="*/ 3405809 w 6096000"/>
              <a:gd name="connsiteY206" fmla="*/ 4943061 h 4969565"/>
              <a:gd name="connsiteX207" fmla="*/ 3313044 w 6096000"/>
              <a:gd name="connsiteY207" fmla="*/ 4837043 h 4969565"/>
              <a:gd name="connsiteX208" fmla="*/ 3260035 w 6096000"/>
              <a:gd name="connsiteY208" fmla="*/ 4784035 h 4969565"/>
              <a:gd name="connsiteX209" fmla="*/ 3220279 w 6096000"/>
              <a:gd name="connsiteY209" fmla="*/ 4704522 h 4969565"/>
              <a:gd name="connsiteX210" fmla="*/ 3180522 w 6096000"/>
              <a:gd name="connsiteY210" fmla="*/ 4585252 h 4969565"/>
              <a:gd name="connsiteX211" fmla="*/ 3193774 w 6096000"/>
              <a:gd name="connsiteY211" fmla="*/ 4452730 h 4969565"/>
              <a:gd name="connsiteX212" fmla="*/ 3233531 w 6096000"/>
              <a:gd name="connsiteY212" fmla="*/ 4412974 h 4969565"/>
              <a:gd name="connsiteX213" fmla="*/ 3260035 w 6096000"/>
              <a:gd name="connsiteY213" fmla="*/ 4373217 h 4969565"/>
              <a:gd name="connsiteX214" fmla="*/ 3286540 w 6096000"/>
              <a:gd name="connsiteY214" fmla="*/ 4346713 h 4969565"/>
              <a:gd name="connsiteX215" fmla="*/ 3392557 w 6096000"/>
              <a:gd name="connsiteY215" fmla="*/ 4227443 h 4969565"/>
              <a:gd name="connsiteX216" fmla="*/ 3432313 w 6096000"/>
              <a:gd name="connsiteY216" fmla="*/ 4187687 h 4969565"/>
              <a:gd name="connsiteX217" fmla="*/ 3485322 w 6096000"/>
              <a:gd name="connsiteY217" fmla="*/ 4147930 h 4969565"/>
              <a:gd name="connsiteX218" fmla="*/ 3525079 w 6096000"/>
              <a:gd name="connsiteY218" fmla="*/ 4094922 h 4969565"/>
              <a:gd name="connsiteX219" fmla="*/ 3578087 w 6096000"/>
              <a:gd name="connsiteY219" fmla="*/ 4068417 h 4969565"/>
              <a:gd name="connsiteX220" fmla="*/ 3604592 w 6096000"/>
              <a:gd name="connsiteY220" fmla="*/ 4041913 h 4969565"/>
              <a:gd name="connsiteX221" fmla="*/ 3710609 w 6096000"/>
              <a:gd name="connsiteY221" fmla="*/ 3975652 h 4969565"/>
              <a:gd name="connsiteX222" fmla="*/ 3790122 w 6096000"/>
              <a:gd name="connsiteY222" fmla="*/ 3949148 h 4969565"/>
              <a:gd name="connsiteX223" fmla="*/ 4015409 w 6096000"/>
              <a:gd name="connsiteY223" fmla="*/ 3962400 h 4969565"/>
              <a:gd name="connsiteX224" fmla="*/ 4094922 w 6096000"/>
              <a:gd name="connsiteY224" fmla="*/ 3988904 h 4969565"/>
              <a:gd name="connsiteX225" fmla="*/ 4134679 w 6096000"/>
              <a:gd name="connsiteY225" fmla="*/ 4002156 h 4969565"/>
              <a:gd name="connsiteX226" fmla="*/ 4240696 w 6096000"/>
              <a:gd name="connsiteY226" fmla="*/ 4055165 h 4969565"/>
              <a:gd name="connsiteX227" fmla="*/ 4359966 w 6096000"/>
              <a:gd name="connsiteY227" fmla="*/ 4121426 h 4969565"/>
              <a:gd name="connsiteX228" fmla="*/ 4399722 w 6096000"/>
              <a:gd name="connsiteY228" fmla="*/ 4147930 h 4969565"/>
              <a:gd name="connsiteX229" fmla="*/ 4426226 w 6096000"/>
              <a:gd name="connsiteY229" fmla="*/ 4187687 h 4969565"/>
              <a:gd name="connsiteX230" fmla="*/ 4465983 w 6096000"/>
              <a:gd name="connsiteY230" fmla="*/ 4200939 h 4969565"/>
              <a:gd name="connsiteX231" fmla="*/ 4545496 w 6096000"/>
              <a:gd name="connsiteY231" fmla="*/ 4280452 h 4969565"/>
              <a:gd name="connsiteX232" fmla="*/ 4638261 w 6096000"/>
              <a:gd name="connsiteY232" fmla="*/ 4346713 h 4969565"/>
              <a:gd name="connsiteX233" fmla="*/ 4664766 w 6096000"/>
              <a:gd name="connsiteY233" fmla="*/ 4386469 h 4969565"/>
              <a:gd name="connsiteX234" fmla="*/ 4757531 w 6096000"/>
              <a:gd name="connsiteY234" fmla="*/ 4452730 h 4969565"/>
              <a:gd name="connsiteX235" fmla="*/ 4797287 w 6096000"/>
              <a:gd name="connsiteY235" fmla="*/ 4465982 h 4969565"/>
              <a:gd name="connsiteX236" fmla="*/ 4876800 w 6096000"/>
              <a:gd name="connsiteY236" fmla="*/ 4532243 h 4969565"/>
              <a:gd name="connsiteX237" fmla="*/ 4916557 w 6096000"/>
              <a:gd name="connsiteY237" fmla="*/ 4558748 h 4969565"/>
              <a:gd name="connsiteX238" fmla="*/ 4956313 w 6096000"/>
              <a:gd name="connsiteY238" fmla="*/ 4572000 h 4969565"/>
              <a:gd name="connsiteX239" fmla="*/ 5062331 w 6096000"/>
              <a:gd name="connsiteY239" fmla="*/ 4651513 h 4969565"/>
              <a:gd name="connsiteX240" fmla="*/ 5141844 w 6096000"/>
              <a:gd name="connsiteY240" fmla="*/ 4691269 h 4969565"/>
              <a:gd name="connsiteX241" fmla="*/ 5208105 w 6096000"/>
              <a:gd name="connsiteY241" fmla="*/ 4731026 h 4969565"/>
              <a:gd name="connsiteX242" fmla="*/ 5274366 w 6096000"/>
              <a:gd name="connsiteY242" fmla="*/ 4784035 h 4969565"/>
              <a:gd name="connsiteX243" fmla="*/ 5393635 w 6096000"/>
              <a:gd name="connsiteY243" fmla="*/ 4810539 h 4969565"/>
              <a:gd name="connsiteX244" fmla="*/ 5446644 w 6096000"/>
              <a:gd name="connsiteY244" fmla="*/ 4823791 h 4969565"/>
              <a:gd name="connsiteX245" fmla="*/ 5579166 w 6096000"/>
              <a:gd name="connsiteY245" fmla="*/ 4863548 h 4969565"/>
              <a:gd name="connsiteX246" fmla="*/ 6096000 w 6096000"/>
              <a:gd name="connsiteY246" fmla="*/ 4876800 h 496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6096000" h="4969565">
                <a:moveTo>
                  <a:pt x="0" y="225287"/>
                </a:moveTo>
                <a:lnTo>
                  <a:pt x="795131" y="238539"/>
                </a:lnTo>
                <a:cubicBezTo>
                  <a:pt x="809093" y="238982"/>
                  <a:pt x="821456" y="247954"/>
                  <a:pt x="834887" y="251791"/>
                </a:cubicBezTo>
                <a:cubicBezTo>
                  <a:pt x="852400" y="256795"/>
                  <a:pt x="870226" y="260626"/>
                  <a:pt x="887896" y="265043"/>
                </a:cubicBezTo>
                <a:cubicBezTo>
                  <a:pt x="923235" y="282713"/>
                  <a:pt x="965975" y="290114"/>
                  <a:pt x="993913" y="318052"/>
                </a:cubicBezTo>
                <a:cubicBezTo>
                  <a:pt x="1039023" y="363162"/>
                  <a:pt x="1067432" y="385324"/>
                  <a:pt x="1099931" y="437322"/>
                </a:cubicBezTo>
                <a:cubicBezTo>
                  <a:pt x="1110401" y="454074"/>
                  <a:pt x="1114953" y="474255"/>
                  <a:pt x="1126435" y="490330"/>
                </a:cubicBezTo>
                <a:cubicBezTo>
                  <a:pt x="1137328" y="505581"/>
                  <a:pt x="1154686" y="515293"/>
                  <a:pt x="1166192" y="530087"/>
                </a:cubicBezTo>
                <a:cubicBezTo>
                  <a:pt x="1185748" y="555231"/>
                  <a:pt x="1209127" y="579381"/>
                  <a:pt x="1219200" y="609600"/>
                </a:cubicBezTo>
                <a:lnTo>
                  <a:pt x="1245705" y="689113"/>
                </a:lnTo>
                <a:cubicBezTo>
                  <a:pt x="1242743" y="724655"/>
                  <a:pt x="1246268" y="833761"/>
                  <a:pt x="1219200" y="887896"/>
                </a:cubicBezTo>
                <a:cubicBezTo>
                  <a:pt x="1212077" y="902141"/>
                  <a:pt x="1204682" y="917164"/>
                  <a:pt x="1192696" y="927652"/>
                </a:cubicBezTo>
                <a:cubicBezTo>
                  <a:pt x="1168723" y="948628"/>
                  <a:pt x="1143403" y="970588"/>
                  <a:pt x="1113183" y="980661"/>
                </a:cubicBezTo>
                <a:lnTo>
                  <a:pt x="1073426" y="993913"/>
                </a:lnTo>
                <a:cubicBezTo>
                  <a:pt x="1038087" y="989496"/>
                  <a:pt x="1001521" y="990895"/>
                  <a:pt x="967409" y="980661"/>
                </a:cubicBezTo>
                <a:cubicBezTo>
                  <a:pt x="955442" y="977071"/>
                  <a:pt x="948710" y="963912"/>
                  <a:pt x="940905" y="954156"/>
                </a:cubicBezTo>
                <a:cubicBezTo>
                  <a:pt x="908613" y="913791"/>
                  <a:pt x="915108" y="909013"/>
                  <a:pt x="887896" y="861391"/>
                </a:cubicBezTo>
                <a:cubicBezTo>
                  <a:pt x="879994" y="847563"/>
                  <a:pt x="870227" y="834887"/>
                  <a:pt x="861392" y="821635"/>
                </a:cubicBezTo>
                <a:cubicBezTo>
                  <a:pt x="856975" y="803965"/>
                  <a:pt x="853144" y="786139"/>
                  <a:pt x="848140" y="768626"/>
                </a:cubicBezTo>
                <a:cubicBezTo>
                  <a:pt x="844302" y="755194"/>
                  <a:pt x="837386" y="742613"/>
                  <a:pt x="834887" y="728869"/>
                </a:cubicBezTo>
                <a:cubicBezTo>
                  <a:pt x="828516" y="693829"/>
                  <a:pt x="826052" y="658191"/>
                  <a:pt x="821635" y="622852"/>
                </a:cubicBezTo>
                <a:cubicBezTo>
                  <a:pt x="829642" y="518766"/>
                  <a:pt x="826318" y="471600"/>
                  <a:pt x="848140" y="384313"/>
                </a:cubicBezTo>
                <a:cubicBezTo>
                  <a:pt x="851528" y="370761"/>
                  <a:pt x="855889" y="357396"/>
                  <a:pt x="861392" y="344556"/>
                </a:cubicBezTo>
                <a:cubicBezTo>
                  <a:pt x="869174" y="326398"/>
                  <a:pt x="879061" y="309217"/>
                  <a:pt x="887896" y="291548"/>
                </a:cubicBezTo>
                <a:cubicBezTo>
                  <a:pt x="892313" y="273878"/>
                  <a:pt x="893003" y="254830"/>
                  <a:pt x="901148" y="238539"/>
                </a:cubicBezTo>
                <a:cubicBezTo>
                  <a:pt x="910588" y="219658"/>
                  <a:pt x="953367" y="194892"/>
                  <a:pt x="967409" y="185530"/>
                </a:cubicBezTo>
                <a:cubicBezTo>
                  <a:pt x="1043367" y="71593"/>
                  <a:pt x="942225" y="205679"/>
                  <a:pt x="1033670" y="132522"/>
                </a:cubicBezTo>
                <a:cubicBezTo>
                  <a:pt x="1046107" y="122572"/>
                  <a:pt x="1048188" y="103253"/>
                  <a:pt x="1060174" y="92765"/>
                </a:cubicBezTo>
                <a:cubicBezTo>
                  <a:pt x="1112813" y="46705"/>
                  <a:pt x="1132814" y="37732"/>
                  <a:pt x="1192696" y="26504"/>
                </a:cubicBezTo>
                <a:cubicBezTo>
                  <a:pt x="1245515" y="16600"/>
                  <a:pt x="1351722" y="0"/>
                  <a:pt x="1351722" y="0"/>
                </a:cubicBezTo>
                <a:cubicBezTo>
                  <a:pt x="1413566" y="4417"/>
                  <a:pt x="1475592" y="6761"/>
                  <a:pt x="1537253" y="13252"/>
                </a:cubicBezTo>
                <a:cubicBezTo>
                  <a:pt x="1559653" y="15610"/>
                  <a:pt x="1581352" y="22475"/>
                  <a:pt x="1603513" y="26504"/>
                </a:cubicBezTo>
                <a:cubicBezTo>
                  <a:pt x="1629950" y="31311"/>
                  <a:pt x="1656590" y="34949"/>
                  <a:pt x="1683026" y="39756"/>
                </a:cubicBezTo>
                <a:cubicBezTo>
                  <a:pt x="1744702" y="50970"/>
                  <a:pt x="1745584" y="52083"/>
                  <a:pt x="1802296" y="66261"/>
                </a:cubicBezTo>
                <a:cubicBezTo>
                  <a:pt x="1882868" y="119974"/>
                  <a:pt x="1797258" y="69340"/>
                  <a:pt x="1895061" y="106017"/>
                </a:cubicBezTo>
                <a:cubicBezTo>
                  <a:pt x="1913558" y="112954"/>
                  <a:pt x="1930017" y="124499"/>
                  <a:pt x="1948070" y="132522"/>
                </a:cubicBezTo>
                <a:cubicBezTo>
                  <a:pt x="1969808" y="142183"/>
                  <a:pt x="1993054" y="148388"/>
                  <a:pt x="2014331" y="159026"/>
                </a:cubicBezTo>
                <a:cubicBezTo>
                  <a:pt x="2173447" y="238583"/>
                  <a:pt x="1957344" y="138085"/>
                  <a:pt x="2080592" y="212035"/>
                </a:cubicBezTo>
                <a:cubicBezTo>
                  <a:pt x="2092570" y="219222"/>
                  <a:pt x="2107854" y="219040"/>
                  <a:pt x="2120348" y="225287"/>
                </a:cubicBezTo>
                <a:cubicBezTo>
                  <a:pt x="2174740" y="252483"/>
                  <a:pt x="2145517" y="245423"/>
                  <a:pt x="2186609" y="278296"/>
                </a:cubicBezTo>
                <a:cubicBezTo>
                  <a:pt x="2304858" y="372896"/>
                  <a:pt x="2103779" y="182213"/>
                  <a:pt x="2305879" y="384313"/>
                </a:cubicBezTo>
                <a:lnTo>
                  <a:pt x="2345635" y="424069"/>
                </a:lnTo>
                <a:cubicBezTo>
                  <a:pt x="2354470" y="432904"/>
                  <a:pt x="2364643" y="440578"/>
                  <a:pt x="2372140" y="450574"/>
                </a:cubicBezTo>
                <a:cubicBezTo>
                  <a:pt x="2385392" y="468243"/>
                  <a:pt x="2397121" y="487165"/>
                  <a:pt x="2411896" y="503582"/>
                </a:cubicBezTo>
                <a:cubicBezTo>
                  <a:pt x="2436971" y="531443"/>
                  <a:pt x="2468397" y="553509"/>
                  <a:pt x="2491409" y="583096"/>
                </a:cubicBezTo>
                <a:cubicBezTo>
                  <a:pt x="2522331" y="622852"/>
                  <a:pt x="2548559" y="666752"/>
                  <a:pt x="2584174" y="702365"/>
                </a:cubicBezTo>
                <a:cubicBezTo>
                  <a:pt x="2621941" y="740131"/>
                  <a:pt x="2603749" y="718473"/>
                  <a:pt x="2637183" y="768626"/>
                </a:cubicBezTo>
                <a:cubicBezTo>
                  <a:pt x="2641600" y="786296"/>
                  <a:pt x="2645201" y="804190"/>
                  <a:pt x="2650435" y="821635"/>
                </a:cubicBezTo>
                <a:cubicBezTo>
                  <a:pt x="2658463" y="848395"/>
                  <a:pt x="2670164" y="874044"/>
                  <a:pt x="2676940" y="901148"/>
                </a:cubicBezTo>
                <a:lnTo>
                  <a:pt x="2703444" y="1007165"/>
                </a:lnTo>
                <a:cubicBezTo>
                  <a:pt x="2699027" y="1099930"/>
                  <a:pt x="2697904" y="1192911"/>
                  <a:pt x="2690192" y="1285461"/>
                </a:cubicBezTo>
                <a:cubicBezTo>
                  <a:pt x="2689032" y="1299382"/>
                  <a:pt x="2683187" y="1312723"/>
                  <a:pt x="2676940" y="1325217"/>
                </a:cubicBezTo>
                <a:cubicBezTo>
                  <a:pt x="2669817" y="1339463"/>
                  <a:pt x="2659270" y="1351722"/>
                  <a:pt x="2650435" y="1364974"/>
                </a:cubicBezTo>
                <a:cubicBezTo>
                  <a:pt x="2641600" y="1395896"/>
                  <a:pt x="2632392" y="1426713"/>
                  <a:pt x="2623931" y="1457739"/>
                </a:cubicBezTo>
                <a:cubicBezTo>
                  <a:pt x="2619139" y="1475311"/>
                  <a:pt x="2617854" y="1494007"/>
                  <a:pt x="2610679" y="1510748"/>
                </a:cubicBezTo>
                <a:cubicBezTo>
                  <a:pt x="2591856" y="1554669"/>
                  <a:pt x="2583973" y="1544130"/>
                  <a:pt x="2557670" y="1577009"/>
                </a:cubicBezTo>
                <a:cubicBezTo>
                  <a:pt x="2547721" y="1589446"/>
                  <a:pt x="2543603" y="1606816"/>
                  <a:pt x="2531166" y="1616765"/>
                </a:cubicBezTo>
                <a:cubicBezTo>
                  <a:pt x="2522524" y="1623678"/>
                  <a:pt x="2441863" y="1642403"/>
                  <a:pt x="2438400" y="1643269"/>
                </a:cubicBezTo>
                <a:cubicBezTo>
                  <a:pt x="2398644" y="1638852"/>
                  <a:pt x="2357079" y="1642666"/>
                  <a:pt x="2319131" y="1630017"/>
                </a:cubicBezTo>
                <a:cubicBezTo>
                  <a:pt x="2301351" y="1624091"/>
                  <a:pt x="2294624" y="1601154"/>
                  <a:pt x="2279374" y="1590261"/>
                </a:cubicBezTo>
                <a:cubicBezTo>
                  <a:pt x="2263299" y="1578779"/>
                  <a:pt x="2244035" y="1572591"/>
                  <a:pt x="2226366" y="1563756"/>
                </a:cubicBezTo>
                <a:cubicBezTo>
                  <a:pt x="2199862" y="1528417"/>
                  <a:pt x="2160823" y="1499646"/>
                  <a:pt x="2146853" y="1457739"/>
                </a:cubicBezTo>
                <a:cubicBezTo>
                  <a:pt x="2128563" y="1402872"/>
                  <a:pt x="2141349" y="1429605"/>
                  <a:pt x="2107096" y="1378226"/>
                </a:cubicBezTo>
                <a:cubicBezTo>
                  <a:pt x="2065668" y="1212509"/>
                  <a:pt x="2118615" y="1418544"/>
                  <a:pt x="2080592" y="1285461"/>
                </a:cubicBezTo>
                <a:cubicBezTo>
                  <a:pt x="2075588" y="1267948"/>
                  <a:pt x="2071757" y="1250122"/>
                  <a:pt x="2067340" y="1232452"/>
                </a:cubicBezTo>
                <a:cubicBezTo>
                  <a:pt x="2071757" y="1148522"/>
                  <a:pt x="2073311" y="1064392"/>
                  <a:pt x="2080592" y="980661"/>
                </a:cubicBezTo>
                <a:cubicBezTo>
                  <a:pt x="2083256" y="950026"/>
                  <a:pt x="2108444" y="885198"/>
                  <a:pt x="2120348" y="861391"/>
                </a:cubicBezTo>
                <a:cubicBezTo>
                  <a:pt x="2127471" y="847145"/>
                  <a:pt x="2138018" y="834887"/>
                  <a:pt x="2146853" y="821635"/>
                </a:cubicBezTo>
                <a:cubicBezTo>
                  <a:pt x="2178493" y="726713"/>
                  <a:pt x="2133259" y="835296"/>
                  <a:pt x="2199861" y="755374"/>
                </a:cubicBezTo>
                <a:cubicBezTo>
                  <a:pt x="2212508" y="740198"/>
                  <a:pt x="2214237" y="717959"/>
                  <a:pt x="2226366" y="702365"/>
                </a:cubicBezTo>
                <a:cubicBezTo>
                  <a:pt x="2245543" y="677709"/>
                  <a:pt x="2270539" y="658191"/>
                  <a:pt x="2292626" y="636104"/>
                </a:cubicBezTo>
                <a:cubicBezTo>
                  <a:pt x="2301461" y="627269"/>
                  <a:pt x="2308735" y="616531"/>
                  <a:pt x="2319131" y="609600"/>
                </a:cubicBezTo>
                <a:cubicBezTo>
                  <a:pt x="2332383" y="600765"/>
                  <a:pt x="2346983" y="593677"/>
                  <a:pt x="2358887" y="583096"/>
                </a:cubicBezTo>
                <a:cubicBezTo>
                  <a:pt x="2386902" y="558193"/>
                  <a:pt x="2411895" y="530087"/>
                  <a:pt x="2438400" y="503582"/>
                </a:cubicBezTo>
                <a:lnTo>
                  <a:pt x="2478157" y="463826"/>
                </a:lnTo>
                <a:cubicBezTo>
                  <a:pt x="2495827" y="446156"/>
                  <a:pt x="2509738" y="423674"/>
                  <a:pt x="2531166" y="410817"/>
                </a:cubicBezTo>
                <a:lnTo>
                  <a:pt x="2597426" y="371061"/>
                </a:lnTo>
                <a:cubicBezTo>
                  <a:pt x="2623196" y="293756"/>
                  <a:pt x="2588317" y="361120"/>
                  <a:pt x="2663687" y="318052"/>
                </a:cubicBezTo>
                <a:cubicBezTo>
                  <a:pt x="2679959" y="308754"/>
                  <a:pt x="2688193" y="289189"/>
                  <a:pt x="2703444" y="278296"/>
                </a:cubicBezTo>
                <a:cubicBezTo>
                  <a:pt x="2732104" y="257825"/>
                  <a:pt x="2763763" y="249354"/>
                  <a:pt x="2796209" y="238539"/>
                </a:cubicBezTo>
                <a:cubicBezTo>
                  <a:pt x="2809461" y="225287"/>
                  <a:pt x="2820073" y="208715"/>
                  <a:pt x="2835966" y="198782"/>
                </a:cubicBezTo>
                <a:cubicBezTo>
                  <a:pt x="2907760" y="153910"/>
                  <a:pt x="2931731" y="175556"/>
                  <a:pt x="3021496" y="185530"/>
                </a:cubicBezTo>
                <a:cubicBezTo>
                  <a:pt x="3034748" y="194365"/>
                  <a:pt x="3047424" y="204133"/>
                  <a:pt x="3061253" y="212035"/>
                </a:cubicBezTo>
                <a:cubicBezTo>
                  <a:pt x="3078405" y="221836"/>
                  <a:pt x="3099085" y="225892"/>
                  <a:pt x="3114261" y="238539"/>
                </a:cubicBezTo>
                <a:cubicBezTo>
                  <a:pt x="3226648" y="332195"/>
                  <a:pt x="3033592" y="224709"/>
                  <a:pt x="3193774" y="304800"/>
                </a:cubicBezTo>
                <a:cubicBezTo>
                  <a:pt x="3299797" y="446163"/>
                  <a:pt x="3162848" y="273873"/>
                  <a:pt x="3286540" y="397565"/>
                </a:cubicBezTo>
                <a:cubicBezTo>
                  <a:pt x="3302158" y="413183"/>
                  <a:pt x="3311521" y="434157"/>
                  <a:pt x="3326296" y="450574"/>
                </a:cubicBezTo>
                <a:cubicBezTo>
                  <a:pt x="3390267" y="521654"/>
                  <a:pt x="3403361" y="528129"/>
                  <a:pt x="3472070" y="583096"/>
                </a:cubicBezTo>
                <a:cubicBezTo>
                  <a:pt x="3480905" y="600765"/>
                  <a:pt x="3485927" y="620928"/>
                  <a:pt x="3498574" y="636104"/>
                </a:cubicBezTo>
                <a:cubicBezTo>
                  <a:pt x="3508770" y="648340"/>
                  <a:pt x="3526238" y="652244"/>
                  <a:pt x="3538331" y="662609"/>
                </a:cubicBezTo>
                <a:cubicBezTo>
                  <a:pt x="3557304" y="678871"/>
                  <a:pt x="3575999" y="695892"/>
                  <a:pt x="3591340" y="715617"/>
                </a:cubicBezTo>
                <a:cubicBezTo>
                  <a:pt x="3607154" y="735949"/>
                  <a:pt x="3615642" y="761272"/>
                  <a:pt x="3631096" y="781878"/>
                </a:cubicBezTo>
                <a:cubicBezTo>
                  <a:pt x="3642341" y="796871"/>
                  <a:pt x="3658855" y="807237"/>
                  <a:pt x="3670853" y="821635"/>
                </a:cubicBezTo>
                <a:cubicBezTo>
                  <a:pt x="3681049" y="833870"/>
                  <a:pt x="3688522" y="848139"/>
                  <a:pt x="3697357" y="861391"/>
                </a:cubicBezTo>
                <a:cubicBezTo>
                  <a:pt x="3701774" y="874643"/>
                  <a:pt x="3702860" y="889525"/>
                  <a:pt x="3710609" y="901148"/>
                </a:cubicBezTo>
                <a:cubicBezTo>
                  <a:pt x="3721005" y="916742"/>
                  <a:pt x="3738368" y="926506"/>
                  <a:pt x="3750366" y="940904"/>
                </a:cubicBezTo>
                <a:cubicBezTo>
                  <a:pt x="3760562" y="953140"/>
                  <a:pt x="3768035" y="967409"/>
                  <a:pt x="3776870" y="980661"/>
                </a:cubicBezTo>
                <a:cubicBezTo>
                  <a:pt x="3785627" y="1015688"/>
                  <a:pt x="3803374" y="1080688"/>
                  <a:pt x="3803374" y="1113182"/>
                </a:cubicBezTo>
                <a:cubicBezTo>
                  <a:pt x="3803374" y="1161974"/>
                  <a:pt x="3796570" y="1210592"/>
                  <a:pt x="3790122" y="1258956"/>
                </a:cubicBezTo>
                <a:cubicBezTo>
                  <a:pt x="3787715" y="1277010"/>
                  <a:pt x="3785906" y="1296151"/>
                  <a:pt x="3776870" y="1311965"/>
                </a:cubicBezTo>
                <a:cubicBezTo>
                  <a:pt x="3767572" y="1328237"/>
                  <a:pt x="3748006" y="1336471"/>
                  <a:pt x="3737113" y="1351722"/>
                </a:cubicBezTo>
                <a:cubicBezTo>
                  <a:pt x="3698191" y="1406213"/>
                  <a:pt x="3725836" y="1398583"/>
                  <a:pt x="3684105" y="1444487"/>
                </a:cubicBezTo>
                <a:cubicBezTo>
                  <a:pt x="3650487" y="1481467"/>
                  <a:pt x="3613426" y="1515165"/>
                  <a:pt x="3578087" y="1550504"/>
                </a:cubicBezTo>
                <a:cubicBezTo>
                  <a:pt x="3569252" y="1559339"/>
                  <a:pt x="3561579" y="1569512"/>
                  <a:pt x="3551583" y="1577009"/>
                </a:cubicBezTo>
                <a:cubicBezTo>
                  <a:pt x="3533913" y="1590261"/>
                  <a:pt x="3515344" y="1602391"/>
                  <a:pt x="3498574" y="1616765"/>
                </a:cubicBezTo>
                <a:cubicBezTo>
                  <a:pt x="3346608" y="1747022"/>
                  <a:pt x="3555003" y="1573590"/>
                  <a:pt x="3432313" y="1696278"/>
                </a:cubicBezTo>
                <a:cubicBezTo>
                  <a:pt x="3421051" y="1707540"/>
                  <a:pt x="3403819" y="1711520"/>
                  <a:pt x="3392557" y="1722782"/>
                </a:cubicBezTo>
                <a:cubicBezTo>
                  <a:pt x="3376939" y="1738400"/>
                  <a:pt x="3365466" y="1757696"/>
                  <a:pt x="3352800" y="1775791"/>
                </a:cubicBezTo>
                <a:cubicBezTo>
                  <a:pt x="3334533" y="1801887"/>
                  <a:pt x="3322316" y="1832780"/>
                  <a:pt x="3299792" y="1855304"/>
                </a:cubicBezTo>
                <a:lnTo>
                  <a:pt x="3273287" y="1881809"/>
                </a:lnTo>
                <a:cubicBezTo>
                  <a:pt x="3241747" y="1976432"/>
                  <a:pt x="3262280" y="1938076"/>
                  <a:pt x="3220279" y="2001078"/>
                </a:cubicBezTo>
                <a:cubicBezTo>
                  <a:pt x="3215861" y="2018748"/>
                  <a:pt x="3212260" y="2036642"/>
                  <a:pt x="3207026" y="2054087"/>
                </a:cubicBezTo>
                <a:cubicBezTo>
                  <a:pt x="3198998" y="2080847"/>
                  <a:pt x="3180522" y="2133600"/>
                  <a:pt x="3180522" y="2133600"/>
                </a:cubicBezTo>
                <a:cubicBezTo>
                  <a:pt x="3184939" y="2204278"/>
                  <a:pt x="3182729" y="2275685"/>
                  <a:pt x="3193774" y="2345635"/>
                </a:cubicBezTo>
                <a:cubicBezTo>
                  <a:pt x="3198754" y="2377172"/>
                  <a:pt x="3231340" y="2388731"/>
                  <a:pt x="3246783" y="2411896"/>
                </a:cubicBezTo>
                <a:cubicBezTo>
                  <a:pt x="3257741" y="2428333"/>
                  <a:pt x="3260777" y="2449615"/>
                  <a:pt x="3273287" y="2464904"/>
                </a:cubicBezTo>
                <a:cubicBezTo>
                  <a:pt x="3300979" y="2498749"/>
                  <a:pt x="3335131" y="2526747"/>
                  <a:pt x="3366053" y="2557669"/>
                </a:cubicBezTo>
                <a:lnTo>
                  <a:pt x="3458818" y="2650435"/>
                </a:lnTo>
                <a:cubicBezTo>
                  <a:pt x="3476487" y="2663687"/>
                  <a:pt x="3494859" y="2676051"/>
                  <a:pt x="3511826" y="2690191"/>
                </a:cubicBezTo>
                <a:cubicBezTo>
                  <a:pt x="3548804" y="2721006"/>
                  <a:pt x="3528941" y="2718627"/>
                  <a:pt x="3578087" y="2743200"/>
                </a:cubicBezTo>
                <a:cubicBezTo>
                  <a:pt x="3590581" y="2749447"/>
                  <a:pt x="3605004" y="2750949"/>
                  <a:pt x="3617844" y="2756452"/>
                </a:cubicBezTo>
                <a:cubicBezTo>
                  <a:pt x="3732492" y="2805586"/>
                  <a:pt x="3617361" y="2765124"/>
                  <a:pt x="3710609" y="2796209"/>
                </a:cubicBezTo>
                <a:cubicBezTo>
                  <a:pt x="3785705" y="2791791"/>
                  <a:pt x="3861427" y="2793595"/>
                  <a:pt x="3935896" y="2782956"/>
                </a:cubicBezTo>
                <a:cubicBezTo>
                  <a:pt x="3962595" y="2779142"/>
                  <a:pt x="4005164" y="2743375"/>
                  <a:pt x="4028661" y="2729948"/>
                </a:cubicBezTo>
                <a:cubicBezTo>
                  <a:pt x="4045813" y="2720147"/>
                  <a:pt x="4066380" y="2715953"/>
                  <a:pt x="4081670" y="2703443"/>
                </a:cubicBezTo>
                <a:cubicBezTo>
                  <a:pt x="4115515" y="2675752"/>
                  <a:pt x="4143513" y="2641600"/>
                  <a:pt x="4174435" y="2610678"/>
                </a:cubicBezTo>
                <a:lnTo>
                  <a:pt x="4214192" y="2570922"/>
                </a:lnTo>
                <a:cubicBezTo>
                  <a:pt x="4223027" y="2562087"/>
                  <a:pt x="4230700" y="2551914"/>
                  <a:pt x="4240696" y="2544417"/>
                </a:cubicBezTo>
                <a:cubicBezTo>
                  <a:pt x="4258366" y="2531165"/>
                  <a:pt x="4278087" y="2520279"/>
                  <a:pt x="4293705" y="2504661"/>
                </a:cubicBezTo>
                <a:cubicBezTo>
                  <a:pt x="4309323" y="2489043"/>
                  <a:pt x="4318787" y="2468160"/>
                  <a:pt x="4333461" y="2451652"/>
                </a:cubicBezTo>
                <a:cubicBezTo>
                  <a:pt x="4354213" y="2428306"/>
                  <a:pt x="4399722" y="2385391"/>
                  <a:pt x="4399722" y="2385391"/>
                </a:cubicBezTo>
                <a:cubicBezTo>
                  <a:pt x="4425290" y="2257549"/>
                  <a:pt x="4393979" y="2370372"/>
                  <a:pt x="4439479" y="2279374"/>
                </a:cubicBezTo>
                <a:cubicBezTo>
                  <a:pt x="4453062" y="2252209"/>
                  <a:pt x="4460943" y="2198556"/>
                  <a:pt x="4465983" y="2173356"/>
                </a:cubicBezTo>
                <a:cubicBezTo>
                  <a:pt x="4461566" y="2107095"/>
                  <a:pt x="4464272" y="2039971"/>
                  <a:pt x="4452731" y="1974574"/>
                </a:cubicBezTo>
                <a:cubicBezTo>
                  <a:pt x="4450560" y="1962270"/>
                  <a:pt x="4436222" y="1955566"/>
                  <a:pt x="4426226" y="1948069"/>
                </a:cubicBezTo>
                <a:cubicBezTo>
                  <a:pt x="4400743" y="1928957"/>
                  <a:pt x="4373217" y="1912731"/>
                  <a:pt x="4346713" y="1895061"/>
                </a:cubicBezTo>
                <a:lnTo>
                  <a:pt x="4267200" y="1842052"/>
                </a:lnTo>
                <a:cubicBezTo>
                  <a:pt x="4249531" y="1833217"/>
                  <a:pt x="4230629" y="1826506"/>
                  <a:pt x="4214192" y="1815548"/>
                </a:cubicBezTo>
                <a:cubicBezTo>
                  <a:pt x="4203796" y="1808617"/>
                  <a:pt x="4198401" y="1795471"/>
                  <a:pt x="4187687" y="1789043"/>
                </a:cubicBezTo>
                <a:cubicBezTo>
                  <a:pt x="4175709" y="1781856"/>
                  <a:pt x="4161010" y="1780696"/>
                  <a:pt x="4147931" y="1775791"/>
                </a:cubicBezTo>
                <a:cubicBezTo>
                  <a:pt x="4145879" y="1775021"/>
                  <a:pt x="4058916" y="1738651"/>
                  <a:pt x="4041913" y="1736035"/>
                </a:cubicBezTo>
                <a:cubicBezTo>
                  <a:pt x="3998035" y="1729284"/>
                  <a:pt x="3953566" y="1727200"/>
                  <a:pt x="3909392" y="1722782"/>
                </a:cubicBezTo>
                <a:cubicBezTo>
                  <a:pt x="3838714" y="1727200"/>
                  <a:pt x="3767307" y="1724990"/>
                  <a:pt x="3697357" y="1736035"/>
                </a:cubicBezTo>
                <a:cubicBezTo>
                  <a:pt x="3681625" y="1738519"/>
                  <a:pt x="3672239" y="1756265"/>
                  <a:pt x="3657600" y="1762539"/>
                </a:cubicBezTo>
                <a:cubicBezTo>
                  <a:pt x="3640859" y="1769713"/>
                  <a:pt x="3622261" y="1771374"/>
                  <a:pt x="3604592" y="1775791"/>
                </a:cubicBezTo>
                <a:cubicBezTo>
                  <a:pt x="3591340" y="1784626"/>
                  <a:pt x="3578664" y="1794394"/>
                  <a:pt x="3564835" y="1802296"/>
                </a:cubicBezTo>
                <a:cubicBezTo>
                  <a:pt x="3547683" y="1812097"/>
                  <a:pt x="3527002" y="1816153"/>
                  <a:pt x="3511826" y="1828800"/>
                </a:cubicBezTo>
                <a:cubicBezTo>
                  <a:pt x="3499591" y="1838996"/>
                  <a:pt x="3497415" y="1858191"/>
                  <a:pt x="3485322" y="1868556"/>
                </a:cubicBezTo>
                <a:cubicBezTo>
                  <a:pt x="3465765" y="1885319"/>
                  <a:pt x="3439667" y="1892858"/>
                  <a:pt x="3419061" y="1908313"/>
                </a:cubicBezTo>
                <a:cubicBezTo>
                  <a:pt x="3404068" y="1919558"/>
                  <a:pt x="3393702" y="1936071"/>
                  <a:pt x="3379305" y="1948069"/>
                </a:cubicBezTo>
                <a:cubicBezTo>
                  <a:pt x="3367069" y="1958265"/>
                  <a:pt x="3350810" y="1963312"/>
                  <a:pt x="3339548" y="1974574"/>
                </a:cubicBezTo>
                <a:cubicBezTo>
                  <a:pt x="3323930" y="1990192"/>
                  <a:pt x="3315410" y="2011964"/>
                  <a:pt x="3299792" y="2027582"/>
                </a:cubicBezTo>
                <a:cubicBezTo>
                  <a:pt x="3284174" y="2043200"/>
                  <a:pt x="3263405" y="2052794"/>
                  <a:pt x="3246783" y="2067339"/>
                </a:cubicBezTo>
                <a:cubicBezTo>
                  <a:pt x="3227977" y="2083794"/>
                  <a:pt x="3212747" y="2104086"/>
                  <a:pt x="3193774" y="2120348"/>
                </a:cubicBezTo>
                <a:cubicBezTo>
                  <a:pt x="3141098" y="2165499"/>
                  <a:pt x="3159190" y="2128428"/>
                  <a:pt x="3101009" y="2186609"/>
                </a:cubicBezTo>
                <a:cubicBezTo>
                  <a:pt x="3089747" y="2197871"/>
                  <a:pt x="3085767" y="2215103"/>
                  <a:pt x="3074505" y="2226365"/>
                </a:cubicBezTo>
                <a:cubicBezTo>
                  <a:pt x="3058887" y="2241983"/>
                  <a:pt x="3037114" y="2250504"/>
                  <a:pt x="3021496" y="2266122"/>
                </a:cubicBezTo>
                <a:cubicBezTo>
                  <a:pt x="3005878" y="2281740"/>
                  <a:pt x="2995880" y="2302163"/>
                  <a:pt x="2981740" y="2319130"/>
                </a:cubicBezTo>
                <a:cubicBezTo>
                  <a:pt x="2958338" y="2347213"/>
                  <a:pt x="2932138" y="2362957"/>
                  <a:pt x="2902226" y="2385391"/>
                </a:cubicBezTo>
                <a:cubicBezTo>
                  <a:pt x="2893391" y="2403061"/>
                  <a:pt x="2885523" y="2421248"/>
                  <a:pt x="2875722" y="2438400"/>
                </a:cubicBezTo>
                <a:cubicBezTo>
                  <a:pt x="2867820" y="2452228"/>
                  <a:pt x="2855492" y="2463517"/>
                  <a:pt x="2849218" y="2478156"/>
                </a:cubicBezTo>
                <a:cubicBezTo>
                  <a:pt x="2797874" y="2597960"/>
                  <a:pt x="2876002" y="2471112"/>
                  <a:pt x="2809461" y="2570922"/>
                </a:cubicBezTo>
                <a:cubicBezTo>
                  <a:pt x="2805044" y="2584174"/>
                  <a:pt x="2796209" y="2596709"/>
                  <a:pt x="2796209" y="2610678"/>
                </a:cubicBezTo>
                <a:cubicBezTo>
                  <a:pt x="2796209" y="2679317"/>
                  <a:pt x="2804874" y="2733775"/>
                  <a:pt x="2822713" y="2796209"/>
                </a:cubicBezTo>
                <a:cubicBezTo>
                  <a:pt x="2826551" y="2809640"/>
                  <a:pt x="2830463" y="2823126"/>
                  <a:pt x="2835966" y="2835965"/>
                </a:cubicBezTo>
                <a:cubicBezTo>
                  <a:pt x="2843748" y="2854123"/>
                  <a:pt x="2850988" y="2872898"/>
                  <a:pt x="2862470" y="2888974"/>
                </a:cubicBezTo>
                <a:cubicBezTo>
                  <a:pt x="2873363" y="2904224"/>
                  <a:pt x="2888974" y="2915478"/>
                  <a:pt x="2902226" y="2928730"/>
                </a:cubicBezTo>
                <a:cubicBezTo>
                  <a:pt x="2923205" y="3012642"/>
                  <a:pt x="2905376" y="2966584"/>
                  <a:pt x="2968487" y="3061252"/>
                </a:cubicBezTo>
                <a:lnTo>
                  <a:pt x="2968487" y="3061252"/>
                </a:lnTo>
                <a:cubicBezTo>
                  <a:pt x="2979302" y="3093695"/>
                  <a:pt x="2987775" y="3125361"/>
                  <a:pt x="3008244" y="3154017"/>
                </a:cubicBezTo>
                <a:cubicBezTo>
                  <a:pt x="3019137" y="3169268"/>
                  <a:pt x="3035803" y="3179544"/>
                  <a:pt x="3048000" y="3193774"/>
                </a:cubicBezTo>
                <a:cubicBezTo>
                  <a:pt x="3062374" y="3210544"/>
                  <a:pt x="3073383" y="3230012"/>
                  <a:pt x="3087757" y="3246782"/>
                </a:cubicBezTo>
                <a:cubicBezTo>
                  <a:pt x="3099954" y="3261012"/>
                  <a:pt x="3116620" y="3271288"/>
                  <a:pt x="3127513" y="3286539"/>
                </a:cubicBezTo>
                <a:cubicBezTo>
                  <a:pt x="3138996" y="3302615"/>
                  <a:pt x="3142535" y="3323472"/>
                  <a:pt x="3154018" y="3339548"/>
                </a:cubicBezTo>
                <a:cubicBezTo>
                  <a:pt x="3164911" y="3354798"/>
                  <a:pt x="3181577" y="3365075"/>
                  <a:pt x="3193774" y="3379304"/>
                </a:cubicBezTo>
                <a:cubicBezTo>
                  <a:pt x="3233173" y="3425269"/>
                  <a:pt x="3244924" y="3461995"/>
                  <a:pt x="3299792" y="3498574"/>
                </a:cubicBezTo>
                <a:cubicBezTo>
                  <a:pt x="3313044" y="3507409"/>
                  <a:pt x="3327644" y="3514497"/>
                  <a:pt x="3339548" y="3525078"/>
                </a:cubicBezTo>
                <a:cubicBezTo>
                  <a:pt x="3367563" y="3549980"/>
                  <a:pt x="3392557" y="3578087"/>
                  <a:pt x="3419061" y="3604591"/>
                </a:cubicBezTo>
                <a:cubicBezTo>
                  <a:pt x="3432313" y="3617843"/>
                  <a:pt x="3443224" y="3633952"/>
                  <a:pt x="3458818" y="3644348"/>
                </a:cubicBezTo>
                <a:cubicBezTo>
                  <a:pt x="3485322" y="3662017"/>
                  <a:pt x="3509840" y="3683110"/>
                  <a:pt x="3538331" y="3697356"/>
                </a:cubicBezTo>
                <a:cubicBezTo>
                  <a:pt x="3554622" y="3705501"/>
                  <a:pt x="3573670" y="3706191"/>
                  <a:pt x="3591340" y="3710609"/>
                </a:cubicBezTo>
                <a:cubicBezTo>
                  <a:pt x="3604592" y="3719444"/>
                  <a:pt x="3616183" y="3731521"/>
                  <a:pt x="3631096" y="3737113"/>
                </a:cubicBezTo>
                <a:cubicBezTo>
                  <a:pt x="3652186" y="3745022"/>
                  <a:pt x="3675139" y="3746662"/>
                  <a:pt x="3697357" y="3750365"/>
                </a:cubicBezTo>
                <a:cubicBezTo>
                  <a:pt x="3728168" y="3755500"/>
                  <a:pt x="3759250" y="3758867"/>
                  <a:pt x="3790122" y="3763617"/>
                </a:cubicBezTo>
                <a:cubicBezTo>
                  <a:pt x="3816679" y="3767703"/>
                  <a:pt x="3843131" y="3772452"/>
                  <a:pt x="3869635" y="3776869"/>
                </a:cubicBezTo>
                <a:cubicBezTo>
                  <a:pt x="3887305" y="3785704"/>
                  <a:pt x="3904486" y="3795592"/>
                  <a:pt x="3922644" y="3803374"/>
                </a:cubicBezTo>
                <a:cubicBezTo>
                  <a:pt x="3935483" y="3808877"/>
                  <a:pt x="3949906" y="3810379"/>
                  <a:pt x="3962400" y="3816626"/>
                </a:cubicBezTo>
                <a:cubicBezTo>
                  <a:pt x="3976646" y="3823749"/>
                  <a:pt x="3988328" y="3835228"/>
                  <a:pt x="4002157" y="3843130"/>
                </a:cubicBezTo>
                <a:cubicBezTo>
                  <a:pt x="4019309" y="3852931"/>
                  <a:pt x="4038014" y="3859834"/>
                  <a:pt x="4055166" y="3869635"/>
                </a:cubicBezTo>
                <a:cubicBezTo>
                  <a:pt x="4186265" y="3944550"/>
                  <a:pt x="3987766" y="3842562"/>
                  <a:pt x="4147931" y="3922643"/>
                </a:cubicBezTo>
                <a:cubicBezTo>
                  <a:pt x="4156766" y="3931478"/>
                  <a:pt x="4168007" y="3938434"/>
                  <a:pt x="4174435" y="3949148"/>
                </a:cubicBezTo>
                <a:cubicBezTo>
                  <a:pt x="4181622" y="3961126"/>
                  <a:pt x="4178961" y="3977996"/>
                  <a:pt x="4187687" y="3988904"/>
                </a:cubicBezTo>
                <a:cubicBezTo>
                  <a:pt x="4197637" y="4001341"/>
                  <a:pt x="4214192" y="4006574"/>
                  <a:pt x="4227444" y="4015409"/>
                </a:cubicBezTo>
                <a:cubicBezTo>
                  <a:pt x="4236279" y="4033078"/>
                  <a:pt x="4244147" y="4051265"/>
                  <a:pt x="4253948" y="4068417"/>
                </a:cubicBezTo>
                <a:cubicBezTo>
                  <a:pt x="4261850" y="4082246"/>
                  <a:pt x="4275876" y="4092918"/>
                  <a:pt x="4280453" y="4108174"/>
                </a:cubicBezTo>
                <a:cubicBezTo>
                  <a:pt x="4289429" y="4138092"/>
                  <a:pt x="4289288" y="4170017"/>
                  <a:pt x="4293705" y="4200939"/>
                </a:cubicBezTo>
                <a:cubicBezTo>
                  <a:pt x="4289288" y="4306956"/>
                  <a:pt x="4288292" y="4413172"/>
                  <a:pt x="4280453" y="4518991"/>
                </a:cubicBezTo>
                <a:cubicBezTo>
                  <a:pt x="4277925" y="4553116"/>
                  <a:pt x="4247581" y="4589606"/>
                  <a:pt x="4227444" y="4611756"/>
                </a:cubicBezTo>
                <a:cubicBezTo>
                  <a:pt x="4227397" y="4611807"/>
                  <a:pt x="4120185" y="4719015"/>
                  <a:pt x="4094922" y="4744278"/>
                </a:cubicBezTo>
                <a:lnTo>
                  <a:pt x="4041913" y="4797287"/>
                </a:lnTo>
                <a:cubicBezTo>
                  <a:pt x="4024244" y="4814957"/>
                  <a:pt x="4011255" y="4839121"/>
                  <a:pt x="3988905" y="4850296"/>
                </a:cubicBezTo>
                <a:lnTo>
                  <a:pt x="3935896" y="4876800"/>
                </a:lnTo>
                <a:cubicBezTo>
                  <a:pt x="3922644" y="4894470"/>
                  <a:pt x="3914870" y="4918103"/>
                  <a:pt x="3896140" y="4929809"/>
                </a:cubicBezTo>
                <a:cubicBezTo>
                  <a:pt x="3877039" y="4941747"/>
                  <a:pt x="3851867" y="4938175"/>
                  <a:pt x="3829879" y="4943061"/>
                </a:cubicBezTo>
                <a:cubicBezTo>
                  <a:pt x="3717302" y="4968078"/>
                  <a:pt x="3843860" y="4947939"/>
                  <a:pt x="3670853" y="4969565"/>
                </a:cubicBezTo>
                <a:cubicBezTo>
                  <a:pt x="3600175" y="4965148"/>
                  <a:pt x="3529283" y="4963359"/>
                  <a:pt x="3458818" y="4956313"/>
                </a:cubicBezTo>
                <a:cubicBezTo>
                  <a:pt x="3440695" y="4954501"/>
                  <a:pt x="3421254" y="4952714"/>
                  <a:pt x="3405809" y="4943061"/>
                </a:cubicBezTo>
                <a:cubicBezTo>
                  <a:pt x="3364091" y="4916988"/>
                  <a:pt x="3344009" y="4872431"/>
                  <a:pt x="3313044" y="4837043"/>
                </a:cubicBezTo>
                <a:cubicBezTo>
                  <a:pt x="3296589" y="4818237"/>
                  <a:pt x="3276297" y="4803008"/>
                  <a:pt x="3260035" y="4784035"/>
                </a:cubicBezTo>
                <a:cubicBezTo>
                  <a:pt x="3228761" y="4747548"/>
                  <a:pt x="3235956" y="4746326"/>
                  <a:pt x="3220279" y="4704522"/>
                </a:cubicBezTo>
                <a:cubicBezTo>
                  <a:pt x="3182851" y="4604715"/>
                  <a:pt x="3202728" y="4674076"/>
                  <a:pt x="3180522" y="4585252"/>
                </a:cubicBezTo>
                <a:cubicBezTo>
                  <a:pt x="3184939" y="4541078"/>
                  <a:pt x="3180718" y="4495161"/>
                  <a:pt x="3193774" y="4452730"/>
                </a:cubicBezTo>
                <a:cubicBezTo>
                  <a:pt x="3199286" y="4434817"/>
                  <a:pt x="3221533" y="4427372"/>
                  <a:pt x="3233531" y="4412974"/>
                </a:cubicBezTo>
                <a:cubicBezTo>
                  <a:pt x="3243727" y="4400738"/>
                  <a:pt x="3250085" y="4385654"/>
                  <a:pt x="3260035" y="4373217"/>
                </a:cubicBezTo>
                <a:cubicBezTo>
                  <a:pt x="3267840" y="4363461"/>
                  <a:pt x="3278409" y="4356199"/>
                  <a:pt x="3286540" y="4346713"/>
                </a:cubicBezTo>
                <a:cubicBezTo>
                  <a:pt x="3389476" y="4226621"/>
                  <a:pt x="3289229" y="4330771"/>
                  <a:pt x="3392557" y="4227443"/>
                </a:cubicBezTo>
                <a:cubicBezTo>
                  <a:pt x="3405809" y="4214191"/>
                  <a:pt x="3417320" y="4198932"/>
                  <a:pt x="3432313" y="4187687"/>
                </a:cubicBezTo>
                <a:cubicBezTo>
                  <a:pt x="3449983" y="4174435"/>
                  <a:pt x="3469704" y="4163548"/>
                  <a:pt x="3485322" y="4147930"/>
                </a:cubicBezTo>
                <a:cubicBezTo>
                  <a:pt x="3500940" y="4132312"/>
                  <a:pt x="3508309" y="4109296"/>
                  <a:pt x="3525079" y="4094922"/>
                </a:cubicBezTo>
                <a:cubicBezTo>
                  <a:pt x="3540078" y="4082066"/>
                  <a:pt x="3561650" y="4079375"/>
                  <a:pt x="3578087" y="4068417"/>
                </a:cubicBezTo>
                <a:cubicBezTo>
                  <a:pt x="3588483" y="4061486"/>
                  <a:pt x="3594994" y="4049912"/>
                  <a:pt x="3604592" y="4041913"/>
                </a:cubicBezTo>
                <a:cubicBezTo>
                  <a:pt x="3641401" y="4011239"/>
                  <a:pt x="3666469" y="3993308"/>
                  <a:pt x="3710609" y="3975652"/>
                </a:cubicBezTo>
                <a:cubicBezTo>
                  <a:pt x="3736549" y="3965276"/>
                  <a:pt x="3790122" y="3949148"/>
                  <a:pt x="3790122" y="3949148"/>
                </a:cubicBezTo>
                <a:cubicBezTo>
                  <a:pt x="3865218" y="3953565"/>
                  <a:pt x="3940815" y="3952671"/>
                  <a:pt x="4015409" y="3962400"/>
                </a:cubicBezTo>
                <a:cubicBezTo>
                  <a:pt x="4043112" y="3966013"/>
                  <a:pt x="4068418" y="3980069"/>
                  <a:pt x="4094922" y="3988904"/>
                </a:cubicBezTo>
                <a:lnTo>
                  <a:pt x="4134679" y="4002156"/>
                </a:lnTo>
                <a:cubicBezTo>
                  <a:pt x="4292519" y="4120539"/>
                  <a:pt x="4091827" y="3980731"/>
                  <a:pt x="4240696" y="4055165"/>
                </a:cubicBezTo>
                <a:cubicBezTo>
                  <a:pt x="4422966" y="4146300"/>
                  <a:pt x="4250024" y="4084780"/>
                  <a:pt x="4359966" y="4121426"/>
                </a:cubicBezTo>
                <a:cubicBezTo>
                  <a:pt x="4373218" y="4130261"/>
                  <a:pt x="4388460" y="4136668"/>
                  <a:pt x="4399722" y="4147930"/>
                </a:cubicBezTo>
                <a:cubicBezTo>
                  <a:pt x="4410984" y="4159192"/>
                  <a:pt x="4413789" y="4177737"/>
                  <a:pt x="4426226" y="4187687"/>
                </a:cubicBezTo>
                <a:cubicBezTo>
                  <a:pt x="4437134" y="4196413"/>
                  <a:pt x="4452731" y="4196522"/>
                  <a:pt x="4465983" y="4200939"/>
                </a:cubicBezTo>
                <a:cubicBezTo>
                  <a:pt x="4492487" y="4227443"/>
                  <a:pt x="4515510" y="4257962"/>
                  <a:pt x="4545496" y="4280452"/>
                </a:cubicBezTo>
                <a:cubicBezTo>
                  <a:pt x="4611247" y="4329765"/>
                  <a:pt x="4580127" y="4307957"/>
                  <a:pt x="4638261" y="4346713"/>
                </a:cubicBezTo>
                <a:cubicBezTo>
                  <a:pt x="4647096" y="4359965"/>
                  <a:pt x="4653504" y="4375207"/>
                  <a:pt x="4664766" y="4386469"/>
                </a:cubicBezTo>
                <a:cubicBezTo>
                  <a:pt x="4670773" y="4392476"/>
                  <a:pt x="4742478" y="4445203"/>
                  <a:pt x="4757531" y="4452730"/>
                </a:cubicBezTo>
                <a:cubicBezTo>
                  <a:pt x="4770025" y="4458977"/>
                  <a:pt x="4784035" y="4461565"/>
                  <a:pt x="4797287" y="4465982"/>
                </a:cubicBezTo>
                <a:cubicBezTo>
                  <a:pt x="4834955" y="4503650"/>
                  <a:pt x="4821671" y="4492865"/>
                  <a:pt x="4876800" y="4532243"/>
                </a:cubicBezTo>
                <a:cubicBezTo>
                  <a:pt x="4889761" y="4541501"/>
                  <a:pt x="4902311" y="4551625"/>
                  <a:pt x="4916557" y="4558748"/>
                </a:cubicBezTo>
                <a:cubicBezTo>
                  <a:pt x="4929051" y="4564995"/>
                  <a:pt x="4943061" y="4567583"/>
                  <a:pt x="4956313" y="4572000"/>
                </a:cubicBezTo>
                <a:cubicBezTo>
                  <a:pt x="5005343" y="4621028"/>
                  <a:pt x="4972422" y="4591574"/>
                  <a:pt x="5062331" y="4651513"/>
                </a:cubicBezTo>
                <a:cubicBezTo>
                  <a:pt x="5113710" y="4685766"/>
                  <a:pt x="5086978" y="4672981"/>
                  <a:pt x="5141844" y="4691269"/>
                </a:cubicBezTo>
                <a:cubicBezTo>
                  <a:pt x="5193611" y="4743038"/>
                  <a:pt x="5139293" y="4696620"/>
                  <a:pt x="5208105" y="4731026"/>
                </a:cubicBezTo>
                <a:cubicBezTo>
                  <a:pt x="5367218" y="4810582"/>
                  <a:pt x="5151120" y="4710086"/>
                  <a:pt x="5274366" y="4784035"/>
                </a:cubicBezTo>
                <a:cubicBezTo>
                  <a:pt x="5300156" y="4799509"/>
                  <a:pt x="5376240" y="4807060"/>
                  <a:pt x="5393635" y="4810539"/>
                </a:cubicBezTo>
                <a:cubicBezTo>
                  <a:pt x="5411495" y="4814111"/>
                  <a:pt x="5429199" y="4818557"/>
                  <a:pt x="5446644" y="4823791"/>
                </a:cubicBezTo>
                <a:cubicBezTo>
                  <a:pt x="5484672" y="4835200"/>
                  <a:pt x="5537362" y="4857117"/>
                  <a:pt x="5579166" y="4863548"/>
                </a:cubicBezTo>
                <a:cubicBezTo>
                  <a:pt x="5760430" y="4891434"/>
                  <a:pt x="5889401" y="4876800"/>
                  <a:pt x="6096000" y="4876800"/>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8" name="Group 17"/>
          <p:cNvGrpSpPr/>
          <p:nvPr/>
        </p:nvGrpSpPr>
        <p:grpSpPr>
          <a:xfrm>
            <a:off x="2026870" y="575846"/>
            <a:ext cx="1236418" cy="1506126"/>
            <a:chOff x="10953657" y="4522231"/>
            <a:chExt cx="1236418" cy="1506126"/>
          </a:xfrm>
        </p:grpSpPr>
        <p:sp>
          <p:nvSpPr>
            <p:cNvPr id="19" name="Rectangle: Rounded Corners 18"/>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10953657" y="4537144"/>
                  <a:ext cx="1236418" cy="13923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2</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953657" y="4537144"/>
                  <a:ext cx="1236418" cy="1392304"/>
                </a:xfrm>
                <a:prstGeom prst="rect">
                  <a:avLst/>
                </a:prstGeom>
                <a:blipFill>
                  <a:blip r:embed="rId9"/>
                  <a:stretch>
                    <a:fillRect/>
                  </a:stretch>
                </a:blipFill>
              </p:spPr>
              <p:txBody>
                <a:bodyPr/>
                <a:lstStyle/>
                <a:p>
                  <a:r>
                    <a:rPr lang="en-US">
                      <a:noFill/>
                    </a:rPr>
                    <a:t> </a:t>
                  </a:r>
                </a:p>
              </p:txBody>
            </p:sp>
          </mc:Fallback>
        </mc:AlternateContent>
      </p:grpSp>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t="67955" r="55160"/>
          <a:stretch/>
        </p:blipFill>
        <p:spPr>
          <a:xfrm flipH="1">
            <a:off x="-50635" y="5456544"/>
            <a:ext cx="1834658" cy="1750636"/>
          </a:xfrm>
          <a:prstGeom prst="rect">
            <a:avLst/>
          </a:prstGeom>
        </p:spPr>
      </p:pic>
    </p:spTree>
    <p:extLst>
      <p:ext uri="{BB962C8B-B14F-4D97-AF65-F5344CB8AC3E}">
        <p14:creationId xmlns:p14="http://schemas.microsoft.com/office/powerpoint/2010/main" val="241503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8"/>
                    </p:tgtEl>
                  </p:cond>
                </p:stCondLst>
                <p:endSync evt="end" delay="0">
                  <p:rtn val="all"/>
                </p:endSync>
                <p:childTnLst>
                  <p:par>
                    <p:cTn id="11" fill="hold">
                      <p:stCondLst>
                        <p:cond delay="0"/>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75E-6 1.85185E-6 L 0.08451 -0.68935 " pathEditMode="relative" rAng="0" ptsTypes="AA">
                                      <p:cBhvr>
                                        <p:cTn id="14" dur="1500" fill="hold"/>
                                        <p:tgtEl>
                                          <p:spTgt spid="26"/>
                                        </p:tgtEl>
                                        <p:attrNameLst>
                                          <p:attrName>ppt_x</p:attrName>
                                          <p:attrName>ppt_y</p:attrName>
                                        </p:attrNameLst>
                                      </p:cBhvr>
                                      <p:rCtr x="4219" y="-34468"/>
                                    </p:animMotion>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1000"/>
                                        <p:tgtEl>
                                          <p:spTgt spid="25"/>
                                        </p:tgtEl>
                                      </p:cBhvr>
                                    </p:animEffect>
                                  </p:childTnLst>
                                </p:cTn>
                              </p:par>
                            </p:childTnLst>
                          </p:cTn>
                        </p:par>
                        <p:par>
                          <p:cTn id="19" fill="hold">
                            <p:stCondLst>
                              <p:cond delay="2500"/>
                            </p:stCondLst>
                            <p:childTnLst>
                              <p:par>
                                <p:cTn id="20" presetID="42" presetClass="exit" presetSubtype="0" fill="hold" nodeType="afterEffect">
                                  <p:stCondLst>
                                    <p:cond delay="0"/>
                                  </p:stCondLst>
                                  <p:childTnLst>
                                    <p:animEffect transition="out" filter="fade">
                                      <p:cBhvr>
                                        <p:cTn id="21" dur="1000"/>
                                        <p:tgtEl>
                                          <p:spTgt spid="15"/>
                                        </p:tgtEl>
                                      </p:cBhvr>
                                    </p:animEffect>
                                    <p:anim calcmode="lin" valueType="num">
                                      <p:cBhvr>
                                        <p:cTn id="22" dur="1000"/>
                                        <p:tgtEl>
                                          <p:spTgt spid="15"/>
                                        </p:tgtEl>
                                        <p:attrNameLst>
                                          <p:attrName>ppt_x</p:attrName>
                                        </p:attrNameLst>
                                      </p:cBhvr>
                                      <p:tavLst>
                                        <p:tav tm="0">
                                          <p:val>
                                            <p:strVal val="ppt_x"/>
                                          </p:val>
                                        </p:tav>
                                        <p:tav tm="100000">
                                          <p:val>
                                            <p:strVal val="ppt_x"/>
                                          </p:val>
                                        </p:tav>
                                      </p:tavLst>
                                    </p:anim>
                                    <p:anim calcmode="lin" valueType="num">
                                      <p:cBhvr>
                                        <p:cTn id="23" dur="1000"/>
                                        <p:tgtEl>
                                          <p:spTgt spid="15"/>
                                        </p:tgtEl>
                                        <p:attrNameLst>
                                          <p:attrName>ppt_y</p:attrName>
                                        </p:attrNameLst>
                                      </p:cBhvr>
                                      <p:tavLst>
                                        <p:tav tm="0">
                                          <p:val>
                                            <p:strVal val="ppt_y"/>
                                          </p:val>
                                        </p:tav>
                                        <p:tav tm="100000">
                                          <p:val>
                                            <p:strVal val="ppt_y+.1"/>
                                          </p:val>
                                        </p:tav>
                                      </p:tavLst>
                                    </p:anim>
                                    <p:set>
                                      <p:cBhvr>
                                        <p:cTn id="24" dur="1" fill="hold">
                                          <p:stCondLst>
                                            <p:cond delay="999"/>
                                          </p:stCondLst>
                                        </p:cTn>
                                        <p:tgtEl>
                                          <p:spTgt spid="1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9"/>
                                        </p:tgtEl>
                                      </p:cBhvr>
                                    </p:animEffect>
                                    <p:anim calcmode="lin" valueType="num">
                                      <p:cBhvr>
                                        <p:cTn id="27" dur="1000"/>
                                        <p:tgtEl>
                                          <p:spTgt spid="9"/>
                                        </p:tgtEl>
                                        <p:attrNameLst>
                                          <p:attrName>ppt_x</p:attrName>
                                        </p:attrNameLst>
                                      </p:cBhvr>
                                      <p:tavLst>
                                        <p:tav tm="0">
                                          <p:val>
                                            <p:strVal val="ppt_x"/>
                                          </p:val>
                                        </p:tav>
                                        <p:tav tm="100000">
                                          <p:val>
                                            <p:strVal val="ppt_x"/>
                                          </p:val>
                                        </p:tav>
                                      </p:tavLst>
                                    </p:anim>
                                    <p:anim calcmode="lin" valueType="num">
                                      <p:cBhvr>
                                        <p:cTn id="28" dur="1000"/>
                                        <p:tgtEl>
                                          <p:spTgt spid="9"/>
                                        </p:tgtEl>
                                        <p:attrNameLst>
                                          <p:attrName>ppt_y</p:attrName>
                                        </p:attrNameLst>
                                      </p:cBhvr>
                                      <p:tavLst>
                                        <p:tav tm="0">
                                          <p:val>
                                            <p:strVal val="ppt_y"/>
                                          </p:val>
                                        </p:tav>
                                        <p:tav tm="100000">
                                          <p:val>
                                            <p:strVal val="ppt_y+.1"/>
                                          </p:val>
                                        </p:tav>
                                      </p:tavLst>
                                    </p:anim>
                                    <p:set>
                                      <p:cBhvr>
                                        <p:cTn id="29" dur="1" fill="hold">
                                          <p:stCondLst>
                                            <p:cond delay="999"/>
                                          </p:stCondLst>
                                        </p:cTn>
                                        <p:tgtEl>
                                          <p:spTgt spid="9"/>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21"/>
                                        </p:tgtEl>
                                      </p:cBhvr>
                                    </p:animEffect>
                                    <p:anim calcmode="lin" valueType="num">
                                      <p:cBhvr>
                                        <p:cTn id="32" dur="1000"/>
                                        <p:tgtEl>
                                          <p:spTgt spid="21"/>
                                        </p:tgtEl>
                                        <p:attrNameLst>
                                          <p:attrName>ppt_x</p:attrName>
                                        </p:attrNameLst>
                                      </p:cBhvr>
                                      <p:tavLst>
                                        <p:tav tm="0">
                                          <p:val>
                                            <p:strVal val="ppt_x"/>
                                          </p:val>
                                        </p:tav>
                                        <p:tav tm="100000">
                                          <p:val>
                                            <p:strVal val="ppt_x"/>
                                          </p:val>
                                        </p:tav>
                                      </p:tavLst>
                                    </p:anim>
                                    <p:anim calcmode="lin" valueType="num">
                                      <p:cBhvr>
                                        <p:cTn id="33" dur="1000"/>
                                        <p:tgtEl>
                                          <p:spTgt spid="21"/>
                                        </p:tgtEl>
                                        <p:attrNameLst>
                                          <p:attrName>ppt_y</p:attrName>
                                        </p:attrNameLst>
                                      </p:cBhvr>
                                      <p:tavLst>
                                        <p:tav tm="0">
                                          <p:val>
                                            <p:strVal val="ppt_y"/>
                                          </p:val>
                                        </p:tav>
                                        <p:tav tm="100000">
                                          <p:val>
                                            <p:strVal val="ppt_y+.1"/>
                                          </p:val>
                                        </p:tav>
                                      </p:tavLst>
                                    </p:anim>
                                    <p:set>
                                      <p:cBhvr>
                                        <p:cTn id="34" dur="1" fill="hold">
                                          <p:stCondLst>
                                            <p:cond delay="999"/>
                                          </p:stCondLst>
                                        </p:cTn>
                                        <p:tgtEl>
                                          <p:spTgt spid="2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56" presetClass="path" presetSubtype="0" accel="50000" decel="50000" autoRev="1" fill="hold" nodeType="clickEffect">
                                  <p:stCondLst>
                                    <p:cond delay="0"/>
                                  </p:stCondLst>
                                  <p:childTnLst>
                                    <p:animMotion origin="layout" path="M -3.75E-6 1.85185E-6 L 0.09245 -0.41528 " pathEditMode="relative" rAng="0" ptsTypes="AA">
                                      <p:cBhvr>
                                        <p:cTn id="44" dur="750" fill="hold"/>
                                        <p:tgtEl>
                                          <p:spTgt spid="26"/>
                                        </p:tgtEl>
                                        <p:attrNameLst>
                                          <p:attrName>ppt_x</p:attrName>
                                          <p:attrName>ppt_y</p:attrName>
                                        </p:attrNameLst>
                                      </p:cBhvr>
                                      <p:rCtr x="4622" y="-20764"/>
                                    </p:animMotion>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56" presetClass="path" presetSubtype="0" accel="50000" decel="50000" autoRev="1" fill="hold" nodeType="clickEffect">
                                  <p:stCondLst>
                                    <p:cond delay="0"/>
                                  </p:stCondLst>
                                  <p:childTnLst>
                                    <p:animMotion origin="layout" path="M -3.75E-6 1.85185E-6 L 0.09245 -0.10972 " pathEditMode="relative" rAng="0" ptsTypes="AA">
                                      <p:cBhvr>
                                        <p:cTn id="49" dur="1000" fill="hold"/>
                                        <p:tgtEl>
                                          <p:spTgt spid="26"/>
                                        </p:tgtEl>
                                        <p:attrNameLst>
                                          <p:attrName>ppt_x</p:attrName>
                                          <p:attrName>ppt_y</p:attrName>
                                        </p:attrNameLst>
                                      </p:cBhvr>
                                      <p:rCtr x="4622" y="-5486"/>
                                    </p:animMotion>
                                  </p:childTnLst>
                                </p:cTn>
                              </p:par>
                            </p:childTnLst>
                          </p:cTn>
                        </p:par>
                      </p:childTnLst>
                    </p:cTn>
                  </p:par>
                </p:childTnLst>
              </p:cTn>
              <p:nextCondLst>
                <p:cond evt="onClick" delay="0">
                  <p:tgtEl>
                    <p:spTgt spid="21"/>
                  </p:tgtEl>
                </p:cond>
              </p:nextCondLst>
            </p:seq>
          </p:childTnLst>
        </p:cTn>
      </p:par>
    </p:tnLst>
    <p:bldLst>
      <p:bldP spid="9" grpId="0" animBg="1"/>
      <p:bldP spid="10"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p:cNvSpPr/>
          <p:nvPr/>
        </p:nvSpPr>
        <p:spPr>
          <a:xfrm>
            <a:off x="2703443" y="1086678"/>
            <a:ext cx="6732105" cy="5380383"/>
          </a:xfrm>
          <a:custGeom>
            <a:avLst/>
            <a:gdLst>
              <a:gd name="connsiteX0" fmla="*/ 0 w 6732105"/>
              <a:gd name="connsiteY0" fmla="*/ 2385392 h 5380383"/>
              <a:gd name="connsiteX1" fmla="*/ 66261 w 6732105"/>
              <a:gd name="connsiteY1" fmla="*/ 2372139 h 5380383"/>
              <a:gd name="connsiteX2" fmla="*/ 92766 w 6732105"/>
              <a:gd name="connsiteY2" fmla="*/ 2345635 h 5380383"/>
              <a:gd name="connsiteX3" fmla="*/ 132522 w 6732105"/>
              <a:gd name="connsiteY3" fmla="*/ 2319131 h 5380383"/>
              <a:gd name="connsiteX4" fmla="*/ 198783 w 6732105"/>
              <a:gd name="connsiteY4" fmla="*/ 2226365 h 5380383"/>
              <a:gd name="connsiteX5" fmla="*/ 238540 w 6732105"/>
              <a:gd name="connsiteY5" fmla="*/ 2199861 h 5380383"/>
              <a:gd name="connsiteX6" fmla="*/ 278296 w 6732105"/>
              <a:gd name="connsiteY6" fmla="*/ 2146852 h 5380383"/>
              <a:gd name="connsiteX7" fmla="*/ 304800 w 6732105"/>
              <a:gd name="connsiteY7" fmla="*/ 2107096 h 5380383"/>
              <a:gd name="connsiteX8" fmla="*/ 344557 w 6732105"/>
              <a:gd name="connsiteY8" fmla="*/ 2080592 h 5380383"/>
              <a:gd name="connsiteX9" fmla="*/ 397566 w 6732105"/>
              <a:gd name="connsiteY9" fmla="*/ 2027583 h 5380383"/>
              <a:gd name="connsiteX10" fmla="*/ 477079 w 6732105"/>
              <a:gd name="connsiteY10" fmla="*/ 1948070 h 5380383"/>
              <a:gd name="connsiteX11" fmla="*/ 583096 w 6732105"/>
              <a:gd name="connsiteY11" fmla="*/ 1868557 h 5380383"/>
              <a:gd name="connsiteX12" fmla="*/ 622853 w 6732105"/>
              <a:gd name="connsiteY12" fmla="*/ 1842052 h 5380383"/>
              <a:gd name="connsiteX13" fmla="*/ 742122 w 6732105"/>
              <a:gd name="connsiteY13" fmla="*/ 1815548 h 5380383"/>
              <a:gd name="connsiteX14" fmla="*/ 861392 w 6732105"/>
              <a:gd name="connsiteY14" fmla="*/ 1828800 h 5380383"/>
              <a:gd name="connsiteX15" fmla="*/ 901148 w 6732105"/>
              <a:gd name="connsiteY15" fmla="*/ 1842052 h 5380383"/>
              <a:gd name="connsiteX16" fmla="*/ 967409 w 6732105"/>
              <a:gd name="connsiteY16" fmla="*/ 1908313 h 5380383"/>
              <a:gd name="connsiteX17" fmla="*/ 1007166 w 6732105"/>
              <a:gd name="connsiteY17" fmla="*/ 1934818 h 5380383"/>
              <a:gd name="connsiteX18" fmla="*/ 1020418 w 6732105"/>
              <a:gd name="connsiteY18" fmla="*/ 1974574 h 5380383"/>
              <a:gd name="connsiteX19" fmla="*/ 1060174 w 6732105"/>
              <a:gd name="connsiteY19" fmla="*/ 2014331 h 5380383"/>
              <a:gd name="connsiteX20" fmla="*/ 1086679 w 6732105"/>
              <a:gd name="connsiteY20" fmla="*/ 2054087 h 5380383"/>
              <a:gd name="connsiteX21" fmla="*/ 1113183 w 6732105"/>
              <a:gd name="connsiteY21" fmla="*/ 2133600 h 5380383"/>
              <a:gd name="connsiteX22" fmla="*/ 1126435 w 6732105"/>
              <a:gd name="connsiteY22" fmla="*/ 2173357 h 5380383"/>
              <a:gd name="connsiteX23" fmla="*/ 1139687 w 6732105"/>
              <a:gd name="connsiteY23" fmla="*/ 2226365 h 5380383"/>
              <a:gd name="connsiteX24" fmla="*/ 1126435 w 6732105"/>
              <a:gd name="connsiteY24" fmla="*/ 2305879 h 5380383"/>
              <a:gd name="connsiteX25" fmla="*/ 927653 w 6732105"/>
              <a:gd name="connsiteY25" fmla="*/ 2252870 h 5380383"/>
              <a:gd name="connsiteX26" fmla="*/ 901148 w 6732105"/>
              <a:gd name="connsiteY26" fmla="*/ 2226365 h 5380383"/>
              <a:gd name="connsiteX27" fmla="*/ 848140 w 6732105"/>
              <a:gd name="connsiteY27" fmla="*/ 2146852 h 5380383"/>
              <a:gd name="connsiteX28" fmla="*/ 808383 w 6732105"/>
              <a:gd name="connsiteY28" fmla="*/ 2040835 h 5380383"/>
              <a:gd name="connsiteX29" fmla="*/ 781879 w 6732105"/>
              <a:gd name="connsiteY29" fmla="*/ 1987826 h 5380383"/>
              <a:gd name="connsiteX30" fmla="*/ 795131 w 6732105"/>
              <a:gd name="connsiteY30" fmla="*/ 1762539 h 5380383"/>
              <a:gd name="connsiteX31" fmla="*/ 874644 w 6732105"/>
              <a:gd name="connsiteY31" fmla="*/ 1669774 h 5380383"/>
              <a:gd name="connsiteX32" fmla="*/ 980661 w 6732105"/>
              <a:gd name="connsiteY32" fmla="*/ 1577009 h 5380383"/>
              <a:gd name="connsiteX33" fmla="*/ 1020418 w 6732105"/>
              <a:gd name="connsiteY33" fmla="*/ 1563757 h 5380383"/>
              <a:gd name="connsiteX34" fmla="*/ 1086679 w 6732105"/>
              <a:gd name="connsiteY34" fmla="*/ 1537252 h 5380383"/>
              <a:gd name="connsiteX35" fmla="*/ 1431235 w 6732105"/>
              <a:gd name="connsiteY35" fmla="*/ 1497496 h 5380383"/>
              <a:gd name="connsiteX36" fmla="*/ 1563757 w 6732105"/>
              <a:gd name="connsiteY36" fmla="*/ 1484244 h 5380383"/>
              <a:gd name="connsiteX37" fmla="*/ 1881809 w 6732105"/>
              <a:gd name="connsiteY37" fmla="*/ 1470992 h 5380383"/>
              <a:gd name="connsiteX38" fmla="*/ 2040835 w 6732105"/>
              <a:gd name="connsiteY38" fmla="*/ 1457739 h 5380383"/>
              <a:gd name="connsiteX39" fmla="*/ 2120348 w 6732105"/>
              <a:gd name="connsiteY39" fmla="*/ 1444487 h 5380383"/>
              <a:gd name="connsiteX40" fmla="*/ 2226366 w 6732105"/>
              <a:gd name="connsiteY40" fmla="*/ 1431235 h 5380383"/>
              <a:gd name="connsiteX41" fmla="*/ 2292627 w 6732105"/>
              <a:gd name="connsiteY41" fmla="*/ 1417983 h 5380383"/>
              <a:gd name="connsiteX42" fmla="*/ 2398644 w 6732105"/>
              <a:gd name="connsiteY42" fmla="*/ 1404731 h 5380383"/>
              <a:gd name="connsiteX43" fmla="*/ 2517914 w 6732105"/>
              <a:gd name="connsiteY43" fmla="*/ 1364974 h 5380383"/>
              <a:gd name="connsiteX44" fmla="*/ 2610679 w 6732105"/>
              <a:gd name="connsiteY44" fmla="*/ 1351722 h 5380383"/>
              <a:gd name="connsiteX45" fmla="*/ 2782957 w 6732105"/>
              <a:gd name="connsiteY45" fmla="*/ 1258957 h 5380383"/>
              <a:gd name="connsiteX46" fmla="*/ 2809461 w 6732105"/>
              <a:gd name="connsiteY46" fmla="*/ 1232452 h 5380383"/>
              <a:gd name="connsiteX47" fmla="*/ 2849218 w 6732105"/>
              <a:gd name="connsiteY47" fmla="*/ 1205948 h 5380383"/>
              <a:gd name="connsiteX48" fmla="*/ 2941983 w 6732105"/>
              <a:gd name="connsiteY48" fmla="*/ 1126435 h 5380383"/>
              <a:gd name="connsiteX49" fmla="*/ 2981740 w 6732105"/>
              <a:gd name="connsiteY49" fmla="*/ 1073426 h 5380383"/>
              <a:gd name="connsiteX50" fmla="*/ 3021496 w 6732105"/>
              <a:gd name="connsiteY50" fmla="*/ 1046922 h 5380383"/>
              <a:gd name="connsiteX51" fmla="*/ 3034748 w 6732105"/>
              <a:gd name="connsiteY51" fmla="*/ 1007165 h 5380383"/>
              <a:gd name="connsiteX52" fmla="*/ 3101009 w 6732105"/>
              <a:gd name="connsiteY52" fmla="*/ 940905 h 5380383"/>
              <a:gd name="connsiteX53" fmla="*/ 3207027 w 6732105"/>
              <a:gd name="connsiteY53" fmla="*/ 821635 h 5380383"/>
              <a:gd name="connsiteX54" fmla="*/ 3233531 w 6732105"/>
              <a:gd name="connsiteY54" fmla="*/ 768626 h 5380383"/>
              <a:gd name="connsiteX55" fmla="*/ 3299792 w 6732105"/>
              <a:gd name="connsiteY55" fmla="*/ 702365 h 5380383"/>
              <a:gd name="connsiteX56" fmla="*/ 3326296 w 6732105"/>
              <a:gd name="connsiteY56" fmla="*/ 649357 h 5380383"/>
              <a:gd name="connsiteX57" fmla="*/ 3366053 w 6732105"/>
              <a:gd name="connsiteY57" fmla="*/ 622852 h 5380383"/>
              <a:gd name="connsiteX58" fmla="*/ 3405809 w 6732105"/>
              <a:gd name="connsiteY58" fmla="*/ 569844 h 5380383"/>
              <a:gd name="connsiteX59" fmla="*/ 3498574 w 6732105"/>
              <a:gd name="connsiteY59" fmla="*/ 477079 h 5380383"/>
              <a:gd name="connsiteX60" fmla="*/ 3525079 w 6732105"/>
              <a:gd name="connsiteY60" fmla="*/ 450574 h 5380383"/>
              <a:gd name="connsiteX61" fmla="*/ 3644348 w 6732105"/>
              <a:gd name="connsiteY61" fmla="*/ 344557 h 5380383"/>
              <a:gd name="connsiteX62" fmla="*/ 3723861 w 6732105"/>
              <a:gd name="connsiteY62" fmla="*/ 278296 h 5380383"/>
              <a:gd name="connsiteX63" fmla="*/ 3803374 w 6732105"/>
              <a:gd name="connsiteY63" fmla="*/ 225287 h 5380383"/>
              <a:gd name="connsiteX64" fmla="*/ 3935896 w 6732105"/>
              <a:gd name="connsiteY64" fmla="*/ 185531 h 5380383"/>
              <a:gd name="connsiteX65" fmla="*/ 4134679 w 6732105"/>
              <a:gd name="connsiteY65" fmla="*/ 198783 h 5380383"/>
              <a:gd name="connsiteX66" fmla="*/ 4214192 w 6732105"/>
              <a:gd name="connsiteY66" fmla="*/ 225287 h 5380383"/>
              <a:gd name="connsiteX67" fmla="*/ 4267200 w 6732105"/>
              <a:gd name="connsiteY67" fmla="*/ 318052 h 5380383"/>
              <a:gd name="connsiteX68" fmla="*/ 4320209 w 6732105"/>
              <a:gd name="connsiteY68" fmla="*/ 397565 h 5380383"/>
              <a:gd name="connsiteX69" fmla="*/ 4333461 w 6732105"/>
              <a:gd name="connsiteY69" fmla="*/ 437322 h 5380383"/>
              <a:gd name="connsiteX70" fmla="*/ 4306957 w 6732105"/>
              <a:gd name="connsiteY70" fmla="*/ 728870 h 5380383"/>
              <a:gd name="connsiteX71" fmla="*/ 4280453 w 6732105"/>
              <a:gd name="connsiteY71" fmla="*/ 781879 h 5380383"/>
              <a:gd name="connsiteX72" fmla="*/ 4253948 w 6732105"/>
              <a:gd name="connsiteY72" fmla="*/ 821635 h 5380383"/>
              <a:gd name="connsiteX73" fmla="*/ 4214192 w 6732105"/>
              <a:gd name="connsiteY73" fmla="*/ 834887 h 5380383"/>
              <a:gd name="connsiteX74" fmla="*/ 4134679 w 6732105"/>
              <a:gd name="connsiteY74" fmla="*/ 821635 h 5380383"/>
              <a:gd name="connsiteX75" fmla="*/ 4094922 w 6732105"/>
              <a:gd name="connsiteY75" fmla="*/ 755374 h 5380383"/>
              <a:gd name="connsiteX76" fmla="*/ 4068418 w 6732105"/>
              <a:gd name="connsiteY76" fmla="*/ 662609 h 5380383"/>
              <a:gd name="connsiteX77" fmla="*/ 4081670 w 6732105"/>
              <a:gd name="connsiteY77" fmla="*/ 477079 h 5380383"/>
              <a:gd name="connsiteX78" fmla="*/ 4108174 w 6732105"/>
              <a:gd name="connsiteY78" fmla="*/ 437322 h 5380383"/>
              <a:gd name="connsiteX79" fmla="*/ 4121427 w 6732105"/>
              <a:gd name="connsiteY79" fmla="*/ 397565 h 5380383"/>
              <a:gd name="connsiteX80" fmla="*/ 4161183 w 6732105"/>
              <a:gd name="connsiteY80" fmla="*/ 384313 h 5380383"/>
              <a:gd name="connsiteX81" fmla="*/ 4240696 w 6732105"/>
              <a:gd name="connsiteY81" fmla="*/ 331305 h 5380383"/>
              <a:gd name="connsiteX82" fmla="*/ 4320209 w 6732105"/>
              <a:gd name="connsiteY82" fmla="*/ 304800 h 5380383"/>
              <a:gd name="connsiteX83" fmla="*/ 4399722 w 6732105"/>
              <a:gd name="connsiteY83" fmla="*/ 265044 h 5380383"/>
              <a:gd name="connsiteX84" fmla="*/ 4492487 w 6732105"/>
              <a:gd name="connsiteY84" fmla="*/ 212035 h 5380383"/>
              <a:gd name="connsiteX85" fmla="*/ 4532244 w 6732105"/>
              <a:gd name="connsiteY85" fmla="*/ 198783 h 5380383"/>
              <a:gd name="connsiteX86" fmla="*/ 4598505 w 6732105"/>
              <a:gd name="connsiteY86" fmla="*/ 145774 h 5380383"/>
              <a:gd name="connsiteX87" fmla="*/ 4691270 w 6732105"/>
              <a:gd name="connsiteY87" fmla="*/ 106018 h 5380383"/>
              <a:gd name="connsiteX88" fmla="*/ 4810540 w 6732105"/>
              <a:gd name="connsiteY88" fmla="*/ 66261 h 5380383"/>
              <a:gd name="connsiteX89" fmla="*/ 4850296 w 6732105"/>
              <a:gd name="connsiteY89" fmla="*/ 39757 h 5380383"/>
              <a:gd name="connsiteX90" fmla="*/ 5115340 w 6732105"/>
              <a:gd name="connsiteY90" fmla="*/ 0 h 5380383"/>
              <a:gd name="connsiteX91" fmla="*/ 5433392 w 6732105"/>
              <a:gd name="connsiteY91" fmla="*/ 13252 h 5380383"/>
              <a:gd name="connsiteX92" fmla="*/ 5486400 w 6732105"/>
              <a:gd name="connsiteY92" fmla="*/ 26505 h 5380383"/>
              <a:gd name="connsiteX93" fmla="*/ 5645427 w 6732105"/>
              <a:gd name="connsiteY93" fmla="*/ 53009 h 5380383"/>
              <a:gd name="connsiteX94" fmla="*/ 5764696 w 6732105"/>
              <a:gd name="connsiteY94" fmla="*/ 79513 h 5380383"/>
              <a:gd name="connsiteX95" fmla="*/ 5804453 w 6732105"/>
              <a:gd name="connsiteY95" fmla="*/ 92765 h 5380383"/>
              <a:gd name="connsiteX96" fmla="*/ 5883966 w 6732105"/>
              <a:gd name="connsiteY96" fmla="*/ 106018 h 5380383"/>
              <a:gd name="connsiteX97" fmla="*/ 5950227 w 6732105"/>
              <a:gd name="connsiteY97" fmla="*/ 145774 h 5380383"/>
              <a:gd name="connsiteX98" fmla="*/ 6069496 w 6732105"/>
              <a:gd name="connsiteY98" fmla="*/ 185531 h 5380383"/>
              <a:gd name="connsiteX99" fmla="*/ 6122505 w 6732105"/>
              <a:gd name="connsiteY99" fmla="*/ 225287 h 5380383"/>
              <a:gd name="connsiteX100" fmla="*/ 6162261 w 6732105"/>
              <a:gd name="connsiteY100" fmla="*/ 238539 h 5380383"/>
              <a:gd name="connsiteX101" fmla="*/ 6228522 w 6732105"/>
              <a:gd name="connsiteY101" fmla="*/ 265044 h 5380383"/>
              <a:gd name="connsiteX102" fmla="*/ 6281531 w 6732105"/>
              <a:gd name="connsiteY102" fmla="*/ 291548 h 5380383"/>
              <a:gd name="connsiteX103" fmla="*/ 6321287 w 6732105"/>
              <a:gd name="connsiteY103" fmla="*/ 318052 h 5380383"/>
              <a:gd name="connsiteX104" fmla="*/ 6361044 w 6732105"/>
              <a:gd name="connsiteY104" fmla="*/ 331305 h 5380383"/>
              <a:gd name="connsiteX105" fmla="*/ 6427305 w 6732105"/>
              <a:gd name="connsiteY105" fmla="*/ 371061 h 5380383"/>
              <a:gd name="connsiteX106" fmla="*/ 6467061 w 6732105"/>
              <a:gd name="connsiteY106" fmla="*/ 410818 h 5380383"/>
              <a:gd name="connsiteX107" fmla="*/ 6506818 w 6732105"/>
              <a:gd name="connsiteY107" fmla="*/ 437322 h 5380383"/>
              <a:gd name="connsiteX108" fmla="*/ 6546574 w 6732105"/>
              <a:gd name="connsiteY108" fmla="*/ 503583 h 5380383"/>
              <a:gd name="connsiteX109" fmla="*/ 6573079 w 6732105"/>
              <a:gd name="connsiteY109" fmla="*/ 530087 h 5380383"/>
              <a:gd name="connsiteX110" fmla="*/ 6586331 w 6732105"/>
              <a:gd name="connsiteY110" fmla="*/ 583096 h 5380383"/>
              <a:gd name="connsiteX111" fmla="*/ 6652592 w 6732105"/>
              <a:gd name="connsiteY111" fmla="*/ 675861 h 5380383"/>
              <a:gd name="connsiteX112" fmla="*/ 6665844 w 6732105"/>
              <a:gd name="connsiteY112" fmla="*/ 715618 h 5380383"/>
              <a:gd name="connsiteX113" fmla="*/ 6705600 w 6732105"/>
              <a:gd name="connsiteY113" fmla="*/ 821635 h 5380383"/>
              <a:gd name="connsiteX114" fmla="*/ 6732105 w 6732105"/>
              <a:gd name="connsiteY114" fmla="*/ 967409 h 5380383"/>
              <a:gd name="connsiteX115" fmla="*/ 6718853 w 6732105"/>
              <a:gd name="connsiteY115" fmla="*/ 1166192 h 5380383"/>
              <a:gd name="connsiteX116" fmla="*/ 6679096 w 6732105"/>
              <a:gd name="connsiteY116" fmla="*/ 1258957 h 5380383"/>
              <a:gd name="connsiteX117" fmla="*/ 6586331 w 6732105"/>
              <a:gd name="connsiteY117" fmla="*/ 1364974 h 5380383"/>
              <a:gd name="connsiteX118" fmla="*/ 6533322 w 6732105"/>
              <a:gd name="connsiteY118" fmla="*/ 1404731 h 5380383"/>
              <a:gd name="connsiteX119" fmla="*/ 6493566 w 6732105"/>
              <a:gd name="connsiteY119" fmla="*/ 1417983 h 5380383"/>
              <a:gd name="connsiteX120" fmla="*/ 6414053 w 6732105"/>
              <a:gd name="connsiteY120" fmla="*/ 1497496 h 5380383"/>
              <a:gd name="connsiteX121" fmla="*/ 6294783 w 6732105"/>
              <a:gd name="connsiteY121" fmla="*/ 1550505 h 5380383"/>
              <a:gd name="connsiteX122" fmla="*/ 6255027 w 6732105"/>
              <a:gd name="connsiteY122" fmla="*/ 1577009 h 5380383"/>
              <a:gd name="connsiteX123" fmla="*/ 6215270 w 6732105"/>
              <a:gd name="connsiteY123" fmla="*/ 1590261 h 5380383"/>
              <a:gd name="connsiteX124" fmla="*/ 6162261 w 6732105"/>
              <a:gd name="connsiteY124" fmla="*/ 1616765 h 5380383"/>
              <a:gd name="connsiteX125" fmla="*/ 5989983 w 6732105"/>
              <a:gd name="connsiteY125" fmla="*/ 1656522 h 5380383"/>
              <a:gd name="connsiteX126" fmla="*/ 5764696 w 6732105"/>
              <a:gd name="connsiteY126" fmla="*/ 1616765 h 5380383"/>
              <a:gd name="connsiteX127" fmla="*/ 5724940 w 6732105"/>
              <a:gd name="connsiteY127" fmla="*/ 1603513 h 5380383"/>
              <a:gd name="connsiteX128" fmla="*/ 5632174 w 6732105"/>
              <a:gd name="connsiteY128" fmla="*/ 1537252 h 5380383"/>
              <a:gd name="connsiteX129" fmla="*/ 5592418 w 6732105"/>
              <a:gd name="connsiteY129" fmla="*/ 1524000 h 5380383"/>
              <a:gd name="connsiteX130" fmla="*/ 5539409 w 6732105"/>
              <a:gd name="connsiteY130" fmla="*/ 1484244 h 5380383"/>
              <a:gd name="connsiteX131" fmla="*/ 5473148 w 6732105"/>
              <a:gd name="connsiteY131" fmla="*/ 1444487 h 5380383"/>
              <a:gd name="connsiteX132" fmla="*/ 5433392 w 6732105"/>
              <a:gd name="connsiteY132" fmla="*/ 1404731 h 5380383"/>
              <a:gd name="connsiteX133" fmla="*/ 5261114 w 6732105"/>
              <a:gd name="connsiteY133" fmla="*/ 1325218 h 5380383"/>
              <a:gd name="connsiteX134" fmla="*/ 5194853 w 6732105"/>
              <a:gd name="connsiteY134" fmla="*/ 1285461 h 5380383"/>
              <a:gd name="connsiteX135" fmla="*/ 5115340 w 6732105"/>
              <a:gd name="connsiteY135" fmla="*/ 1272209 h 5380383"/>
              <a:gd name="connsiteX136" fmla="*/ 4956314 w 6732105"/>
              <a:gd name="connsiteY136" fmla="*/ 1232452 h 5380383"/>
              <a:gd name="connsiteX137" fmla="*/ 4585253 w 6732105"/>
              <a:gd name="connsiteY137" fmla="*/ 1245705 h 5380383"/>
              <a:gd name="connsiteX138" fmla="*/ 4479235 w 6732105"/>
              <a:gd name="connsiteY138" fmla="*/ 1272209 h 5380383"/>
              <a:gd name="connsiteX139" fmla="*/ 4346714 w 6732105"/>
              <a:gd name="connsiteY139" fmla="*/ 1311965 h 5380383"/>
              <a:gd name="connsiteX140" fmla="*/ 4306957 w 6732105"/>
              <a:gd name="connsiteY140" fmla="*/ 1325218 h 5380383"/>
              <a:gd name="connsiteX141" fmla="*/ 4240696 w 6732105"/>
              <a:gd name="connsiteY141" fmla="*/ 1338470 h 5380383"/>
              <a:gd name="connsiteX142" fmla="*/ 4187687 w 6732105"/>
              <a:gd name="connsiteY142" fmla="*/ 1364974 h 5380383"/>
              <a:gd name="connsiteX143" fmla="*/ 4121427 w 6732105"/>
              <a:gd name="connsiteY143" fmla="*/ 1378226 h 5380383"/>
              <a:gd name="connsiteX144" fmla="*/ 4081670 w 6732105"/>
              <a:gd name="connsiteY144" fmla="*/ 1391479 h 5380383"/>
              <a:gd name="connsiteX145" fmla="*/ 3975653 w 6732105"/>
              <a:gd name="connsiteY145" fmla="*/ 1417983 h 5380383"/>
              <a:gd name="connsiteX146" fmla="*/ 3829879 w 6732105"/>
              <a:gd name="connsiteY146" fmla="*/ 1457739 h 5380383"/>
              <a:gd name="connsiteX147" fmla="*/ 3697357 w 6732105"/>
              <a:gd name="connsiteY147" fmla="*/ 1510748 h 5380383"/>
              <a:gd name="connsiteX148" fmla="*/ 3591340 w 6732105"/>
              <a:gd name="connsiteY148" fmla="*/ 1537252 h 5380383"/>
              <a:gd name="connsiteX149" fmla="*/ 3538331 w 6732105"/>
              <a:gd name="connsiteY149" fmla="*/ 1563757 h 5380383"/>
              <a:gd name="connsiteX150" fmla="*/ 3498574 w 6732105"/>
              <a:gd name="connsiteY150" fmla="*/ 1590261 h 5380383"/>
              <a:gd name="connsiteX151" fmla="*/ 3458818 w 6732105"/>
              <a:gd name="connsiteY151" fmla="*/ 1603513 h 5380383"/>
              <a:gd name="connsiteX152" fmla="*/ 3366053 w 6732105"/>
              <a:gd name="connsiteY152" fmla="*/ 1630018 h 5380383"/>
              <a:gd name="connsiteX153" fmla="*/ 3326296 w 6732105"/>
              <a:gd name="connsiteY153" fmla="*/ 1643270 h 5380383"/>
              <a:gd name="connsiteX154" fmla="*/ 3220279 w 6732105"/>
              <a:gd name="connsiteY154" fmla="*/ 1669774 h 5380383"/>
              <a:gd name="connsiteX155" fmla="*/ 3180522 w 6732105"/>
              <a:gd name="connsiteY155" fmla="*/ 1696279 h 5380383"/>
              <a:gd name="connsiteX156" fmla="*/ 3140766 w 6732105"/>
              <a:gd name="connsiteY156" fmla="*/ 1709531 h 5380383"/>
              <a:gd name="connsiteX157" fmla="*/ 3114261 w 6732105"/>
              <a:gd name="connsiteY157" fmla="*/ 1749287 h 5380383"/>
              <a:gd name="connsiteX158" fmla="*/ 3074505 w 6732105"/>
              <a:gd name="connsiteY158" fmla="*/ 1775792 h 5380383"/>
              <a:gd name="connsiteX159" fmla="*/ 2994992 w 6732105"/>
              <a:gd name="connsiteY159" fmla="*/ 1842052 h 5380383"/>
              <a:gd name="connsiteX160" fmla="*/ 2941983 w 6732105"/>
              <a:gd name="connsiteY160" fmla="*/ 1921565 h 5380383"/>
              <a:gd name="connsiteX161" fmla="*/ 2915479 w 6732105"/>
              <a:gd name="connsiteY161" fmla="*/ 1948070 h 5380383"/>
              <a:gd name="connsiteX162" fmla="*/ 2862470 w 6732105"/>
              <a:gd name="connsiteY162" fmla="*/ 2014331 h 5380383"/>
              <a:gd name="connsiteX163" fmla="*/ 2849218 w 6732105"/>
              <a:gd name="connsiteY163" fmla="*/ 2054087 h 5380383"/>
              <a:gd name="connsiteX164" fmla="*/ 2822714 w 6732105"/>
              <a:gd name="connsiteY164" fmla="*/ 2107096 h 5380383"/>
              <a:gd name="connsiteX165" fmla="*/ 2809461 w 6732105"/>
              <a:gd name="connsiteY165" fmla="*/ 2160105 h 5380383"/>
              <a:gd name="connsiteX166" fmla="*/ 2782957 w 6732105"/>
              <a:gd name="connsiteY166" fmla="*/ 2239618 h 5380383"/>
              <a:gd name="connsiteX167" fmla="*/ 2769705 w 6732105"/>
              <a:gd name="connsiteY167" fmla="*/ 2279374 h 5380383"/>
              <a:gd name="connsiteX168" fmla="*/ 2756453 w 6732105"/>
              <a:gd name="connsiteY168" fmla="*/ 2345635 h 5380383"/>
              <a:gd name="connsiteX169" fmla="*/ 2743200 w 6732105"/>
              <a:gd name="connsiteY169" fmla="*/ 2398644 h 5380383"/>
              <a:gd name="connsiteX170" fmla="*/ 2703444 w 6732105"/>
              <a:gd name="connsiteY170" fmla="*/ 2597426 h 5380383"/>
              <a:gd name="connsiteX171" fmla="*/ 2690192 w 6732105"/>
              <a:gd name="connsiteY171" fmla="*/ 2663687 h 5380383"/>
              <a:gd name="connsiteX172" fmla="*/ 2676940 w 6732105"/>
              <a:gd name="connsiteY172" fmla="*/ 2955235 h 5380383"/>
              <a:gd name="connsiteX173" fmla="*/ 2650435 w 6732105"/>
              <a:gd name="connsiteY173" fmla="*/ 3087757 h 5380383"/>
              <a:gd name="connsiteX174" fmla="*/ 2637183 w 6732105"/>
              <a:gd name="connsiteY174" fmla="*/ 3167270 h 5380383"/>
              <a:gd name="connsiteX175" fmla="*/ 2610679 w 6732105"/>
              <a:gd name="connsiteY175" fmla="*/ 3339548 h 5380383"/>
              <a:gd name="connsiteX176" fmla="*/ 2650435 w 6732105"/>
              <a:gd name="connsiteY176" fmla="*/ 3776870 h 5380383"/>
              <a:gd name="connsiteX177" fmla="*/ 2663687 w 6732105"/>
              <a:gd name="connsiteY177" fmla="*/ 3816626 h 5380383"/>
              <a:gd name="connsiteX178" fmla="*/ 2690192 w 6732105"/>
              <a:gd name="connsiteY178" fmla="*/ 3909392 h 5380383"/>
              <a:gd name="connsiteX179" fmla="*/ 2782957 w 6732105"/>
              <a:gd name="connsiteY179" fmla="*/ 4041913 h 5380383"/>
              <a:gd name="connsiteX180" fmla="*/ 2809461 w 6732105"/>
              <a:gd name="connsiteY180" fmla="*/ 4094922 h 5380383"/>
              <a:gd name="connsiteX181" fmla="*/ 2835966 w 6732105"/>
              <a:gd name="connsiteY181" fmla="*/ 4134679 h 5380383"/>
              <a:gd name="connsiteX182" fmla="*/ 2849218 w 6732105"/>
              <a:gd name="connsiteY182" fmla="*/ 4187687 h 5380383"/>
              <a:gd name="connsiteX183" fmla="*/ 2875722 w 6732105"/>
              <a:gd name="connsiteY183" fmla="*/ 4214192 h 5380383"/>
              <a:gd name="connsiteX184" fmla="*/ 2915479 w 6732105"/>
              <a:gd name="connsiteY184" fmla="*/ 4267200 h 5380383"/>
              <a:gd name="connsiteX185" fmla="*/ 2941983 w 6732105"/>
              <a:gd name="connsiteY185" fmla="*/ 4293705 h 5380383"/>
              <a:gd name="connsiteX186" fmla="*/ 2968487 w 6732105"/>
              <a:gd name="connsiteY186" fmla="*/ 4333461 h 5380383"/>
              <a:gd name="connsiteX187" fmla="*/ 3074505 w 6732105"/>
              <a:gd name="connsiteY187" fmla="*/ 4399722 h 5380383"/>
              <a:gd name="connsiteX188" fmla="*/ 3154018 w 6732105"/>
              <a:gd name="connsiteY188" fmla="*/ 4452731 h 5380383"/>
              <a:gd name="connsiteX189" fmla="*/ 3193774 w 6732105"/>
              <a:gd name="connsiteY189" fmla="*/ 4479235 h 5380383"/>
              <a:gd name="connsiteX190" fmla="*/ 3379305 w 6732105"/>
              <a:gd name="connsiteY190" fmla="*/ 4532244 h 5380383"/>
              <a:gd name="connsiteX191" fmla="*/ 3631096 w 6732105"/>
              <a:gd name="connsiteY191" fmla="*/ 4518992 h 5380383"/>
              <a:gd name="connsiteX192" fmla="*/ 3684105 w 6732105"/>
              <a:gd name="connsiteY192" fmla="*/ 4505739 h 5380383"/>
              <a:gd name="connsiteX193" fmla="*/ 3750366 w 6732105"/>
              <a:gd name="connsiteY193" fmla="*/ 4465983 h 5380383"/>
              <a:gd name="connsiteX194" fmla="*/ 3843131 w 6732105"/>
              <a:gd name="connsiteY194" fmla="*/ 4373218 h 5380383"/>
              <a:gd name="connsiteX195" fmla="*/ 3922644 w 6732105"/>
              <a:gd name="connsiteY195" fmla="*/ 4293705 h 5380383"/>
              <a:gd name="connsiteX196" fmla="*/ 3949148 w 6732105"/>
              <a:gd name="connsiteY196" fmla="*/ 4240696 h 5380383"/>
              <a:gd name="connsiteX197" fmla="*/ 3975653 w 6732105"/>
              <a:gd name="connsiteY197" fmla="*/ 4200939 h 5380383"/>
              <a:gd name="connsiteX198" fmla="*/ 4015409 w 6732105"/>
              <a:gd name="connsiteY198" fmla="*/ 4108174 h 5380383"/>
              <a:gd name="connsiteX199" fmla="*/ 4015409 w 6732105"/>
              <a:gd name="connsiteY199" fmla="*/ 3816626 h 5380383"/>
              <a:gd name="connsiteX200" fmla="*/ 4002157 w 6732105"/>
              <a:gd name="connsiteY200" fmla="*/ 3737113 h 5380383"/>
              <a:gd name="connsiteX201" fmla="*/ 3909392 w 6732105"/>
              <a:gd name="connsiteY201" fmla="*/ 3723861 h 5380383"/>
              <a:gd name="connsiteX202" fmla="*/ 3869635 w 6732105"/>
              <a:gd name="connsiteY202" fmla="*/ 3710609 h 5380383"/>
              <a:gd name="connsiteX203" fmla="*/ 3829879 w 6732105"/>
              <a:gd name="connsiteY203" fmla="*/ 3684105 h 5380383"/>
              <a:gd name="connsiteX204" fmla="*/ 3485322 w 6732105"/>
              <a:gd name="connsiteY204" fmla="*/ 3710609 h 5380383"/>
              <a:gd name="connsiteX205" fmla="*/ 3379305 w 6732105"/>
              <a:gd name="connsiteY205" fmla="*/ 3763618 h 5380383"/>
              <a:gd name="connsiteX206" fmla="*/ 3313044 w 6732105"/>
              <a:gd name="connsiteY206" fmla="*/ 3829879 h 5380383"/>
              <a:gd name="connsiteX207" fmla="*/ 3233531 w 6732105"/>
              <a:gd name="connsiteY207" fmla="*/ 3909392 h 5380383"/>
              <a:gd name="connsiteX208" fmla="*/ 3193774 w 6732105"/>
              <a:gd name="connsiteY208" fmla="*/ 3962400 h 5380383"/>
              <a:gd name="connsiteX209" fmla="*/ 3167270 w 6732105"/>
              <a:gd name="connsiteY209" fmla="*/ 4068418 h 5380383"/>
              <a:gd name="connsiteX210" fmla="*/ 3180522 w 6732105"/>
              <a:gd name="connsiteY210" fmla="*/ 4293705 h 5380383"/>
              <a:gd name="connsiteX211" fmla="*/ 3220279 w 6732105"/>
              <a:gd name="connsiteY211" fmla="*/ 4386470 h 5380383"/>
              <a:gd name="connsiteX212" fmla="*/ 3313044 w 6732105"/>
              <a:gd name="connsiteY212" fmla="*/ 4532244 h 5380383"/>
              <a:gd name="connsiteX213" fmla="*/ 3379305 w 6732105"/>
              <a:gd name="connsiteY213" fmla="*/ 4611757 h 5380383"/>
              <a:gd name="connsiteX214" fmla="*/ 3432314 w 6732105"/>
              <a:gd name="connsiteY214" fmla="*/ 4717774 h 5380383"/>
              <a:gd name="connsiteX215" fmla="*/ 3445566 w 6732105"/>
              <a:gd name="connsiteY215" fmla="*/ 4757531 h 5380383"/>
              <a:gd name="connsiteX216" fmla="*/ 3525079 w 6732105"/>
              <a:gd name="connsiteY216" fmla="*/ 4863548 h 5380383"/>
              <a:gd name="connsiteX217" fmla="*/ 3551583 w 6732105"/>
              <a:gd name="connsiteY217" fmla="*/ 4903305 h 5380383"/>
              <a:gd name="connsiteX218" fmla="*/ 3604592 w 6732105"/>
              <a:gd name="connsiteY218" fmla="*/ 4943061 h 5380383"/>
              <a:gd name="connsiteX219" fmla="*/ 3723861 w 6732105"/>
              <a:gd name="connsiteY219" fmla="*/ 5022574 h 5380383"/>
              <a:gd name="connsiteX220" fmla="*/ 4068418 w 6732105"/>
              <a:gd name="connsiteY220" fmla="*/ 5009322 h 5380383"/>
              <a:gd name="connsiteX221" fmla="*/ 4147931 w 6732105"/>
              <a:gd name="connsiteY221" fmla="*/ 4982818 h 5380383"/>
              <a:gd name="connsiteX222" fmla="*/ 4200940 w 6732105"/>
              <a:gd name="connsiteY222" fmla="*/ 4969565 h 5380383"/>
              <a:gd name="connsiteX223" fmla="*/ 4280453 w 6732105"/>
              <a:gd name="connsiteY223" fmla="*/ 4956313 h 5380383"/>
              <a:gd name="connsiteX224" fmla="*/ 4373218 w 6732105"/>
              <a:gd name="connsiteY224" fmla="*/ 4929809 h 5380383"/>
              <a:gd name="connsiteX225" fmla="*/ 4465983 w 6732105"/>
              <a:gd name="connsiteY225" fmla="*/ 4903305 h 5380383"/>
              <a:gd name="connsiteX226" fmla="*/ 4505740 w 6732105"/>
              <a:gd name="connsiteY226" fmla="*/ 4876800 h 5380383"/>
              <a:gd name="connsiteX227" fmla="*/ 4638261 w 6732105"/>
              <a:gd name="connsiteY227" fmla="*/ 4744279 h 5380383"/>
              <a:gd name="connsiteX228" fmla="*/ 4678018 w 6732105"/>
              <a:gd name="connsiteY228" fmla="*/ 4704522 h 5380383"/>
              <a:gd name="connsiteX229" fmla="*/ 4784035 w 6732105"/>
              <a:gd name="connsiteY229" fmla="*/ 4625009 h 5380383"/>
              <a:gd name="connsiteX230" fmla="*/ 4810540 w 6732105"/>
              <a:gd name="connsiteY230" fmla="*/ 4598505 h 5380383"/>
              <a:gd name="connsiteX231" fmla="*/ 4837044 w 6732105"/>
              <a:gd name="connsiteY231" fmla="*/ 4558748 h 5380383"/>
              <a:gd name="connsiteX232" fmla="*/ 4903305 w 6732105"/>
              <a:gd name="connsiteY232" fmla="*/ 4518992 h 5380383"/>
              <a:gd name="connsiteX233" fmla="*/ 4969566 w 6732105"/>
              <a:gd name="connsiteY233" fmla="*/ 4479235 h 5380383"/>
              <a:gd name="connsiteX234" fmla="*/ 5049079 w 6732105"/>
              <a:gd name="connsiteY234" fmla="*/ 4426226 h 5380383"/>
              <a:gd name="connsiteX235" fmla="*/ 5102087 w 6732105"/>
              <a:gd name="connsiteY235" fmla="*/ 4386470 h 5380383"/>
              <a:gd name="connsiteX236" fmla="*/ 5141844 w 6732105"/>
              <a:gd name="connsiteY236" fmla="*/ 4373218 h 5380383"/>
              <a:gd name="connsiteX237" fmla="*/ 5287618 w 6732105"/>
              <a:gd name="connsiteY237" fmla="*/ 4333461 h 5380383"/>
              <a:gd name="connsiteX238" fmla="*/ 5380383 w 6732105"/>
              <a:gd name="connsiteY238" fmla="*/ 4346713 h 5380383"/>
              <a:gd name="connsiteX239" fmla="*/ 5420140 w 6732105"/>
              <a:gd name="connsiteY239" fmla="*/ 4359965 h 5380383"/>
              <a:gd name="connsiteX240" fmla="*/ 5446644 w 6732105"/>
              <a:gd name="connsiteY240" fmla="*/ 4412974 h 5380383"/>
              <a:gd name="connsiteX241" fmla="*/ 5499653 w 6732105"/>
              <a:gd name="connsiteY241" fmla="*/ 4439479 h 5380383"/>
              <a:gd name="connsiteX242" fmla="*/ 5592418 w 6732105"/>
              <a:gd name="connsiteY242" fmla="*/ 4518992 h 5380383"/>
              <a:gd name="connsiteX243" fmla="*/ 5658679 w 6732105"/>
              <a:gd name="connsiteY243" fmla="*/ 4585252 h 5380383"/>
              <a:gd name="connsiteX244" fmla="*/ 5738192 w 6732105"/>
              <a:gd name="connsiteY244" fmla="*/ 4691270 h 5380383"/>
              <a:gd name="connsiteX245" fmla="*/ 5764696 w 6732105"/>
              <a:gd name="connsiteY245" fmla="*/ 4770783 h 5380383"/>
              <a:gd name="connsiteX246" fmla="*/ 5751444 w 6732105"/>
              <a:gd name="connsiteY246" fmla="*/ 4916557 h 5380383"/>
              <a:gd name="connsiteX247" fmla="*/ 5724940 w 6732105"/>
              <a:gd name="connsiteY247" fmla="*/ 4969565 h 5380383"/>
              <a:gd name="connsiteX248" fmla="*/ 5711687 w 6732105"/>
              <a:gd name="connsiteY248" fmla="*/ 5009322 h 5380383"/>
              <a:gd name="connsiteX249" fmla="*/ 5645427 w 6732105"/>
              <a:gd name="connsiteY249" fmla="*/ 5102087 h 5380383"/>
              <a:gd name="connsiteX250" fmla="*/ 5579166 w 6732105"/>
              <a:gd name="connsiteY250" fmla="*/ 5194852 h 5380383"/>
              <a:gd name="connsiteX251" fmla="*/ 5512905 w 6732105"/>
              <a:gd name="connsiteY251" fmla="*/ 5261113 h 5380383"/>
              <a:gd name="connsiteX252" fmla="*/ 5433392 w 6732105"/>
              <a:gd name="connsiteY252" fmla="*/ 5314122 h 5380383"/>
              <a:gd name="connsiteX253" fmla="*/ 5406887 w 6732105"/>
              <a:gd name="connsiteY253" fmla="*/ 5340626 h 5380383"/>
              <a:gd name="connsiteX254" fmla="*/ 5367131 w 6732105"/>
              <a:gd name="connsiteY254" fmla="*/ 5353879 h 5380383"/>
              <a:gd name="connsiteX255" fmla="*/ 5327374 w 6732105"/>
              <a:gd name="connsiteY255" fmla="*/ 5380383 h 5380383"/>
              <a:gd name="connsiteX256" fmla="*/ 5141844 w 6732105"/>
              <a:gd name="connsiteY256" fmla="*/ 5353879 h 5380383"/>
              <a:gd name="connsiteX257" fmla="*/ 5075583 w 6732105"/>
              <a:gd name="connsiteY257" fmla="*/ 5300870 h 5380383"/>
              <a:gd name="connsiteX258" fmla="*/ 5009322 w 6732105"/>
              <a:gd name="connsiteY258" fmla="*/ 5234609 h 5380383"/>
              <a:gd name="connsiteX259" fmla="*/ 4903305 w 6732105"/>
              <a:gd name="connsiteY259" fmla="*/ 5102087 h 5380383"/>
              <a:gd name="connsiteX260" fmla="*/ 4876800 w 6732105"/>
              <a:gd name="connsiteY260" fmla="*/ 5049079 h 5380383"/>
              <a:gd name="connsiteX261" fmla="*/ 4837044 w 6732105"/>
              <a:gd name="connsiteY261" fmla="*/ 4929809 h 5380383"/>
              <a:gd name="connsiteX262" fmla="*/ 4823792 w 6732105"/>
              <a:gd name="connsiteY262" fmla="*/ 4876800 h 5380383"/>
              <a:gd name="connsiteX263" fmla="*/ 4797287 w 6732105"/>
              <a:gd name="connsiteY263" fmla="*/ 4797287 h 5380383"/>
              <a:gd name="connsiteX264" fmla="*/ 4810540 w 6732105"/>
              <a:gd name="connsiteY264" fmla="*/ 4532244 h 5380383"/>
              <a:gd name="connsiteX265" fmla="*/ 4837044 w 6732105"/>
              <a:gd name="connsiteY265" fmla="*/ 4412974 h 5380383"/>
              <a:gd name="connsiteX266" fmla="*/ 4890053 w 6732105"/>
              <a:gd name="connsiteY266" fmla="*/ 4320209 h 5380383"/>
              <a:gd name="connsiteX267" fmla="*/ 4929809 w 6732105"/>
              <a:gd name="connsiteY267" fmla="*/ 4240696 h 5380383"/>
              <a:gd name="connsiteX268" fmla="*/ 4969566 w 6732105"/>
              <a:gd name="connsiteY268" fmla="*/ 4227444 h 5380383"/>
              <a:gd name="connsiteX269" fmla="*/ 5035827 w 6732105"/>
              <a:gd name="connsiteY269" fmla="*/ 4174435 h 5380383"/>
              <a:gd name="connsiteX270" fmla="*/ 5115340 w 6732105"/>
              <a:gd name="connsiteY270" fmla="*/ 4147931 h 5380383"/>
              <a:gd name="connsiteX271" fmla="*/ 5155096 w 6732105"/>
              <a:gd name="connsiteY271" fmla="*/ 4134679 h 5380383"/>
              <a:gd name="connsiteX272" fmla="*/ 5181600 w 6732105"/>
              <a:gd name="connsiteY272" fmla="*/ 4108174 h 5380383"/>
              <a:gd name="connsiteX273" fmla="*/ 5327374 w 6732105"/>
              <a:gd name="connsiteY273" fmla="*/ 4081670 h 5380383"/>
              <a:gd name="connsiteX274" fmla="*/ 5605670 w 6732105"/>
              <a:gd name="connsiteY274" fmla="*/ 4094922 h 5380383"/>
              <a:gd name="connsiteX275" fmla="*/ 5645427 w 6732105"/>
              <a:gd name="connsiteY275" fmla="*/ 4121426 h 5380383"/>
              <a:gd name="connsiteX276" fmla="*/ 5791200 w 6732105"/>
              <a:gd name="connsiteY276" fmla="*/ 4200939 h 5380383"/>
              <a:gd name="connsiteX277" fmla="*/ 5844209 w 6732105"/>
              <a:gd name="connsiteY277" fmla="*/ 4267200 h 5380383"/>
              <a:gd name="connsiteX278" fmla="*/ 5923722 w 6732105"/>
              <a:gd name="connsiteY278" fmla="*/ 4373218 h 5380383"/>
              <a:gd name="connsiteX279" fmla="*/ 5963479 w 6732105"/>
              <a:gd name="connsiteY279" fmla="*/ 4465983 h 5380383"/>
              <a:gd name="connsiteX280" fmla="*/ 5989983 w 6732105"/>
              <a:gd name="connsiteY280" fmla="*/ 4518992 h 5380383"/>
              <a:gd name="connsiteX281" fmla="*/ 6029740 w 6732105"/>
              <a:gd name="connsiteY281" fmla="*/ 4638261 h 5380383"/>
              <a:gd name="connsiteX282" fmla="*/ 6056244 w 6732105"/>
              <a:gd name="connsiteY282" fmla="*/ 4717774 h 5380383"/>
              <a:gd name="connsiteX283" fmla="*/ 6082748 w 6732105"/>
              <a:gd name="connsiteY283" fmla="*/ 4757531 h 5380383"/>
              <a:gd name="connsiteX284" fmla="*/ 6109253 w 6732105"/>
              <a:gd name="connsiteY284" fmla="*/ 4876800 h 5380383"/>
              <a:gd name="connsiteX285" fmla="*/ 6135757 w 6732105"/>
              <a:gd name="connsiteY285" fmla="*/ 4903305 h 5380383"/>
              <a:gd name="connsiteX286" fmla="*/ 6228522 w 6732105"/>
              <a:gd name="connsiteY286" fmla="*/ 5022574 h 5380383"/>
              <a:gd name="connsiteX287" fmla="*/ 6255027 w 6732105"/>
              <a:gd name="connsiteY287" fmla="*/ 5049079 h 5380383"/>
              <a:gd name="connsiteX288" fmla="*/ 6334540 w 6732105"/>
              <a:gd name="connsiteY288" fmla="*/ 5075583 h 5380383"/>
              <a:gd name="connsiteX289" fmla="*/ 6453809 w 6732105"/>
              <a:gd name="connsiteY289" fmla="*/ 5128592 h 5380383"/>
              <a:gd name="connsiteX290" fmla="*/ 6493566 w 6732105"/>
              <a:gd name="connsiteY290" fmla="*/ 5141844 h 5380383"/>
              <a:gd name="connsiteX291" fmla="*/ 6559827 w 6732105"/>
              <a:gd name="connsiteY291" fmla="*/ 5141844 h 538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732105" h="5380383">
                <a:moveTo>
                  <a:pt x="0" y="2385392"/>
                </a:moveTo>
                <a:cubicBezTo>
                  <a:pt x="22087" y="2380974"/>
                  <a:pt x="45558" y="2381012"/>
                  <a:pt x="66261" y="2372139"/>
                </a:cubicBezTo>
                <a:cubicBezTo>
                  <a:pt x="77745" y="2367217"/>
                  <a:pt x="83010" y="2353440"/>
                  <a:pt x="92766" y="2345635"/>
                </a:cubicBezTo>
                <a:cubicBezTo>
                  <a:pt x="105203" y="2335686"/>
                  <a:pt x="119270" y="2327966"/>
                  <a:pt x="132522" y="2319131"/>
                </a:cubicBezTo>
                <a:cubicBezTo>
                  <a:pt x="147569" y="2296560"/>
                  <a:pt x="182349" y="2242799"/>
                  <a:pt x="198783" y="2226365"/>
                </a:cubicBezTo>
                <a:cubicBezTo>
                  <a:pt x="210045" y="2215103"/>
                  <a:pt x="225288" y="2208696"/>
                  <a:pt x="238540" y="2199861"/>
                </a:cubicBezTo>
                <a:cubicBezTo>
                  <a:pt x="251792" y="2182191"/>
                  <a:pt x="265458" y="2164825"/>
                  <a:pt x="278296" y="2146852"/>
                </a:cubicBezTo>
                <a:cubicBezTo>
                  <a:pt x="287553" y="2133892"/>
                  <a:pt x="293538" y="2118358"/>
                  <a:pt x="304800" y="2107096"/>
                </a:cubicBezTo>
                <a:cubicBezTo>
                  <a:pt x="316062" y="2095834"/>
                  <a:pt x="332464" y="2090957"/>
                  <a:pt x="344557" y="2080592"/>
                </a:cubicBezTo>
                <a:cubicBezTo>
                  <a:pt x="363530" y="2064330"/>
                  <a:pt x="379896" y="2045253"/>
                  <a:pt x="397566" y="2027583"/>
                </a:cubicBezTo>
                <a:lnTo>
                  <a:pt x="477079" y="1948070"/>
                </a:lnTo>
                <a:cubicBezTo>
                  <a:pt x="526113" y="1899036"/>
                  <a:pt x="493171" y="1928506"/>
                  <a:pt x="583096" y="1868557"/>
                </a:cubicBezTo>
                <a:cubicBezTo>
                  <a:pt x="596348" y="1859722"/>
                  <a:pt x="607235" y="1845176"/>
                  <a:pt x="622853" y="1842052"/>
                </a:cubicBezTo>
                <a:cubicBezTo>
                  <a:pt x="706973" y="1825228"/>
                  <a:pt x="667262" y="1834263"/>
                  <a:pt x="742122" y="1815548"/>
                </a:cubicBezTo>
                <a:cubicBezTo>
                  <a:pt x="781879" y="1819965"/>
                  <a:pt x="821935" y="1822224"/>
                  <a:pt x="861392" y="1828800"/>
                </a:cubicBezTo>
                <a:cubicBezTo>
                  <a:pt x="875171" y="1831096"/>
                  <a:pt x="889973" y="1833671"/>
                  <a:pt x="901148" y="1842052"/>
                </a:cubicBezTo>
                <a:cubicBezTo>
                  <a:pt x="926137" y="1860793"/>
                  <a:pt x="941419" y="1890986"/>
                  <a:pt x="967409" y="1908313"/>
                </a:cubicBezTo>
                <a:lnTo>
                  <a:pt x="1007166" y="1934818"/>
                </a:lnTo>
                <a:cubicBezTo>
                  <a:pt x="1011583" y="1948070"/>
                  <a:pt x="1012670" y="1962951"/>
                  <a:pt x="1020418" y="1974574"/>
                </a:cubicBezTo>
                <a:cubicBezTo>
                  <a:pt x="1030814" y="1990168"/>
                  <a:pt x="1048176" y="1999933"/>
                  <a:pt x="1060174" y="2014331"/>
                </a:cubicBezTo>
                <a:cubicBezTo>
                  <a:pt x="1070370" y="2026567"/>
                  <a:pt x="1077844" y="2040835"/>
                  <a:pt x="1086679" y="2054087"/>
                </a:cubicBezTo>
                <a:lnTo>
                  <a:pt x="1113183" y="2133600"/>
                </a:lnTo>
                <a:cubicBezTo>
                  <a:pt x="1117600" y="2146852"/>
                  <a:pt x="1123047" y="2159805"/>
                  <a:pt x="1126435" y="2173357"/>
                </a:cubicBezTo>
                <a:lnTo>
                  <a:pt x="1139687" y="2226365"/>
                </a:lnTo>
                <a:cubicBezTo>
                  <a:pt x="1135270" y="2252870"/>
                  <a:pt x="1150897" y="2294760"/>
                  <a:pt x="1126435" y="2305879"/>
                </a:cubicBezTo>
                <a:cubicBezTo>
                  <a:pt x="1060902" y="2335667"/>
                  <a:pt x="978245" y="2289007"/>
                  <a:pt x="927653" y="2252870"/>
                </a:cubicBezTo>
                <a:cubicBezTo>
                  <a:pt x="917486" y="2245608"/>
                  <a:pt x="908079" y="2236761"/>
                  <a:pt x="901148" y="2226365"/>
                </a:cubicBezTo>
                <a:cubicBezTo>
                  <a:pt x="836961" y="2130085"/>
                  <a:pt x="908912" y="2207626"/>
                  <a:pt x="848140" y="2146852"/>
                </a:cubicBezTo>
                <a:cubicBezTo>
                  <a:pt x="833569" y="2103144"/>
                  <a:pt x="829507" y="2088365"/>
                  <a:pt x="808383" y="2040835"/>
                </a:cubicBezTo>
                <a:cubicBezTo>
                  <a:pt x="800360" y="2022782"/>
                  <a:pt x="790714" y="2005496"/>
                  <a:pt x="781879" y="1987826"/>
                </a:cubicBezTo>
                <a:cubicBezTo>
                  <a:pt x="786296" y="1912730"/>
                  <a:pt x="783972" y="1836932"/>
                  <a:pt x="795131" y="1762539"/>
                </a:cubicBezTo>
                <a:cubicBezTo>
                  <a:pt x="798693" y="1738795"/>
                  <a:pt x="868116" y="1676302"/>
                  <a:pt x="874644" y="1669774"/>
                </a:cubicBezTo>
                <a:cubicBezTo>
                  <a:pt x="908857" y="1635561"/>
                  <a:pt x="938079" y="1601341"/>
                  <a:pt x="980661" y="1577009"/>
                </a:cubicBezTo>
                <a:cubicBezTo>
                  <a:pt x="992790" y="1570078"/>
                  <a:pt x="1007338" y="1568662"/>
                  <a:pt x="1020418" y="1563757"/>
                </a:cubicBezTo>
                <a:cubicBezTo>
                  <a:pt x="1042692" y="1555404"/>
                  <a:pt x="1063694" y="1543381"/>
                  <a:pt x="1086679" y="1537252"/>
                </a:cubicBezTo>
                <a:cubicBezTo>
                  <a:pt x="1230105" y="1499005"/>
                  <a:pt x="1266258" y="1510186"/>
                  <a:pt x="1431235" y="1497496"/>
                </a:cubicBezTo>
                <a:cubicBezTo>
                  <a:pt x="1475499" y="1494091"/>
                  <a:pt x="1519439" y="1486851"/>
                  <a:pt x="1563757" y="1484244"/>
                </a:cubicBezTo>
                <a:cubicBezTo>
                  <a:pt x="1669683" y="1478013"/>
                  <a:pt x="1775792" y="1475409"/>
                  <a:pt x="1881809" y="1470992"/>
                </a:cubicBezTo>
                <a:cubicBezTo>
                  <a:pt x="1934818" y="1466574"/>
                  <a:pt x="1987968" y="1463613"/>
                  <a:pt x="2040835" y="1457739"/>
                </a:cubicBezTo>
                <a:cubicBezTo>
                  <a:pt x="2067541" y="1454772"/>
                  <a:pt x="2093748" y="1448287"/>
                  <a:pt x="2120348" y="1444487"/>
                </a:cubicBezTo>
                <a:cubicBezTo>
                  <a:pt x="2155604" y="1439450"/>
                  <a:pt x="2191166" y="1436650"/>
                  <a:pt x="2226366" y="1431235"/>
                </a:cubicBezTo>
                <a:cubicBezTo>
                  <a:pt x="2248628" y="1427810"/>
                  <a:pt x="2270365" y="1421408"/>
                  <a:pt x="2292627" y="1417983"/>
                </a:cubicBezTo>
                <a:cubicBezTo>
                  <a:pt x="2327827" y="1412568"/>
                  <a:pt x="2363515" y="1410586"/>
                  <a:pt x="2398644" y="1404731"/>
                </a:cubicBezTo>
                <a:cubicBezTo>
                  <a:pt x="2513272" y="1385627"/>
                  <a:pt x="2384405" y="1398352"/>
                  <a:pt x="2517914" y="1364974"/>
                </a:cubicBezTo>
                <a:cubicBezTo>
                  <a:pt x="2548217" y="1357398"/>
                  <a:pt x="2579757" y="1356139"/>
                  <a:pt x="2610679" y="1351722"/>
                </a:cubicBezTo>
                <a:cubicBezTo>
                  <a:pt x="2736868" y="1272853"/>
                  <a:pt x="2678003" y="1300938"/>
                  <a:pt x="2782957" y="1258957"/>
                </a:cubicBezTo>
                <a:cubicBezTo>
                  <a:pt x="2791792" y="1250122"/>
                  <a:pt x="2799705" y="1240257"/>
                  <a:pt x="2809461" y="1232452"/>
                </a:cubicBezTo>
                <a:cubicBezTo>
                  <a:pt x="2821898" y="1222502"/>
                  <a:pt x="2837956" y="1217210"/>
                  <a:pt x="2849218" y="1205948"/>
                </a:cubicBezTo>
                <a:cubicBezTo>
                  <a:pt x="2941004" y="1114164"/>
                  <a:pt x="2779595" y="1223869"/>
                  <a:pt x="2941983" y="1126435"/>
                </a:cubicBezTo>
                <a:cubicBezTo>
                  <a:pt x="2955235" y="1108765"/>
                  <a:pt x="2966122" y="1089044"/>
                  <a:pt x="2981740" y="1073426"/>
                </a:cubicBezTo>
                <a:cubicBezTo>
                  <a:pt x="2993002" y="1062164"/>
                  <a:pt x="3011547" y="1059359"/>
                  <a:pt x="3021496" y="1046922"/>
                </a:cubicBezTo>
                <a:cubicBezTo>
                  <a:pt x="3030222" y="1036014"/>
                  <a:pt x="3026366" y="1018340"/>
                  <a:pt x="3034748" y="1007165"/>
                </a:cubicBezTo>
                <a:cubicBezTo>
                  <a:pt x="3053489" y="982177"/>
                  <a:pt x="3081496" y="965296"/>
                  <a:pt x="3101009" y="940905"/>
                </a:cubicBezTo>
                <a:cubicBezTo>
                  <a:pt x="3169628" y="855131"/>
                  <a:pt x="3134017" y="894645"/>
                  <a:pt x="3207027" y="821635"/>
                </a:cubicBezTo>
                <a:cubicBezTo>
                  <a:pt x="3215862" y="803965"/>
                  <a:pt x="3221403" y="784220"/>
                  <a:pt x="3233531" y="768626"/>
                </a:cubicBezTo>
                <a:cubicBezTo>
                  <a:pt x="3252708" y="743970"/>
                  <a:pt x="3285823" y="730303"/>
                  <a:pt x="3299792" y="702365"/>
                </a:cubicBezTo>
                <a:cubicBezTo>
                  <a:pt x="3308627" y="684696"/>
                  <a:pt x="3313649" y="664533"/>
                  <a:pt x="3326296" y="649357"/>
                </a:cubicBezTo>
                <a:cubicBezTo>
                  <a:pt x="3336492" y="637121"/>
                  <a:pt x="3354791" y="634114"/>
                  <a:pt x="3366053" y="622852"/>
                </a:cubicBezTo>
                <a:cubicBezTo>
                  <a:pt x="3381671" y="607234"/>
                  <a:pt x="3390952" y="586187"/>
                  <a:pt x="3405809" y="569844"/>
                </a:cubicBezTo>
                <a:cubicBezTo>
                  <a:pt x="3435225" y="537487"/>
                  <a:pt x="3467652" y="508001"/>
                  <a:pt x="3498574" y="477079"/>
                </a:cubicBezTo>
                <a:cubicBezTo>
                  <a:pt x="3507409" y="468244"/>
                  <a:pt x="3515083" y="458071"/>
                  <a:pt x="3525079" y="450574"/>
                </a:cubicBezTo>
                <a:cubicBezTo>
                  <a:pt x="3603076" y="392077"/>
                  <a:pt x="3562469" y="426436"/>
                  <a:pt x="3644348" y="344557"/>
                </a:cubicBezTo>
                <a:cubicBezTo>
                  <a:pt x="3680531" y="308374"/>
                  <a:pt x="3671358" y="315049"/>
                  <a:pt x="3723861" y="278296"/>
                </a:cubicBezTo>
                <a:cubicBezTo>
                  <a:pt x="3749957" y="260029"/>
                  <a:pt x="3773154" y="235360"/>
                  <a:pt x="3803374" y="225287"/>
                </a:cubicBezTo>
                <a:cubicBezTo>
                  <a:pt x="3900166" y="193023"/>
                  <a:pt x="3855783" y="205559"/>
                  <a:pt x="3935896" y="185531"/>
                </a:cubicBezTo>
                <a:cubicBezTo>
                  <a:pt x="4002157" y="189948"/>
                  <a:pt x="4068938" y="189392"/>
                  <a:pt x="4134679" y="198783"/>
                </a:cubicBezTo>
                <a:cubicBezTo>
                  <a:pt x="4162336" y="202734"/>
                  <a:pt x="4214192" y="225287"/>
                  <a:pt x="4214192" y="225287"/>
                </a:cubicBezTo>
                <a:cubicBezTo>
                  <a:pt x="4305893" y="362842"/>
                  <a:pt x="4166299" y="149885"/>
                  <a:pt x="4267200" y="318052"/>
                </a:cubicBezTo>
                <a:cubicBezTo>
                  <a:pt x="4283589" y="345367"/>
                  <a:pt x="4320209" y="397565"/>
                  <a:pt x="4320209" y="397565"/>
                </a:cubicBezTo>
                <a:cubicBezTo>
                  <a:pt x="4324626" y="410817"/>
                  <a:pt x="4333461" y="423353"/>
                  <a:pt x="4333461" y="437322"/>
                </a:cubicBezTo>
                <a:cubicBezTo>
                  <a:pt x="4333461" y="510665"/>
                  <a:pt x="4344462" y="641357"/>
                  <a:pt x="4306957" y="728870"/>
                </a:cubicBezTo>
                <a:cubicBezTo>
                  <a:pt x="4299175" y="747028"/>
                  <a:pt x="4290254" y="764727"/>
                  <a:pt x="4280453" y="781879"/>
                </a:cubicBezTo>
                <a:cubicBezTo>
                  <a:pt x="4272551" y="795708"/>
                  <a:pt x="4266385" y="811686"/>
                  <a:pt x="4253948" y="821635"/>
                </a:cubicBezTo>
                <a:cubicBezTo>
                  <a:pt x="4243040" y="830361"/>
                  <a:pt x="4227444" y="830470"/>
                  <a:pt x="4214192" y="834887"/>
                </a:cubicBezTo>
                <a:cubicBezTo>
                  <a:pt x="4187688" y="830470"/>
                  <a:pt x="4159838" y="831070"/>
                  <a:pt x="4134679" y="821635"/>
                </a:cubicBezTo>
                <a:cubicBezTo>
                  <a:pt x="4108034" y="811643"/>
                  <a:pt x="4101238" y="777479"/>
                  <a:pt x="4094922" y="755374"/>
                </a:cubicBezTo>
                <a:cubicBezTo>
                  <a:pt x="4061645" y="638901"/>
                  <a:pt x="4100190" y="757924"/>
                  <a:pt x="4068418" y="662609"/>
                </a:cubicBezTo>
                <a:cubicBezTo>
                  <a:pt x="4072835" y="600766"/>
                  <a:pt x="4070895" y="538136"/>
                  <a:pt x="4081670" y="477079"/>
                </a:cubicBezTo>
                <a:cubicBezTo>
                  <a:pt x="4084438" y="461394"/>
                  <a:pt x="4101051" y="451568"/>
                  <a:pt x="4108174" y="437322"/>
                </a:cubicBezTo>
                <a:cubicBezTo>
                  <a:pt x="4114421" y="424828"/>
                  <a:pt x="4111549" y="407443"/>
                  <a:pt x="4121427" y="397565"/>
                </a:cubicBezTo>
                <a:cubicBezTo>
                  <a:pt x="4131304" y="387688"/>
                  <a:pt x="4148972" y="391097"/>
                  <a:pt x="4161183" y="384313"/>
                </a:cubicBezTo>
                <a:cubicBezTo>
                  <a:pt x="4189029" y="368843"/>
                  <a:pt x="4210477" y="341378"/>
                  <a:pt x="4240696" y="331305"/>
                </a:cubicBezTo>
                <a:cubicBezTo>
                  <a:pt x="4267200" y="322470"/>
                  <a:pt x="4296963" y="320297"/>
                  <a:pt x="4320209" y="304800"/>
                </a:cubicBezTo>
                <a:cubicBezTo>
                  <a:pt x="4371589" y="270548"/>
                  <a:pt x="4344856" y="283333"/>
                  <a:pt x="4399722" y="265044"/>
                </a:cubicBezTo>
                <a:cubicBezTo>
                  <a:pt x="4439649" y="238426"/>
                  <a:pt x="4445409" y="232211"/>
                  <a:pt x="4492487" y="212035"/>
                </a:cubicBezTo>
                <a:cubicBezTo>
                  <a:pt x="4505327" y="206532"/>
                  <a:pt x="4518992" y="203200"/>
                  <a:pt x="4532244" y="198783"/>
                </a:cubicBezTo>
                <a:cubicBezTo>
                  <a:pt x="4554331" y="181113"/>
                  <a:pt x="4574073" y="160026"/>
                  <a:pt x="4598505" y="145774"/>
                </a:cubicBezTo>
                <a:cubicBezTo>
                  <a:pt x="4627564" y="128823"/>
                  <a:pt x="4660644" y="119939"/>
                  <a:pt x="4691270" y="106018"/>
                </a:cubicBezTo>
                <a:cubicBezTo>
                  <a:pt x="4777491" y="66827"/>
                  <a:pt x="4710010" y="86367"/>
                  <a:pt x="4810540" y="66261"/>
                </a:cubicBezTo>
                <a:cubicBezTo>
                  <a:pt x="4823792" y="57426"/>
                  <a:pt x="4835328" y="45200"/>
                  <a:pt x="4850296" y="39757"/>
                </a:cubicBezTo>
                <a:cubicBezTo>
                  <a:pt x="4944020" y="5676"/>
                  <a:pt x="5013321" y="8502"/>
                  <a:pt x="5115340" y="0"/>
                </a:cubicBezTo>
                <a:cubicBezTo>
                  <a:pt x="5221357" y="4417"/>
                  <a:pt x="5327552" y="5692"/>
                  <a:pt x="5433392" y="13252"/>
                </a:cubicBezTo>
                <a:cubicBezTo>
                  <a:pt x="5451559" y="14550"/>
                  <a:pt x="5468499" y="23148"/>
                  <a:pt x="5486400" y="26505"/>
                </a:cubicBezTo>
                <a:cubicBezTo>
                  <a:pt x="5539220" y="36409"/>
                  <a:pt x="5645427" y="53009"/>
                  <a:pt x="5645427" y="53009"/>
                </a:cubicBezTo>
                <a:cubicBezTo>
                  <a:pt x="5734922" y="82841"/>
                  <a:pt x="5624761" y="48417"/>
                  <a:pt x="5764696" y="79513"/>
                </a:cubicBezTo>
                <a:cubicBezTo>
                  <a:pt x="5778333" y="82543"/>
                  <a:pt x="5790817" y="89735"/>
                  <a:pt x="5804453" y="92765"/>
                </a:cubicBezTo>
                <a:cubicBezTo>
                  <a:pt x="5830683" y="98594"/>
                  <a:pt x="5857462" y="101600"/>
                  <a:pt x="5883966" y="106018"/>
                </a:cubicBezTo>
                <a:cubicBezTo>
                  <a:pt x="5906053" y="119270"/>
                  <a:pt x="5927189" y="134255"/>
                  <a:pt x="5950227" y="145774"/>
                </a:cubicBezTo>
                <a:cubicBezTo>
                  <a:pt x="6000134" y="170728"/>
                  <a:pt x="6018877" y="172877"/>
                  <a:pt x="6069496" y="185531"/>
                </a:cubicBezTo>
                <a:cubicBezTo>
                  <a:pt x="6087166" y="198783"/>
                  <a:pt x="6103328" y="214329"/>
                  <a:pt x="6122505" y="225287"/>
                </a:cubicBezTo>
                <a:cubicBezTo>
                  <a:pt x="6134633" y="232217"/>
                  <a:pt x="6149182" y="233634"/>
                  <a:pt x="6162261" y="238539"/>
                </a:cubicBezTo>
                <a:cubicBezTo>
                  <a:pt x="6184535" y="246892"/>
                  <a:pt x="6206784" y="255383"/>
                  <a:pt x="6228522" y="265044"/>
                </a:cubicBezTo>
                <a:cubicBezTo>
                  <a:pt x="6246575" y="273067"/>
                  <a:pt x="6264379" y="281747"/>
                  <a:pt x="6281531" y="291548"/>
                </a:cubicBezTo>
                <a:cubicBezTo>
                  <a:pt x="6295359" y="299450"/>
                  <a:pt x="6307042" y="310929"/>
                  <a:pt x="6321287" y="318052"/>
                </a:cubicBezTo>
                <a:cubicBezTo>
                  <a:pt x="6333781" y="324299"/>
                  <a:pt x="6348550" y="325058"/>
                  <a:pt x="6361044" y="331305"/>
                </a:cubicBezTo>
                <a:cubicBezTo>
                  <a:pt x="6384082" y="342824"/>
                  <a:pt x="6406699" y="355606"/>
                  <a:pt x="6427305" y="371061"/>
                </a:cubicBezTo>
                <a:cubicBezTo>
                  <a:pt x="6442298" y="382306"/>
                  <a:pt x="6452663" y="398820"/>
                  <a:pt x="6467061" y="410818"/>
                </a:cubicBezTo>
                <a:cubicBezTo>
                  <a:pt x="6479297" y="421014"/>
                  <a:pt x="6493566" y="428487"/>
                  <a:pt x="6506818" y="437322"/>
                </a:cubicBezTo>
                <a:cubicBezTo>
                  <a:pt x="6520070" y="459409"/>
                  <a:pt x="6531603" y="482623"/>
                  <a:pt x="6546574" y="503583"/>
                </a:cubicBezTo>
                <a:cubicBezTo>
                  <a:pt x="6553836" y="513750"/>
                  <a:pt x="6567491" y="518912"/>
                  <a:pt x="6573079" y="530087"/>
                </a:cubicBezTo>
                <a:cubicBezTo>
                  <a:pt x="6581224" y="546378"/>
                  <a:pt x="6579156" y="566355"/>
                  <a:pt x="6586331" y="583096"/>
                </a:cubicBezTo>
                <a:cubicBezTo>
                  <a:pt x="6592790" y="598168"/>
                  <a:pt x="6648067" y="669827"/>
                  <a:pt x="6652592" y="675861"/>
                </a:cubicBezTo>
                <a:cubicBezTo>
                  <a:pt x="6657009" y="689113"/>
                  <a:pt x="6660939" y="702538"/>
                  <a:pt x="6665844" y="715618"/>
                </a:cubicBezTo>
                <a:cubicBezTo>
                  <a:pt x="6674964" y="739939"/>
                  <a:pt x="6698080" y="791555"/>
                  <a:pt x="6705600" y="821635"/>
                </a:cubicBezTo>
                <a:cubicBezTo>
                  <a:pt x="6714864" y="858690"/>
                  <a:pt x="6726195" y="931949"/>
                  <a:pt x="6732105" y="967409"/>
                </a:cubicBezTo>
                <a:cubicBezTo>
                  <a:pt x="6727688" y="1033670"/>
                  <a:pt x="6726187" y="1100190"/>
                  <a:pt x="6718853" y="1166192"/>
                </a:cubicBezTo>
                <a:cubicBezTo>
                  <a:pt x="6716416" y="1188123"/>
                  <a:pt x="6687715" y="1245166"/>
                  <a:pt x="6679096" y="1258957"/>
                </a:cubicBezTo>
                <a:cubicBezTo>
                  <a:pt x="6654943" y="1297602"/>
                  <a:pt x="6620341" y="1335215"/>
                  <a:pt x="6586331" y="1364974"/>
                </a:cubicBezTo>
                <a:cubicBezTo>
                  <a:pt x="6569709" y="1379519"/>
                  <a:pt x="6552499" y="1393773"/>
                  <a:pt x="6533322" y="1404731"/>
                </a:cubicBezTo>
                <a:cubicBezTo>
                  <a:pt x="6521194" y="1411662"/>
                  <a:pt x="6506818" y="1413566"/>
                  <a:pt x="6493566" y="1417983"/>
                </a:cubicBezTo>
                <a:cubicBezTo>
                  <a:pt x="6467062" y="1444487"/>
                  <a:pt x="6449612" y="1485643"/>
                  <a:pt x="6414053" y="1497496"/>
                </a:cubicBezTo>
                <a:cubicBezTo>
                  <a:pt x="6357026" y="1516505"/>
                  <a:pt x="6363791" y="1512167"/>
                  <a:pt x="6294783" y="1550505"/>
                </a:cubicBezTo>
                <a:cubicBezTo>
                  <a:pt x="6280860" y="1558240"/>
                  <a:pt x="6269273" y="1569886"/>
                  <a:pt x="6255027" y="1577009"/>
                </a:cubicBezTo>
                <a:cubicBezTo>
                  <a:pt x="6242533" y="1583256"/>
                  <a:pt x="6228110" y="1584758"/>
                  <a:pt x="6215270" y="1590261"/>
                </a:cubicBezTo>
                <a:cubicBezTo>
                  <a:pt x="6197112" y="1598043"/>
                  <a:pt x="6181002" y="1610518"/>
                  <a:pt x="6162261" y="1616765"/>
                </a:cubicBezTo>
                <a:cubicBezTo>
                  <a:pt x="6114302" y="1632751"/>
                  <a:pt x="6042551" y="1646009"/>
                  <a:pt x="5989983" y="1656522"/>
                </a:cubicBezTo>
                <a:cubicBezTo>
                  <a:pt x="5894176" y="1641783"/>
                  <a:pt x="5844457" y="1639554"/>
                  <a:pt x="5764696" y="1616765"/>
                </a:cubicBezTo>
                <a:cubicBezTo>
                  <a:pt x="5751265" y="1612927"/>
                  <a:pt x="5737434" y="1609760"/>
                  <a:pt x="5724940" y="1603513"/>
                </a:cubicBezTo>
                <a:cubicBezTo>
                  <a:pt x="5683908" y="1582997"/>
                  <a:pt x="5674207" y="1561271"/>
                  <a:pt x="5632174" y="1537252"/>
                </a:cubicBezTo>
                <a:cubicBezTo>
                  <a:pt x="5620046" y="1530321"/>
                  <a:pt x="5605670" y="1528417"/>
                  <a:pt x="5592418" y="1524000"/>
                </a:cubicBezTo>
                <a:cubicBezTo>
                  <a:pt x="5574748" y="1510748"/>
                  <a:pt x="5557786" y="1496496"/>
                  <a:pt x="5539409" y="1484244"/>
                </a:cubicBezTo>
                <a:cubicBezTo>
                  <a:pt x="5517977" y="1469956"/>
                  <a:pt x="5493754" y="1459942"/>
                  <a:pt x="5473148" y="1444487"/>
                </a:cubicBezTo>
                <a:cubicBezTo>
                  <a:pt x="5458155" y="1433242"/>
                  <a:pt x="5449203" y="1414793"/>
                  <a:pt x="5433392" y="1404731"/>
                </a:cubicBezTo>
                <a:cubicBezTo>
                  <a:pt x="5307997" y="1324934"/>
                  <a:pt x="5362915" y="1376119"/>
                  <a:pt x="5261114" y="1325218"/>
                </a:cubicBezTo>
                <a:cubicBezTo>
                  <a:pt x="5238076" y="1313699"/>
                  <a:pt x="5219060" y="1294264"/>
                  <a:pt x="5194853" y="1285461"/>
                </a:cubicBezTo>
                <a:cubicBezTo>
                  <a:pt x="5169601" y="1276278"/>
                  <a:pt x="5141408" y="1278726"/>
                  <a:pt x="5115340" y="1272209"/>
                </a:cubicBezTo>
                <a:cubicBezTo>
                  <a:pt x="4905316" y="1219704"/>
                  <a:pt x="5164390" y="1267134"/>
                  <a:pt x="4956314" y="1232452"/>
                </a:cubicBezTo>
                <a:cubicBezTo>
                  <a:pt x="4832627" y="1236870"/>
                  <a:pt x="4708591" y="1235427"/>
                  <a:pt x="4585253" y="1245705"/>
                </a:cubicBezTo>
                <a:cubicBezTo>
                  <a:pt x="4548952" y="1248730"/>
                  <a:pt x="4514574" y="1263374"/>
                  <a:pt x="4479235" y="1272209"/>
                </a:cubicBezTo>
                <a:cubicBezTo>
                  <a:pt x="4399131" y="1292235"/>
                  <a:pt x="4443493" y="1279705"/>
                  <a:pt x="4346714" y="1311965"/>
                </a:cubicBezTo>
                <a:cubicBezTo>
                  <a:pt x="4333462" y="1316383"/>
                  <a:pt x="4320655" y="1322478"/>
                  <a:pt x="4306957" y="1325218"/>
                </a:cubicBezTo>
                <a:lnTo>
                  <a:pt x="4240696" y="1338470"/>
                </a:lnTo>
                <a:cubicBezTo>
                  <a:pt x="4223026" y="1347305"/>
                  <a:pt x="4206428" y="1358727"/>
                  <a:pt x="4187687" y="1364974"/>
                </a:cubicBezTo>
                <a:cubicBezTo>
                  <a:pt x="4166319" y="1372097"/>
                  <a:pt x="4143279" y="1372763"/>
                  <a:pt x="4121427" y="1378226"/>
                </a:cubicBezTo>
                <a:cubicBezTo>
                  <a:pt x="4107875" y="1381614"/>
                  <a:pt x="4095147" y="1387803"/>
                  <a:pt x="4081670" y="1391479"/>
                </a:cubicBezTo>
                <a:cubicBezTo>
                  <a:pt x="4046527" y="1401064"/>
                  <a:pt x="4008234" y="1401693"/>
                  <a:pt x="3975653" y="1417983"/>
                </a:cubicBezTo>
                <a:cubicBezTo>
                  <a:pt x="3894706" y="1458456"/>
                  <a:pt x="3942201" y="1441693"/>
                  <a:pt x="3829879" y="1457739"/>
                </a:cubicBezTo>
                <a:cubicBezTo>
                  <a:pt x="3767320" y="1489019"/>
                  <a:pt x="3773779" y="1488913"/>
                  <a:pt x="3697357" y="1510748"/>
                </a:cubicBezTo>
                <a:cubicBezTo>
                  <a:pt x="3662332" y="1520755"/>
                  <a:pt x="3591340" y="1537252"/>
                  <a:pt x="3591340" y="1537252"/>
                </a:cubicBezTo>
                <a:cubicBezTo>
                  <a:pt x="3573670" y="1546087"/>
                  <a:pt x="3555483" y="1553956"/>
                  <a:pt x="3538331" y="1563757"/>
                </a:cubicBezTo>
                <a:cubicBezTo>
                  <a:pt x="3524502" y="1571659"/>
                  <a:pt x="3512820" y="1583138"/>
                  <a:pt x="3498574" y="1590261"/>
                </a:cubicBezTo>
                <a:cubicBezTo>
                  <a:pt x="3486080" y="1596508"/>
                  <a:pt x="3472198" y="1599499"/>
                  <a:pt x="3458818" y="1603513"/>
                </a:cubicBezTo>
                <a:cubicBezTo>
                  <a:pt x="3428015" y="1612754"/>
                  <a:pt x="3396856" y="1620777"/>
                  <a:pt x="3366053" y="1630018"/>
                </a:cubicBezTo>
                <a:cubicBezTo>
                  <a:pt x="3352673" y="1634032"/>
                  <a:pt x="3339773" y="1639595"/>
                  <a:pt x="3326296" y="1643270"/>
                </a:cubicBezTo>
                <a:cubicBezTo>
                  <a:pt x="3291153" y="1652854"/>
                  <a:pt x="3220279" y="1669774"/>
                  <a:pt x="3220279" y="1669774"/>
                </a:cubicBezTo>
                <a:cubicBezTo>
                  <a:pt x="3207027" y="1678609"/>
                  <a:pt x="3194768" y="1689156"/>
                  <a:pt x="3180522" y="1696279"/>
                </a:cubicBezTo>
                <a:cubicBezTo>
                  <a:pt x="3168028" y="1702526"/>
                  <a:pt x="3151674" y="1700805"/>
                  <a:pt x="3140766" y="1709531"/>
                </a:cubicBezTo>
                <a:cubicBezTo>
                  <a:pt x="3128329" y="1719480"/>
                  <a:pt x="3125523" y="1738025"/>
                  <a:pt x="3114261" y="1749287"/>
                </a:cubicBezTo>
                <a:cubicBezTo>
                  <a:pt x="3102999" y="1760549"/>
                  <a:pt x="3086741" y="1765596"/>
                  <a:pt x="3074505" y="1775792"/>
                </a:cubicBezTo>
                <a:cubicBezTo>
                  <a:pt x="2972476" y="1860817"/>
                  <a:pt x="3093692" y="1776252"/>
                  <a:pt x="2994992" y="1842052"/>
                </a:cubicBezTo>
                <a:cubicBezTo>
                  <a:pt x="2977322" y="1868556"/>
                  <a:pt x="2964507" y="1899040"/>
                  <a:pt x="2941983" y="1921565"/>
                </a:cubicBezTo>
                <a:cubicBezTo>
                  <a:pt x="2933148" y="1930400"/>
                  <a:pt x="2923284" y="1938314"/>
                  <a:pt x="2915479" y="1948070"/>
                </a:cubicBezTo>
                <a:cubicBezTo>
                  <a:pt x="2848609" y="2031658"/>
                  <a:pt x="2926464" y="1950334"/>
                  <a:pt x="2862470" y="2014331"/>
                </a:cubicBezTo>
                <a:cubicBezTo>
                  <a:pt x="2858053" y="2027583"/>
                  <a:pt x="2854721" y="2041248"/>
                  <a:pt x="2849218" y="2054087"/>
                </a:cubicBezTo>
                <a:cubicBezTo>
                  <a:pt x="2841436" y="2072245"/>
                  <a:pt x="2829651" y="2088599"/>
                  <a:pt x="2822714" y="2107096"/>
                </a:cubicBezTo>
                <a:cubicBezTo>
                  <a:pt x="2816319" y="2124150"/>
                  <a:pt x="2814695" y="2142660"/>
                  <a:pt x="2809461" y="2160105"/>
                </a:cubicBezTo>
                <a:cubicBezTo>
                  <a:pt x="2801433" y="2186865"/>
                  <a:pt x="2791792" y="2213114"/>
                  <a:pt x="2782957" y="2239618"/>
                </a:cubicBezTo>
                <a:cubicBezTo>
                  <a:pt x="2778540" y="2252870"/>
                  <a:pt x="2772444" y="2265676"/>
                  <a:pt x="2769705" y="2279374"/>
                </a:cubicBezTo>
                <a:cubicBezTo>
                  <a:pt x="2765288" y="2301461"/>
                  <a:pt x="2761339" y="2323647"/>
                  <a:pt x="2756453" y="2345635"/>
                </a:cubicBezTo>
                <a:cubicBezTo>
                  <a:pt x="2752502" y="2363415"/>
                  <a:pt x="2747016" y="2380835"/>
                  <a:pt x="2743200" y="2398644"/>
                </a:cubicBezTo>
                <a:cubicBezTo>
                  <a:pt x="2743197" y="2398660"/>
                  <a:pt x="2710072" y="2564288"/>
                  <a:pt x="2703444" y="2597426"/>
                </a:cubicBezTo>
                <a:lnTo>
                  <a:pt x="2690192" y="2663687"/>
                </a:lnTo>
                <a:cubicBezTo>
                  <a:pt x="2685775" y="2760870"/>
                  <a:pt x="2683633" y="2858183"/>
                  <a:pt x="2676940" y="2955235"/>
                </a:cubicBezTo>
                <a:cubicBezTo>
                  <a:pt x="2665375" y="3122918"/>
                  <a:pt x="2671926" y="2991047"/>
                  <a:pt x="2650435" y="3087757"/>
                </a:cubicBezTo>
                <a:cubicBezTo>
                  <a:pt x="2644606" y="3113987"/>
                  <a:pt x="2641990" y="3140833"/>
                  <a:pt x="2637183" y="3167270"/>
                </a:cubicBezTo>
                <a:cubicBezTo>
                  <a:pt x="2612899" y="3300832"/>
                  <a:pt x="2633124" y="3159986"/>
                  <a:pt x="2610679" y="3339548"/>
                </a:cubicBezTo>
                <a:cubicBezTo>
                  <a:pt x="2618104" y="3443498"/>
                  <a:pt x="2616622" y="3641615"/>
                  <a:pt x="2650435" y="3776870"/>
                </a:cubicBezTo>
                <a:cubicBezTo>
                  <a:pt x="2653823" y="3790422"/>
                  <a:pt x="2659673" y="3803246"/>
                  <a:pt x="2663687" y="3816626"/>
                </a:cubicBezTo>
                <a:cubicBezTo>
                  <a:pt x="2672928" y="3847429"/>
                  <a:pt x="2676715" y="3880193"/>
                  <a:pt x="2690192" y="3909392"/>
                </a:cubicBezTo>
                <a:cubicBezTo>
                  <a:pt x="2718636" y="3971021"/>
                  <a:pt x="2749614" y="3988565"/>
                  <a:pt x="2782957" y="4041913"/>
                </a:cubicBezTo>
                <a:cubicBezTo>
                  <a:pt x="2793427" y="4058665"/>
                  <a:pt x="2799660" y="4077770"/>
                  <a:pt x="2809461" y="4094922"/>
                </a:cubicBezTo>
                <a:cubicBezTo>
                  <a:pt x="2817363" y="4108751"/>
                  <a:pt x="2827131" y="4121427"/>
                  <a:pt x="2835966" y="4134679"/>
                </a:cubicBezTo>
                <a:cubicBezTo>
                  <a:pt x="2840383" y="4152348"/>
                  <a:pt x="2841073" y="4171397"/>
                  <a:pt x="2849218" y="4187687"/>
                </a:cubicBezTo>
                <a:cubicBezTo>
                  <a:pt x="2854806" y="4198862"/>
                  <a:pt x="2867723" y="4204594"/>
                  <a:pt x="2875722" y="4214192"/>
                </a:cubicBezTo>
                <a:cubicBezTo>
                  <a:pt x="2889862" y="4231160"/>
                  <a:pt x="2901339" y="4250232"/>
                  <a:pt x="2915479" y="4267200"/>
                </a:cubicBezTo>
                <a:cubicBezTo>
                  <a:pt x="2923478" y="4276798"/>
                  <a:pt x="2934178" y="4283949"/>
                  <a:pt x="2941983" y="4293705"/>
                </a:cubicBezTo>
                <a:cubicBezTo>
                  <a:pt x="2951932" y="4306142"/>
                  <a:pt x="2956050" y="4323512"/>
                  <a:pt x="2968487" y="4333461"/>
                </a:cubicBezTo>
                <a:cubicBezTo>
                  <a:pt x="3001029" y="4359494"/>
                  <a:pt x="3074505" y="4399722"/>
                  <a:pt x="3074505" y="4399722"/>
                </a:cubicBezTo>
                <a:cubicBezTo>
                  <a:pt x="3121089" y="4469600"/>
                  <a:pt x="3074148" y="4418501"/>
                  <a:pt x="3154018" y="4452731"/>
                </a:cubicBezTo>
                <a:cubicBezTo>
                  <a:pt x="3168657" y="4459005"/>
                  <a:pt x="3178909" y="4473518"/>
                  <a:pt x="3193774" y="4479235"/>
                </a:cubicBezTo>
                <a:cubicBezTo>
                  <a:pt x="3249482" y="4500661"/>
                  <a:pt x="3318779" y="4517113"/>
                  <a:pt x="3379305" y="4532244"/>
                </a:cubicBezTo>
                <a:cubicBezTo>
                  <a:pt x="3463235" y="4527827"/>
                  <a:pt x="3547365" y="4526273"/>
                  <a:pt x="3631096" y="4518992"/>
                </a:cubicBezTo>
                <a:cubicBezTo>
                  <a:pt x="3649241" y="4517414"/>
                  <a:pt x="3667461" y="4513136"/>
                  <a:pt x="3684105" y="4505739"/>
                </a:cubicBezTo>
                <a:cubicBezTo>
                  <a:pt x="3707643" y="4495278"/>
                  <a:pt x="3728934" y="4480271"/>
                  <a:pt x="3750366" y="4465983"/>
                </a:cubicBezTo>
                <a:cubicBezTo>
                  <a:pt x="3834291" y="4410033"/>
                  <a:pt x="3776874" y="4446836"/>
                  <a:pt x="3843131" y="4373218"/>
                </a:cubicBezTo>
                <a:cubicBezTo>
                  <a:pt x="3868206" y="4345357"/>
                  <a:pt x="3922644" y="4293705"/>
                  <a:pt x="3922644" y="4293705"/>
                </a:cubicBezTo>
                <a:cubicBezTo>
                  <a:pt x="3931479" y="4276035"/>
                  <a:pt x="3939347" y="4257848"/>
                  <a:pt x="3949148" y="4240696"/>
                </a:cubicBezTo>
                <a:cubicBezTo>
                  <a:pt x="3957050" y="4226867"/>
                  <a:pt x="3968530" y="4215185"/>
                  <a:pt x="3975653" y="4200939"/>
                </a:cubicBezTo>
                <a:cubicBezTo>
                  <a:pt x="3990698" y="4170849"/>
                  <a:pt x="4002157" y="4139096"/>
                  <a:pt x="4015409" y="4108174"/>
                </a:cubicBezTo>
                <a:cubicBezTo>
                  <a:pt x="4041959" y="3975422"/>
                  <a:pt x="4034842" y="4040107"/>
                  <a:pt x="4015409" y="3816626"/>
                </a:cubicBezTo>
                <a:cubicBezTo>
                  <a:pt x="4013081" y="3789857"/>
                  <a:pt x="4022379" y="3754807"/>
                  <a:pt x="4002157" y="3737113"/>
                </a:cubicBezTo>
                <a:cubicBezTo>
                  <a:pt x="3978650" y="3716544"/>
                  <a:pt x="3940314" y="3728278"/>
                  <a:pt x="3909392" y="3723861"/>
                </a:cubicBezTo>
                <a:cubicBezTo>
                  <a:pt x="3896140" y="3719444"/>
                  <a:pt x="3882129" y="3716856"/>
                  <a:pt x="3869635" y="3710609"/>
                </a:cubicBezTo>
                <a:cubicBezTo>
                  <a:pt x="3855389" y="3703486"/>
                  <a:pt x="3845806" y="3684105"/>
                  <a:pt x="3829879" y="3684105"/>
                </a:cubicBezTo>
                <a:cubicBezTo>
                  <a:pt x="3714687" y="3684105"/>
                  <a:pt x="3600174" y="3701774"/>
                  <a:pt x="3485322" y="3710609"/>
                </a:cubicBezTo>
                <a:cubicBezTo>
                  <a:pt x="3439314" y="3725945"/>
                  <a:pt x="3424014" y="3727851"/>
                  <a:pt x="3379305" y="3763618"/>
                </a:cubicBezTo>
                <a:cubicBezTo>
                  <a:pt x="3354914" y="3783131"/>
                  <a:pt x="3335131" y="3807792"/>
                  <a:pt x="3313044" y="3829879"/>
                </a:cubicBezTo>
                <a:lnTo>
                  <a:pt x="3233531" y="3909392"/>
                </a:lnTo>
                <a:lnTo>
                  <a:pt x="3193774" y="3962400"/>
                </a:lnTo>
                <a:cubicBezTo>
                  <a:pt x="3183317" y="3993772"/>
                  <a:pt x="3167270" y="4036435"/>
                  <a:pt x="3167270" y="4068418"/>
                </a:cubicBezTo>
                <a:cubicBezTo>
                  <a:pt x="3167270" y="4143643"/>
                  <a:pt x="3173390" y="4218818"/>
                  <a:pt x="3180522" y="4293705"/>
                </a:cubicBezTo>
                <a:cubicBezTo>
                  <a:pt x="3185608" y="4347105"/>
                  <a:pt x="3194191" y="4344729"/>
                  <a:pt x="3220279" y="4386470"/>
                </a:cubicBezTo>
                <a:cubicBezTo>
                  <a:pt x="3256455" y="4444352"/>
                  <a:pt x="3270442" y="4475442"/>
                  <a:pt x="3313044" y="4532244"/>
                </a:cubicBezTo>
                <a:cubicBezTo>
                  <a:pt x="3333745" y="4559845"/>
                  <a:pt x="3360648" y="4582736"/>
                  <a:pt x="3379305" y="4611757"/>
                </a:cubicBezTo>
                <a:cubicBezTo>
                  <a:pt x="3400671" y="4644992"/>
                  <a:pt x="3419820" y="4680291"/>
                  <a:pt x="3432314" y="4717774"/>
                </a:cubicBezTo>
                <a:cubicBezTo>
                  <a:pt x="3436731" y="4731026"/>
                  <a:pt x="3438066" y="4745746"/>
                  <a:pt x="3445566" y="4757531"/>
                </a:cubicBezTo>
                <a:cubicBezTo>
                  <a:pt x="3469282" y="4794799"/>
                  <a:pt x="3500576" y="4826793"/>
                  <a:pt x="3525079" y="4863548"/>
                </a:cubicBezTo>
                <a:cubicBezTo>
                  <a:pt x="3533914" y="4876800"/>
                  <a:pt x="3540321" y="4892043"/>
                  <a:pt x="3551583" y="4903305"/>
                </a:cubicBezTo>
                <a:cubicBezTo>
                  <a:pt x="3567201" y="4918923"/>
                  <a:pt x="3586432" y="4930489"/>
                  <a:pt x="3604592" y="4943061"/>
                </a:cubicBezTo>
                <a:cubicBezTo>
                  <a:pt x="3643877" y="4970258"/>
                  <a:pt x="3684105" y="4996070"/>
                  <a:pt x="3723861" y="5022574"/>
                </a:cubicBezTo>
                <a:cubicBezTo>
                  <a:pt x="3838713" y="5018157"/>
                  <a:pt x="3953983" y="5020050"/>
                  <a:pt x="4068418" y="5009322"/>
                </a:cubicBezTo>
                <a:cubicBezTo>
                  <a:pt x="4096234" y="5006714"/>
                  <a:pt x="4120827" y="4989594"/>
                  <a:pt x="4147931" y="4982818"/>
                </a:cubicBezTo>
                <a:cubicBezTo>
                  <a:pt x="4165601" y="4978400"/>
                  <a:pt x="4183080" y="4973137"/>
                  <a:pt x="4200940" y="4969565"/>
                </a:cubicBezTo>
                <a:cubicBezTo>
                  <a:pt x="4227288" y="4964295"/>
                  <a:pt x="4254105" y="4961583"/>
                  <a:pt x="4280453" y="4956313"/>
                </a:cubicBezTo>
                <a:cubicBezTo>
                  <a:pt x="4349496" y="4942504"/>
                  <a:pt x="4314278" y="4946649"/>
                  <a:pt x="4373218" y="4929809"/>
                </a:cubicBezTo>
                <a:cubicBezTo>
                  <a:pt x="4489691" y="4896532"/>
                  <a:pt x="4370668" y="4935077"/>
                  <a:pt x="4465983" y="4903305"/>
                </a:cubicBezTo>
                <a:cubicBezTo>
                  <a:pt x="4479235" y="4894470"/>
                  <a:pt x="4493836" y="4887382"/>
                  <a:pt x="4505740" y="4876800"/>
                </a:cubicBezTo>
                <a:lnTo>
                  <a:pt x="4638261" y="4744279"/>
                </a:lnTo>
                <a:cubicBezTo>
                  <a:pt x="4651513" y="4731027"/>
                  <a:pt x="4663025" y="4715767"/>
                  <a:pt x="4678018" y="4704522"/>
                </a:cubicBezTo>
                <a:cubicBezTo>
                  <a:pt x="4713357" y="4678018"/>
                  <a:pt x="4752799" y="4656244"/>
                  <a:pt x="4784035" y="4625009"/>
                </a:cubicBezTo>
                <a:cubicBezTo>
                  <a:pt x="4792870" y="4616174"/>
                  <a:pt x="4802735" y="4608261"/>
                  <a:pt x="4810540" y="4598505"/>
                </a:cubicBezTo>
                <a:cubicBezTo>
                  <a:pt x="4820490" y="4586068"/>
                  <a:pt x="4824951" y="4569113"/>
                  <a:pt x="4837044" y="4558748"/>
                </a:cubicBezTo>
                <a:cubicBezTo>
                  <a:pt x="4856601" y="4541985"/>
                  <a:pt x="4882345" y="4533963"/>
                  <a:pt x="4903305" y="4518992"/>
                </a:cubicBezTo>
                <a:cubicBezTo>
                  <a:pt x="4966975" y="4473513"/>
                  <a:pt x="4887446" y="4506608"/>
                  <a:pt x="4969566" y="4479235"/>
                </a:cubicBezTo>
                <a:cubicBezTo>
                  <a:pt x="5062082" y="4386719"/>
                  <a:pt x="4959579" y="4477369"/>
                  <a:pt x="5049079" y="4426226"/>
                </a:cubicBezTo>
                <a:cubicBezTo>
                  <a:pt x="5068256" y="4415268"/>
                  <a:pt x="5082910" y="4397428"/>
                  <a:pt x="5102087" y="4386470"/>
                </a:cubicBezTo>
                <a:cubicBezTo>
                  <a:pt x="5114216" y="4379539"/>
                  <a:pt x="5128367" y="4376894"/>
                  <a:pt x="5141844" y="4373218"/>
                </a:cubicBezTo>
                <a:cubicBezTo>
                  <a:pt x="5306252" y="4328379"/>
                  <a:pt x="5196108" y="4363963"/>
                  <a:pt x="5287618" y="4333461"/>
                </a:cubicBezTo>
                <a:cubicBezTo>
                  <a:pt x="5318540" y="4337878"/>
                  <a:pt x="5349754" y="4340587"/>
                  <a:pt x="5380383" y="4346713"/>
                </a:cubicBezTo>
                <a:cubicBezTo>
                  <a:pt x="5394081" y="4349453"/>
                  <a:pt x="5410262" y="4350087"/>
                  <a:pt x="5420140" y="4359965"/>
                </a:cubicBezTo>
                <a:cubicBezTo>
                  <a:pt x="5434109" y="4373934"/>
                  <a:pt x="5432675" y="4399005"/>
                  <a:pt x="5446644" y="4412974"/>
                </a:cubicBezTo>
                <a:cubicBezTo>
                  <a:pt x="5460613" y="4426943"/>
                  <a:pt x="5482501" y="4429678"/>
                  <a:pt x="5499653" y="4439479"/>
                </a:cubicBezTo>
                <a:cubicBezTo>
                  <a:pt x="5546747" y="4466390"/>
                  <a:pt x="5549256" y="4475830"/>
                  <a:pt x="5592418" y="4518992"/>
                </a:cubicBezTo>
                <a:cubicBezTo>
                  <a:pt x="5614505" y="4541079"/>
                  <a:pt x="5639938" y="4560264"/>
                  <a:pt x="5658679" y="4585252"/>
                </a:cubicBezTo>
                <a:lnTo>
                  <a:pt x="5738192" y="4691270"/>
                </a:lnTo>
                <a:cubicBezTo>
                  <a:pt x="5747027" y="4717774"/>
                  <a:pt x="5767225" y="4742960"/>
                  <a:pt x="5764696" y="4770783"/>
                </a:cubicBezTo>
                <a:cubicBezTo>
                  <a:pt x="5760279" y="4819374"/>
                  <a:pt x="5761013" y="4868713"/>
                  <a:pt x="5751444" y="4916557"/>
                </a:cubicBezTo>
                <a:cubicBezTo>
                  <a:pt x="5747570" y="4935928"/>
                  <a:pt x="5732722" y="4951407"/>
                  <a:pt x="5724940" y="4969565"/>
                </a:cubicBezTo>
                <a:cubicBezTo>
                  <a:pt x="5719437" y="4982405"/>
                  <a:pt x="5717934" y="4996828"/>
                  <a:pt x="5711687" y="5009322"/>
                </a:cubicBezTo>
                <a:cubicBezTo>
                  <a:pt x="5701274" y="5030147"/>
                  <a:pt x="5655436" y="5088075"/>
                  <a:pt x="5645427" y="5102087"/>
                </a:cubicBezTo>
                <a:cubicBezTo>
                  <a:pt x="5619519" y="5138358"/>
                  <a:pt x="5610661" y="5159420"/>
                  <a:pt x="5579166" y="5194852"/>
                </a:cubicBezTo>
                <a:cubicBezTo>
                  <a:pt x="5558414" y="5218198"/>
                  <a:pt x="5538895" y="5243786"/>
                  <a:pt x="5512905" y="5261113"/>
                </a:cubicBezTo>
                <a:cubicBezTo>
                  <a:pt x="5486401" y="5278783"/>
                  <a:pt x="5455917" y="5291598"/>
                  <a:pt x="5433392" y="5314122"/>
                </a:cubicBezTo>
                <a:cubicBezTo>
                  <a:pt x="5424557" y="5322957"/>
                  <a:pt x="5417601" y="5334198"/>
                  <a:pt x="5406887" y="5340626"/>
                </a:cubicBezTo>
                <a:cubicBezTo>
                  <a:pt x="5394909" y="5347813"/>
                  <a:pt x="5379625" y="5347632"/>
                  <a:pt x="5367131" y="5353879"/>
                </a:cubicBezTo>
                <a:cubicBezTo>
                  <a:pt x="5352885" y="5361002"/>
                  <a:pt x="5340626" y="5371548"/>
                  <a:pt x="5327374" y="5380383"/>
                </a:cubicBezTo>
                <a:cubicBezTo>
                  <a:pt x="5265531" y="5371548"/>
                  <a:pt x="5201415" y="5372691"/>
                  <a:pt x="5141844" y="5353879"/>
                </a:cubicBezTo>
                <a:cubicBezTo>
                  <a:pt x="5114872" y="5345361"/>
                  <a:pt x="5096607" y="5319792"/>
                  <a:pt x="5075583" y="5300870"/>
                </a:cubicBezTo>
                <a:cubicBezTo>
                  <a:pt x="5052366" y="5279974"/>
                  <a:pt x="5031409" y="5256696"/>
                  <a:pt x="5009322" y="5234609"/>
                </a:cubicBezTo>
                <a:cubicBezTo>
                  <a:pt x="4954113" y="5179400"/>
                  <a:pt x="4957310" y="5186951"/>
                  <a:pt x="4903305" y="5102087"/>
                </a:cubicBezTo>
                <a:cubicBezTo>
                  <a:pt x="4892699" y="5085420"/>
                  <a:pt x="4885635" y="5066748"/>
                  <a:pt x="4876800" y="5049079"/>
                </a:cubicBezTo>
                <a:cubicBezTo>
                  <a:pt x="4845043" y="4922048"/>
                  <a:pt x="4886946" y="5079518"/>
                  <a:pt x="4837044" y="4929809"/>
                </a:cubicBezTo>
                <a:cubicBezTo>
                  <a:pt x="4831284" y="4912530"/>
                  <a:pt x="4829026" y="4894245"/>
                  <a:pt x="4823792" y="4876800"/>
                </a:cubicBezTo>
                <a:cubicBezTo>
                  <a:pt x="4815764" y="4850040"/>
                  <a:pt x="4797287" y="4797287"/>
                  <a:pt x="4797287" y="4797287"/>
                </a:cubicBezTo>
                <a:cubicBezTo>
                  <a:pt x="4801705" y="4708939"/>
                  <a:pt x="4803755" y="4620441"/>
                  <a:pt x="4810540" y="4532244"/>
                </a:cubicBezTo>
                <a:cubicBezTo>
                  <a:pt x="4813270" y="4496752"/>
                  <a:pt x="4821959" y="4448173"/>
                  <a:pt x="4837044" y="4412974"/>
                </a:cubicBezTo>
                <a:cubicBezTo>
                  <a:pt x="4857221" y="4365893"/>
                  <a:pt x="4863433" y="4360138"/>
                  <a:pt x="4890053" y="4320209"/>
                </a:cubicBezTo>
                <a:cubicBezTo>
                  <a:pt x="4898783" y="4294019"/>
                  <a:pt x="4906455" y="4259379"/>
                  <a:pt x="4929809" y="4240696"/>
                </a:cubicBezTo>
                <a:cubicBezTo>
                  <a:pt x="4940717" y="4231970"/>
                  <a:pt x="4956314" y="4231861"/>
                  <a:pt x="4969566" y="4227444"/>
                </a:cubicBezTo>
                <a:cubicBezTo>
                  <a:pt x="4991597" y="4205413"/>
                  <a:pt x="5005733" y="4187810"/>
                  <a:pt x="5035827" y="4174435"/>
                </a:cubicBezTo>
                <a:cubicBezTo>
                  <a:pt x="5061357" y="4163088"/>
                  <a:pt x="5088836" y="4156766"/>
                  <a:pt x="5115340" y="4147931"/>
                </a:cubicBezTo>
                <a:lnTo>
                  <a:pt x="5155096" y="4134679"/>
                </a:lnTo>
                <a:cubicBezTo>
                  <a:pt x="5163931" y="4125844"/>
                  <a:pt x="5170425" y="4113762"/>
                  <a:pt x="5181600" y="4108174"/>
                </a:cubicBezTo>
                <a:cubicBezTo>
                  <a:pt x="5206592" y="4095678"/>
                  <a:pt x="5316595" y="4083210"/>
                  <a:pt x="5327374" y="4081670"/>
                </a:cubicBezTo>
                <a:cubicBezTo>
                  <a:pt x="5420139" y="4086087"/>
                  <a:pt x="5513517" y="4083403"/>
                  <a:pt x="5605670" y="4094922"/>
                </a:cubicBezTo>
                <a:cubicBezTo>
                  <a:pt x="5621474" y="4096897"/>
                  <a:pt x="5631181" y="4114303"/>
                  <a:pt x="5645427" y="4121426"/>
                </a:cubicBezTo>
                <a:cubicBezTo>
                  <a:pt x="5710986" y="4154206"/>
                  <a:pt x="5732437" y="4142176"/>
                  <a:pt x="5791200" y="4200939"/>
                </a:cubicBezTo>
                <a:cubicBezTo>
                  <a:pt x="5855197" y="4264936"/>
                  <a:pt x="5777338" y="4183612"/>
                  <a:pt x="5844209" y="4267200"/>
                </a:cubicBezTo>
                <a:cubicBezTo>
                  <a:pt x="5893910" y="4329326"/>
                  <a:pt x="5862070" y="4249918"/>
                  <a:pt x="5923722" y="4373218"/>
                </a:cubicBezTo>
                <a:cubicBezTo>
                  <a:pt x="6011606" y="4548980"/>
                  <a:pt x="5904995" y="4329518"/>
                  <a:pt x="5963479" y="4465983"/>
                </a:cubicBezTo>
                <a:cubicBezTo>
                  <a:pt x="5971261" y="4484141"/>
                  <a:pt x="5981960" y="4500939"/>
                  <a:pt x="5989983" y="4518992"/>
                </a:cubicBezTo>
                <a:cubicBezTo>
                  <a:pt x="6030860" y="4610965"/>
                  <a:pt x="6004892" y="4555434"/>
                  <a:pt x="6029740" y="4638261"/>
                </a:cubicBezTo>
                <a:cubicBezTo>
                  <a:pt x="6037768" y="4665021"/>
                  <a:pt x="6040747" y="4694528"/>
                  <a:pt x="6056244" y="4717774"/>
                </a:cubicBezTo>
                <a:lnTo>
                  <a:pt x="6082748" y="4757531"/>
                </a:lnTo>
                <a:cubicBezTo>
                  <a:pt x="6084143" y="4764508"/>
                  <a:pt x="6103012" y="4864318"/>
                  <a:pt x="6109253" y="4876800"/>
                </a:cubicBezTo>
                <a:cubicBezTo>
                  <a:pt x="6114841" y="4887975"/>
                  <a:pt x="6128826" y="4892909"/>
                  <a:pt x="6135757" y="4903305"/>
                </a:cubicBezTo>
                <a:cubicBezTo>
                  <a:pt x="6216700" y="5024721"/>
                  <a:pt x="6084303" y="4878355"/>
                  <a:pt x="6228522" y="5022574"/>
                </a:cubicBezTo>
                <a:cubicBezTo>
                  <a:pt x="6237357" y="5031409"/>
                  <a:pt x="6243174" y="5045128"/>
                  <a:pt x="6255027" y="5049079"/>
                </a:cubicBezTo>
                <a:lnTo>
                  <a:pt x="6334540" y="5075583"/>
                </a:lnTo>
                <a:cubicBezTo>
                  <a:pt x="6397541" y="5117584"/>
                  <a:pt x="6359188" y="5097051"/>
                  <a:pt x="6453809" y="5128592"/>
                </a:cubicBezTo>
                <a:cubicBezTo>
                  <a:pt x="6467061" y="5133009"/>
                  <a:pt x="6479597" y="5141844"/>
                  <a:pt x="6493566" y="5141844"/>
                </a:cubicBezTo>
                <a:lnTo>
                  <a:pt x="6559827" y="5141844"/>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2" name="Group 11"/>
          <p:cNvGrpSpPr/>
          <p:nvPr/>
        </p:nvGrpSpPr>
        <p:grpSpPr>
          <a:xfrm>
            <a:off x="1963433" y="581895"/>
            <a:ext cx="1236418" cy="1506126"/>
            <a:chOff x="10953657" y="4522231"/>
            <a:chExt cx="1236418" cy="1506126"/>
          </a:xfrm>
        </p:grpSpPr>
        <p:sp>
          <p:nvSpPr>
            <p:cNvPr id="13" name="Rectangle: Rounded Corners 12"/>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10953657" y="4537144"/>
                  <a:ext cx="1236418" cy="13840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6</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953657" y="4537144"/>
                  <a:ext cx="1236418" cy="1384097"/>
                </a:xfrm>
                <a:prstGeom prst="rect">
                  <a:avLst/>
                </a:prstGeom>
                <a:blipFill>
                  <a:blip r:embed="rId4"/>
                  <a:stretch>
                    <a:fillRect/>
                  </a:stretch>
                </a:blipFill>
              </p:spPr>
              <p:txBody>
                <a:bodyPr/>
                <a:lstStyle/>
                <a:p>
                  <a:r>
                    <a:rPr lang="en-US">
                      <a:noFill/>
                    </a:rPr>
                    <a:t> </a:t>
                  </a:r>
                </a:p>
              </p:txBody>
            </p:sp>
          </mc:Fallback>
        </mc:AlternateContent>
      </p:grpSp>
      <p:sp>
        <p:nvSpPr>
          <p:cNvPr id="15" name="Freeform: Shape 14"/>
          <p:cNvSpPr/>
          <p:nvPr/>
        </p:nvSpPr>
        <p:spPr>
          <a:xfrm>
            <a:off x="2676939" y="1232452"/>
            <a:ext cx="6194967" cy="4280452"/>
          </a:xfrm>
          <a:custGeom>
            <a:avLst/>
            <a:gdLst>
              <a:gd name="connsiteX0" fmla="*/ 0 w 6194967"/>
              <a:gd name="connsiteY0" fmla="*/ 132522 h 4280452"/>
              <a:gd name="connsiteX1" fmla="*/ 66261 w 6194967"/>
              <a:gd name="connsiteY1" fmla="*/ 106018 h 4280452"/>
              <a:gd name="connsiteX2" fmla="*/ 119270 w 6194967"/>
              <a:gd name="connsiteY2" fmla="*/ 79513 h 4280452"/>
              <a:gd name="connsiteX3" fmla="*/ 251791 w 6194967"/>
              <a:gd name="connsiteY3" fmla="*/ 53009 h 4280452"/>
              <a:gd name="connsiteX4" fmla="*/ 702365 w 6194967"/>
              <a:gd name="connsiteY4" fmla="*/ 0 h 4280452"/>
              <a:gd name="connsiteX5" fmla="*/ 927652 w 6194967"/>
              <a:gd name="connsiteY5" fmla="*/ 13252 h 4280452"/>
              <a:gd name="connsiteX6" fmla="*/ 1020418 w 6194967"/>
              <a:gd name="connsiteY6" fmla="*/ 39757 h 4280452"/>
              <a:gd name="connsiteX7" fmla="*/ 1152939 w 6194967"/>
              <a:gd name="connsiteY7" fmla="*/ 92765 h 4280452"/>
              <a:gd name="connsiteX8" fmla="*/ 1272209 w 6194967"/>
              <a:gd name="connsiteY8" fmla="*/ 145774 h 4280452"/>
              <a:gd name="connsiteX9" fmla="*/ 1311965 w 6194967"/>
              <a:gd name="connsiteY9" fmla="*/ 172278 h 4280452"/>
              <a:gd name="connsiteX10" fmla="*/ 1364974 w 6194967"/>
              <a:gd name="connsiteY10" fmla="*/ 185531 h 4280452"/>
              <a:gd name="connsiteX11" fmla="*/ 1404731 w 6194967"/>
              <a:gd name="connsiteY11" fmla="*/ 198783 h 4280452"/>
              <a:gd name="connsiteX12" fmla="*/ 1457739 w 6194967"/>
              <a:gd name="connsiteY12" fmla="*/ 225287 h 4280452"/>
              <a:gd name="connsiteX13" fmla="*/ 1537252 w 6194967"/>
              <a:gd name="connsiteY13" fmla="*/ 251791 h 4280452"/>
              <a:gd name="connsiteX14" fmla="*/ 1616765 w 6194967"/>
              <a:gd name="connsiteY14" fmla="*/ 318052 h 4280452"/>
              <a:gd name="connsiteX15" fmla="*/ 1709531 w 6194967"/>
              <a:gd name="connsiteY15" fmla="*/ 384313 h 4280452"/>
              <a:gd name="connsiteX16" fmla="*/ 1789044 w 6194967"/>
              <a:gd name="connsiteY16" fmla="*/ 463826 h 4280452"/>
              <a:gd name="connsiteX17" fmla="*/ 1842052 w 6194967"/>
              <a:gd name="connsiteY17" fmla="*/ 543339 h 4280452"/>
              <a:gd name="connsiteX18" fmla="*/ 1855304 w 6194967"/>
              <a:gd name="connsiteY18" fmla="*/ 583096 h 4280452"/>
              <a:gd name="connsiteX19" fmla="*/ 1868557 w 6194967"/>
              <a:gd name="connsiteY19" fmla="*/ 636105 h 4280452"/>
              <a:gd name="connsiteX20" fmla="*/ 1895061 w 6194967"/>
              <a:gd name="connsiteY20" fmla="*/ 715618 h 4280452"/>
              <a:gd name="connsiteX21" fmla="*/ 1908313 w 6194967"/>
              <a:gd name="connsiteY21" fmla="*/ 848139 h 4280452"/>
              <a:gd name="connsiteX22" fmla="*/ 1895061 w 6194967"/>
              <a:gd name="connsiteY22" fmla="*/ 967409 h 4280452"/>
              <a:gd name="connsiteX23" fmla="*/ 1842052 w 6194967"/>
              <a:gd name="connsiteY23" fmla="*/ 1126435 h 4280452"/>
              <a:gd name="connsiteX24" fmla="*/ 1802296 w 6194967"/>
              <a:gd name="connsiteY24" fmla="*/ 1166191 h 4280452"/>
              <a:gd name="connsiteX25" fmla="*/ 1656522 w 6194967"/>
              <a:gd name="connsiteY25" fmla="*/ 1192696 h 4280452"/>
              <a:gd name="connsiteX26" fmla="*/ 1537252 w 6194967"/>
              <a:gd name="connsiteY26" fmla="*/ 1166191 h 4280452"/>
              <a:gd name="connsiteX27" fmla="*/ 1431235 w 6194967"/>
              <a:gd name="connsiteY27" fmla="*/ 1060174 h 4280452"/>
              <a:gd name="connsiteX28" fmla="*/ 1391478 w 6194967"/>
              <a:gd name="connsiteY28" fmla="*/ 1020418 h 4280452"/>
              <a:gd name="connsiteX29" fmla="*/ 1351722 w 6194967"/>
              <a:gd name="connsiteY29" fmla="*/ 940905 h 4280452"/>
              <a:gd name="connsiteX30" fmla="*/ 1311965 w 6194967"/>
              <a:gd name="connsiteY30" fmla="*/ 795131 h 4280452"/>
              <a:gd name="connsiteX31" fmla="*/ 1338470 w 6194967"/>
              <a:gd name="connsiteY31" fmla="*/ 569844 h 4280452"/>
              <a:gd name="connsiteX32" fmla="*/ 1364974 w 6194967"/>
              <a:gd name="connsiteY32" fmla="*/ 543339 h 4280452"/>
              <a:gd name="connsiteX33" fmla="*/ 1417983 w 6194967"/>
              <a:gd name="connsiteY33" fmla="*/ 477078 h 4280452"/>
              <a:gd name="connsiteX34" fmla="*/ 1444487 w 6194967"/>
              <a:gd name="connsiteY34" fmla="*/ 424070 h 4280452"/>
              <a:gd name="connsiteX35" fmla="*/ 1537252 w 6194967"/>
              <a:gd name="connsiteY35" fmla="*/ 331305 h 4280452"/>
              <a:gd name="connsiteX36" fmla="*/ 1630018 w 6194967"/>
              <a:gd name="connsiteY36" fmla="*/ 265044 h 4280452"/>
              <a:gd name="connsiteX37" fmla="*/ 1669774 w 6194967"/>
              <a:gd name="connsiteY37" fmla="*/ 225287 h 4280452"/>
              <a:gd name="connsiteX38" fmla="*/ 1934818 w 6194967"/>
              <a:gd name="connsiteY38" fmla="*/ 172278 h 4280452"/>
              <a:gd name="connsiteX39" fmla="*/ 2054087 w 6194967"/>
              <a:gd name="connsiteY39" fmla="*/ 159026 h 4280452"/>
              <a:gd name="connsiteX40" fmla="*/ 2226365 w 6194967"/>
              <a:gd name="connsiteY40" fmla="*/ 172278 h 4280452"/>
              <a:gd name="connsiteX41" fmla="*/ 2305878 w 6194967"/>
              <a:gd name="connsiteY41" fmla="*/ 212035 h 4280452"/>
              <a:gd name="connsiteX42" fmla="*/ 2425148 w 6194967"/>
              <a:gd name="connsiteY42" fmla="*/ 304800 h 4280452"/>
              <a:gd name="connsiteX43" fmla="*/ 2531165 w 6194967"/>
              <a:gd name="connsiteY43" fmla="*/ 397565 h 4280452"/>
              <a:gd name="connsiteX44" fmla="*/ 2570922 w 6194967"/>
              <a:gd name="connsiteY44" fmla="*/ 450574 h 4280452"/>
              <a:gd name="connsiteX45" fmla="*/ 2743200 w 6194967"/>
              <a:gd name="connsiteY45" fmla="*/ 649357 h 4280452"/>
              <a:gd name="connsiteX46" fmla="*/ 2796209 w 6194967"/>
              <a:gd name="connsiteY46" fmla="*/ 742122 h 4280452"/>
              <a:gd name="connsiteX47" fmla="*/ 2835965 w 6194967"/>
              <a:gd name="connsiteY47" fmla="*/ 821635 h 4280452"/>
              <a:gd name="connsiteX48" fmla="*/ 2888974 w 6194967"/>
              <a:gd name="connsiteY48" fmla="*/ 874644 h 4280452"/>
              <a:gd name="connsiteX49" fmla="*/ 2955235 w 6194967"/>
              <a:gd name="connsiteY49" fmla="*/ 967409 h 4280452"/>
              <a:gd name="connsiteX50" fmla="*/ 2994991 w 6194967"/>
              <a:gd name="connsiteY50" fmla="*/ 1086678 h 4280452"/>
              <a:gd name="connsiteX51" fmla="*/ 2981739 w 6194967"/>
              <a:gd name="connsiteY51" fmla="*/ 1311965 h 4280452"/>
              <a:gd name="connsiteX52" fmla="*/ 2888974 w 6194967"/>
              <a:gd name="connsiteY52" fmla="*/ 1404731 h 4280452"/>
              <a:gd name="connsiteX53" fmla="*/ 2849218 w 6194967"/>
              <a:gd name="connsiteY53" fmla="*/ 1444487 h 4280452"/>
              <a:gd name="connsiteX54" fmla="*/ 2597426 w 6194967"/>
              <a:gd name="connsiteY54" fmla="*/ 1510748 h 4280452"/>
              <a:gd name="connsiteX55" fmla="*/ 2531165 w 6194967"/>
              <a:gd name="connsiteY55" fmla="*/ 1524000 h 4280452"/>
              <a:gd name="connsiteX56" fmla="*/ 2358887 w 6194967"/>
              <a:gd name="connsiteY56" fmla="*/ 1603513 h 4280452"/>
              <a:gd name="connsiteX57" fmla="*/ 2239618 w 6194967"/>
              <a:gd name="connsiteY57" fmla="*/ 1683026 h 4280452"/>
              <a:gd name="connsiteX58" fmla="*/ 2146852 w 6194967"/>
              <a:gd name="connsiteY58" fmla="*/ 1722783 h 4280452"/>
              <a:gd name="connsiteX59" fmla="*/ 2107096 w 6194967"/>
              <a:gd name="connsiteY59" fmla="*/ 1736035 h 4280452"/>
              <a:gd name="connsiteX60" fmla="*/ 2040835 w 6194967"/>
              <a:gd name="connsiteY60" fmla="*/ 1789044 h 4280452"/>
              <a:gd name="connsiteX61" fmla="*/ 1934818 w 6194967"/>
              <a:gd name="connsiteY61" fmla="*/ 1855305 h 4280452"/>
              <a:gd name="connsiteX62" fmla="*/ 1881809 w 6194967"/>
              <a:gd name="connsiteY62" fmla="*/ 1881809 h 4280452"/>
              <a:gd name="connsiteX63" fmla="*/ 1842052 w 6194967"/>
              <a:gd name="connsiteY63" fmla="*/ 1921565 h 4280452"/>
              <a:gd name="connsiteX64" fmla="*/ 1789044 w 6194967"/>
              <a:gd name="connsiteY64" fmla="*/ 1961322 h 4280452"/>
              <a:gd name="connsiteX65" fmla="*/ 1656522 w 6194967"/>
              <a:gd name="connsiteY65" fmla="*/ 2067339 h 4280452"/>
              <a:gd name="connsiteX66" fmla="*/ 1656522 w 6194967"/>
              <a:gd name="connsiteY66" fmla="*/ 2067339 h 4280452"/>
              <a:gd name="connsiteX67" fmla="*/ 1537252 w 6194967"/>
              <a:gd name="connsiteY67" fmla="*/ 2173357 h 4280452"/>
              <a:gd name="connsiteX68" fmla="*/ 1470991 w 6194967"/>
              <a:gd name="connsiteY68" fmla="*/ 2279374 h 4280452"/>
              <a:gd name="connsiteX69" fmla="*/ 1431235 w 6194967"/>
              <a:gd name="connsiteY69" fmla="*/ 2345635 h 4280452"/>
              <a:gd name="connsiteX70" fmla="*/ 1444487 w 6194967"/>
              <a:gd name="connsiteY70" fmla="*/ 2517913 h 4280452"/>
              <a:gd name="connsiteX71" fmla="*/ 1457739 w 6194967"/>
              <a:gd name="connsiteY71" fmla="*/ 2557670 h 4280452"/>
              <a:gd name="connsiteX72" fmla="*/ 1537252 w 6194967"/>
              <a:gd name="connsiteY72" fmla="*/ 2676939 h 4280452"/>
              <a:gd name="connsiteX73" fmla="*/ 1630018 w 6194967"/>
              <a:gd name="connsiteY73" fmla="*/ 2769705 h 4280452"/>
              <a:gd name="connsiteX74" fmla="*/ 1683026 w 6194967"/>
              <a:gd name="connsiteY74" fmla="*/ 2809461 h 4280452"/>
              <a:gd name="connsiteX75" fmla="*/ 1775791 w 6194967"/>
              <a:gd name="connsiteY75" fmla="*/ 2915478 h 4280452"/>
              <a:gd name="connsiteX76" fmla="*/ 1815548 w 6194967"/>
              <a:gd name="connsiteY76" fmla="*/ 2941983 h 4280452"/>
              <a:gd name="connsiteX77" fmla="*/ 1934818 w 6194967"/>
              <a:gd name="connsiteY77" fmla="*/ 3034748 h 4280452"/>
              <a:gd name="connsiteX78" fmla="*/ 1974574 w 6194967"/>
              <a:gd name="connsiteY78" fmla="*/ 3074505 h 4280452"/>
              <a:gd name="connsiteX79" fmla="*/ 2173357 w 6194967"/>
              <a:gd name="connsiteY79" fmla="*/ 3061252 h 4280452"/>
              <a:gd name="connsiteX80" fmla="*/ 2252870 w 6194967"/>
              <a:gd name="connsiteY80" fmla="*/ 2981739 h 4280452"/>
              <a:gd name="connsiteX81" fmla="*/ 2332383 w 6194967"/>
              <a:gd name="connsiteY81" fmla="*/ 2875722 h 4280452"/>
              <a:gd name="connsiteX82" fmla="*/ 2358887 w 6194967"/>
              <a:gd name="connsiteY82" fmla="*/ 2756452 h 4280452"/>
              <a:gd name="connsiteX83" fmla="*/ 2345635 w 6194967"/>
              <a:gd name="connsiteY83" fmla="*/ 2610678 h 4280452"/>
              <a:gd name="connsiteX84" fmla="*/ 2279374 w 6194967"/>
              <a:gd name="connsiteY84" fmla="*/ 2517913 h 4280452"/>
              <a:gd name="connsiteX85" fmla="*/ 2239618 w 6194967"/>
              <a:gd name="connsiteY85" fmla="*/ 2464905 h 4280452"/>
              <a:gd name="connsiteX86" fmla="*/ 2186609 w 6194967"/>
              <a:gd name="connsiteY86" fmla="*/ 2425148 h 4280452"/>
              <a:gd name="connsiteX87" fmla="*/ 2146852 w 6194967"/>
              <a:gd name="connsiteY87" fmla="*/ 2372139 h 4280452"/>
              <a:gd name="connsiteX88" fmla="*/ 2067339 w 6194967"/>
              <a:gd name="connsiteY88" fmla="*/ 2305878 h 4280452"/>
              <a:gd name="connsiteX89" fmla="*/ 2027583 w 6194967"/>
              <a:gd name="connsiteY89" fmla="*/ 2252870 h 4280452"/>
              <a:gd name="connsiteX90" fmla="*/ 1974574 w 6194967"/>
              <a:gd name="connsiteY90" fmla="*/ 2226365 h 4280452"/>
              <a:gd name="connsiteX91" fmla="*/ 1895061 w 6194967"/>
              <a:gd name="connsiteY91" fmla="*/ 2199861 h 4280452"/>
              <a:gd name="connsiteX92" fmla="*/ 1590261 w 6194967"/>
              <a:gd name="connsiteY92" fmla="*/ 2239618 h 4280452"/>
              <a:gd name="connsiteX93" fmla="*/ 1550504 w 6194967"/>
              <a:gd name="connsiteY93" fmla="*/ 2279374 h 4280452"/>
              <a:gd name="connsiteX94" fmla="*/ 1351722 w 6194967"/>
              <a:gd name="connsiteY94" fmla="*/ 2464905 h 4280452"/>
              <a:gd name="connsiteX95" fmla="*/ 1311965 w 6194967"/>
              <a:gd name="connsiteY95" fmla="*/ 2517913 h 4280452"/>
              <a:gd name="connsiteX96" fmla="*/ 1258957 w 6194967"/>
              <a:gd name="connsiteY96" fmla="*/ 2597426 h 4280452"/>
              <a:gd name="connsiteX97" fmla="*/ 1205948 w 6194967"/>
              <a:gd name="connsiteY97" fmla="*/ 2650435 h 4280452"/>
              <a:gd name="connsiteX98" fmla="*/ 1113183 w 6194967"/>
              <a:gd name="connsiteY98" fmla="*/ 2782957 h 4280452"/>
              <a:gd name="connsiteX99" fmla="*/ 1099931 w 6194967"/>
              <a:gd name="connsiteY99" fmla="*/ 2822713 h 4280452"/>
              <a:gd name="connsiteX100" fmla="*/ 1073426 w 6194967"/>
              <a:gd name="connsiteY100" fmla="*/ 2862470 h 4280452"/>
              <a:gd name="connsiteX101" fmla="*/ 1046922 w 6194967"/>
              <a:gd name="connsiteY101" fmla="*/ 2915478 h 4280452"/>
              <a:gd name="connsiteX102" fmla="*/ 1033670 w 6194967"/>
              <a:gd name="connsiteY102" fmla="*/ 3021496 h 4280452"/>
              <a:gd name="connsiteX103" fmla="*/ 1020418 w 6194967"/>
              <a:gd name="connsiteY103" fmla="*/ 3061252 h 4280452"/>
              <a:gd name="connsiteX104" fmla="*/ 1033670 w 6194967"/>
              <a:gd name="connsiteY104" fmla="*/ 3273287 h 4280452"/>
              <a:gd name="connsiteX105" fmla="*/ 1060174 w 6194967"/>
              <a:gd name="connsiteY105" fmla="*/ 3352800 h 4280452"/>
              <a:gd name="connsiteX106" fmla="*/ 1113183 w 6194967"/>
              <a:gd name="connsiteY106" fmla="*/ 3485322 h 4280452"/>
              <a:gd name="connsiteX107" fmla="*/ 1139687 w 6194967"/>
              <a:gd name="connsiteY107" fmla="*/ 3591339 h 4280452"/>
              <a:gd name="connsiteX108" fmla="*/ 1258957 w 6194967"/>
              <a:gd name="connsiteY108" fmla="*/ 3723861 h 4280452"/>
              <a:gd name="connsiteX109" fmla="*/ 1298713 w 6194967"/>
              <a:gd name="connsiteY109" fmla="*/ 3776870 h 4280452"/>
              <a:gd name="connsiteX110" fmla="*/ 1338470 w 6194967"/>
              <a:gd name="connsiteY110" fmla="*/ 3803374 h 4280452"/>
              <a:gd name="connsiteX111" fmla="*/ 1431235 w 6194967"/>
              <a:gd name="connsiteY111" fmla="*/ 3909391 h 4280452"/>
              <a:gd name="connsiteX112" fmla="*/ 1484244 w 6194967"/>
              <a:gd name="connsiteY112" fmla="*/ 3949148 h 4280452"/>
              <a:gd name="connsiteX113" fmla="*/ 1643270 w 6194967"/>
              <a:gd name="connsiteY113" fmla="*/ 4068418 h 4280452"/>
              <a:gd name="connsiteX114" fmla="*/ 1709531 w 6194967"/>
              <a:gd name="connsiteY114" fmla="*/ 4121426 h 4280452"/>
              <a:gd name="connsiteX115" fmla="*/ 1881809 w 6194967"/>
              <a:gd name="connsiteY115" fmla="*/ 4227444 h 4280452"/>
              <a:gd name="connsiteX116" fmla="*/ 1934818 w 6194967"/>
              <a:gd name="connsiteY116" fmla="*/ 4253948 h 4280452"/>
              <a:gd name="connsiteX117" fmla="*/ 2014331 w 6194967"/>
              <a:gd name="connsiteY117" fmla="*/ 4280452 h 4280452"/>
              <a:gd name="connsiteX118" fmla="*/ 2279374 w 6194967"/>
              <a:gd name="connsiteY118" fmla="*/ 4267200 h 4280452"/>
              <a:gd name="connsiteX119" fmla="*/ 2358887 w 6194967"/>
              <a:gd name="connsiteY119" fmla="*/ 4253948 h 4280452"/>
              <a:gd name="connsiteX120" fmla="*/ 2425148 w 6194967"/>
              <a:gd name="connsiteY120" fmla="*/ 4214191 h 4280452"/>
              <a:gd name="connsiteX121" fmla="*/ 2517913 w 6194967"/>
              <a:gd name="connsiteY121" fmla="*/ 4134678 h 4280452"/>
              <a:gd name="connsiteX122" fmla="*/ 2650435 w 6194967"/>
              <a:gd name="connsiteY122" fmla="*/ 3988905 h 4280452"/>
              <a:gd name="connsiteX123" fmla="*/ 2676939 w 6194967"/>
              <a:gd name="connsiteY123" fmla="*/ 3949148 h 4280452"/>
              <a:gd name="connsiteX124" fmla="*/ 2822713 w 6194967"/>
              <a:gd name="connsiteY124" fmla="*/ 3737113 h 4280452"/>
              <a:gd name="connsiteX125" fmla="*/ 2928731 w 6194967"/>
              <a:gd name="connsiteY125" fmla="*/ 3538331 h 4280452"/>
              <a:gd name="connsiteX126" fmla="*/ 2955235 w 6194967"/>
              <a:gd name="connsiteY126" fmla="*/ 3498574 h 4280452"/>
              <a:gd name="connsiteX127" fmla="*/ 2981739 w 6194967"/>
              <a:gd name="connsiteY127" fmla="*/ 3445565 h 4280452"/>
              <a:gd name="connsiteX128" fmla="*/ 3021496 w 6194967"/>
              <a:gd name="connsiteY128" fmla="*/ 3405809 h 4280452"/>
              <a:gd name="connsiteX129" fmla="*/ 3140765 w 6194967"/>
              <a:gd name="connsiteY129" fmla="*/ 3193774 h 4280452"/>
              <a:gd name="connsiteX130" fmla="*/ 3220278 w 6194967"/>
              <a:gd name="connsiteY130" fmla="*/ 3087757 h 4280452"/>
              <a:gd name="connsiteX131" fmla="*/ 3246783 w 6194967"/>
              <a:gd name="connsiteY131" fmla="*/ 3021496 h 4280452"/>
              <a:gd name="connsiteX132" fmla="*/ 3326296 w 6194967"/>
              <a:gd name="connsiteY132" fmla="*/ 2915478 h 4280452"/>
              <a:gd name="connsiteX133" fmla="*/ 3352800 w 6194967"/>
              <a:gd name="connsiteY133" fmla="*/ 2875722 h 4280452"/>
              <a:gd name="connsiteX134" fmla="*/ 3485322 w 6194967"/>
              <a:gd name="connsiteY134" fmla="*/ 2703444 h 4280452"/>
              <a:gd name="connsiteX135" fmla="*/ 3578087 w 6194967"/>
              <a:gd name="connsiteY135" fmla="*/ 2570922 h 4280452"/>
              <a:gd name="connsiteX136" fmla="*/ 3684104 w 6194967"/>
              <a:gd name="connsiteY136" fmla="*/ 2464905 h 4280452"/>
              <a:gd name="connsiteX137" fmla="*/ 3776870 w 6194967"/>
              <a:gd name="connsiteY137" fmla="*/ 2385391 h 4280452"/>
              <a:gd name="connsiteX138" fmla="*/ 3856383 w 6194967"/>
              <a:gd name="connsiteY138" fmla="*/ 2358887 h 4280452"/>
              <a:gd name="connsiteX139" fmla="*/ 4121426 w 6194967"/>
              <a:gd name="connsiteY139" fmla="*/ 2584174 h 4280452"/>
              <a:gd name="connsiteX140" fmla="*/ 4214191 w 6194967"/>
              <a:gd name="connsiteY140" fmla="*/ 2716696 h 4280452"/>
              <a:gd name="connsiteX141" fmla="*/ 4240696 w 6194967"/>
              <a:gd name="connsiteY141" fmla="*/ 2769705 h 4280452"/>
              <a:gd name="connsiteX142" fmla="*/ 4333461 w 6194967"/>
              <a:gd name="connsiteY142" fmla="*/ 2888974 h 4280452"/>
              <a:gd name="connsiteX143" fmla="*/ 4386470 w 6194967"/>
              <a:gd name="connsiteY143" fmla="*/ 2928731 h 4280452"/>
              <a:gd name="connsiteX144" fmla="*/ 4479235 w 6194967"/>
              <a:gd name="connsiteY144" fmla="*/ 3048000 h 4280452"/>
              <a:gd name="connsiteX145" fmla="*/ 4479235 w 6194967"/>
              <a:gd name="connsiteY145" fmla="*/ 3286539 h 4280452"/>
              <a:gd name="connsiteX146" fmla="*/ 4465983 w 6194967"/>
              <a:gd name="connsiteY146" fmla="*/ 3339548 h 4280452"/>
              <a:gd name="connsiteX147" fmla="*/ 4426226 w 6194967"/>
              <a:gd name="connsiteY147" fmla="*/ 3405809 h 4280452"/>
              <a:gd name="connsiteX148" fmla="*/ 4373218 w 6194967"/>
              <a:gd name="connsiteY148" fmla="*/ 3525078 h 4280452"/>
              <a:gd name="connsiteX149" fmla="*/ 4346713 w 6194967"/>
              <a:gd name="connsiteY149" fmla="*/ 3578087 h 4280452"/>
              <a:gd name="connsiteX150" fmla="*/ 4293704 w 6194967"/>
              <a:gd name="connsiteY150" fmla="*/ 3697357 h 4280452"/>
              <a:gd name="connsiteX151" fmla="*/ 4147931 w 6194967"/>
              <a:gd name="connsiteY151" fmla="*/ 3869635 h 4280452"/>
              <a:gd name="connsiteX152" fmla="*/ 4094922 w 6194967"/>
              <a:gd name="connsiteY152" fmla="*/ 3909391 h 4280452"/>
              <a:gd name="connsiteX153" fmla="*/ 4002157 w 6194967"/>
              <a:gd name="connsiteY153" fmla="*/ 3975652 h 4280452"/>
              <a:gd name="connsiteX154" fmla="*/ 3896139 w 6194967"/>
              <a:gd name="connsiteY154" fmla="*/ 3988905 h 4280452"/>
              <a:gd name="connsiteX155" fmla="*/ 3591339 w 6194967"/>
              <a:gd name="connsiteY155" fmla="*/ 3949148 h 4280452"/>
              <a:gd name="connsiteX156" fmla="*/ 3472070 w 6194967"/>
              <a:gd name="connsiteY156" fmla="*/ 3882887 h 4280452"/>
              <a:gd name="connsiteX157" fmla="*/ 3445565 w 6194967"/>
              <a:gd name="connsiteY157" fmla="*/ 3856383 h 4280452"/>
              <a:gd name="connsiteX158" fmla="*/ 3405809 w 6194967"/>
              <a:gd name="connsiteY158" fmla="*/ 3829878 h 4280452"/>
              <a:gd name="connsiteX159" fmla="*/ 3246783 w 6194967"/>
              <a:gd name="connsiteY159" fmla="*/ 3684105 h 4280452"/>
              <a:gd name="connsiteX160" fmla="*/ 3167270 w 6194967"/>
              <a:gd name="connsiteY160" fmla="*/ 3538331 h 4280452"/>
              <a:gd name="connsiteX161" fmla="*/ 3127513 w 6194967"/>
              <a:gd name="connsiteY161" fmla="*/ 3432313 h 4280452"/>
              <a:gd name="connsiteX162" fmla="*/ 3087757 w 6194967"/>
              <a:gd name="connsiteY162" fmla="*/ 3220278 h 4280452"/>
              <a:gd name="connsiteX163" fmla="*/ 3140765 w 6194967"/>
              <a:gd name="connsiteY163" fmla="*/ 2597426 h 4280452"/>
              <a:gd name="connsiteX164" fmla="*/ 3167270 w 6194967"/>
              <a:gd name="connsiteY164" fmla="*/ 2425148 h 4280452"/>
              <a:gd name="connsiteX165" fmla="*/ 3207026 w 6194967"/>
              <a:gd name="connsiteY165" fmla="*/ 2332383 h 4280452"/>
              <a:gd name="connsiteX166" fmla="*/ 3260035 w 6194967"/>
              <a:gd name="connsiteY166" fmla="*/ 2160105 h 4280452"/>
              <a:gd name="connsiteX167" fmla="*/ 3286539 w 6194967"/>
              <a:gd name="connsiteY167" fmla="*/ 2093844 h 4280452"/>
              <a:gd name="connsiteX168" fmla="*/ 3458818 w 6194967"/>
              <a:gd name="connsiteY168" fmla="*/ 1934818 h 4280452"/>
              <a:gd name="connsiteX169" fmla="*/ 3498574 w 6194967"/>
              <a:gd name="connsiteY169" fmla="*/ 1881809 h 4280452"/>
              <a:gd name="connsiteX170" fmla="*/ 3617844 w 6194967"/>
              <a:gd name="connsiteY170" fmla="*/ 1802296 h 4280452"/>
              <a:gd name="connsiteX171" fmla="*/ 3684104 w 6194967"/>
              <a:gd name="connsiteY171" fmla="*/ 1749287 h 4280452"/>
              <a:gd name="connsiteX172" fmla="*/ 3803374 w 6194967"/>
              <a:gd name="connsiteY172" fmla="*/ 1683026 h 4280452"/>
              <a:gd name="connsiteX173" fmla="*/ 3909391 w 6194967"/>
              <a:gd name="connsiteY173" fmla="*/ 1656522 h 4280452"/>
              <a:gd name="connsiteX174" fmla="*/ 4452731 w 6194967"/>
              <a:gd name="connsiteY174" fmla="*/ 1669774 h 4280452"/>
              <a:gd name="connsiteX175" fmla="*/ 4532244 w 6194967"/>
              <a:gd name="connsiteY175" fmla="*/ 1709531 h 4280452"/>
              <a:gd name="connsiteX176" fmla="*/ 4704522 w 6194967"/>
              <a:gd name="connsiteY176" fmla="*/ 1789044 h 4280452"/>
              <a:gd name="connsiteX177" fmla="*/ 4770783 w 6194967"/>
              <a:gd name="connsiteY177" fmla="*/ 1842052 h 4280452"/>
              <a:gd name="connsiteX178" fmla="*/ 4823791 w 6194967"/>
              <a:gd name="connsiteY178" fmla="*/ 1895061 h 4280452"/>
              <a:gd name="connsiteX179" fmla="*/ 4969565 w 6194967"/>
              <a:gd name="connsiteY179" fmla="*/ 2001078 h 4280452"/>
              <a:gd name="connsiteX180" fmla="*/ 5049078 w 6194967"/>
              <a:gd name="connsiteY180" fmla="*/ 2120348 h 4280452"/>
              <a:gd name="connsiteX181" fmla="*/ 5075583 w 6194967"/>
              <a:gd name="connsiteY181" fmla="*/ 2160105 h 4280452"/>
              <a:gd name="connsiteX182" fmla="*/ 5128591 w 6194967"/>
              <a:gd name="connsiteY182" fmla="*/ 2213113 h 4280452"/>
              <a:gd name="connsiteX183" fmla="*/ 5194852 w 6194967"/>
              <a:gd name="connsiteY183" fmla="*/ 2319131 h 4280452"/>
              <a:gd name="connsiteX184" fmla="*/ 5221357 w 6194967"/>
              <a:gd name="connsiteY184" fmla="*/ 2358887 h 4280452"/>
              <a:gd name="connsiteX185" fmla="*/ 5274365 w 6194967"/>
              <a:gd name="connsiteY185" fmla="*/ 2438400 h 4280452"/>
              <a:gd name="connsiteX186" fmla="*/ 5340626 w 6194967"/>
              <a:gd name="connsiteY186" fmla="*/ 2570922 h 4280452"/>
              <a:gd name="connsiteX187" fmla="*/ 5367131 w 6194967"/>
              <a:gd name="connsiteY187" fmla="*/ 2663687 h 4280452"/>
              <a:gd name="connsiteX188" fmla="*/ 5393635 w 6194967"/>
              <a:gd name="connsiteY188" fmla="*/ 2703444 h 4280452"/>
              <a:gd name="connsiteX189" fmla="*/ 5420139 w 6194967"/>
              <a:gd name="connsiteY189" fmla="*/ 2849218 h 4280452"/>
              <a:gd name="connsiteX190" fmla="*/ 5406887 w 6194967"/>
              <a:gd name="connsiteY190" fmla="*/ 3220278 h 4280452"/>
              <a:gd name="connsiteX191" fmla="*/ 5367131 w 6194967"/>
              <a:gd name="connsiteY191" fmla="*/ 3313044 h 4280452"/>
              <a:gd name="connsiteX192" fmla="*/ 5340626 w 6194967"/>
              <a:gd name="connsiteY192" fmla="*/ 3405809 h 4280452"/>
              <a:gd name="connsiteX193" fmla="*/ 5287618 w 6194967"/>
              <a:gd name="connsiteY193" fmla="*/ 3498574 h 4280452"/>
              <a:gd name="connsiteX194" fmla="*/ 5274365 w 6194967"/>
              <a:gd name="connsiteY194" fmla="*/ 3551583 h 4280452"/>
              <a:gd name="connsiteX195" fmla="*/ 5247861 w 6194967"/>
              <a:gd name="connsiteY195" fmla="*/ 3591339 h 4280452"/>
              <a:gd name="connsiteX196" fmla="*/ 5221357 w 6194967"/>
              <a:gd name="connsiteY196" fmla="*/ 3644348 h 4280452"/>
              <a:gd name="connsiteX197" fmla="*/ 5208104 w 6194967"/>
              <a:gd name="connsiteY197" fmla="*/ 3684105 h 4280452"/>
              <a:gd name="connsiteX198" fmla="*/ 5168348 w 6194967"/>
              <a:gd name="connsiteY198" fmla="*/ 3710609 h 4280452"/>
              <a:gd name="connsiteX199" fmla="*/ 5062331 w 6194967"/>
              <a:gd name="connsiteY199" fmla="*/ 3670852 h 4280452"/>
              <a:gd name="connsiteX200" fmla="*/ 4876800 w 6194967"/>
              <a:gd name="connsiteY200" fmla="*/ 3458818 h 4280452"/>
              <a:gd name="connsiteX201" fmla="*/ 4784035 w 6194967"/>
              <a:gd name="connsiteY201" fmla="*/ 3326296 h 4280452"/>
              <a:gd name="connsiteX202" fmla="*/ 4691270 w 6194967"/>
              <a:gd name="connsiteY202" fmla="*/ 3193774 h 4280452"/>
              <a:gd name="connsiteX203" fmla="*/ 4678018 w 6194967"/>
              <a:gd name="connsiteY203" fmla="*/ 3154018 h 4280452"/>
              <a:gd name="connsiteX204" fmla="*/ 4651513 w 6194967"/>
              <a:gd name="connsiteY204" fmla="*/ 3114261 h 4280452"/>
              <a:gd name="connsiteX205" fmla="*/ 4625009 w 6194967"/>
              <a:gd name="connsiteY205" fmla="*/ 2981739 h 4280452"/>
              <a:gd name="connsiteX206" fmla="*/ 4651513 w 6194967"/>
              <a:gd name="connsiteY206" fmla="*/ 2584174 h 4280452"/>
              <a:gd name="connsiteX207" fmla="*/ 4664765 w 6194967"/>
              <a:gd name="connsiteY207" fmla="*/ 2544418 h 4280452"/>
              <a:gd name="connsiteX208" fmla="*/ 4704522 w 6194967"/>
              <a:gd name="connsiteY208" fmla="*/ 2385391 h 4280452"/>
              <a:gd name="connsiteX209" fmla="*/ 4770783 w 6194967"/>
              <a:gd name="connsiteY209" fmla="*/ 2239618 h 4280452"/>
              <a:gd name="connsiteX210" fmla="*/ 4823791 w 6194967"/>
              <a:gd name="connsiteY210" fmla="*/ 2160105 h 4280452"/>
              <a:gd name="connsiteX211" fmla="*/ 4837044 w 6194967"/>
              <a:gd name="connsiteY211" fmla="*/ 2120348 h 4280452"/>
              <a:gd name="connsiteX212" fmla="*/ 4890052 w 6194967"/>
              <a:gd name="connsiteY212" fmla="*/ 2067339 h 4280452"/>
              <a:gd name="connsiteX213" fmla="*/ 4929809 w 6194967"/>
              <a:gd name="connsiteY213" fmla="*/ 1974574 h 4280452"/>
              <a:gd name="connsiteX214" fmla="*/ 4982818 w 6194967"/>
              <a:gd name="connsiteY214" fmla="*/ 1895061 h 4280452"/>
              <a:gd name="connsiteX215" fmla="*/ 5035826 w 6194967"/>
              <a:gd name="connsiteY215" fmla="*/ 1789044 h 4280452"/>
              <a:gd name="connsiteX216" fmla="*/ 5141844 w 6194967"/>
              <a:gd name="connsiteY216" fmla="*/ 1656522 h 4280452"/>
              <a:gd name="connsiteX217" fmla="*/ 5181600 w 6194967"/>
              <a:gd name="connsiteY217" fmla="*/ 1603513 h 4280452"/>
              <a:gd name="connsiteX218" fmla="*/ 5234609 w 6194967"/>
              <a:gd name="connsiteY218" fmla="*/ 1563757 h 4280452"/>
              <a:gd name="connsiteX219" fmla="*/ 5420139 w 6194967"/>
              <a:gd name="connsiteY219" fmla="*/ 1404731 h 4280452"/>
              <a:gd name="connsiteX220" fmla="*/ 5486400 w 6194967"/>
              <a:gd name="connsiteY220" fmla="*/ 1364974 h 4280452"/>
              <a:gd name="connsiteX221" fmla="*/ 5526157 w 6194967"/>
              <a:gd name="connsiteY221" fmla="*/ 1325218 h 4280452"/>
              <a:gd name="connsiteX222" fmla="*/ 5579165 w 6194967"/>
              <a:gd name="connsiteY222" fmla="*/ 1311965 h 4280452"/>
              <a:gd name="connsiteX223" fmla="*/ 5645426 w 6194967"/>
              <a:gd name="connsiteY223" fmla="*/ 1258957 h 4280452"/>
              <a:gd name="connsiteX224" fmla="*/ 5777948 w 6194967"/>
              <a:gd name="connsiteY224" fmla="*/ 1192696 h 4280452"/>
              <a:gd name="connsiteX225" fmla="*/ 5857461 w 6194967"/>
              <a:gd name="connsiteY225" fmla="*/ 1152939 h 4280452"/>
              <a:gd name="connsiteX226" fmla="*/ 5976731 w 6194967"/>
              <a:gd name="connsiteY226" fmla="*/ 1073426 h 4280452"/>
              <a:gd name="connsiteX227" fmla="*/ 6016487 w 6194967"/>
              <a:gd name="connsiteY227" fmla="*/ 1020418 h 4280452"/>
              <a:gd name="connsiteX228" fmla="*/ 6082748 w 6194967"/>
              <a:gd name="connsiteY228" fmla="*/ 954157 h 4280452"/>
              <a:gd name="connsiteX229" fmla="*/ 6109252 w 6194967"/>
              <a:gd name="connsiteY229" fmla="*/ 901148 h 4280452"/>
              <a:gd name="connsiteX230" fmla="*/ 6175513 w 6194967"/>
              <a:gd name="connsiteY230" fmla="*/ 808383 h 4280452"/>
              <a:gd name="connsiteX231" fmla="*/ 6175513 w 6194967"/>
              <a:gd name="connsiteY231" fmla="*/ 543339 h 4280452"/>
              <a:gd name="connsiteX232" fmla="*/ 6082748 w 6194967"/>
              <a:gd name="connsiteY232" fmla="*/ 450574 h 4280452"/>
              <a:gd name="connsiteX233" fmla="*/ 6016487 w 6194967"/>
              <a:gd name="connsiteY233" fmla="*/ 397565 h 4280452"/>
              <a:gd name="connsiteX234" fmla="*/ 5857461 w 6194967"/>
              <a:gd name="connsiteY234" fmla="*/ 344557 h 4280452"/>
              <a:gd name="connsiteX235" fmla="*/ 5552661 w 6194967"/>
              <a:gd name="connsiteY235" fmla="*/ 371061 h 4280452"/>
              <a:gd name="connsiteX236" fmla="*/ 5499652 w 6194967"/>
              <a:gd name="connsiteY236" fmla="*/ 424070 h 4280452"/>
              <a:gd name="connsiteX237" fmla="*/ 5459896 w 6194967"/>
              <a:gd name="connsiteY237" fmla="*/ 437322 h 4280452"/>
              <a:gd name="connsiteX238" fmla="*/ 5340626 w 6194967"/>
              <a:gd name="connsiteY238" fmla="*/ 490331 h 4280452"/>
              <a:gd name="connsiteX239" fmla="*/ 5194852 w 6194967"/>
              <a:gd name="connsiteY239" fmla="*/ 609600 h 4280452"/>
              <a:gd name="connsiteX240" fmla="*/ 5141844 w 6194967"/>
              <a:gd name="connsiteY240" fmla="*/ 649357 h 4280452"/>
              <a:gd name="connsiteX241" fmla="*/ 5035826 w 6194967"/>
              <a:gd name="connsiteY241" fmla="*/ 768626 h 4280452"/>
              <a:gd name="connsiteX242" fmla="*/ 4943061 w 6194967"/>
              <a:gd name="connsiteY242" fmla="*/ 861391 h 4280452"/>
              <a:gd name="connsiteX243" fmla="*/ 4863548 w 6194967"/>
              <a:gd name="connsiteY243" fmla="*/ 914400 h 4280452"/>
              <a:gd name="connsiteX244" fmla="*/ 4823791 w 6194967"/>
              <a:gd name="connsiteY244" fmla="*/ 967409 h 4280452"/>
              <a:gd name="connsiteX245" fmla="*/ 4744278 w 6194967"/>
              <a:gd name="connsiteY245" fmla="*/ 1033670 h 4280452"/>
              <a:gd name="connsiteX246" fmla="*/ 4651513 w 6194967"/>
              <a:gd name="connsiteY246" fmla="*/ 1126435 h 4280452"/>
              <a:gd name="connsiteX247" fmla="*/ 4611757 w 6194967"/>
              <a:gd name="connsiteY247" fmla="*/ 1166191 h 4280452"/>
              <a:gd name="connsiteX248" fmla="*/ 4558748 w 6194967"/>
              <a:gd name="connsiteY248" fmla="*/ 1179444 h 4280452"/>
              <a:gd name="connsiteX249" fmla="*/ 4479235 w 6194967"/>
              <a:gd name="connsiteY249" fmla="*/ 1272209 h 4280452"/>
              <a:gd name="connsiteX250" fmla="*/ 4426226 w 6194967"/>
              <a:gd name="connsiteY250" fmla="*/ 1298713 h 4280452"/>
              <a:gd name="connsiteX251" fmla="*/ 4359965 w 6194967"/>
              <a:gd name="connsiteY251" fmla="*/ 1364974 h 4280452"/>
              <a:gd name="connsiteX252" fmla="*/ 4320209 w 6194967"/>
              <a:gd name="connsiteY252" fmla="*/ 1391478 h 4280452"/>
              <a:gd name="connsiteX253" fmla="*/ 4267200 w 6194967"/>
              <a:gd name="connsiteY253" fmla="*/ 1431235 h 4280452"/>
              <a:gd name="connsiteX254" fmla="*/ 4200939 w 6194967"/>
              <a:gd name="connsiteY254" fmla="*/ 1470991 h 4280452"/>
              <a:gd name="connsiteX255" fmla="*/ 4147931 w 6194967"/>
              <a:gd name="connsiteY255" fmla="*/ 1550505 h 4280452"/>
              <a:gd name="connsiteX256" fmla="*/ 4094922 w 6194967"/>
              <a:gd name="connsiteY256" fmla="*/ 1616765 h 4280452"/>
              <a:gd name="connsiteX257" fmla="*/ 4055165 w 6194967"/>
              <a:gd name="connsiteY257" fmla="*/ 1669774 h 42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6194967" h="4280452">
                <a:moveTo>
                  <a:pt x="0" y="132522"/>
                </a:moveTo>
                <a:cubicBezTo>
                  <a:pt x="22087" y="123687"/>
                  <a:pt x="44523" y="115679"/>
                  <a:pt x="66261" y="106018"/>
                </a:cubicBezTo>
                <a:cubicBezTo>
                  <a:pt x="84314" y="97995"/>
                  <a:pt x="100275" y="84940"/>
                  <a:pt x="119270" y="79513"/>
                </a:cubicBezTo>
                <a:cubicBezTo>
                  <a:pt x="162585" y="67137"/>
                  <a:pt x="207222" y="59563"/>
                  <a:pt x="251791" y="53009"/>
                </a:cubicBezTo>
                <a:cubicBezTo>
                  <a:pt x="444170" y="24718"/>
                  <a:pt x="534054" y="16831"/>
                  <a:pt x="702365" y="0"/>
                </a:cubicBezTo>
                <a:cubicBezTo>
                  <a:pt x="777461" y="4417"/>
                  <a:pt x="853007" y="3921"/>
                  <a:pt x="927652" y="13252"/>
                </a:cubicBezTo>
                <a:cubicBezTo>
                  <a:pt x="959563" y="17241"/>
                  <a:pt x="990092" y="29054"/>
                  <a:pt x="1020418" y="39757"/>
                </a:cubicBezTo>
                <a:cubicBezTo>
                  <a:pt x="1065282" y="55591"/>
                  <a:pt x="1110385" y="71488"/>
                  <a:pt x="1152939" y="92765"/>
                </a:cubicBezTo>
                <a:cubicBezTo>
                  <a:pt x="1244946" y="138769"/>
                  <a:pt x="1204340" y="123151"/>
                  <a:pt x="1272209" y="145774"/>
                </a:cubicBezTo>
                <a:cubicBezTo>
                  <a:pt x="1285461" y="154609"/>
                  <a:pt x="1297326" y="166004"/>
                  <a:pt x="1311965" y="172278"/>
                </a:cubicBezTo>
                <a:cubicBezTo>
                  <a:pt x="1328706" y="179453"/>
                  <a:pt x="1347461" y="180527"/>
                  <a:pt x="1364974" y="185531"/>
                </a:cubicBezTo>
                <a:cubicBezTo>
                  <a:pt x="1378406" y="189369"/>
                  <a:pt x="1391891" y="193280"/>
                  <a:pt x="1404731" y="198783"/>
                </a:cubicBezTo>
                <a:cubicBezTo>
                  <a:pt x="1422889" y="206565"/>
                  <a:pt x="1439397" y="217950"/>
                  <a:pt x="1457739" y="225287"/>
                </a:cubicBezTo>
                <a:cubicBezTo>
                  <a:pt x="1483679" y="235663"/>
                  <a:pt x="1537252" y="251791"/>
                  <a:pt x="1537252" y="251791"/>
                </a:cubicBezTo>
                <a:cubicBezTo>
                  <a:pt x="1606107" y="320646"/>
                  <a:pt x="1506507" y="223545"/>
                  <a:pt x="1616765" y="318052"/>
                </a:cubicBezTo>
                <a:cubicBezTo>
                  <a:pt x="1691981" y="382523"/>
                  <a:pt x="1617107" y="338102"/>
                  <a:pt x="1709531" y="384313"/>
                </a:cubicBezTo>
                <a:cubicBezTo>
                  <a:pt x="1795697" y="513565"/>
                  <a:pt x="1657547" y="315892"/>
                  <a:pt x="1789044" y="463826"/>
                </a:cubicBezTo>
                <a:cubicBezTo>
                  <a:pt x="1810207" y="487634"/>
                  <a:pt x="1842052" y="543339"/>
                  <a:pt x="1842052" y="543339"/>
                </a:cubicBezTo>
                <a:cubicBezTo>
                  <a:pt x="1846469" y="556591"/>
                  <a:pt x="1851466" y="569664"/>
                  <a:pt x="1855304" y="583096"/>
                </a:cubicBezTo>
                <a:cubicBezTo>
                  <a:pt x="1860308" y="600609"/>
                  <a:pt x="1863323" y="618660"/>
                  <a:pt x="1868557" y="636105"/>
                </a:cubicBezTo>
                <a:cubicBezTo>
                  <a:pt x="1876585" y="662865"/>
                  <a:pt x="1895061" y="715618"/>
                  <a:pt x="1895061" y="715618"/>
                </a:cubicBezTo>
                <a:cubicBezTo>
                  <a:pt x="1899478" y="759792"/>
                  <a:pt x="1908313" y="803745"/>
                  <a:pt x="1908313" y="848139"/>
                </a:cubicBezTo>
                <a:cubicBezTo>
                  <a:pt x="1908313" y="888140"/>
                  <a:pt x="1902013" y="928016"/>
                  <a:pt x="1895061" y="967409"/>
                </a:cubicBezTo>
                <a:cubicBezTo>
                  <a:pt x="1887086" y="1012599"/>
                  <a:pt x="1872200" y="1084228"/>
                  <a:pt x="1842052" y="1126435"/>
                </a:cubicBezTo>
                <a:cubicBezTo>
                  <a:pt x="1831159" y="1141685"/>
                  <a:pt x="1817890" y="1155795"/>
                  <a:pt x="1802296" y="1166191"/>
                </a:cubicBezTo>
                <a:cubicBezTo>
                  <a:pt x="1774008" y="1185050"/>
                  <a:pt x="1661024" y="1192133"/>
                  <a:pt x="1656522" y="1192696"/>
                </a:cubicBezTo>
                <a:cubicBezTo>
                  <a:pt x="1616765" y="1183861"/>
                  <a:pt x="1574158" y="1183414"/>
                  <a:pt x="1537252" y="1166191"/>
                </a:cubicBezTo>
                <a:cubicBezTo>
                  <a:pt x="1450926" y="1125906"/>
                  <a:pt x="1474373" y="1111939"/>
                  <a:pt x="1431235" y="1060174"/>
                </a:cubicBezTo>
                <a:cubicBezTo>
                  <a:pt x="1419237" y="1045776"/>
                  <a:pt x="1404730" y="1033670"/>
                  <a:pt x="1391478" y="1020418"/>
                </a:cubicBezTo>
                <a:cubicBezTo>
                  <a:pt x="1378226" y="993914"/>
                  <a:pt x="1363119" y="968258"/>
                  <a:pt x="1351722" y="940905"/>
                </a:cubicBezTo>
                <a:cubicBezTo>
                  <a:pt x="1325857" y="878828"/>
                  <a:pt x="1324440" y="857502"/>
                  <a:pt x="1311965" y="795131"/>
                </a:cubicBezTo>
                <a:cubicBezTo>
                  <a:pt x="1320800" y="720035"/>
                  <a:pt x="1322893" y="643836"/>
                  <a:pt x="1338470" y="569844"/>
                </a:cubicBezTo>
                <a:cubicBezTo>
                  <a:pt x="1341044" y="557618"/>
                  <a:pt x="1356843" y="552825"/>
                  <a:pt x="1364974" y="543339"/>
                </a:cubicBezTo>
                <a:cubicBezTo>
                  <a:pt x="1383382" y="521863"/>
                  <a:pt x="1402293" y="500613"/>
                  <a:pt x="1417983" y="477078"/>
                </a:cubicBezTo>
                <a:cubicBezTo>
                  <a:pt x="1428941" y="460641"/>
                  <a:pt x="1431977" y="439359"/>
                  <a:pt x="1444487" y="424070"/>
                </a:cubicBezTo>
                <a:cubicBezTo>
                  <a:pt x="1472178" y="390225"/>
                  <a:pt x="1500867" y="355562"/>
                  <a:pt x="1537252" y="331305"/>
                </a:cubicBezTo>
                <a:cubicBezTo>
                  <a:pt x="1568711" y="310332"/>
                  <a:pt x="1601259" y="289695"/>
                  <a:pt x="1630018" y="265044"/>
                </a:cubicBezTo>
                <a:cubicBezTo>
                  <a:pt x="1644248" y="252847"/>
                  <a:pt x="1653011" y="233668"/>
                  <a:pt x="1669774" y="225287"/>
                </a:cubicBezTo>
                <a:cubicBezTo>
                  <a:pt x="1770006" y="175171"/>
                  <a:pt x="1823367" y="183423"/>
                  <a:pt x="1934818" y="172278"/>
                </a:cubicBezTo>
                <a:cubicBezTo>
                  <a:pt x="1974620" y="168298"/>
                  <a:pt x="2014331" y="163443"/>
                  <a:pt x="2054087" y="159026"/>
                </a:cubicBezTo>
                <a:cubicBezTo>
                  <a:pt x="2111513" y="163443"/>
                  <a:pt x="2170005" y="160413"/>
                  <a:pt x="2226365" y="172278"/>
                </a:cubicBezTo>
                <a:cubicBezTo>
                  <a:pt x="2255362" y="178383"/>
                  <a:pt x="2279863" y="197845"/>
                  <a:pt x="2305878" y="212035"/>
                </a:cubicBezTo>
                <a:cubicBezTo>
                  <a:pt x="2406901" y="267138"/>
                  <a:pt x="2340989" y="231161"/>
                  <a:pt x="2425148" y="304800"/>
                </a:cubicBezTo>
                <a:cubicBezTo>
                  <a:pt x="2499862" y="370175"/>
                  <a:pt x="2460599" y="316918"/>
                  <a:pt x="2531165" y="397565"/>
                </a:cubicBezTo>
                <a:cubicBezTo>
                  <a:pt x="2545709" y="414187"/>
                  <a:pt x="2556146" y="434157"/>
                  <a:pt x="2570922" y="450574"/>
                </a:cubicBezTo>
                <a:cubicBezTo>
                  <a:pt x="2643458" y="531170"/>
                  <a:pt x="2684653" y="546900"/>
                  <a:pt x="2743200" y="649357"/>
                </a:cubicBezTo>
                <a:cubicBezTo>
                  <a:pt x="2760870" y="680279"/>
                  <a:pt x="2779324" y="710765"/>
                  <a:pt x="2796209" y="742122"/>
                </a:cubicBezTo>
                <a:cubicBezTo>
                  <a:pt x="2810258" y="768213"/>
                  <a:pt x="2818972" y="797359"/>
                  <a:pt x="2835965" y="821635"/>
                </a:cubicBezTo>
                <a:cubicBezTo>
                  <a:pt x="2850295" y="842107"/>
                  <a:pt x="2873150" y="855304"/>
                  <a:pt x="2888974" y="874644"/>
                </a:cubicBezTo>
                <a:cubicBezTo>
                  <a:pt x="2913037" y="904054"/>
                  <a:pt x="2933148" y="936487"/>
                  <a:pt x="2955235" y="967409"/>
                </a:cubicBezTo>
                <a:cubicBezTo>
                  <a:pt x="2968487" y="1007165"/>
                  <a:pt x="2997452" y="1044843"/>
                  <a:pt x="2994991" y="1086678"/>
                </a:cubicBezTo>
                <a:cubicBezTo>
                  <a:pt x="2990574" y="1161774"/>
                  <a:pt x="2992898" y="1237572"/>
                  <a:pt x="2981739" y="1311965"/>
                </a:cubicBezTo>
                <a:cubicBezTo>
                  <a:pt x="2976612" y="1346147"/>
                  <a:pt x="2901846" y="1393468"/>
                  <a:pt x="2888974" y="1404731"/>
                </a:cubicBezTo>
                <a:cubicBezTo>
                  <a:pt x="2874870" y="1417072"/>
                  <a:pt x="2865029" y="1434425"/>
                  <a:pt x="2849218" y="1444487"/>
                </a:cubicBezTo>
                <a:cubicBezTo>
                  <a:pt x="2736974" y="1515915"/>
                  <a:pt x="2736345" y="1498119"/>
                  <a:pt x="2597426" y="1510748"/>
                </a:cubicBezTo>
                <a:cubicBezTo>
                  <a:pt x="2575339" y="1515165"/>
                  <a:pt x="2553017" y="1518537"/>
                  <a:pt x="2531165" y="1524000"/>
                </a:cubicBezTo>
                <a:cubicBezTo>
                  <a:pt x="2478284" y="1537220"/>
                  <a:pt x="2384652" y="1586336"/>
                  <a:pt x="2358887" y="1603513"/>
                </a:cubicBezTo>
                <a:cubicBezTo>
                  <a:pt x="2319131" y="1630017"/>
                  <a:pt x="2283536" y="1664204"/>
                  <a:pt x="2239618" y="1683026"/>
                </a:cubicBezTo>
                <a:cubicBezTo>
                  <a:pt x="2208696" y="1696278"/>
                  <a:pt x="2178088" y="1710289"/>
                  <a:pt x="2146852" y="1722783"/>
                </a:cubicBezTo>
                <a:cubicBezTo>
                  <a:pt x="2133882" y="1727971"/>
                  <a:pt x="2119590" y="1729788"/>
                  <a:pt x="2107096" y="1736035"/>
                </a:cubicBezTo>
                <a:cubicBezTo>
                  <a:pt x="2026517" y="1776324"/>
                  <a:pt x="2102469" y="1745899"/>
                  <a:pt x="2040835" y="1789044"/>
                </a:cubicBezTo>
                <a:cubicBezTo>
                  <a:pt x="2006695" y="1812942"/>
                  <a:pt x="1970815" y="1834307"/>
                  <a:pt x="1934818" y="1855305"/>
                </a:cubicBezTo>
                <a:cubicBezTo>
                  <a:pt x="1917754" y="1865259"/>
                  <a:pt x="1897885" y="1870327"/>
                  <a:pt x="1881809" y="1881809"/>
                </a:cubicBezTo>
                <a:cubicBezTo>
                  <a:pt x="1866558" y="1892702"/>
                  <a:pt x="1856282" y="1909368"/>
                  <a:pt x="1842052" y="1921565"/>
                </a:cubicBezTo>
                <a:cubicBezTo>
                  <a:pt x="1825282" y="1935939"/>
                  <a:pt x="1807421" y="1949070"/>
                  <a:pt x="1789044" y="1961322"/>
                </a:cubicBezTo>
                <a:cubicBezTo>
                  <a:pt x="1677386" y="2035761"/>
                  <a:pt x="1763567" y="1960294"/>
                  <a:pt x="1656522" y="2067339"/>
                </a:cubicBezTo>
                <a:lnTo>
                  <a:pt x="1656522" y="2067339"/>
                </a:lnTo>
                <a:cubicBezTo>
                  <a:pt x="1605182" y="2108411"/>
                  <a:pt x="1579841" y="2124684"/>
                  <a:pt x="1537252" y="2173357"/>
                </a:cubicBezTo>
                <a:cubicBezTo>
                  <a:pt x="1488225" y="2229388"/>
                  <a:pt x="1505064" y="2218042"/>
                  <a:pt x="1470991" y="2279374"/>
                </a:cubicBezTo>
                <a:cubicBezTo>
                  <a:pt x="1458482" y="2301890"/>
                  <a:pt x="1444487" y="2323548"/>
                  <a:pt x="1431235" y="2345635"/>
                </a:cubicBezTo>
                <a:cubicBezTo>
                  <a:pt x="1435652" y="2403061"/>
                  <a:pt x="1437343" y="2460762"/>
                  <a:pt x="1444487" y="2517913"/>
                </a:cubicBezTo>
                <a:cubicBezTo>
                  <a:pt x="1446220" y="2531774"/>
                  <a:pt x="1452236" y="2544830"/>
                  <a:pt x="1457739" y="2557670"/>
                </a:cubicBezTo>
                <a:cubicBezTo>
                  <a:pt x="1480542" y="2610877"/>
                  <a:pt x="1495315" y="2631190"/>
                  <a:pt x="1537252" y="2676939"/>
                </a:cubicBezTo>
                <a:cubicBezTo>
                  <a:pt x="1566802" y="2709175"/>
                  <a:pt x="1595034" y="2743467"/>
                  <a:pt x="1630018" y="2769705"/>
                </a:cubicBezTo>
                <a:cubicBezTo>
                  <a:pt x="1647687" y="2782957"/>
                  <a:pt x="1667408" y="2793843"/>
                  <a:pt x="1683026" y="2809461"/>
                </a:cubicBezTo>
                <a:cubicBezTo>
                  <a:pt x="1716230" y="2842665"/>
                  <a:pt x="1742587" y="2882274"/>
                  <a:pt x="1775791" y="2915478"/>
                </a:cubicBezTo>
                <a:cubicBezTo>
                  <a:pt x="1787053" y="2926740"/>
                  <a:pt x="1803561" y="2931495"/>
                  <a:pt x="1815548" y="2941983"/>
                </a:cubicBezTo>
                <a:cubicBezTo>
                  <a:pt x="1922520" y="3035584"/>
                  <a:pt x="1836958" y="2985819"/>
                  <a:pt x="1934818" y="3034748"/>
                </a:cubicBezTo>
                <a:cubicBezTo>
                  <a:pt x="1948070" y="3048000"/>
                  <a:pt x="1958302" y="3065207"/>
                  <a:pt x="1974574" y="3074505"/>
                </a:cubicBezTo>
                <a:cubicBezTo>
                  <a:pt x="2032430" y="3107566"/>
                  <a:pt x="2126444" y="3069782"/>
                  <a:pt x="2173357" y="3061252"/>
                </a:cubicBezTo>
                <a:cubicBezTo>
                  <a:pt x="2249855" y="3003879"/>
                  <a:pt x="2206363" y="3045686"/>
                  <a:pt x="2252870" y="2981739"/>
                </a:cubicBezTo>
                <a:cubicBezTo>
                  <a:pt x="2278852" y="2946014"/>
                  <a:pt x="2332383" y="2875722"/>
                  <a:pt x="2332383" y="2875722"/>
                </a:cubicBezTo>
                <a:cubicBezTo>
                  <a:pt x="2337494" y="2855278"/>
                  <a:pt x="2358887" y="2773276"/>
                  <a:pt x="2358887" y="2756452"/>
                </a:cubicBezTo>
                <a:cubicBezTo>
                  <a:pt x="2358887" y="2707660"/>
                  <a:pt x="2355204" y="2658522"/>
                  <a:pt x="2345635" y="2610678"/>
                </a:cubicBezTo>
                <a:cubicBezTo>
                  <a:pt x="2335589" y="2560448"/>
                  <a:pt x="2309534" y="2553100"/>
                  <a:pt x="2279374" y="2517913"/>
                </a:cubicBezTo>
                <a:cubicBezTo>
                  <a:pt x="2265000" y="2501144"/>
                  <a:pt x="2255236" y="2480523"/>
                  <a:pt x="2239618" y="2464905"/>
                </a:cubicBezTo>
                <a:cubicBezTo>
                  <a:pt x="2224000" y="2449287"/>
                  <a:pt x="2202227" y="2440766"/>
                  <a:pt x="2186609" y="2425148"/>
                </a:cubicBezTo>
                <a:cubicBezTo>
                  <a:pt x="2170991" y="2409530"/>
                  <a:pt x="2162470" y="2387757"/>
                  <a:pt x="2146852" y="2372139"/>
                </a:cubicBezTo>
                <a:cubicBezTo>
                  <a:pt x="2079553" y="2304840"/>
                  <a:pt x="2111892" y="2359341"/>
                  <a:pt x="2067339" y="2305878"/>
                </a:cubicBezTo>
                <a:cubicBezTo>
                  <a:pt x="2053199" y="2288911"/>
                  <a:pt x="2044352" y="2267244"/>
                  <a:pt x="2027583" y="2252870"/>
                </a:cubicBezTo>
                <a:cubicBezTo>
                  <a:pt x="2012584" y="2240013"/>
                  <a:pt x="1992916" y="2233702"/>
                  <a:pt x="1974574" y="2226365"/>
                </a:cubicBezTo>
                <a:cubicBezTo>
                  <a:pt x="1948634" y="2215989"/>
                  <a:pt x="1895061" y="2199861"/>
                  <a:pt x="1895061" y="2199861"/>
                </a:cubicBezTo>
                <a:cubicBezTo>
                  <a:pt x="1818209" y="2204131"/>
                  <a:pt x="1675068" y="2186614"/>
                  <a:pt x="1590261" y="2239618"/>
                </a:cubicBezTo>
                <a:cubicBezTo>
                  <a:pt x="1574368" y="2249551"/>
                  <a:pt x="1564372" y="2266767"/>
                  <a:pt x="1550504" y="2279374"/>
                </a:cubicBezTo>
                <a:cubicBezTo>
                  <a:pt x="1506687" y="2319207"/>
                  <a:pt x="1389117" y="2415046"/>
                  <a:pt x="1351722" y="2464905"/>
                </a:cubicBezTo>
                <a:cubicBezTo>
                  <a:pt x="1338470" y="2482574"/>
                  <a:pt x="1324631" y="2499819"/>
                  <a:pt x="1311965" y="2517913"/>
                </a:cubicBezTo>
                <a:cubicBezTo>
                  <a:pt x="1293698" y="2544009"/>
                  <a:pt x="1278856" y="2572552"/>
                  <a:pt x="1258957" y="2597426"/>
                </a:cubicBezTo>
                <a:cubicBezTo>
                  <a:pt x="1243347" y="2616939"/>
                  <a:pt x="1222403" y="2631629"/>
                  <a:pt x="1205948" y="2650435"/>
                </a:cubicBezTo>
                <a:cubicBezTo>
                  <a:pt x="1189664" y="2669046"/>
                  <a:pt x="1117026" y="2771428"/>
                  <a:pt x="1113183" y="2782957"/>
                </a:cubicBezTo>
                <a:cubicBezTo>
                  <a:pt x="1108766" y="2796209"/>
                  <a:pt x="1106178" y="2810219"/>
                  <a:pt x="1099931" y="2822713"/>
                </a:cubicBezTo>
                <a:cubicBezTo>
                  <a:pt x="1092808" y="2836959"/>
                  <a:pt x="1081328" y="2848641"/>
                  <a:pt x="1073426" y="2862470"/>
                </a:cubicBezTo>
                <a:cubicBezTo>
                  <a:pt x="1063625" y="2879622"/>
                  <a:pt x="1055757" y="2897809"/>
                  <a:pt x="1046922" y="2915478"/>
                </a:cubicBezTo>
                <a:cubicBezTo>
                  <a:pt x="1042505" y="2950817"/>
                  <a:pt x="1040041" y="2986456"/>
                  <a:pt x="1033670" y="3021496"/>
                </a:cubicBezTo>
                <a:cubicBezTo>
                  <a:pt x="1031171" y="3035240"/>
                  <a:pt x="1020418" y="3047283"/>
                  <a:pt x="1020418" y="3061252"/>
                </a:cubicBezTo>
                <a:cubicBezTo>
                  <a:pt x="1020418" y="3132068"/>
                  <a:pt x="1024102" y="3203120"/>
                  <a:pt x="1033670" y="3273287"/>
                </a:cubicBezTo>
                <a:cubicBezTo>
                  <a:pt x="1037445" y="3300969"/>
                  <a:pt x="1050364" y="3326641"/>
                  <a:pt x="1060174" y="3352800"/>
                </a:cubicBezTo>
                <a:cubicBezTo>
                  <a:pt x="1076879" y="3397348"/>
                  <a:pt x="1098138" y="3440187"/>
                  <a:pt x="1113183" y="3485322"/>
                </a:cubicBezTo>
                <a:cubicBezTo>
                  <a:pt x="1124702" y="3519879"/>
                  <a:pt x="1124422" y="3558265"/>
                  <a:pt x="1139687" y="3591339"/>
                </a:cubicBezTo>
                <a:cubicBezTo>
                  <a:pt x="1163681" y="3643325"/>
                  <a:pt x="1226286" y="3680298"/>
                  <a:pt x="1258957" y="3723861"/>
                </a:cubicBezTo>
                <a:cubicBezTo>
                  <a:pt x="1272209" y="3741531"/>
                  <a:pt x="1283095" y="3761252"/>
                  <a:pt x="1298713" y="3776870"/>
                </a:cubicBezTo>
                <a:cubicBezTo>
                  <a:pt x="1309975" y="3788132"/>
                  <a:pt x="1327208" y="3792112"/>
                  <a:pt x="1338470" y="3803374"/>
                </a:cubicBezTo>
                <a:cubicBezTo>
                  <a:pt x="1371674" y="3836578"/>
                  <a:pt x="1398031" y="3876187"/>
                  <a:pt x="1431235" y="3909391"/>
                </a:cubicBezTo>
                <a:cubicBezTo>
                  <a:pt x="1446853" y="3925009"/>
                  <a:pt x="1467622" y="3934603"/>
                  <a:pt x="1484244" y="3949148"/>
                </a:cubicBezTo>
                <a:cubicBezTo>
                  <a:pt x="1651246" y="4095277"/>
                  <a:pt x="1375095" y="3882760"/>
                  <a:pt x="1643270" y="4068418"/>
                </a:cubicBezTo>
                <a:cubicBezTo>
                  <a:pt x="1666526" y="4084518"/>
                  <a:pt x="1686656" y="4104790"/>
                  <a:pt x="1709531" y="4121426"/>
                </a:cubicBezTo>
                <a:cubicBezTo>
                  <a:pt x="1766908" y="4163155"/>
                  <a:pt x="1819265" y="4193329"/>
                  <a:pt x="1881809" y="4227444"/>
                </a:cubicBezTo>
                <a:cubicBezTo>
                  <a:pt x="1899152" y="4236904"/>
                  <a:pt x="1916476" y="4246611"/>
                  <a:pt x="1934818" y="4253948"/>
                </a:cubicBezTo>
                <a:cubicBezTo>
                  <a:pt x="1960758" y="4264324"/>
                  <a:pt x="1987827" y="4271617"/>
                  <a:pt x="2014331" y="4280452"/>
                </a:cubicBezTo>
                <a:cubicBezTo>
                  <a:pt x="2102679" y="4276035"/>
                  <a:pt x="2191177" y="4273984"/>
                  <a:pt x="2279374" y="4267200"/>
                </a:cubicBezTo>
                <a:cubicBezTo>
                  <a:pt x="2306165" y="4265139"/>
                  <a:pt x="2333635" y="4263131"/>
                  <a:pt x="2358887" y="4253948"/>
                </a:cubicBezTo>
                <a:cubicBezTo>
                  <a:pt x="2383094" y="4245145"/>
                  <a:pt x="2403716" y="4228479"/>
                  <a:pt x="2425148" y="4214191"/>
                </a:cubicBezTo>
                <a:cubicBezTo>
                  <a:pt x="2456851" y="4193056"/>
                  <a:pt x="2493341" y="4164711"/>
                  <a:pt x="2517913" y="4134678"/>
                </a:cubicBezTo>
                <a:cubicBezTo>
                  <a:pt x="2632502" y="3994624"/>
                  <a:pt x="2551175" y="4063349"/>
                  <a:pt x="2650435" y="3988905"/>
                </a:cubicBezTo>
                <a:cubicBezTo>
                  <a:pt x="2659270" y="3975653"/>
                  <a:pt x="2667682" y="3962109"/>
                  <a:pt x="2676939" y="3949148"/>
                </a:cubicBezTo>
                <a:cubicBezTo>
                  <a:pt x="2729420" y="3875675"/>
                  <a:pt x="2778001" y="3826536"/>
                  <a:pt x="2822713" y="3737113"/>
                </a:cubicBezTo>
                <a:cubicBezTo>
                  <a:pt x="2871513" y="3639513"/>
                  <a:pt x="2874269" y="3629100"/>
                  <a:pt x="2928731" y="3538331"/>
                </a:cubicBezTo>
                <a:cubicBezTo>
                  <a:pt x="2936925" y="3524674"/>
                  <a:pt x="2947333" y="3512403"/>
                  <a:pt x="2955235" y="3498574"/>
                </a:cubicBezTo>
                <a:cubicBezTo>
                  <a:pt x="2965036" y="3481422"/>
                  <a:pt x="2970256" y="3461640"/>
                  <a:pt x="2981739" y="3445565"/>
                </a:cubicBezTo>
                <a:cubicBezTo>
                  <a:pt x="2992632" y="3430315"/>
                  <a:pt x="3011488" y="3421655"/>
                  <a:pt x="3021496" y="3405809"/>
                </a:cubicBezTo>
                <a:cubicBezTo>
                  <a:pt x="3064799" y="3337246"/>
                  <a:pt x="3092109" y="3258648"/>
                  <a:pt x="3140765" y="3193774"/>
                </a:cubicBezTo>
                <a:cubicBezTo>
                  <a:pt x="3167269" y="3158435"/>
                  <a:pt x="3197127" y="3125378"/>
                  <a:pt x="3220278" y="3087757"/>
                </a:cubicBezTo>
                <a:cubicBezTo>
                  <a:pt x="3232746" y="3067497"/>
                  <a:pt x="3236144" y="3042773"/>
                  <a:pt x="3246783" y="3021496"/>
                </a:cubicBezTo>
                <a:cubicBezTo>
                  <a:pt x="3261765" y="2991531"/>
                  <a:pt x="3311662" y="2934990"/>
                  <a:pt x="3326296" y="2915478"/>
                </a:cubicBezTo>
                <a:cubicBezTo>
                  <a:pt x="3335852" y="2902736"/>
                  <a:pt x="3343244" y="2888464"/>
                  <a:pt x="3352800" y="2875722"/>
                </a:cubicBezTo>
                <a:cubicBezTo>
                  <a:pt x="3396270" y="2817762"/>
                  <a:pt x="3448047" y="2765570"/>
                  <a:pt x="3485322" y="2703444"/>
                </a:cubicBezTo>
                <a:cubicBezTo>
                  <a:pt x="3521653" y="2642891"/>
                  <a:pt x="3528729" y="2624393"/>
                  <a:pt x="3578087" y="2570922"/>
                </a:cubicBezTo>
                <a:cubicBezTo>
                  <a:pt x="3611985" y="2534199"/>
                  <a:pt x="3648765" y="2500244"/>
                  <a:pt x="3684104" y="2464905"/>
                </a:cubicBezTo>
                <a:cubicBezTo>
                  <a:pt x="3710376" y="2438633"/>
                  <a:pt x="3740542" y="2401537"/>
                  <a:pt x="3776870" y="2385391"/>
                </a:cubicBezTo>
                <a:cubicBezTo>
                  <a:pt x="3802400" y="2374044"/>
                  <a:pt x="3856383" y="2358887"/>
                  <a:pt x="3856383" y="2358887"/>
                </a:cubicBezTo>
                <a:cubicBezTo>
                  <a:pt x="3965309" y="2440582"/>
                  <a:pt x="4036499" y="2482261"/>
                  <a:pt x="4121426" y="2584174"/>
                </a:cubicBezTo>
                <a:cubicBezTo>
                  <a:pt x="4155945" y="2625597"/>
                  <a:pt x="4190076" y="2668468"/>
                  <a:pt x="4214191" y="2716696"/>
                </a:cubicBezTo>
                <a:cubicBezTo>
                  <a:pt x="4223026" y="2734366"/>
                  <a:pt x="4229451" y="2753462"/>
                  <a:pt x="4240696" y="2769705"/>
                </a:cubicBezTo>
                <a:cubicBezTo>
                  <a:pt x="4269365" y="2811115"/>
                  <a:pt x="4293168" y="2858754"/>
                  <a:pt x="4333461" y="2888974"/>
                </a:cubicBezTo>
                <a:cubicBezTo>
                  <a:pt x="4351131" y="2902226"/>
                  <a:pt x="4371545" y="2912449"/>
                  <a:pt x="4386470" y="2928731"/>
                </a:cubicBezTo>
                <a:cubicBezTo>
                  <a:pt x="4420503" y="2965858"/>
                  <a:pt x="4479235" y="3048000"/>
                  <a:pt x="4479235" y="3048000"/>
                </a:cubicBezTo>
                <a:cubicBezTo>
                  <a:pt x="4493108" y="3186730"/>
                  <a:pt x="4500338" y="3159919"/>
                  <a:pt x="4479235" y="3286539"/>
                </a:cubicBezTo>
                <a:cubicBezTo>
                  <a:pt x="4476241" y="3304505"/>
                  <a:pt x="4473380" y="3322904"/>
                  <a:pt x="4465983" y="3339548"/>
                </a:cubicBezTo>
                <a:cubicBezTo>
                  <a:pt x="4455522" y="3363086"/>
                  <a:pt x="4438735" y="3383293"/>
                  <a:pt x="4426226" y="3405809"/>
                </a:cubicBezTo>
                <a:cubicBezTo>
                  <a:pt x="4389980" y="3471052"/>
                  <a:pt x="4405980" y="3451364"/>
                  <a:pt x="4373218" y="3525078"/>
                </a:cubicBezTo>
                <a:cubicBezTo>
                  <a:pt x="4365195" y="3543131"/>
                  <a:pt x="4354992" y="3560150"/>
                  <a:pt x="4346713" y="3578087"/>
                </a:cubicBezTo>
                <a:cubicBezTo>
                  <a:pt x="4328481" y="3617589"/>
                  <a:pt x="4315763" y="3659857"/>
                  <a:pt x="4293704" y="3697357"/>
                </a:cubicBezTo>
                <a:cubicBezTo>
                  <a:pt x="4258756" y="3756768"/>
                  <a:pt x="4200662" y="3822763"/>
                  <a:pt x="4147931" y="3869635"/>
                </a:cubicBezTo>
                <a:cubicBezTo>
                  <a:pt x="4131423" y="3884309"/>
                  <a:pt x="4111692" y="3895017"/>
                  <a:pt x="4094922" y="3909391"/>
                </a:cubicBezTo>
                <a:cubicBezTo>
                  <a:pt x="4055810" y="3942916"/>
                  <a:pt x="4056524" y="3962060"/>
                  <a:pt x="4002157" y="3975652"/>
                </a:cubicBezTo>
                <a:cubicBezTo>
                  <a:pt x="3967606" y="3984290"/>
                  <a:pt x="3931478" y="3984487"/>
                  <a:pt x="3896139" y="3988905"/>
                </a:cubicBezTo>
                <a:cubicBezTo>
                  <a:pt x="3794539" y="3975653"/>
                  <a:pt x="3691675" y="3969907"/>
                  <a:pt x="3591339" y="3949148"/>
                </a:cubicBezTo>
                <a:cubicBezTo>
                  <a:pt x="3570856" y="3944910"/>
                  <a:pt x="3497098" y="3902909"/>
                  <a:pt x="3472070" y="3882887"/>
                </a:cubicBezTo>
                <a:cubicBezTo>
                  <a:pt x="3462314" y="3875082"/>
                  <a:pt x="3455321" y="3864188"/>
                  <a:pt x="3445565" y="3856383"/>
                </a:cubicBezTo>
                <a:cubicBezTo>
                  <a:pt x="3433128" y="3846433"/>
                  <a:pt x="3418136" y="3839964"/>
                  <a:pt x="3405809" y="3829878"/>
                </a:cubicBezTo>
                <a:cubicBezTo>
                  <a:pt x="3378816" y="3807793"/>
                  <a:pt x="3280935" y="3723949"/>
                  <a:pt x="3246783" y="3684105"/>
                </a:cubicBezTo>
                <a:cubicBezTo>
                  <a:pt x="3218973" y="3651660"/>
                  <a:pt x="3176272" y="3558907"/>
                  <a:pt x="3167270" y="3538331"/>
                </a:cubicBezTo>
                <a:cubicBezTo>
                  <a:pt x="3152142" y="3503753"/>
                  <a:pt x="3138163" y="3468522"/>
                  <a:pt x="3127513" y="3432313"/>
                </a:cubicBezTo>
                <a:cubicBezTo>
                  <a:pt x="3104402" y="3353735"/>
                  <a:pt x="3098969" y="3298765"/>
                  <a:pt x="3087757" y="3220278"/>
                </a:cubicBezTo>
                <a:cubicBezTo>
                  <a:pt x="3133724" y="2369873"/>
                  <a:pt x="3077473" y="2977172"/>
                  <a:pt x="3140765" y="2597426"/>
                </a:cubicBezTo>
                <a:cubicBezTo>
                  <a:pt x="3156857" y="2500874"/>
                  <a:pt x="3147005" y="2506209"/>
                  <a:pt x="3167270" y="2425148"/>
                </a:cubicBezTo>
                <a:cubicBezTo>
                  <a:pt x="3177020" y="2386148"/>
                  <a:pt x="3188062" y="2370311"/>
                  <a:pt x="3207026" y="2332383"/>
                </a:cubicBezTo>
                <a:cubicBezTo>
                  <a:pt x="3223849" y="2265090"/>
                  <a:pt x="3229687" y="2235975"/>
                  <a:pt x="3260035" y="2160105"/>
                </a:cubicBezTo>
                <a:cubicBezTo>
                  <a:pt x="3268870" y="2138018"/>
                  <a:pt x="3272266" y="2112875"/>
                  <a:pt x="3286539" y="2093844"/>
                </a:cubicBezTo>
                <a:cubicBezTo>
                  <a:pt x="3358229" y="1998256"/>
                  <a:pt x="3381583" y="2012052"/>
                  <a:pt x="3458818" y="1934818"/>
                </a:cubicBezTo>
                <a:cubicBezTo>
                  <a:pt x="3474436" y="1919200"/>
                  <a:pt x="3482956" y="1897427"/>
                  <a:pt x="3498574" y="1881809"/>
                </a:cubicBezTo>
                <a:cubicBezTo>
                  <a:pt x="3535199" y="1845184"/>
                  <a:pt x="3575781" y="1831740"/>
                  <a:pt x="3617844" y="1802296"/>
                </a:cubicBezTo>
                <a:cubicBezTo>
                  <a:pt x="3641016" y="1786076"/>
                  <a:pt x="3661476" y="1766258"/>
                  <a:pt x="3684104" y="1749287"/>
                </a:cubicBezTo>
                <a:cubicBezTo>
                  <a:pt x="3716525" y="1724971"/>
                  <a:pt x="3769137" y="1695253"/>
                  <a:pt x="3803374" y="1683026"/>
                </a:cubicBezTo>
                <a:cubicBezTo>
                  <a:pt x="3837678" y="1670774"/>
                  <a:pt x="3874052" y="1665357"/>
                  <a:pt x="3909391" y="1656522"/>
                </a:cubicBezTo>
                <a:cubicBezTo>
                  <a:pt x="4090504" y="1660939"/>
                  <a:pt x="4271742" y="1661730"/>
                  <a:pt x="4452731" y="1669774"/>
                </a:cubicBezTo>
                <a:cubicBezTo>
                  <a:pt x="4535096" y="1673435"/>
                  <a:pt x="4481036" y="1678806"/>
                  <a:pt x="4532244" y="1709531"/>
                </a:cubicBezTo>
                <a:cubicBezTo>
                  <a:pt x="4672819" y="1793877"/>
                  <a:pt x="4368707" y="1520396"/>
                  <a:pt x="4704522" y="1789044"/>
                </a:cubicBezTo>
                <a:cubicBezTo>
                  <a:pt x="4726609" y="1806713"/>
                  <a:pt x="4749643" y="1823260"/>
                  <a:pt x="4770783" y="1842052"/>
                </a:cubicBezTo>
                <a:cubicBezTo>
                  <a:pt x="4789460" y="1858653"/>
                  <a:pt x="4804594" y="1879064"/>
                  <a:pt x="4823791" y="1895061"/>
                </a:cubicBezTo>
                <a:cubicBezTo>
                  <a:pt x="4883167" y="1944541"/>
                  <a:pt x="4914465" y="1964345"/>
                  <a:pt x="4969565" y="2001078"/>
                </a:cubicBezTo>
                <a:cubicBezTo>
                  <a:pt x="5036780" y="2113102"/>
                  <a:pt x="4980067" y="2023732"/>
                  <a:pt x="5049078" y="2120348"/>
                </a:cubicBezTo>
                <a:cubicBezTo>
                  <a:pt x="5058336" y="2133309"/>
                  <a:pt x="5065218" y="2148012"/>
                  <a:pt x="5075583" y="2160105"/>
                </a:cubicBezTo>
                <a:cubicBezTo>
                  <a:pt x="5091845" y="2179077"/>
                  <a:pt x="5113598" y="2193122"/>
                  <a:pt x="5128591" y="2213113"/>
                </a:cubicBezTo>
                <a:cubicBezTo>
                  <a:pt x="5153595" y="2246452"/>
                  <a:pt x="5172478" y="2283973"/>
                  <a:pt x="5194852" y="2319131"/>
                </a:cubicBezTo>
                <a:cubicBezTo>
                  <a:pt x="5203403" y="2332568"/>
                  <a:pt x="5212522" y="2345635"/>
                  <a:pt x="5221357" y="2358887"/>
                </a:cubicBezTo>
                <a:cubicBezTo>
                  <a:pt x="5239027" y="2385391"/>
                  <a:pt x="5262534" y="2408824"/>
                  <a:pt x="5274365" y="2438400"/>
                </a:cubicBezTo>
                <a:cubicBezTo>
                  <a:pt x="5310436" y="2528576"/>
                  <a:pt x="5288631" y="2484262"/>
                  <a:pt x="5340626" y="2570922"/>
                </a:cubicBezTo>
                <a:cubicBezTo>
                  <a:pt x="5344874" y="2587914"/>
                  <a:pt x="5357622" y="2644669"/>
                  <a:pt x="5367131" y="2663687"/>
                </a:cubicBezTo>
                <a:cubicBezTo>
                  <a:pt x="5374254" y="2677933"/>
                  <a:pt x="5384800" y="2690192"/>
                  <a:pt x="5393635" y="2703444"/>
                </a:cubicBezTo>
                <a:cubicBezTo>
                  <a:pt x="5397944" y="2724987"/>
                  <a:pt x="5420139" y="2832263"/>
                  <a:pt x="5420139" y="2849218"/>
                </a:cubicBezTo>
                <a:cubicBezTo>
                  <a:pt x="5420139" y="2972984"/>
                  <a:pt x="5420940" y="3097313"/>
                  <a:pt x="5406887" y="3220278"/>
                </a:cubicBezTo>
                <a:cubicBezTo>
                  <a:pt x="5403067" y="3253702"/>
                  <a:pt x="5379625" y="3281808"/>
                  <a:pt x="5367131" y="3313044"/>
                </a:cubicBezTo>
                <a:cubicBezTo>
                  <a:pt x="5303050" y="3473247"/>
                  <a:pt x="5416028" y="3204732"/>
                  <a:pt x="5340626" y="3405809"/>
                </a:cubicBezTo>
                <a:cubicBezTo>
                  <a:pt x="5326214" y="3444241"/>
                  <a:pt x="5309589" y="3465617"/>
                  <a:pt x="5287618" y="3498574"/>
                </a:cubicBezTo>
                <a:cubicBezTo>
                  <a:pt x="5283200" y="3516244"/>
                  <a:pt x="5281540" y="3534842"/>
                  <a:pt x="5274365" y="3551583"/>
                </a:cubicBezTo>
                <a:cubicBezTo>
                  <a:pt x="5268091" y="3566222"/>
                  <a:pt x="5255763" y="3577511"/>
                  <a:pt x="5247861" y="3591339"/>
                </a:cubicBezTo>
                <a:cubicBezTo>
                  <a:pt x="5238060" y="3608491"/>
                  <a:pt x="5229139" y="3626190"/>
                  <a:pt x="5221357" y="3644348"/>
                </a:cubicBezTo>
                <a:cubicBezTo>
                  <a:pt x="5215854" y="3657188"/>
                  <a:pt x="5216831" y="3673197"/>
                  <a:pt x="5208104" y="3684105"/>
                </a:cubicBezTo>
                <a:cubicBezTo>
                  <a:pt x="5198155" y="3696542"/>
                  <a:pt x="5181600" y="3701774"/>
                  <a:pt x="5168348" y="3710609"/>
                </a:cubicBezTo>
                <a:cubicBezTo>
                  <a:pt x="5133009" y="3697357"/>
                  <a:pt x="5095100" y="3689577"/>
                  <a:pt x="5062331" y="3670852"/>
                </a:cubicBezTo>
                <a:cubicBezTo>
                  <a:pt x="4981871" y="3624875"/>
                  <a:pt x="4924378" y="3530185"/>
                  <a:pt x="4876800" y="3458818"/>
                </a:cubicBezTo>
                <a:cubicBezTo>
                  <a:pt x="4698335" y="3191123"/>
                  <a:pt x="4921396" y="3522527"/>
                  <a:pt x="4784035" y="3326296"/>
                </a:cubicBezTo>
                <a:cubicBezTo>
                  <a:pt x="4669830" y="3163145"/>
                  <a:pt x="4784075" y="3317517"/>
                  <a:pt x="4691270" y="3193774"/>
                </a:cubicBezTo>
                <a:cubicBezTo>
                  <a:pt x="4686853" y="3180522"/>
                  <a:pt x="4684265" y="3166512"/>
                  <a:pt x="4678018" y="3154018"/>
                </a:cubicBezTo>
                <a:cubicBezTo>
                  <a:pt x="4670895" y="3139772"/>
                  <a:pt x="4657787" y="3128901"/>
                  <a:pt x="4651513" y="3114261"/>
                </a:cubicBezTo>
                <a:cubicBezTo>
                  <a:pt x="4640730" y="3089101"/>
                  <a:pt x="4627998" y="2999675"/>
                  <a:pt x="4625009" y="2981739"/>
                </a:cubicBezTo>
                <a:cubicBezTo>
                  <a:pt x="4633844" y="2849217"/>
                  <a:pt x="4639489" y="2716444"/>
                  <a:pt x="4651513" y="2584174"/>
                </a:cubicBezTo>
                <a:cubicBezTo>
                  <a:pt x="4652778" y="2570263"/>
                  <a:pt x="4661166" y="2557915"/>
                  <a:pt x="4664765" y="2544418"/>
                </a:cubicBezTo>
                <a:cubicBezTo>
                  <a:pt x="4678844" y="2491623"/>
                  <a:pt x="4689104" y="2437811"/>
                  <a:pt x="4704522" y="2385391"/>
                </a:cubicBezTo>
                <a:cubicBezTo>
                  <a:pt x="4715149" y="2349259"/>
                  <a:pt x="4753875" y="2268603"/>
                  <a:pt x="4770783" y="2239618"/>
                </a:cubicBezTo>
                <a:cubicBezTo>
                  <a:pt x="4786833" y="2212103"/>
                  <a:pt x="4808321" y="2187951"/>
                  <a:pt x="4823791" y="2160105"/>
                </a:cubicBezTo>
                <a:cubicBezTo>
                  <a:pt x="4830575" y="2147894"/>
                  <a:pt x="4828925" y="2131715"/>
                  <a:pt x="4837044" y="2120348"/>
                </a:cubicBezTo>
                <a:cubicBezTo>
                  <a:pt x="4851568" y="2100014"/>
                  <a:pt x="4875059" y="2087330"/>
                  <a:pt x="4890052" y="2067339"/>
                </a:cubicBezTo>
                <a:cubicBezTo>
                  <a:pt x="4946932" y="1991499"/>
                  <a:pt x="4893249" y="2040382"/>
                  <a:pt x="4929809" y="1974574"/>
                </a:cubicBezTo>
                <a:cubicBezTo>
                  <a:pt x="4945279" y="1946728"/>
                  <a:pt x="4967014" y="1922718"/>
                  <a:pt x="4982818" y="1895061"/>
                </a:cubicBezTo>
                <a:cubicBezTo>
                  <a:pt x="5002420" y="1860757"/>
                  <a:pt x="5013910" y="1821918"/>
                  <a:pt x="5035826" y="1789044"/>
                </a:cubicBezTo>
                <a:cubicBezTo>
                  <a:pt x="5067206" y="1741975"/>
                  <a:pt x="5106894" y="1701004"/>
                  <a:pt x="5141844" y="1656522"/>
                </a:cubicBezTo>
                <a:cubicBezTo>
                  <a:pt x="5155490" y="1639155"/>
                  <a:pt x="5163930" y="1616765"/>
                  <a:pt x="5181600" y="1603513"/>
                </a:cubicBezTo>
                <a:cubicBezTo>
                  <a:pt x="5199270" y="1590261"/>
                  <a:pt x="5218101" y="1578431"/>
                  <a:pt x="5234609" y="1563757"/>
                </a:cubicBezTo>
                <a:cubicBezTo>
                  <a:pt x="5320741" y="1487196"/>
                  <a:pt x="5301599" y="1475856"/>
                  <a:pt x="5420139" y="1404731"/>
                </a:cubicBezTo>
                <a:cubicBezTo>
                  <a:pt x="5442226" y="1391479"/>
                  <a:pt x="5465794" y="1380429"/>
                  <a:pt x="5486400" y="1364974"/>
                </a:cubicBezTo>
                <a:cubicBezTo>
                  <a:pt x="5501393" y="1353729"/>
                  <a:pt x="5509885" y="1334516"/>
                  <a:pt x="5526157" y="1325218"/>
                </a:cubicBezTo>
                <a:cubicBezTo>
                  <a:pt x="5541970" y="1316182"/>
                  <a:pt x="5561496" y="1316383"/>
                  <a:pt x="5579165" y="1311965"/>
                </a:cubicBezTo>
                <a:cubicBezTo>
                  <a:pt x="5601252" y="1294296"/>
                  <a:pt x="5621172" y="1273509"/>
                  <a:pt x="5645426" y="1258957"/>
                </a:cubicBezTo>
                <a:cubicBezTo>
                  <a:pt x="5687776" y="1233547"/>
                  <a:pt x="5733774" y="1214783"/>
                  <a:pt x="5777948" y="1192696"/>
                </a:cubicBezTo>
                <a:cubicBezTo>
                  <a:pt x="5804452" y="1179444"/>
                  <a:pt x="5833755" y="1170718"/>
                  <a:pt x="5857461" y="1152939"/>
                </a:cubicBezTo>
                <a:cubicBezTo>
                  <a:pt x="5931076" y="1097729"/>
                  <a:pt x="5891531" y="1124547"/>
                  <a:pt x="5976731" y="1073426"/>
                </a:cubicBezTo>
                <a:cubicBezTo>
                  <a:pt x="5989983" y="1055757"/>
                  <a:pt x="6001813" y="1036926"/>
                  <a:pt x="6016487" y="1020418"/>
                </a:cubicBezTo>
                <a:cubicBezTo>
                  <a:pt x="6037239" y="997072"/>
                  <a:pt x="6063571" y="978813"/>
                  <a:pt x="6082748" y="954157"/>
                </a:cubicBezTo>
                <a:cubicBezTo>
                  <a:pt x="6094876" y="938563"/>
                  <a:pt x="6097770" y="917224"/>
                  <a:pt x="6109252" y="901148"/>
                </a:cubicBezTo>
                <a:cubicBezTo>
                  <a:pt x="6198796" y="775785"/>
                  <a:pt x="6102872" y="953664"/>
                  <a:pt x="6175513" y="808383"/>
                </a:cubicBezTo>
                <a:cubicBezTo>
                  <a:pt x="6190289" y="719724"/>
                  <a:pt x="6210682" y="635657"/>
                  <a:pt x="6175513" y="543339"/>
                </a:cubicBezTo>
                <a:cubicBezTo>
                  <a:pt x="6159945" y="502474"/>
                  <a:pt x="6116895" y="477892"/>
                  <a:pt x="6082748" y="450574"/>
                </a:cubicBezTo>
                <a:cubicBezTo>
                  <a:pt x="6060661" y="432904"/>
                  <a:pt x="6040919" y="411817"/>
                  <a:pt x="6016487" y="397565"/>
                </a:cubicBezTo>
                <a:cubicBezTo>
                  <a:pt x="5948830" y="358098"/>
                  <a:pt x="5926038" y="358272"/>
                  <a:pt x="5857461" y="344557"/>
                </a:cubicBezTo>
                <a:cubicBezTo>
                  <a:pt x="5755861" y="353392"/>
                  <a:pt x="5652216" y="348938"/>
                  <a:pt x="5552661" y="371061"/>
                </a:cubicBezTo>
                <a:cubicBezTo>
                  <a:pt x="5528267" y="376482"/>
                  <a:pt x="5519986" y="409546"/>
                  <a:pt x="5499652" y="424070"/>
                </a:cubicBezTo>
                <a:cubicBezTo>
                  <a:pt x="5488285" y="432189"/>
                  <a:pt x="5472661" y="431649"/>
                  <a:pt x="5459896" y="437322"/>
                </a:cubicBezTo>
                <a:cubicBezTo>
                  <a:pt x="5321878" y="498663"/>
                  <a:pt x="5430185" y="460477"/>
                  <a:pt x="5340626" y="490331"/>
                </a:cubicBezTo>
                <a:cubicBezTo>
                  <a:pt x="5269633" y="561324"/>
                  <a:pt x="5315867" y="518839"/>
                  <a:pt x="5194852" y="609600"/>
                </a:cubicBezTo>
                <a:cubicBezTo>
                  <a:pt x="5177183" y="622852"/>
                  <a:pt x="5154096" y="630980"/>
                  <a:pt x="5141844" y="649357"/>
                </a:cubicBezTo>
                <a:cubicBezTo>
                  <a:pt x="5046104" y="792967"/>
                  <a:pt x="5135453" y="678057"/>
                  <a:pt x="5035826" y="768626"/>
                </a:cubicBezTo>
                <a:cubicBezTo>
                  <a:pt x="5003468" y="798042"/>
                  <a:pt x="4979446" y="837134"/>
                  <a:pt x="4943061" y="861391"/>
                </a:cubicBezTo>
                <a:cubicBezTo>
                  <a:pt x="4916557" y="879061"/>
                  <a:pt x="4887356" y="893237"/>
                  <a:pt x="4863548" y="914400"/>
                </a:cubicBezTo>
                <a:cubicBezTo>
                  <a:pt x="4847040" y="929074"/>
                  <a:pt x="4839409" y="951791"/>
                  <a:pt x="4823791" y="967409"/>
                </a:cubicBezTo>
                <a:cubicBezTo>
                  <a:pt x="4799395" y="991805"/>
                  <a:pt x="4769629" y="1010269"/>
                  <a:pt x="4744278" y="1033670"/>
                </a:cubicBezTo>
                <a:cubicBezTo>
                  <a:pt x="4712145" y="1063331"/>
                  <a:pt x="4682435" y="1095513"/>
                  <a:pt x="4651513" y="1126435"/>
                </a:cubicBezTo>
                <a:cubicBezTo>
                  <a:pt x="4638261" y="1139687"/>
                  <a:pt x="4629939" y="1161645"/>
                  <a:pt x="4611757" y="1166191"/>
                </a:cubicBezTo>
                <a:lnTo>
                  <a:pt x="4558748" y="1179444"/>
                </a:lnTo>
                <a:cubicBezTo>
                  <a:pt x="4532244" y="1210366"/>
                  <a:pt x="4509507" y="1244965"/>
                  <a:pt x="4479235" y="1272209"/>
                </a:cubicBezTo>
                <a:cubicBezTo>
                  <a:pt x="4464551" y="1285424"/>
                  <a:pt x="4441820" y="1286585"/>
                  <a:pt x="4426226" y="1298713"/>
                </a:cubicBezTo>
                <a:cubicBezTo>
                  <a:pt x="4401570" y="1317890"/>
                  <a:pt x="4385955" y="1347648"/>
                  <a:pt x="4359965" y="1364974"/>
                </a:cubicBezTo>
                <a:cubicBezTo>
                  <a:pt x="4346713" y="1373809"/>
                  <a:pt x="4333169" y="1382221"/>
                  <a:pt x="4320209" y="1391478"/>
                </a:cubicBezTo>
                <a:cubicBezTo>
                  <a:pt x="4302236" y="1404316"/>
                  <a:pt x="4285578" y="1418983"/>
                  <a:pt x="4267200" y="1431235"/>
                </a:cubicBezTo>
                <a:cubicBezTo>
                  <a:pt x="4245768" y="1445523"/>
                  <a:pt x="4223026" y="1457739"/>
                  <a:pt x="4200939" y="1470991"/>
                </a:cubicBezTo>
                <a:cubicBezTo>
                  <a:pt x="4183270" y="1497496"/>
                  <a:pt x="4170456" y="1527981"/>
                  <a:pt x="4147931" y="1550505"/>
                </a:cubicBezTo>
                <a:cubicBezTo>
                  <a:pt x="4083943" y="1614491"/>
                  <a:pt x="4161781" y="1533190"/>
                  <a:pt x="4094922" y="1616765"/>
                </a:cubicBezTo>
                <a:cubicBezTo>
                  <a:pt x="4050269" y="1672582"/>
                  <a:pt x="4082832" y="1614444"/>
                  <a:pt x="4055165" y="1669774"/>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Freeform: Shape 17"/>
          <p:cNvSpPr/>
          <p:nvPr/>
        </p:nvSpPr>
        <p:spPr>
          <a:xfrm>
            <a:off x="2716696" y="3260035"/>
            <a:ext cx="5950226" cy="3193774"/>
          </a:xfrm>
          <a:custGeom>
            <a:avLst/>
            <a:gdLst>
              <a:gd name="connsiteX0" fmla="*/ 0 w 5950226"/>
              <a:gd name="connsiteY0" fmla="*/ 2279374 h 3193774"/>
              <a:gd name="connsiteX1" fmla="*/ 2491408 w 5950226"/>
              <a:gd name="connsiteY1" fmla="*/ 2690191 h 3193774"/>
              <a:gd name="connsiteX2" fmla="*/ 2544417 w 5950226"/>
              <a:gd name="connsiteY2" fmla="*/ 2716695 h 3193774"/>
              <a:gd name="connsiteX3" fmla="*/ 2570921 w 5950226"/>
              <a:gd name="connsiteY3" fmla="*/ 2796208 h 3193774"/>
              <a:gd name="connsiteX4" fmla="*/ 2544417 w 5950226"/>
              <a:gd name="connsiteY4" fmla="*/ 2941982 h 3193774"/>
              <a:gd name="connsiteX5" fmla="*/ 2531165 w 5950226"/>
              <a:gd name="connsiteY5" fmla="*/ 2981739 h 3193774"/>
              <a:gd name="connsiteX6" fmla="*/ 2464904 w 5950226"/>
              <a:gd name="connsiteY6" fmla="*/ 3048000 h 3193774"/>
              <a:gd name="connsiteX7" fmla="*/ 2411895 w 5950226"/>
              <a:gd name="connsiteY7" fmla="*/ 3101008 h 3193774"/>
              <a:gd name="connsiteX8" fmla="*/ 2319130 w 5950226"/>
              <a:gd name="connsiteY8" fmla="*/ 3154017 h 3193774"/>
              <a:gd name="connsiteX9" fmla="*/ 2186608 w 5950226"/>
              <a:gd name="connsiteY9" fmla="*/ 3193774 h 3193774"/>
              <a:gd name="connsiteX10" fmla="*/ 1855304 w 5950226"/>
              <a:gd name="connsiteY10" fmla="*/ 3167269 h 3193774"/>
              <a:gd name="connsiteX11" fmla="*/ 1802295 w 5950226"/>
              <a:gd name="connsiteY11" fmla="*/ 3154017 h 3193774"/>
              <a:gd name="connsiteX12" fmla="*/ 1722782 w 5950226"/>
              <a:gd name="connsiteY12" fmla="*/ 3140765 h 3193774"/>
              <a:gd name="connsiteX13" fmla="*/ 1669774 w 5950226"/>
              <a:gd name="connsiteY13" fmla="*/ 3114261 h 3193774"/>
              <a:gd name="connsiteX14" fmla="*/ 1510747 w 5950226"/>
              <a:gd name="connsiteY14" fmla="*/ 2994991 h 3193774"/>
              <a:gd name="connsiteX15" fmla="*/ 1470991 w 5950226"/>
              <a:gd name="connsiteY15" fmla="*/ 2915478 h 3193774"/>
              <a:gd name="connsiteX16" fmla="*/ 1431234 w 5950226"/>
              <a:gd name="connsiteY16" fmla="*/ 2835965 h 3193774"/>
              <a:gd name="connsiteX17" fmla="*/ 1417982 w 5950226"/>
              <a:gd name="connsiteY17" fmla="*/ 2796208 h 3193774"/>
              <a:gd name="connsiteX18" fmla="*/ 1417982 w 5950226"/>
              <a:gd name="connsiteY18" fmla="*/ 2517913 h 3193774"/>
              <a:gd name="connsiteX19" fmla="*/ 1444487 w 5950226"/>
              <a:gd name="connsiteY19" fmla="*/ 2478156 h 3193774"/>
              <a:gd name="connsiteX20" fmla="*/ 1457739 w 5950226"/>
              <a:gd name="connsiteY20" fmla="*/ 2425148 h 3193774"/>
              <a:gd name="connsiteX21" fmla="*/ 1524000 w 5950226"/>
              <a:gd name="connsiteY21" fmla="*/ 2345635 h 3193774"/>
              <a:gd name="connsiteX22" fmla="*/ 1550504 w 5950226"/>
              <a:gd name="connsiteY22" fmla="*/ 2292626 h 3193774"/>
              <a:gd name="connsiteX23" fmla="*/ 1643269 w 5950226"/>
              <a:gd name="connsiteY23" fmla="*/ 2213113 h 3193774"/>
              <a:gd name="connsiteX24" fmla="*/ 1683026 w 5950226"/>
              <a:gd name="connsiteY24" fmla="*/ 2160104 h 3193774"/>
              <a:gd name="connsiteX25" fmla="*/ 1736034 w 5950226"/>
              <a:gd name="connsiteY25" fmla="*/ 2120348 h 3193774"/>
              <a:gd name="connsiteX26" fmla="*/ 1775791 w 5950226"/>
              <a:gd name="connsiteY26" fmla="*/ 2067339 h 3193774"/>
              <a:gd name="connsiteX27" fmla="*/ 1855304 w 5950226"/>
              <a:gd name="connsiteY27" fmla="*/ 2001078 h 3193774"/>
              <a:gd name="connsiteX28" fmla="*/ 1921565 w 5950226"/>
              <a:gd name="connsiteY28" fmla="*/ 1934817 h 3193774"/>
              <a:gd name="connsiteX29" fmla="*/ 1961321 w 5950226"/>
              <a:gd name="connsiteY29" fmla="*/ 1908313 h 3193774"/>
              <a:gd name="connsiteX30" fmla="*/ 1987826 w 5950226"/>
              <a:gd name="connsiteY30" fmla="*/ 1881808 h 3193774"/>
              <a:gd name="connsiteX31" fmla="*/ 2080591 w 5950226"/>
              <a:gd name="connsiteY31" fmla="*/ 1828800 h 3193774"/>
              <a:gd name="connsiteX32" fmla="*/ 2146852 w 5950226"/>
              <a:gd name="connsiteY32" fmla="*/ 1749287 h 3193774"/>
              <a:gd name="connsiteX33" fmla="*/ 2199861 w 5950226"/>
              <a:gd name="connsiteY33" fmla="*/ 1709530 h 3193774"/>
              <a:gd name="connsiteX34" fmla="*/ 2239617 w 5950226"/>
              <a:gd name="connsiteY34" fmla="*/ 1669774 h 3193774"/>
              <a:gd name="connsiteX35" fmla="*/ 2292626 w 5950226"/>
              <a:gd name="connsiteY35" fmla="*/ 1656522 h 3193774"/>
              <a:gd name="connsiteX36" fmla="*/ 2385391 w 5950226"/>
              <a:gd name="connsiteY36" fmla="*/ 1603513 h 3193774"/>
              <a:gd name="connsiteX37" fmla="*/ 2451652 w 5950226"/>
              <a:gd name="connsiteY37" fmla="*/ 1563756 h 3193774"/>
              <a:gd name="connsiteX38" fmla="*/ 2517913 w 5950226"/>
              <a:gd name="connsiteY38" fmla="*/ 1550504 h 3193774"/>
              <a:gd name="connsiteX39" fmla="*/ 2570921 w 5950226"/>
              <a:gd name="connsiteY39" fmla="*/ 1510748 h 3193774"/>
              <a:gd name="connsiteX40" fmla="*/ 2623930 w 5950226"/>
              <a:gd name="connsiteY40" fmla="*/ 1497495 h 3193774"/>
              <a:gd name="connsiteX41" fmla="*/ 2703443 w 5950226"/>
              <a:gd name="connsiteY41" fmla="*/ 1470991 h 3193774"/>
              <a:gd name="connsiteX42" fmla="*/ 2796208 w 5950226"/>
              <a:gd name="connsiteY42" fmla="*/ 1457739 h 3193774"/>
              <a:gd name="connsiteX43" fmla="*/ 2862469 w 5950226"/>
              <a:gd name="connsiteY43" fmla="*/ 1444487 h 3193774"/>
              <a:gd name="connsiteX44" fmla="*/ 2955234 w 5950226"/>
              <a:gd name="connsiteY44" fmla="*/ 1431235 h 3193774"/>
              <a:gd name="connsiteX45" fmla="*/ 3034747 w 5950226"/>
              <a:gd name="connsiteY45" fmla="*/ 1404730 h 3193774"/>
              <a:gd name="connsiteX46" fmla="*/ 3167269 w 5950226"/>
              <a:gd name="connsiteY46" fmla="*/ 1378226 h 3193774"/>
              <a:gd name="connsiteX47" fmla="*/ 3246782 w 5950226"/>
              <a:gd name="connsiteY47" fmla="*/ 1351722 h 3193774"/>
              <a:gd name="connsiteX48" fmla="*/ 3379304 w 5950226"/>
              <a:gd name="connsiteY48" fmla="*/ 1325217 h 3193774"/>
              <a:gd name="connsiteX49" fmla="*/ 3472069 w 5950226"/>
              <a:gd name="connsiteY49" fmla="*/ 1298713 h 3193774"/>
              <a:gd name="connsiteX50" fmla="*/ 3657600 w 5950226"/>
              <a:gd name="connsiteY50" fmla="*/ 1272208 h 3193774"/>
              <a:gd name="connsiteX51" fmla="*/ 3710608 w 5950226"/>
              <a:gd name="connsiteY51" fmla="*/ 1258956 h 3193774"/>
              <a:gd name="connsiteX52" fmla="*/ 3816626 w 5950226"/>
              <a:gd name="connsiteY52" fmla="*/ 1245704 h 3193774"/>
              <a:gd name="connsiteX53" fmla="*/ 4002156 w 5950226"/>
              <a:gd name="connsiteY53" fmla="*/ 1219200 h 3193774"/>
              <a:gd name="connsiteX54" fmla="*/ 4055165 w 5950226"/>
              <a:gd name="connsiteY54" fmla="*/ 1205948 h 3193774"/>
              <a:gd name="connsiteX55" fmla="*/ 4187687 w 5950226"/>
              <a:gd name="connsiteY55" fmla="*/ 1179443 h 3193774"/>
              <a:gd name="connsiteX56" fmla="*/ 4293704 w 5950226"/>
              <a:gd name="connsiteY56" fmla="*/ 1166191 h 3193774"/>
              <a:gd name="connsiteX57" fmla="*/ 4426226 w 5950226"/>
              <a:gd name="connsiteY57" fmla="*/ 1139687 h 3193774"/>
              <a:gd name="connsiteX58" fmla="*/ 4651513 w 5950226"/>
              <a:gd name="connsiteY58" fmla="*/ 1113182 h 3193774"/>
              <a:gd name="connsiteX59" fmla="*/ 4876800 w 5950226"/>
              <a:gd name="connsiteY59" fmla="*/ 1099930 h 3193774"/>
              <a:gd name="connsiteX60" fmla="*/ 5088834 w 5950226"/>
              <a:gd name="connsiteY60" fmla="*/ 1073426 h 3193774"/>
              <a:gd name="connsiteX61" fmla="*/ 5234608 w 5950226"/>
              <a:gd name="connsiteY61" fmla="*/ 1046922 h 3193774"/>
              <a:gd name="connsiteX62" fmla="*/ 5274365 w 5950226"/>
              <a:gd name="connsiteY62" fmla="*/ 1033669 h 3193774"/>
              <a:gd name="connsiteX63" fmla="*/ 5314121 w 5950226"/>
              <a:gd name="connsiteY63" fmla="*/ 1007165 h 3193774"/>
              <a:gd name="connsiteX64" fmla="*/ 5446643 w 5950226"/>
              <a:gd name="connsiteY64" fmla="*/ 967408 h 3193774"/>
              <a:gd name="connsiteX65" fmla="*/ 5486400 w 5950226"/>
              <a:gd name="connsiteY65" fmla="*/ 940904 h 3193774"/>
              <a:gd name="connsiteX66" fmla="*/ 5579165 w 5950226"/>
              <a:gd name="connsiteY66" fmla="*/ 914400 h 3193774"/>
              <a:gd name="connsiteX67" fmla="*/ 5645426 w 5950226"/>
              <a:gd name="connsiteY67" fmla="*/ 861391 h 3193774"/>
              <a:gd name="connsiteX68" fmla="*/ 5751443 w 5950226"/>
              <a:gd name="connsiteY68" fmla="*/ 768626 h 3193774"/>
              <a:gd name="connsiteX69" fmla="*/ 5777947 w 5950226"/>
              <a:gd name="connsiteY69" fmla="*/ 728869 h 3193774"/>
              <a:gd name="connsiteX70" fmla="*/ 5804452 w 5950226"/>
              <a:gd name="connsiteY70" fmla="*/ 702365 h 3193774"/>
              <a:gd name="connsiteX71" fmla="*/ 5844208 w 5950226"/>
              <a:gd name="connsiteY71" fmla="*/ 649356 h 3193774"/>
              <a:gd name="connsiteX72" fmla="*/ 5897217 w 5950226"/>
              <a:gd name="connsiteY72" fmla="*/ 569843 h 3193774"/>
              <a:gd name="connsiteX73" fmla="*/ 5936974 w 5950226"/>
              <a:gd name="connsiteY73" fmla="*/ 503582 h 3193774"/>
              <a:gd name="connsiteX74" fmla="*/ 5950226 w 5950226"/>
              <a:gd name="connsiteY74" fmla="*/ 463826 h 3193774"/>
              <a:gd name="connsiteX75" fmla="*/ 5936974 w 5950226"/>
              <a:gd name="connsiteY75" fmla="*/ 238539 h 3193774"/>
              <a:gd name="connsiteX76" fmla="*/ 5923721 w 5950226"/>
              <a:gd name="connsiteY76" fmla="*/ 198782 h 3193774"/>
              <a:gd name="connsiteX77" fmla="*/ 5844208 w 5950226"/>
              <a:gd name="connsiteY77" fmla="*/ 119269 h 3193774"/>
              <a:gd name="connsiteX78" fmla="*/ 5764695 w 5950226"/>
              <a:gd name="connsiteY78" fmla="*/ 79513 h 3193774"/>
              <a:gd name="connsiteX79" fmla="*/ 5738191 w 5950226"/>
              <a:gd name="connsiteY79" fmla="*/ 53008 h 3193774"/>
              <a:gd name="connsiteX80" fmla="*/ 5658678 w 5950226"/>
              <a:gd name="connsiteY80" fmla="*/ 26504 h 3193774"/>
              <a:gd name="connsiteX81" fmla="*/ 5618921 w 5950226"/>
              <a:gd name="connsiteY81" fmla="*/ 13252 h 3193774"/>
              <a:gd name="connsiteX82" fmla="*/ 5579165 w 5950226"/>
              <a:gd name="connsiteY82" fmla="*/ 0 h 3193774"/>
              <a:gd name="connsiteX83" fmla="*/ 5459895 w 5950226"/>
              <a:gd name="connsiteY83" fmla="*/ 13252 h 3193774"/>
              <a:gd name="connsiteX84" fmla="*/ 5393634 w 5950226"/>
              <a:gd name="connsiteY84" fmla="*/ 26504 h 3193774"/>
              <a:gd name="connsiteX85" fmla="*/ 5102087 w 5950226"/>
              <a:gd name="connsiteY85" fmla="*/ 39756 h 3193774"/>
              <a:gd name="connsiteX86" fmla="*/ 5022574 w 5950226"/>
              <a:gd name="connsiteY86" fmla="*/ 66261 h 319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950226" h="3193774">
                <a:moveTo>
                  <a:pt x="0" y="2279374"/>
                </a:moveTo>
                <a:lnTo>
                  <a:pt x="2491408" y="2690191"/>
                </a:lnTo>
                <a:cubicBezTo>
                  <a:pt x="2510878" y="2693537"/>
                  <a:pt x="2532564" y="2700891"/>
                  <a:pt x="2544417" y="2716695"/>
                </a:cubicBezTo>
                <a:cubicBezTo>
                  <a:pt x="2561180" y="2739045"/>
                  <a:pt x="2570921" y="2796208"/>
                  <a:pt x="2570921" y="2796208"/>
                </a:cubicBezTo>
                <a:cubicBezTo>
                  <a:pt x="2560196" y="2871287"/>
                  <a:pt x="2562270" y="2879497"/>
                  <a:pt x="2544417" y="2941982"/>
                </a:cubicBezTo>
                <a:cubicBezTo>
                  <a:pt x="2540579" y="2955414"/>
                  <a:pt x="2539546" y="2970564"/>
                  <a:pt x="2531165" y="2981739"/>
                </a:cubicBezTo>
                <a:cubicBezTo>
                  <a:pt x="2512424" y="3006728"/>
                  <a:pt x="2486991" y="3025913"/>
                  <a:pt x="2464904" y="3048000"/>
                </a:cubicBezTo>
                <a:cubicBezTo>
                  <a:pt x="2447234" y="3065669"/>
                  <a:pt x="2432686" y="3087147"/>
                  <a:pt x="2411895" y="3101008"/>
                </a:cubicBezTo>
                <a:cubicBezTo>
                  <a:pt x="2376031" y="3124918"/>
                  <a:pt x="2361169" y="3137201"/>
                  <a:pt x="2319130" y="3154017"/>
                </a:cubicBezTo>
                <a:cubicBezTo>
                  <a:pt x="2265351" y="3175529"/>
                  <a:pt x="2238680" y="3180756"/>
                  <a:pt x="2186608" y="3193774"/>
                </a:cubicBezTo>
                <a:cubicBezTo>
                  <a:pt x="2076173" y="3184939"/>
                  <a:pt x="1965503" y="3178669"/>
                  <a:pt x="1855304" y="3167269"/>
                </a:cubicBezTo>
                <a:cubicBezTo>
                  <a:pt x="1837187" y="3165395"/>
                  <a:pt x="1820155" y="3157589"/>
                  <a:pt x="1802295" y="3154017"/>
                </a:cubicBezTo>
                <a:cubicBezTo>
                  <a:pt x="1775947" y="3148747"/>
                  <a:pt x="1749286" y="3145182"/>
                  <a:pt x="1722782" y="3140765"/>
                </a:cubicBezTo>
                <a:cubicBezTo>
                  <a:pt x="1705113" y="3131930"/>
                  <a:pt x="1686391" y="3124944"/>
                  <a:pt x="1669774" y="3114261"/>
                </a:cubicBezTo>
                <a:cubicBezTo>
                  <a:pt x="1549860" y="3037173"/>
                  <a:pt x="1570088" y="3054329"/>
                  <a:pt x="1510747" y="2994991"/>
                </a:cubicBezTo>
                <a:cubicBezTo>
                  <a:pt x="1477438" y="2895064"/>
                  <a:pt x="1522370" y="3018236"/>
                  <a:pt x="1470991" y="2915478"/>
                </a:cubicBezTo>
                <a:cubicBezTo>
                  <a:pt x="1416129" y="2805753"/>
                  <a:pt x="1507189" y="2949896"/>
                  <a:pt x="1431234" y="2835965"/>
                </a:cubicBezTo>
                <a:cubicBezTo>
                  <a:pt x="1426817" y="2822713"/>
                  <a:pt x="1421820" y="2809640"/>
                  <a:pt x="1417982" y="2796208"/>
                </a:cubicBezTo>
                <a:cubicBezTo>
                  <a:pt x="1388461" y="2692882"/>
                  <a:pt x="1395501" y="2667783"/>
                  <a:pt x="1417982" y="2517913"/>
                </a:cubicBezTo>
                <a:cubicBezTo>
                  <a:pt x="1420345" y="2502162"/>
                  <a:pt x="1435652" y="2491408"/>
                  <a:pt x="1444487" y="2478156"/>
                </a:cubicBezTo>
                <a:cubicBezTo>
                  <a:pt x="1448904" y="2460487"/>
                  <a:pt x="1450565" y="2441889"/>
                  <a:pt x="1457739" y="2425148"/>
                </a:cubicBezTo>
                <a:cubicBezTo>
                  <a:pt x="1471578" y="2392858"/>
                  <a:pt x="1500116" y="2369518"/>
                  <a:pt x="1524000" y="2345635"/>
                </a:cubicBezTo>
                <a:cubicBezTo>
                  <a:pt x="1532835" y="2327965"/>
                  <a:pt x="1539022" y="2308702"/>
                  <a:pt x="1550504" y="2292626"/>
                </a:cubicBezTo>
                <a:cubicBezTo>
                  <a:pt x="1586567" y="2242137"/>
                  <a:pt x="1598026" y="2258356"/>
                  <a:pt x="1643269" y="2213113"/>
                </a:cubicBezTo>
                <a:cubicBezTo>
                  <a:pt x="1658887" y="2197495"/>
                  <a:pt x="1667408" y="2175722"/>
                  <a:pt x="1683026" y="2160104"/>
                </a:cubicBezTo>
                <a:cubicBezTo>
                  <a:pt x="1698644" y="2144486"/>
                  <a:pt x="1720416" y="2135966"/>
                  <a:pt x="1736034" y="2120348"/>
                </a:cubicBezTo>
                <a:cubicBezTo>
                  <a:pt x="1751652" y="2104730"/>
                  <a:pt x="1760173" y="2082957"/>
                  <a:pt x="1775791" y="2067339"/>
                </a:cubicBezTo>
                <a:cubicBezTo>
                  <a:pt x="1800187" y="2042943"/>
                  <a:pt x="1829775" y="2024286"/>
                  <a:pt x="1855304" y="2001078"/>
                </a:cubicBezTo>
                <a:cubicBezTo>
                  <a:pt x="1878417" y="1980067"/>
                  <a:pt x="1895575" y="1952143"/>
                  <a:pt x="1921565" y="1934817"/>
                </a:cubicBezTo>
                <a:cubicBezTo>
                  <a:pt x="1934817" y="1925982"/>
                  <a:pt x="1948884" y="1918262"/>
                  <a:pt x="1961321" y="1908313"/>
                </a:cubicBezTo>
                <a:cubicBezTo>
                  <a:pt x="1971078" y="1900508"/>
                  <a:pt x="1977430" y="1888739"/>
                  <a:pt x="1987826" y="1881808"/>
                </a:cubicBezTo>
                <a:cubicBezTo>
                  <a:pt x="2069440" y="1827399"/>
                  <a:pt x="2012819" y="1883018"/>
                  <a:pt x="2080591" y="1828800"/>
                </a:cubicBezTo>
                <a:cubicBezTo>
                  <a:pt x="2125132" y="1793167"/>
                  <a:pt x="2095320" y="1800818"/>
                  <a:pt x="2146852" y="1749287"/>
                </a:cubicBezTo>
                <a:cubicBezTo>
                  <a:pt x="2162470" y="1733669"/>
                  <a:pt x="2183091" y="1723904"/>
                  <a:pt x="2199861" y="1709530"/>
                </a:cubicBezTo>
                <a:cubicBezTo>
                  <a:pt x="2214090" y="1697333"/>
                  <a:pt x="2223345" y="1679072"/>
                  <a:pt x="2239617" y="1669774"/>
                </a:cubicBezTo>
                <a:cubicBezTo>
                  <a:pt x="2255431" y="1660738"/>
                  <a:pt x="2274956" y="1660939"/>
                  <a:pt x="2292626" y="1656522"/>
                </a:cubicBezTo>
                <a:cubicBezTo>
                  <a:pt x="2375928" y="1600985"/>
                  <a:pt x="2284512" y="1659557"/>
                  <a:pt x="2385391" y="1603513"/>
                </a:cubicBezTo>
                <a:cubicBezTo>
                  <a:pt x="2407907" y="1591004"/>
                  <a:pt x="2427737" y="1573322"/>
                  <a:pt x="2451652" y="1563756"/>
                </a:cubicBezTo>
                <a:cubicBezTo>
                  <a:pt x="2472565" y="1555391"/>
                  <a:pt x="2495826" y="1554921"/>
                  <a:pt x="2517913" y="1550504"/>
                </a:cubicBezTo>
                <a:cubicBezTo>
                  <a:pt x="2535582" y="1537252"/>
                  <a:pt x="2551166" y="1520626"/>
                  <a:pt x="2570921" y="1510748"/>
                </a:cubicBezTo>
                <a:cubicBezTo>
                  <a:pt x="2587212" y="1502603"/>
                  <a:pt x="2606485" y="1502729"/>
                  <a:pt x="2623930" y="1497495"/>
                </a:cubicBezTo>
                <a:cubicBezTo>
                  <a:pt x="2650690" y="1489467"/>
                  <a:pt x="2675786" y="1474942"/>
                  <a:pt x="2703443" y="1470991"/>
                </a:cubicBezTo>
                <a:cubicBezTo>
                  <a:pt x="2734365" y="1466574"/>
                  <a:pt x="2765397" y="1462874"/>
                  <a:pt x="2796208" y="1457739"/>
                </a:cubicBezTo>
                <a:cubicBezTo>
                  <a:pt x="2818426" y="1454036"/>
                  <a:pt x="2840251" y="1448190"/>
                  <a:pt x="2862469" y="1444487"/>
                </a:cubicBezTo>
                <a:cubicBezTo>
                  <a:pt x="2893280" y="1439352"/>
                  <a:pt x="2924312" y="1435652"/>
                  <a:pt x="2955234" y="1431235"/>
                </a:cubicBezTo>
                <a:cubicBezTo>
                  <a:pt x="2981738" y="1422400"/>
                  <a:pt x="3007189" y="1409323"/>
                  <a:pt x="3034747" y="1404730"/>
                </a:cubicBezTo>
                <a:cubicBezTo>
                  <a:pt x="3088480" y="1395775"/>
                  <a:pt x="3117845" y="1393053"/>
                  <a:pt x="3167269" y="1378226"/>
                </a:cubicBezTo>
                <a:cubicBezTo>
                  <a:pt x="3194029" y="1370198"/>
                  <a:pt x="3219387" y="1357201"/>
                  <a:pt x="3246782" y="1351722"/>
                </a:cubicBezTo>
                <a:cubicBezTo>
                  <a:pt x="3290956" y="1342887"/>
                  <a:pt x="3336567" y="1339462"/>
                  <a:pt x="3379304" y="1325217"/>
                </a:cubicBezTo>
                <a:cubicBezTo>
                  <a:pt x="3417194" y="1312587"/>
                  <a:pt x="3430471" y="1307033"/>
                  <a:pt x="3472069" y="1298713"/>
                </a:cubicBezTo>
                <a:cubicBezTo>
                  <a:pt x="3597189" y="1273689"/>
                  <a:pt x="3511033" y="1296636"/>
                  <a:pt x="3657600" y="1272208"/>
                </a:cubicBezTo>
                <a:cubicBezTo>
                  <a:pt x="3675565" y="1269214"/>
                  <a:pt x="3692643" y="1261950"/>
                  <a:pt x="3710608" y="1258956"/>
                </a:cubicBezTo>
                <a:cubicBezTo>
                  <a:pt x="3745738" y="1253101"/>
                  <a:pt x="3781287" y="1250121"/>
                  <a:pt x="3816626" y="1245704"/>
                </a:cubicBezTo>
                <a:cubicBezTo>
                  <a:pt x="3937423" y="1215505"/>
                  <a:pt x="3791256" y="1249328"/>
                  <a:pt x="4002156" y="1219200"/>
                </a:cubicBezTo>
                <a:cubicBezTo>
                  <a:pt x="4020186" y="1216624"/>
                  <a:pt x="4037356" y="1209764"/>
                  <a:pt x="4055165" y="1205948"/>
                </a:cubicBezTo>
                <a:cubicBezTo>
                  <a:pt x="4099214" y="1196509"/>
                  <a:pt x="4142986" y="1185031"/>
                  <a:pt x="4187687" y="1179443"/>
                </a:cubicBezTo>
                <a:cubicBezTo>
                  <a:pt x="4223026" y="1175026"/>
                  <a:pt x="4258575" y="1172046"/>
                  <a:pt x="4293704" y="1166191"/>
                </a:cubicBezTo>
                <a:cubicBezTo>
                  <a:pt x="4338140" y="1158785"/>
                  <a:pt x="4381630" y="1146058"/>
                  <a:pt x="4426226" y="1139687"/>
                </a:cubicBezTo>
                <a:cubicBezTo>
                  <a:pt x="4519542" y="1126356"/>
                  <a:pt x="4549589" y="1120732"/>
                  <a:pt x="4651513" y="1113182"/>
                </a:cubicBezTo>
                <a:cubicBezTo>
                  <a:pt x="4726533" y="1107625"/>
                  <a:pt x="4801704" y="1104347"/>
                  <a:pt x="4876800" y="1099930"/>
                </a:cubicBezTo>
                <a:cubicBezTo>
                  <a:pt x="4947478" y="1091095"/>
                  <a:pt x="5019733" y="1090701"/>
                  <a:pt x="5088834" y="1073426"/>
                </a:cubicBezTo>
                <a:cubicBezTo>
                  <a:pt x="5172146" y="1052598"/>
                  <a:pt x="5123813" y="1062750"/>
                  <a:pt x="5234608" y="1046922"/>
                </a:cubicBezTo>
                <a:cubicBezTo>
                  <a:pt x="5247860" y="1042504"/>
                  <a:pt x="5261871" y="1039916"/>
                  <a:pt x="5274365" y="1033669"/>
                </a:cubicBezTo>
                <a:cubicBezTo>
                  <a:pt x="5288610" y="1026546"/>
                  <a:pt x="5299482" y="1013439"/>
                  <a:pt x="5314121" y="1007165"/>
                </a:cubicBezTo>
                <a:cubicBezTo>
                  <a:pt x="5365983" y="984939"/>
                  <a:pt x="5393186" y="1003045"/>
                  <a:pt x="5446643" y="967408"/>
                </a:cubicBezTo>
                <a:cubicBezTo>
                  <a:pt x="5459895" y="958573"/>
                  <a:pt x="5472154" y="948027"/>
                  <a:pt x="5486400" y="940904"/>
                </a:cubicBezTo>
                <a:cubicBezTo>
                  <a:pt x="5505413" y="931398"/>
                  <a:pt x="5562180" y="918646"/>
                  <a:pt x="5579165" y="914400"/>
                </a:cubicBezTo>
                <a:cubicBezTo>
                  <a:pt x="5701543" y="832811"/>
                  <a:pt x="5550999" y="936931"/>
                  <a:pt x="5645426" y="861391"/>
                </a:cubicBezTo>
                <a:cubicBezTo>
                  <a:pt x="5695458" y="821366"/>
                  <a:pt x="5704738" y="838686"/>
                  <a:pt x="5751443" y="768626"/>
                </a:cubicBezTo>
                <a:cubicBezTo>
                  <a:pt x="5760278" y="755374"/>
                  <a:pt x="5767997" y="741306"/>
                  <a:pt x="5777947" y="728869"/>
                </a:cubicBezTo>
                <a:cubicBezTo>
                  <a:pt x="5785752" y="719113"/>
                  <a:pt x="5796453" y="711963"/>
                  <a:pt x="5804452" y="702365"/>
                </a:cubicBezTo>
                <a:cubicBezTo>
                  <a:pt x="5818592" y="685397"/>
                  <a:pt x="5831542" y="667450"/>
                  <a:pt x="5844208" y="649356"/>
                </a:cubicBezTo>
                <a:cubicBezTo>
                  <a:pt x="5862475" y="623260"/>
                  <a:pt x="5887144" y="600063"/>
                  <a:pt x="5897217" y="569843"/>
                </a:cubicBezTo>
                <a:cubicBezTo>
                  <a:pt x="5914420" y="518234"/>
                  <a:pt x="5900592" y="539964"/>
                  <a:pt x="5936974" y="503582"/>
                </a:cubicBezTo>
                <a:cubicBezTo>
                  <a:pt x="5941391" y="490330"/>
                  <a:pt x="5950226" y="477795"/>
                  <a:pt x="5950226" y="463826"/>
                </a:cubicBezTo>
                <a:cubicBezTo>
                  <a:pt x="5950226" y="388601"/>
                  <a:pt x="5944459" y="313391"/>
                  <a:pt x="5936974" y="238539"/>
                </a:cubicBezTo>
                <a:cubicBezTo>
                  <a:pt x="5935584" y="224639"/>
                  <a:pt x="5932297" y="209809"/>
                  <a:pt x="5923721" y="198782"/>
                </a:cubicBezTo>
                <a:cubicBezTo>
                  <a:pt x="5900709" y="169195"/>
                  <a:pt x="5879767" y="131122"/>
                  <a:pt x="5844208" y="119269"/>
                </a:cubicBezTo>
                <a:cubicBezTo>
                  <a:pt x="5802219" y="105273"/>
                  <a:pt x="5801393" y="108871"/>
                  <a:pt x="5764695" y="79513"/>
                </a:cubicBezTo>
                <a:cubicBezTo>
                  <a:pt x="5754939" y="71708"/>
                  <a:pt x="5749366" y="58596"/>
                  <a:pt x="5738191" y="53008"/>
                </a:cubicBezTo>
                <a:cubicBezTo>
                  <a:pt x="5713203" y="40514"/>
                  <a:pt x="5685182" y="35339"/>
                  <a:pt x="5658678" y="26504"/>
                </a:cubicBezTo>
                <a:lnTo>
                  <a:pt x="5618921" y="13252"/>
                </a:lnTo>
                <a:lnTo>
                  <a:pt x="5579165" y="0"/>
                </a:lnTo>
                <a:cubicBezTo>
                  <a:pt x="5539408" y="4417"/>
                  <a:pt x="5499494" y="7595"/>
                  <a:pt x="5459895" y="13252"/>
                </a:cubicBezTo>
                <a:cubicBezTo>
                  <a:pt x="5437597" y="16437"/>
                  <a:pt x="5416097" y="24840"/>
                  <a:pt x="5393634" y="26504"/>
                </a:cubicBezTo>
                <a:cubicBezTo>
                  <a:pt x="5296617" y="33690"/>
                  <a:pt x="5199269" y="35339"/>
                  <a:pt x="5102087" y="39756"/>
                </a:cubicBezTo>
                <a:lnTo>
                  <a:pt x="5022574" y="66261"/>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9" name="Group 8"/>
          <p:cNvGrpSpPr/>
          <p:nvPr/>
        </p:nvGrpSpPr>
        <p:grpSpPr>
          <a:xfrm>
            <a:off x="1991204" y="4742698"/>
            <a:ext cx="1236418" cy="1506126"/>
            <a:chOff x="10953657" y="4522231"/>
            <a:chExt cx="1236418" cy="1506126"/>
          </a:xfrm>
        </p:grpSpPr>
        <p:sp>
          <p:nvSpPr>
            <p:cNvPr id="10" name="Rectangle: Rounded Corners 9"/>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10953657" y="4537144"/>
                  <a:ext cx="1236418" cy="138679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5</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953657" y="4537144"/>
                  <a:ext cx="1236418" cy="1386790"/>
                </a:xfrm>
                <a:prstGeom prst="rect">
                  <a:avLst/>
                </a:prstGeom>
                <a:blipFill>
                  <a:blip r:embed="rId5"/>
                  <a:stretch>
                    <a:fillRect/>
                  </a:stretch>
                </a:blipFill>
              </p:spPr>
              <p:txBody>
                <a:bodyPr/>
                <a:lstStyle/>
                <a:p>
                  <a:r>
                    <a:rPr lang="en-US">
                      <a:noFill/>
                    </a:rPr>
                    <a:t> </a:t>
                  </a:r>
                </a:p>
              </p:txBody>
            </p:sp>
          </mc:Fallback>
        </mc:AlternateContent>
      </p:grpSp>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t="67955" r="55160"/>
          <a:stretch/>
        </p:blipFill>
        <p:spPr>
          <a:xfrm flipH="1">
            <a:off x="-50635" y="5456544"/>
            <a:ext cx="1834658" cy="1750636"/>
          </a:xfrm>
          <a:prstGeom prst="rect">
            <a:avLst/>
          </a:prstGeom>
        </p:spPr>
      </p:pic>
      <p:sp>
        <p:nvSpPr>
          <p:cNvPr id="20" name="Freeform: Shape 19"/>
          <p:cNvSpPr/>
          <p:nvPr/>
        </p:nvSpPr>
        <p:spPr>
          <a:xfrm>
            <a:off x="2703442" y="1086678"/>
            <a:ext cx="6732105" cy="5380383"/>
          </a:xfrm>
          <a:custGeom>
            <a:avLst/>
            <a:gdLst>
              <a:gd name="connsiteX0" fmla="*/ 0 w 6732105"/>
              <a:gd name="connsiteY0" fmla="*/ 2385392 h 5380383"/>
              <a:gd name="connsiteX1" fmla="*/ 66261 w 6732105"/>
              <a:gd name="connsiteY1" fmla="*/ 2372139 h 5380383"/>
              <a:gd name="connsiteX2" fmla="*/ 92766 w 6732105"/>
              <a:gd name="connsiteY2" fmla="*/ 2345635 h 5380383"/>
              <a:gd name="connsiteX3" fmla="*/ 132522 w 6732105"/>
              <a:gd name="connsiteY3" fmla="*/ 2319131 h 5380383"/>
              <a:gd name="connsiteX4" fmla="*/ 198783 w 6732105"/>
              <a:gd name="connsiteY4" fmla="*/ 2226365 h 5380383"/>
              <a:gd name="connsiteX5" fmla="*/ 238540 w 6732105"/>
              <a:gd name="connsiteY5" fmla="*/ 2199861 h 5380383"/>
              <a:gd name="connsiteX6" fmla="*/ 278296 w 6732105"/>
              <a:gd name="connsiteY6" fmla="*/ 2146852 h 5380383"/>
              <a:gd name="connsiteX7" fmla="*/ 304800 w 6732105"/>
              <a:gd name="connsiteY7" fmla="*/ 2107096 h 5380383"/>
              <a:gd name="connsiteX8" fmla="*/ 344557 w 6732105"/>
              <a:gd name="connsiteY8" fmla="*/ 2080592 h 5380383"/>
              <a:gd name="connsiteX9" fmla="*/ 397566 w 6732105"/>
              <a:gd name="connsiteY9" fmla="*/ 2027583 h 5380383"/>
              <a:gd name="connsiteX10" fmla="*/ 477079 w 6732105"/>
              <a:gd name="connsiteY10" fmla="*/ 1948070 h 5380383"/>
              <a:gd name="connsiteX11" fmla="*/ 583096 w 6732105"/>
              <a:gd name="connsiteY11" fmla="*/ 1868557 h 5380383"/>
              <a:gd name="connsiteX12" fmla="*/ 622853 w 6732105"/>
              <a:gd name="connsiteY12" fmla="*/ 1842052 h 5380383"/>
              <a:gd name="connsiteX13" fmla="*/ 742122 w 6732105"/>
              <a:gd name="connsiteY13" fmla="*/ 1815548 h 5380383"/>
              <a:gd name="connsiteX14" fmla="*/ 861392 w 6732105"/>
              <a:gd name="connsiteY14" fmla="*/ 1828800 h 5380383"/>
              <a:gd name="connsiteX15" fmla="*/ 901148 w 6732105"/>
              <a:gd name="connsiteY15" fmla="*/ 1842052 h 5380383"/>
              <a:gd name="connsiteX16" fmla="*/ 967409 w 6732105"/>
              <a:gd name="connsiteY16" fmla="*/ 1908313 h 5380383"/>
              <a:gd name="connsiteX17" fmla="*/ 1007166 w 6732105"/>
              <a:gd name="connsiteY17" fmla="*/ 1934818 h 5380383"/>
              <a:gd name="connsiteX18" fmla="*/ 1020418 w 6732105"/>
              <a:gd name="connsiteY18" fmla="*/ 1974574 h 5380383"/>
              <a:gd name="connsiteX19" fmla="*/ 1060174 w 6732105"/>
              <a:gd name="connsiteY19" fmla="*/ 2014331 h 5380383"/>
              <a:gd name="connsiteX20" fmla="*/ 1086679 w 6732105"/>
              <a:gd name="connsiteY20" fmla="*/ 2054087 h 5380383"/>
              <a:gd name="connsiteX21" fmla="*/ 1113183 w 6732105"/>
              <a:gd name="connsiteY21" fmla="*/ 2133600 h 5380383"/>
              <a:gd name="connsiteX22" fmla="*/ 1126435 w 6732105"/>
              <a:gd name="connsiteY22" fmla="*/ 2173357 h 5380383"/>
              <a:gd name="connsiteX23" fmla="*/ 1139687 w 6732105"/>
              <a:gd name="connsiteY23" fmla="*/ 2226365 h 5380383"/>
              <a:gd name="connsiteX24" fmla="*/ 1126435 w 6732105"/>
              <a:gd name="connsiteY24" fmla="*/ 2305879 h 5380383"/>
              <a:gd name="connsiteX25" fmla="*/ 927653 w 6732105"/>
              <a:gd name="connsiteY25" fmla="*/ 2252870 h 5380383"/>
              <a:gd name="connsiteX26" fmla="*/ 901148 w 6732105"/>
              <a:gd name="connsiteY26" fmla="*/ 2226365 h 5380383"/>
              <a:gd name="connsiteX27" fmla="*/ 848140 w 6732105"/>
              <a:gd name="connsiteY27" fmla="*/ 2146852 h 5380383"/>
              <a:gd name="connsiteX28" fmla="*/ 808383 w 6732105"/>
              <a:gd name="connsiteY28" fmla="*/ 2040835 h 5380383"/>
              <a:gd name="connsiteX29" fmla="*/ 781879 w 6732105"/>
              <a:gd name="connsiteY29" fmla="*/ 1987826 h 5380383"/>
              <a:gd name="connsiteX30" fmla="*/ 795131 w 6732105"/>
              <a:gd name="connsiteY30" fmla="*/ 1762539 h 5380383"/>
              <a:gd name="connsiteX31" fmla="*/ 874644 w 6732105"/>
              <a:gd name="connsiteY31" fmla="*/ 1669774 h 5380383"/>
              <a:gd name="connsiteX32" fmla="*/ 980661 w 6732105"/>
              <a:gd name="connsiteY32" fmla="*/ 1577009 h 5380383"/>
              <a:gd name="connsiteX33" fmla="*/ 1020418 w 6732105"/>
              <a:gd name="connsiteY33" fmla="*/ 1563757 h 5380383"/>
              <a:gd name="connsiteX34" fmla="*/ 1086679 w 6732105"/>
              <a:gd name="connsiteY34" fmla="*/ 1537252 h 5380383"/>
              <a:gd name="connsiteX35" fmla="*/ 1431235 w 6732105"/>
              <a:gd name="connsiteY35" fmla="*/ 1497496 h 5380383"/>
              <a:gd name="connsiteX36" fmla="*/ 1563757 w 6732105"/>
              <a:gd name="connsiteY36" fmla="*/ 1484244 h 5380383"/>
              <a:gd name="connsiteX37" fmla="*/ 1881809 w 6732105"/>
              <a:gd name="connsiteY37" fmla="*/ 1470992 h 5380383"/>
              <a:gd name="connsiteX38" fmla="*/ 2040835 w 6732105"/>
              <a:gd name="connsiteY38" fmla="*/ 1457739 h 5380383"/>
              <a:gd name="connsiteX39" fmla="*/ 2120348 w 6732105"/>
              <a:gd name="connsiteY39" fmla="*/ 1444487 h 5380383"/>
              <a:gd name="connsiteX40" fmla="*/ 2226366 w 6732105"/>
              <a:gd name="connsiteY40" fmla="*/ 1431235 h 5380383"/>
              <a:gd name="connsiteX41" fmla="*/ 2292627 w 6732105"/>
              <a:gd name="connsiteY41" fmla="*/ 1417983 h 5380383"/>
              <a:gd name="connsiteX42" fmla="*/ 2398644 w 6732105"/>
              <a:gd name="connsiteY42" fmla="*/ 1404731 h 5380383"/>
              <a:gd name="connsiteX43" fmla="*/ 2517914 w 6732105"/>
              <a:gd name="connsiteY43" fmla="*/ 1364974 h 5380383"/>
              <a:gd name="connsiteX44" fmla="*/ 2610679 w 6732105"/>
              <a:gd name="connsiteY44" fmla="*/ 1351722 h 5380383"/>
              <a:gd name="connsiteX45" fmla="*/ 2782957 w 6732105"/>
              <a:gd name="connsiteY45" fmla="*/ 1258957 h 5380383"/>
              <a:gd name="connsiteX46" fmla="*/ 2809461 w 6732105"/>
              <a:gd name="connsiteY46" fmla="*/ 1232452 h 5380383"/>
              <a:gd name="connsiteX47" fmla="*/ 2849218 w 6732105"/>
              <a:gd name="connsiteY47" fmla="*/ 1205948 h 5380383"/>
              <a:gd name="connsiteX48" fmla="*/ 2941983 w 6732105"/>
              <a:gd name="connsiteY48" fmla="*/ 1126435 h 5380383"/>
              <a:gd name="connsiteX49" fmla="*/ 2981740 w 6732105"/>
              <a:gd name="connsiteY49" fmla="*/ 1073426 h 5380383"/>
              <a:gd name="connsiteX50" fmla="*/ 3021496 w 6732105"/>
              <a:gd name="connsiteY50" fmla="*/ 1046922 h 5380383"/>
              <a:gd name="connsiteX51" fmla="*/ 3034748 w 6732105"/>
              <a:gd name="connsiteY51" fmla="*/ 1007165 h 5380383"/>
              <a:gd name="connsiteX52" fmla="*/ 3101009 w 6732105"/>
              <a:gd name="connsiteY52" fmla="*/ 940905 h 5380383"/>
              <a:gd name="connsiteX53" fmla="*/ 3207027 w 6732105"/>
              <a:gd name="connsiteY53" fmla="*/ 821635 h 5380383"/>
              <a:gd name="connsiteX54" fmla="*/ 3233531 w 6732105"/>
              <a:gd name="connsiteY54" fmla="*/ 768626 h 5380383"/>
              <a:gd name="connsiteX55" fmla="*/ 3299792 w 6732105"/>
              <a:gd name="connsiteY55" fmla="*/ 702365 h 5380383"/>
              <a:gd name="connsiteX56" fmla="*/ 3326296 w 6732105"/>
              <a:gd name="connsiteY56" fmla="*/ 649357 h 5380383"/>
              <a:gd name="connsiteX57" fmla="*/ 3366053 w 6732105"/>
              <a:gd name="connsiteY57" fmla="*/ 622852 h 5380383"/>
              <a:gd name="connsiteX58" fmla="*/ 3405809 w 6732105"/>
              <a:gd name="connsiteY58" fmla="*/ 569844 h 5380383"/>
              <a:gd name="connsiteX59" fmla="*/ 3498574 w 6732105"/>
              <a:gd name="connsiteY59" fmla="*/ 477079 h 5380383"/>
              <a:gd name="connsiteX60" fmla="*/ 3525079 w 6732105"/>
              <a:gd name="connsiteY60" fmla="*/ 450574 h 5380383"/>
              <a:gd name="connsiteX61" fmla="*/ 3644348 w 6732105"/>
              <a:gd name="connsiteY61" fmla="*/ 344557 h 5380383"/>
              <a:gd name="connsiteX62" fmla="*/ 3723861 w 6732105"/>
              <a:gd name="connsiteY62" fmla="*/ 278296 h 5380383"/>
              <a:gd name="connsiteX63" fmla="*/ 3803374 w 6732105"/>
              <a:gd name="connsiteY63" fmla="*/ 225287 h 5380383"/>
              <a:gd name="connsiteX64" fmla="*/ 3935896 w 6732105"/>
              <a:gd name="connsiteY64" fmla="*/ 185531 h 5380383"/>
              <a:gd name="connsiteX65" fmla="*/ 4134679 w 6732105"/>
              <a:gd name="connsiteY65" fmla="*/ 198783 h 5380383"/>
              <a:gd name="connsiteX66" fmla="*/ 4214192 w 6732105"/>
              <a:gd name="connsiteY66" fmla="*/ 225287 h 5380383"/>
              <a:gd name="connsiteX67" fmla="*/ 4267200 w 6732105"/>
              <a:gd name="connsiteY67" fmla="*/ 318052 h 5380383"/>
              <a:gd name="connsiteX68" fmla="*/ 4320209 w 6732105"/>
              <a:gd name="connsiteY68" fmla="*/ 397565 h 5380383"/>
              <a:gd name="connsiteX69" fmla="*/ 4333461 w 6732105"/>
              <a:gd name="connsiteY69" fmla="*/ 437322 h 5380383"/>
              <a:gd name="connsiteX70" fmla="*/ 4306957 w 6732105"/>
              <a:gd name="connsiteY70" fmla="*/ 728870 h 5380383"/>
              <a:gd name="connsiteX71" fmla="*/ 4280453 w 6732105"/>
              <a:gd name="connsiteY71" fmla="*/ 781879 h 5380383"/>
              <a:gd name="connsiteX72" fmla="*/ 4253948 w 6732105"/>
              <a:gd name="connsiteY72" fmla="*/ 821635 h 5380383"/>
              <a:gd name="connsiteX73" fmla="*/ 4214192 w 6732105"/>
              <a:gd name="connsiteY73" fmla="*/ 834887 h 5380383"/>
              <a:gd name="connsiteX74" fmla="*/ 4134679 w 6732105"/>
              <a:gd name="connsiteY74" fmla="*/ 821635 h 5380383"/>
              <a:gd name="connsiteX75" fmla="*/ 4094922 w 6732105"/>
              <a:gd name="connsiteY75" fmla="*/ 755374 h 5380383"/>
              <a:gd name="connsiteX76" fmla="*/ 4068418 w 6732105"/>
              <a:gd name="connsiteY76" fmla="*/ 662609 h 5380383"/>
              <a:gd name="connsiteX77" fmla="*/ 4081670 w 6732105"/>
              <a:gd name="connsiteY77" fmla="*/ 477079 h 5380383"/>
              <a:gd name="connsiteX78" fmla="*/ 4108174 w 6732105"/>
              <a:gd name="connsiteY78" fmla="*/ 437322 h 5380383"/>
              <a:gd name="connsiteX79" fmla="*/ 4121427 w 6732105"/>
              <a:gd name="connsiteY79" fmla="*/ 397565 h 5380383"/>
              <a:gd name="connsiteX80" fmla="*/ 4161183 w 6732105"/>
              <a:gd name="connsiteY80" fmla="*/ 384313 h 5380383"/>
              <a:gd name="connsiteX81" fmla="*/ 4240696 w 6732105"/>
              <a:gd name="connsiteY81" fmla="*/ 331305 h 5380383"/>
              <a:gd name="connsiteX82" fmla="*/ 4320209 w 6732105"/>
              <a:gd name="connsiteY82" fmla="*/ 304800 h 5380383"/>
              <a:gd name="connsiteX83" fmla="*/ 4399722 w 6732105"/>
              <a:gd name="connsiteY83" fmla="*/ 265044 h 5380383"/>
              <a:gd name="connsiteX84" fmla="*/ 4492487 w 6732105"/>
              <a:gd name="connsiteY84" fmla="*/ 212035 h 5380383"/>
              <a:gd name="connsiteX85" fmla="*/ 4532244 w 6732105"/>
              <a:gd name="connsiteY85" fmla="*/ 198783 h 5380383"/>
              <a:gd name="connsiteX86" fmla="*/ 4598505 w 6732105"/>
              <a:gd name="connsiteY86" fmla="*/ 145774 h 5380383"/>
              <a:gd name="connsiteX87" fmla="*/ 4691270 w 6732105"/>
              <a:gd name="connsiteY87" fmla="*/ 106018 h 5380383"/>
              <a:gd name="connsiteX88" fmla="*/ 4810540 w 6732105"/>
              <a:gd name="connsiteY88" fmla="*/ 66261 h 5380383"/>
              <a:gd name="connsiteX89" fmla="*/ 4850296 w 6732105"/>
              <a:gd name="connsiteY89" fmla="*/ 39757 h 5380383"/>
              <a:gd name="connsiteX90" fmla="*/ 5115340 w 6732105"/>
              <a:gd name="connsiteY90" fmla="*/ 0 h 5380383"/>
              <a:gd name="connsiteX91" fmla="*/ 5433392 w 6732105"/>
              <a:gd name="connsiteY91" fmla="*/ 13252 h 5380383"/>
              <a:gd name="connsiteX92" fmla="*/ 5486400 w 6732105"/>
              <a:gd name="connsiteY92" fmla="*/ 26505 h 5380383"/>
              <a:gd name="connsiteX93" fmla="*/ 5645427 w 6732105"/>
              <a:gd name="connsiteY93" fmla="*/ 53009 h 5380383"/>
              <a:gd name="connsiteX94" fmla="*/ 5764696 w 6732105"/>
              <a:gd name="connsiteY94" fmla="*/ 79513 h 5380383"/>
              <a:gd name="connsiteX95" fmla="*/ 5804453 w 6732105"/>
              <a:gd name="connsiteY95" fmla="*/ 92765 h 5380383"/>
              <a:gd name="connsiteX96" fmla="*/ 5883966 w 6732105"/>
              <a:gd name="connsiteY96" fmla="*/ 106018 h 5380383"/>
              <a:gd name="connsiteX97" fmla="*/ 5950227 w 6732105"/>
              <a:gd name="connsiteY97" fmla="*/ 145774 h 5380383"/>
              <a:gd name="connsiteX98" fmla="*/ 6069496 w 6732105"/>
              <a:gd name="connsiteY98" fmla="*/ 185531 h 5380383"/>
              <a:gd name="connsiteX99" fmla="*/ 6122505 w 6732105"/>
              <a:gd name="connsiteY99" fmla="*/ 225287 h 5380383"/>
              <a:gd name="connsiteX100" fmla="*/ 6162261 w 6732105"/>
              <a:gd name="connsiteY100" fmla="*/ 238539 h 5380383"/>
              <a:gd name="connsiteX101" fmla="*/ 6228522 w 6732105"/>
              <a:gd name="connsiteY101" fmla="*/ 265044 h 5380383"/>
              <a:gd name="connsiteX102" fmla="*/ 6281531 w 6732105"/>
              <a:gd name="connsiteY102" fmla="*/ 291548 h 5380383"/>
              <a:gd name="connsiteX103" fmla="*/ 6321287 w 6732105"/>
              <a:gd name="connsiteY103" fmla="*/ 318052 h 5380383"/>
              <a:gd name="connsiteX104" fmla="*/ 6361044 w 6732105"/>
              <a:gd name="connsiteY104" fmla="*/ 331305 h 5380383"/>
              <a:gd name="connsiteX105" fmla="*/ 6427305 w 6732105"/>
              <a:gd name="connsiteY105" fmla="*/ 371061 h 5380383"/>
              <a:gd name="connsiteX106" fmla="*/ 6467061 w 6732105"/>
              <a:gd name="connsiteY106" fmla="*/ 410818 h 5380383"/>
              <a:gd name="connsiteX107" fmla="*/ 6506818 w 6732105"/>
              <a:gd name="connsiteY107" fmla="*/ 437322 h 5380383"/>
              <a:gd name="connsiteX108" fmla="*/ 6546574 w 6732105"/>
              <a:gd name="connsiteY108" fmla="*/ 503583 h 5380383"/>
              <a:gd name="connsiteX109" fmla="*/ 6573079 w 6732105"/>
              <a:gd name="connsiteY109" fmla="*/ 530087 h 5380383"/>
              <a:gd name="connsiteX110" fmla="*/ 6586331 w 6732105"/>
              <a:gd name="connsiteY110" fmla="*/ 583096 h 5380383"/>
              <a:gd name="connsiteX111" fmla="*/ 6652592 w 6732105"/>
              <a:gd name="connsiteY111" fmla="*/ 675861 h 5380383"/>
              <a:gd name="connsiteX112" fmla="*/ 6665844 w 6732105"/>
              <a:gd name="connsiteY112" fmla="*/ 715618 h 5380383"/>
              <a:gd name="connsiteX113" fmla="*/ 6705600 w 6732105"/>
              <a:gd name="connsiteY113" fmla="*/ 821635 h 5380383"/>
              <a:gd name="connsiteX114" fmla="*/ 6732105 w 6732105"/>
              <a:gd name="connsiteY114" fmla="*/ 967409 h 5380383"/>
              <a:gd name="connsiteX115" fmla="*/ 6718853 w 6732105"/>
              <a:gd name="connsiteY115" fmla="*/ 1166192 h 5380383"/>
              <a:gd name="connsiteX116" fmla="*/ 6679096 w 6732105"/>
              <a:gd name="connsiteY116" fmla="*/ 1258957 h 5380383"/>
              <a:gd name="connsiteX117" fmla="*/ 6586331 w 6732105"/>
              <a:gd name="connsiteY117" fmla="*/ 1364974 h 5380383"/>
              <a:gd name="connsiteX118" fmla="*/ 6533322 w 6732105"/>
              <a:gd name="connsiteY118" fmla="*/ 1404731 h 5380383"/>
              <a:gd name="connsiteX119" fmla="*/ 6493566 w 6732105"/>
              <a:gd name="connsiteY119" fmla="*/ 1417983 h 5380383"/>
              <a:gd name="connsiteX120" fmla="*/ 6414053 w 6732105"/>
              <a:gd name="connsiteY120" fmla="*/ 1497496 h 5380383"/>
              <a:gd name="connsiteX121" fmla="*/ 6294783 w 6732105"/>
              <a:gd name="connsiteY121" fmla="*/ 1550505 h 5380383"/>
              <a:gd name="connsiteX122" fmla="*/ 6255027 w 6732105"/>
              <a:gd name="connsiteY122" fmla="*/ 1577009 h 5380383"/>
              <a:gd name="connsiteX123" fmla="*/ 6215270 w 6732105"/>
              <a:gd name="connsiteY123" fmla="*/ 1590261 h 5380383"/>
              <a:gd name="connsiteX124" fmla="*/ 6162261 w 6732105"/>
              <a:gd name="connsiteY124" fmla="*/ 1616765 h 5380383"/>
              <a:gd name="connsiteX125" fmla="*/ 5989983 w 6732105"/>
              <a:gd name="connsiteY125" fmla="*/ 1656522 h 5380383"/>
              <a:gd name="connsiteX126" fmla="*/ 5764696 w 6732105"/>
              <a:gd name="connsiteY126" fmla="*/ 1616765 h 5380383"/>
              <a:gd name="connsiteX127" fmla="*/ 5724940 w 6732105"/>
              <a:gd name="connsiteY127" fmla="*/ 1603513 h 5380383"/>
              <a:gd name="connsiteX128" fmla="*/ 5632174 w 6732105"/>
              <a:gd name="connsiteY128" fmla="*/ 1537252 h 5380383"/>
              <a:gd name="connsiteX129" fmla="*/ 5592418 w 6732105"/>
              <a:gd name="connsiteY129" fmla="*/ 1524000 h 5380383"/>
              <a:gd name="connsiteX130" fmla="*/ 5539409 w 6732105"/>
              <a:gd name="connsiteY130" fmla="*/ 1484244 h 5380383"/>
              <a:gd name="connsiteX131" fmla="*/ 5473148 w 6732105"/>
              <a:gd name="connsiteY131" fmla="*/ 1444487 h 5380383"/>
              <a:gd name="connsiteX132" fmla="*/ 5433392 w 6732105"/>
              <a:gd name="connsiteY132" fmla="*/ 1404731 h 5380383"/>
              <a:gd name="connsiteX133" fmla="*/ 5261114 w 6732105"/>
              <a:gd name="connsiteY133" fmla="*/ 1325218 h 5380383"/>
              <a:gd name="connsiteX134" fmla="*/ 5194853 w 6732105"/>
              <a:gd name="connsiteY134" fmla="*/ 1285461 h 5380383"/>
              <a:gd name="connsiteX135" fmla="*/ 5115340 w 6732105"/>
              <a:gd name="connsiteY135" fmla="*/ 1272209 h 5380383"/>
              <a:gd name="connsiteX136" fmla="*/ 4956314 w 6732105"/>
              <a:gd name="connsiteY136" fmla="*/ 1232452 h 5380383"/>
              <a:gd name="connsiteX137" fmla="*/ 4585253 w 6732105"/>
              <a:gd name="connsiteY137" fmla="*/ 1245705 h 5380383"/>
              <a:gd name="connsiteX138" fmla="*/ 4479235 w 6732105"/>
              <a:gd name="connsiteY138" fmla="*/ 1272209 h 5380383"/>
              <a:gd name="connsiteX139" fmla="*/ 4346714 w 6732105"/>
              <a:gd name="connsiteY139" fmla="*/ 1311965 h 5380383"/>
              <a:gd name="connsiteX140" fmla="*/ 4306957 w 6732105"/>
              <a:gd name="connsiteY140" fmla="*/ 1325218 h 5380383"/>
              <a:gd name="connsiteX141" fmla="*/ 4240696 w 6732105"/>
              <a:gd name="connsiteY141" fmla="*/ 1338470 h 5380383"/>
              <a:gd name="connsiteX142" fmla="*/ 4187687 w 6732105"/>
              <a:gd name="connsiteY142" fmla="*/ 1364974 h 5380383"/>
              <a:gd name="connsiteX143" fmla="*/ 4121427 w 6732105"/>
              <a:gd name="connsiteY143" fmla="*/ 1378226 h 5380383"/>
              <a:gd name="connsiteX144" fmla="*/ 4081670 w 6732105"/>
              <a:gd name="connsiteY144" fmla="*/ 1391479 h 5380383"/>
              <a:gd name="connsiteX145" fmla="*/ 3975653 w 6732105"/>
              <a:gd name="connsiteY145" fmla="*/ 1417983 h 5380383"/>
              <a:gd name="connsiteX146" fmla="*/ 3829879 w 6732105"/>
              <a:gd name="connsiteY146" fmla="*/ 1457739 h 5380383"/>
              <a:gd name="connsiteX147" fmla="*/ 3697357 w 6732105"/>
              <a:gd name="connsiteY147" fmla="*/ 1510748 h 5380383"/>
              <a:gd name="connsiteX148" fmla="*/ 3591340 w 6732105"/>
              <a:gd name="connsiteY148" fmla="*/ 1537252 h 5380383"/>
              <a:gd name="connsiteX149" fmla="*/ 3538331 w 6732105"/>
              <a:gd name="connsiteY149" fmla="*/ 1563757 h 5380383"/>
              <a:gd name="connsiteX150" fmla="*/ 3498574 w 6732105"/>
              <a:gd name="connsiteY150" fmla="*/ 1590261 h 5380383"/>
              <a:gd name="connsiteX151" fmla="*/ 3458818 w 6732105"/>
              <a:gd name="connsiteY151" fmla="*/ 1603513 h 5380383"/>
              <a:gd name="connsiteX152" fmla="*/ 3366053 w 6732105"/>
              <a:gd name="connsiteY152" fmla="*/ 1630018 h 5380383"/>
              <a:gd name="connsiteX153" fmla="*/ 3326296 w 6732105"/>
              <a:gd name="connsiteY153" fmla="*/ 1643270 h 5380383"/>
              <a:gd name="connsiteX154" fmla="*/ 3220279 w 6732105"/>
              <a:gd name="connsiteY154" fmla="*/ 1669774 h 5380383"/>
              <a:gd name="connsiteX155" fmla="*/ 3180522 w 6732105"/>
              <a:gd name="connsiteY155" fmla="*/ 1696279 h 5380383"/>
              <a:gd name="connsiteX156" fmla="*/ 3140766 w 6732105"/>
              <a:gd name="connsiteY156" fmla="*/ 1709531 h 5380383"/>
              <a:gd name="connsiteX157" fmla="*/ 3114261 w 6732105"/>
              <a:gd name="connsiteY157" fmla="*/ 1749287 h 5380383"/>
              <a:gd name="connsiteX158" fmla="*/ 3074505 w 6732105"/>
              <a:gd name="connsiteY158" fmla="*/ 1775792 h 5380383"/>
              <a:gd name="connsiteX159" fmla="*/ 2994992 w 6732105"/>
              <a:gd name="connsiteY159" fmla="*/ 1842052 h 5380383"/>
              <a:gd name="connsiteX160" fmla="*/ 2941983 w 6732105"/>
              <a:gd name="connsiteY160" fmla="*/ 1921565 h 5380383"/>
              <a:gd name="connsiteX161" fmla="*/ 2915479 w 6732105"/>
              <a:gd name="connsiteY161" fmla="*/ 1948070 h 5380383"/>
              <a:gd name="connsiteX162" fmla="*/ 2862470 w 6732105"/>
              <a:gd name="connsiteY162" fmla="*/ 2014331 h 5380383"/>
              <a:gd name="connsiteX163" fmla="*/ 2849218 w 6732105"/>
              <a:gd name="connsiteY163" fmla="*/ 2054087 h 5380383"/>
              <a:gd name="connsiteX164" fmla="*/ 2822714 w 6732105"/>
              <a:gd name="connsiteY164" fmla="*/ 2107096 h 5380383"/>
              <a:gd name="connsiteX165" fmla="*/ 2809461 w 6732105"/>
              <a:gd name="connsiteY165" fmla="*/ 2160105 h 5380383"/>
              <a:gd name="connsiteX166" fmla="*/ 2782957 w 6732105"/>
              <a:gd name="connsiteY166" fmla="*/ 2239618 h 5380383"/>
              <a:gd name="connsiteX167" fmla="*/ 2769705 w 6732105"/>
              <a:gd name="connsiteY167" fmla="*/ 2279374 h 5380383"/>
              <a:gd name="connsiteX168" fmla="*/ 2756453 w 6732105"/>
              <a:gd name="connsiteY168" fmla="*/ 2345635 h 5380383"/>
              <a:gd name="connsiteX169" fmla="*/ 2743200 w 6732105"/>
              <a:gd name="connsiteY169" fmla="*/ 2398644 h 5380383"/>
              <a:gd name="connsiteX170" fmla="*/ 2703444 w 6732105"/>
              <a:gd name="connsiteY170" fmla="*/ 2597426 h 5380383"/>
              <a:gd name="connsiteX171" fmla="*/ 2690192 w 6732105"/>
              <a:gd name="connsiteY171" fmla="*/ 2663687 h 5380383"/>
              <a:gd name="connsiteX172" fmla="*/ 2676940 w 6732105"/>
              <a:gd name="connsiteY172" fmla="*/ 2955235 h 5380383"/>
              <a:gd name="connsiteX173" fmla="*/ 2650435 w 6732105"/>
              <a:gd name="connsiteY173" fmla="*/ 3087757 h 5380383"/>
              <a:gd name="connsiteX174" fmla="*/ 2637183 w 6732105"/>
              <a:gd name="connsiteY174" fmla="*/ 3167270 h 5380383"/>
              <a:gd name="connsiteX175" fmla="*/ 2610679 w 6732105"/>
              <a:gd name="connsiteY175" fmla="*/ 3339548 h 5380383"/>
              <a:gd name="connsiteX176" fmla="*/ 2650435 w 6732105"/>
              <a:gd name="connsiteY176" fmla="*/ 3776870 h 5380383"/>
              <a:gd name="connsiteX177" fmla="*/ 2663687 w 6732105"/>
              <a:gd name="connsiteY177" fmla="*/ 3816626 h 5380383"/>
              <a:gd name="connsiteX178" fmla="*/ 2690192 w 6732105"/>
              <a:gd name="connsiteY178" fmla="*/ 3909392 h 5380383"/>
              <a:gd name="connsiteX179" fmla="*/ 2782957 w 6732105"/>
              <a:gd name="connsiteY179" fmla="*/ 4041913 h 5380383"/>
              <a:gd name="connsiteX180" fmla="*/ 2809461 w 6732105"/>
              <a:gd name="connsiteY180" fmla="*/ 4094922 h 5380383"/>
              <a:gd name="connsiteX181" fmla="*/ 2835966 w 6732105"/>
              <a:gd name="connsiteY181" fmla="*/ 4134679 h 5380383"/>
              <a:gd name="connsiteX182" fmla="*/ 2849218 w 6732105"/>
              <a:gd name="connsiteY182" fmla="*/ 4187687 h 5380383"/>
              <a:gd name="connsiteX183" fmla="*/ 2875722 w 6732105"/>
              <a:gd name="connsiteY183" fmla="*/ 4214192 h 5380383"/>
              <a:gd name="connsiteX184" fmla="*/ 2915479 w 6732105"/>
              <a:gd name="connsiteY184" fmla="*/ 4267200 h 5380383"/>
              <a:gd name="connsiteX185" fmla="*/ 2941983 w 6732105"/>
              <a:gd name="connsiteY185" fmla="*/ 4293705 h 5380383"/>
              <a:gd name="connsiteX186" fmla="*/ 2968487 w 6732105"/>
              <a:gd name="connsiteY186" fmla="*/ 4333461 h 5380383"/>
              <a:gd name="connsiteX187" fmla="*/ 3074505 w 6732105"/>
              <a:gd name="connsiteY187" fmla="*/ 4399722 h 5380383"/>
              <a:gd name="connsiteX188" fmla="*/ 3154018 w 6732105"/>
              <a:gd name="connsiteY188" fmla="*/ 4452731 h 5380383"/>
              <a:gd name="connsiteX189" fmla="*/ 3193774 w 6732105"/>
              <a:gd name="connsiteY189" fmla="*/ 4479235 h 5380383"/>
              <a:gd name="connsiteX190" fmla="*/ 3379305 w 6732105"/>
              <a:gd name="connsiteY190" fmla="*/ 4532244 h 5380383"/>
              <a:gd name="connsiteX191" fmla="*/ 3631096 w 6732105"/>
              <a:gd name="connsiteY191" fmla="*/ 4518992 h 5380383"/>
              <a:gd name="connsiteX192" fmla="*/ 3684105 w 6732105"/>
              <a:gd name="connsiteY192" fmla="*/ 4505739 h 5380383"/>
              <a:gd name="connsiteX193" fmla="*/ 3750366 w 6732105"/>
              <a:gd name="connsiteY193" fmla="*/ 4465983 h 5380383"/>
              <a:gd name="connsiteX194" fmla="*/ 3843131 w 6732105"/>
              <a:gd name="connsiteY194" fmla="*/ 4373218 h 5380383"/>
              <a:gd name="connsiteX195" fmla="*/ 3922644 w 6732105"/>
              <a:gd name="connsiteY195" fmla="*/ 4293705 h 5380383"/>
              <a:gd name="connsiteX196" fmla="*/ 3949148 w 6732105"/>
              <a:gd name="connsiteY196" fmla="*/ 4240696 h 5380383"/>
              <a:gd name="connsiteX197" fmla="*/ 3975653 w 6732105"/>
              <a:gd name="connsiteY197" fmla="*/ 4200939 h 5380383"/>
              <a:gd name="connsiteX198" fmla="*/ 4015409 w 6732105"/>
              <a:gd name="connsiteY198" fmla="*/ 4108174 h 5380383"/>
              <a:gd name="connsiteX199" fmla="*/ 4015409 w 6732105"/>
              <a:gd name="connsiteY199" fmla="*/ 3816626 h 5380383"/>
              <a:gd name="connsiteX200" fmla="*/ 4002157 w 6732105"/>
              <a:gd name="connsiteY200" fmla="*/ 3737113 h 5380383"/>
              <a:gd name="connsiteX201" fmla="*/ 3909392 w 6732105"/>
              <a:gd name="connsiteY201" fmla="*/ 3723861 h 5380383"/>
              <a:gd name="connsiteX202" fmla="*/ 3869635 w 6732105"/>
              <a:gd name="connsiteY202" fmla="*/ 3710609 h 5380383"/>
              <a:gd name="connsiteX203" fmla="*/ 3829879 w 6732105"/>
              <a:gd name="connsiteY203" fmla="*/ 3684105 h 5380383"/>
              <a:gd name="connsiteX204" fmla="*/ 3485322 w 6732105"/>
              <a:gd name="connsiteY204" fmla="*/ 3710609 h 5380383"/>
              <a:gd name="connsiteX205" fmla="*/ 3379305 w 6732105"/>
              <a:gd name="connsiteY205" fmla="*/ 3763618 h 5380383"/>
              <a:gd name="connsiteX206" fmla="*/ 3313044 w 6732105"/>
              <a:gd name="connsiteY206" fmla="*/ 3829879 h 5380383"/>
              <a:gd name="connsiteX207" fmla="*/ 3233531 w 6732105"/>
              <a:gd name="connsiteY207" fmla="*/ 3909392 h 5380383"/>
              <a:gd name="connsiteX208" fmla="*/ 3193774 w 6732105"/>
              <a:gd name="connsiteY208" fmla="*/ 3962400 h 5380383"/>
              <a:gd name="connsiteX209" fmla="*/ 3167270 w 6732105"/>
              <a:gd name="connsiteY209" fmla="*/ 4068418 h 5380383"/>
              <a:gd name="connsiteX210" fmla="*/ 3180522 w 6732105"/>
              <a:gd name="connsiteY210" fmla="*/ 4293705 h 5380383"/>
              <a:gd name="connsiteX211" fmla="*/ 3220279 w 6732105"/>
              <a:gd name="connsiteY211" fmla="*/ 4386470 h 5380383"/>
              <a:gd name="connsiteX212" fmla="*/ 3313044 w 6732105"/>
              <a:gd name="connsiteY212" fmla="*/ 4532244 h 5380383"/>
              <a:gd name="connsiteX213" fmla="*/ 3379305 w 6732105"/>
              <a:gd name="connsiteY213" fmla="*/ 4611757 h 5380383"/>
              <a:gd name="connsiteX214" fmla="*/ 3432314 w 6732105"/>
              <a:gd name="connsiteY214" fmla="*/ 4717774 h 5380383"/>
              <a:gd name="connsiteX215" fmla="*/ 3445566 w 6732105"/>
              <a:gd name="connsiteY215" fmla="*/ 4757531 h 5380383"/>
              <a:gd name="connsiteX216" fmla="*/ 3525079 w 6732105"/>
              <a:gd name="connsiteY216" fmla="*/ 4863548 h 5380383"/>
              <a:gd name="connsiteX217" fmla="*/ 3551583 w 6732105"/>
              <a:gd name="connsiteY217" fmla="*/ 4903305 h 5380383"/>
              <a:gd name="connsiteX218" fmla="*/ 3604592 w 6732105"/>
              <a:gd name="connsiteY218" fmla="*/ 4943061 h 5380383"/>
              <a:gd name="connsiteX219" fmla="*/ 3723861 w 6732105"/>
              <a:gd name="connsiteY219" fmla="*/ 5022574 h 5380383"/>
              <a:gd name="connsiteX220" fmla="*/ 4068418 w 6732105"/>
              <a:gd name="connsiteY220" fmla="*/ 5009322 h 5380383"/>
              <a:gd name="connsiteX221" fmla="*/ 4147931 w 6732105"/>
              <a:gd name="connsiteY221" fmla="*/ 4982818 h 5380383"/>
              <a:gd name="connsiteX222" fmla="*/ 4200940 w 6732105"/>
              <a:gd name="connsiteY222" fmla="*/ 4969565 h 5380383"/>
              <a:gd name="connsiteX223" fmla="*/ 4280453 w 6732105"/>
              <a:gd name="connsiteY223" fmla="*/ 4956313 h 5380383"/>
              <a:gd name="connsiteX224" fmla="*/ 4373218 w 6732105"/>
              <a:gd name="connsiteY224" fmla="*/ 4929809 h 5380383"/>
              <a:gd name="connsiteX225" fmla="*/ 4465983 w 6732105"/>
              <a:gd name="connsiteY225" fmla="*/ 4903305 h 5380383"/>
              <a:gd name="connsiteX226" fmla="*/ 4505740 w 6732105"/>
              <a:gd name="connsiteY226" fmla="*/ 4876800 h 5380383"/>
              <a:gd name="connsiteX227" fmla="*/ 4638261 w 6732105"/>
              <a:gd name="connsiteY227" fmla="*/ 4744279 h 5380383"/>
              <a:gd name="connsiteX228" fmla="*/ 4678018 w 6732105"/>
              <a:gd name="connsiteY228" fmla="*/ 4704522 h 5380383"/>
              <a:gd name="connsiteX229" fmla="*/ 4784035 w 6732105"/>
              <a:gd name="connsiteY229" fmla="*/ 4625009 h 5380383"/>
              <a:gd name="connsiteX230" fmla="*/ 4810540 w 6732105"/>
              <a:gd name="connsiteY230" fmla="*/ 4598505 h 5380383"/>
              <a:gd name="connsiteX231" fmla="*/ 4837044 w 6732105"/>
              <a:gd name="connsiteY231" fmla="*/ 4558748 h 5380383"/>
              <a:gd name="connsiteX232" fmla="*/ 4903305 w 6732105"/>
              <a:gd name="connsiteY232" fmla="*/ 4518992 h 5380383"/>
              <a:gd name="connsiteX233" fmla="*/ 4969566 w 6732105"/>
              <a:gd name="connsiteY233" fmla="*/ 4479235 h 5380383"/>
              <a:gd name="connsiteX234" fmla="*/ 5049079 w 6732105"/>
              <a:gd name="connsiteY234" fmla="*/ 4426226 h 5380383"/>
              <a:gd name="connsiteX235" fmla="*/ 5102087 w 6732105"/>
              <a:gd name="connsiteY235" fmla="*/ 4386470 h 5380383"/>
              <a:gd name="connsiteX236" fmla="*/ 5141844 w 6732105"/>
              <a:gd name="connsiteY236" fmla="*/ 4373218 h 5380383"/>
              <a:gd name="connsiteX237" fmla="*/ 5287618 w 6732105"/>
              <a:gd name="connsiteY237" fmla="*/ 4333461 h 5380383"/>
              <a:gd name="connsiteX238" fmla="*/ 5380383 w 6732105"/>
              <a:gd name="connsiteY238" fmla="*/ 4346713 h 5380383"/>
              <a:gd name="connsiteX239" fmla="*/ 5420140 w 6732105"/>
              <a:gd name="connsiteY239" fmla="*/ 4359965 h 5380383"/>
              <a:gd name="connsiteX240" fmla="*/ 5446644 w 6732105"/>
              <a:gd name="connsiteY240" fmla="*/ 4412974 h 5380383"/>
              <a:gd name="connsiteX241" fmla="*/ 5499653 w 6732105"/>
              <a:gd name="connsiteY241" fmla="*/ 4439479 h 5380383"/>
              <a:gd name="connsiteX242" fmla="*/ 5592418 w 6732105"/>
              <a:gd name="connsiteY242" fmla="*/ 4518992 h 5380383"/>
              <a:gd name="connsiteX243" fmla="*/ 5658679 w 6732105"/>
              <a:gd name="connsiteY243" fmla="*/ 4585252 h 5380383"/>
              <a:gd name="connsiteX244" fmla="*/ 5738192 w 6732105"/>
              <a:gd name="connsiteY244" fmla="*/ 4691270 h 5380383"/>
              <a:gd name="connsiteX245" fmla="*/ 5764696 w 6732105"/>
              <a:gd name="connsiteY245" fmla="*/ 4770783 h 5380383"/>
              <a:gd name="connsiteX246" fmla="*/ 5751444 w 6732105"/>
              <a:gd name="connsiteY246" fmla="*/ 4916557 h 5380383"/>
              <a:gd name="connsiteX247" fmla="*/ 5724940 w 6732105"/>
              <a:gd name="connsiteY247" fmla="*/ 4969565 h 5380383"/>
              <a:gd name="connsiteX248" fmla="*/ 5711687 w 6732105"/>
              <a:gd name="connsiteY248" fmla="*/ 5009322 h 5380383"/>
              <a:gd name="connsiteX249" fmla="*/ 5645427 w 6732105"/>
              <a:gd name="connsiteY249" fmla="*/ 5102087 h 5380383"/>
              <a:gd name="connsiteX250" fmla="*/ 5579166 w 6732105"/>
              <a:gd name="connsiteY250" fmla="*/ 5194852 h 5380383"/>
              <a:gd name="connsiteX251" fmla="*/ 5512905 w 6732105"/>
              <a:gd name="connsiteY251" fmla="*/ 5261113 h 5380383"/>
              <a:gd name="connsiteX252" fmla="*/ 5433392 w 6732105"/>
              <a:gd name="connsiteY252" fmla="*/ 5314122 h 5380383"/>
              <a:gd name="connsiteX253" fmla="*/ 5406887 w 6732105"/>
              <a:gd name="connsiteY253" fmla="*/ 5340626 h 5380383"/>
              <a:gd name="connsiteX254" fmla="*/ 5367131 w 6732105"/>
              <a:gd name="connsiteY254" fmla="*/ 5353879 h 5380383"/>
              <a:gd name="connsiteX255" fmla="*/ 5327374 w 6732105"/>
              <a:gd name="connsiteY255" fmla="*/ 5380383 h 5380383"/>
              <a:gd name="connsiteX256" fmla="*/ 5141844 w 6732105"/>
              <a:gd name="connsiteY256" fmla="*/ 5353879 h 5380383"/>
              <a:gd name="connsiteX257" fmla="*/ 5075583 w 6732105"/>
              <a:gd name="connsiteY257" fmla="*/ 5300870 h 5380383"/>
              <a:gd name="connsiteX258" fmla="*/ 5009322 w 6732105"/>
              <a:gd name="connsiteY258" fmla="*/ 5234609 h 5380383"/>
              <a:gd name="connsiteX259" fmla="*/ 4903305 w 6732105"/>
              <a:gd name="connsiteY259" fmla="*/ 5102087 h 5380383"/>
              <a:gd name="connsiteX260" fmla="*/ 4876800 w 6732105"/>
              <a:gd name="connsiteY260" fmla="*/ 5049079 h 5380383"/>
              <a:gd name="connsiteX261" fmla="*/ 4837044 w 6732105"/>
              <a:gd name="connsiteY261" fmla="*/ 4929809 h 5380383"/>
              <a:gd name="connsiteX262" fmla="*/ 4823792 w 6732105"/>
              <a:gd name="connsiteY262" fmla="*/ 4876800 h 5380383"/>
              <a:gd name="connsiteX263" fmla="*/ 4797287 w 6732105"/>
              <a:gd name="connsiteY263" fmla="*/ 4797287 h 5380383"/>
              <a:gd name="connsiteX264" fmla="*/ 4810540 w 6732105"/>
              <a:gd name="connsiteY264" fmla="*/ 4532244 h 5380383"/>
              <a:gd name="connsiteX265" fmla="*/ 4837044 w 6732105"/>
              <a:gd name="connsiteY265" fmla="*/ 4412974 h 5380383"/>
              <a:gd name="connsiteX266" fmla="*/ 4890053 w 6732105"/>
              <a:gd name="connsiteY266" fmla="*/ 4320209 h 5380383"/>
              <a:gd name="connsiteX267" fmla="*/ 4929809 w 6732105"/>
              <a:gd name="connsiteY267" fmla="*/ 4240696 h 5380383"/>
              <a:gd name="connsiteX268" fmla="*/ 4969566 w 6732105"/>
              <a:gd name="connsiteY268" fmla="*/ 4227444 h 5380383"/>
              <a:gd name="connsiteX269" fmla="*/ 5035827 w 6732105"/>
              <a:gd name="connsiteY269" fmla="*/ 4174435 h 5380383"/>
              <a:gd name="connsiteX270" fmla="*/ 5115340 w 6732105"/>
              <a:gd name="connsiteY270" fmla="*/ 4147931 h 5380383"/>
              <a:gd name="connsiteX271" fmla="*/ 5155096 w 6732105"/>
              <a:gd name="connsiteY271" fmla="*/ 4134679 h 5380383"/>
              <a:gd name="connsiteX272" fmla="*/ 5181600 w 6732105"/>
              <a:gd name="connsiteY272" fmla="*/ 4108174 h 5380383"/>
              <a:gd name="connsiteX273" fmla="*/ 5327374 w 6732105"/>
              <a:gd name="connsiteY273" fmla="*/ 4081670 h 5380383"/>
              <a:gd name="connsiteX274" fmla="*/ 5605670 w 6732105"/>
              <a:gd name="connsiteY274" fmla="*/ 4094922 h 5380383"/>
              <a:gd name="connsiteX275" fmla="*/ 5645427 w 6732105"/>
              <a:gd name="connsiteY275" fmla="*/ 4121426 h 5380383"/>
              <a:gd name="connsiteX276" fmla="*/ 5791200 w 6732105"/>
              <a:gd name="connsiteY276" fmla="*/ 4200939 h 5380383"/>
              <a:gd name="connsiteX277" fmla="*/ 5844209 w 6732105"/>
              <a:gd name="connsiteY277" fmla="*/ 4267200 h 5380383"/>
              <a:gd name="connsiteX278" fmla="*/ 5923722 w 6732105"/>
              <a:gd name="connsiteY278" fmla="*/ 4373218 h 5380383"/>
              <a:gd name="connsiteX279" fmla="*/ 5963479 w 6732105"/>
              <a:gd name="connsiteY279" fmla="*/ 4465983 h 5380383"/>
              <a:gd name="connsiteX280" fmla="*/ 5989983 w 6732105"/>
              <a:gd name="connsiteY280" fmla="*/ 4518992 h 5380383"/>
              <a:gd name="connsiteX281" fmla="*/ 6029740 w 6732105"/>
              <a:gd name="connsiteY281" fmla="*/ 4638261 h 5380383"/>
              <a:gd name="connsiteX282" fmla="*/ 6056244 w 6732105"/>
              <a:gd name="connsiteY282" fmla="*/ 4717774 h 5380383"/>
              <a:gd name="connsiteX283" fmla="*/ 6082748 w 6732105"/>
              <a:gd name="connsiteY283" fmla="*/ 4757531 h 5380383"/>
              <a:gd name="connsiteX284" fmla="*/ 6109253 w 6732105"/>
              <a:gd name="connsiteY284" fmla="*/ 4876800 h 5380383"/>
              <a:gd name="connsiteX285" fmla="*/ 6135757 w 6732105"/>
              <a:gd name="connsiteY285" fmla="*/ 4903305 h 5380383"/>
              <a:gd name="connsiteX286" fmla="*/ 6228522 w 6732105"/>
              <a:gd name="connsiteY286" fmla="*/ 5022574 h 5380383"/>
              <a:gd name="connsiteX287" fmla="*/ 6255027 w 6732105"/>
              <a:gd name="connsiteY287" fmla="*/ 5049079 h 5380383"/>
              <a:gd name="connsiteX288" fmla="*/ 6334540 w 6732105"/>
              <a:gd name="connsiteY288" fmla="*/ 5075583 h 5380383"/>
              <a:gd name="connsiteX289" fmla="*/ 6453809 w 6732105"/>
              <a:gd name="connsiteY289" fmla="*/ 5128592 h 5380383"/>
              <a:gd name="connsiteX290" fmla="*/ 6493566 w 6732105"/>
              <a:gd name="connsiteY290" fmla="*/ 5141844 h 5380383"/>
              <a:gd name="connsiteX291" fmla="*/ 6559827 w 6732105"/>
              <a:gd name="connsiteY291" fmla="*/ 5141844 h 538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732105" h="5380383">
                <a:moveTo>
                  <a:pt x="0" y="2385392"/>
                </a:moveTo>
                <a:cubicBezTo>
                  <a:pt x="22087" y="2380974"/>
                  <a:pt x="45558" y="2381012"/>
                  <a:pt x="66261" y="2372139"/>
                </a:cubicBezTo>
                <a:cubicBezTo>
                  <a:pt x="77745" y="2367217"/>
                  <a:pt x="83010" y="2353440"/>
                  <a:pt x="92766" y="2345635"/>
                </a:cubicBezTo>
                <a:cubicBezTo>
                  <a:pt x="105203" y="2335686"/>
                  <a:pt x="119270" y="2327966"/>
                  <a:pt x="132522" y="2319131"/>
                </a:cubicBezTo>
                <a:cubicBezTo>
                  <a:pt x="147569" y="2296560"/>
                  <a:pt x="182349" y="2242799"/>
                  <a:pt x="198783" y="2226365"/>
                </a:cubicBezTo>
                <a:cubicBezTo>
                  <a:pt x="210045" y="2215103"/>
                  <a:pt x="225288" y="2208696"/>
                  <a:pt x="238540" y="2199861"/>
                </a:cubicBezTo>
                <a:cubicBezTo>
                  <a:pt x="251792" y="2182191"/>
                  <a:pt x="265458" y="2164825"/>
                  <a:pt x="278296" y="2146852"/>
                </a:cubicBezTo>
                <a:cubicBezTo>
                  <a:pt x="287553" y="2133892"/>
                  <a:pt x="293538" y="2118358"/>
                  <a:pt x="304800" y="2107096"/>
                </a:cubicBezTo>
                <a:cubicBezTo>
                  <a:pt x="316062" y="2095834"/>
                  <a:pt x="332464" y="2090957"/>
                  <a:pt x="344557" y="2080592"/>
                </a:cubicBezTo>
                <a:cubicBezTo>
                  <a:pt x="363530" y="2064330"/>
                  <a:pt x="379896" y="2045253"/>
                  <a:pt x="397566" y="2027583"/>
                </a:cubicBezTo>
                <a:lnTo>
                  <a:pt x="477079" y="1948070"/>
                </a:lnTo>
                <a:cubicBezTo>
                  <a:pt x="526113" y="1899036"/>
                  <a:pt x="493171" y="1928506"/>
                  <a:pt x="583096" y="1868557"/>
                </a:cubicBezTo>
                <a:cubicBezTo>
                  <a:pt x="596348" y="1859722"/>
                  <a:pt x="607235" y="1845176"/>
                  <a:pt x="622853" y="1842052"/>
                </a:cubicBezTo>
                <a:cubicBezTo>
                  <a:pt x="706973" y="1825228"/>
                  <a:pt x="667262" y="1834263"/>
                  <a:pt x="742122" y="1815548"/>
                </a:cubicBezTo>
                <a:cubicBezTo>
                  <a:pt x="781879" y="1819965"/>
                  <a:pt x="821935" y="1822224"/>
                  <a:pt x="861392" y="1828800"/>
                </a:cubicBezTo>
                <a:cubicBezTo>
                  <a:pt x="875171" y="1831096"/>
                  <a:pt x="889973" y="1833671"/>
                  <a:pt x="901148" y="1842052"/>
                </a:cubicBezTo>
                <a:cubicBezTo>
                  <a:pt x="926137" y="1860793"/>
                  <a:pt x="941419" y="1890986"/>
                  <a:pt x="967409" y="1908313"/>
                </a:cubicBezTo>
                <a:lnTo>
                  <a:pt x="1007166" y="1934818"/>
                </a:lnTo>
                <a:cubicBezTo>
                  <a:pt x="1011583" y="1948070"/>
                  <a:pt x="1012670" y="1962951"/>
                  <a:pt x="1020418" y="1974574"/>
                </a:cubicBezTo>
                <a:cubicBezTo>
                  <a:pt x="1030814" y="1990168"/>
                  <a:pt x="1048176" y="1999933"/>
                  <a:pt x="1060174" y="2014331"/>
                </a:cubicBezTo>
                <a:cubicBezTo>
                  <a:pt x="1070370" y="2026567"/>
                  <a:pt x="1077844" y="2040835"/>
                  <a:pt x="1086679" y="2054087"/>
                </a:cubicBezTo>
                <a:lnTo>
                  <a:pt x="1113183" y="2133600"/>
                </a:lnTo>
                <a:cubicBezTo>
                  <a:pt x="1117600" y="2146852"/>
                  <a:pt x="1123047" y="2159805"/>
                  <a:pt x="1126435" y="2173357"/>
                </a:cubicBezTo>
                <a:lnTo>
                  <a:pt x="1139687" y="2226365"/>
                </a:lnTo>
                <a:cubicBezTo>
                  <a:pt x="1135270" y="2252870"/>
                  <a:pt x="1150897" y="2294760"/>
                  <a:pt x="1126435" y="2305879"/>
                </a:cubicBezTo>
                <a:cubicBezTo>
                  <a:pt x="1060902" y="2335667"/>
                  <a:pt x="978245" y="2289007"/>
                  <a:pt x="927653" y="2252870"/>
                </a:cubicBezTo>
                <a:cubicBezTo>
                  <a:pt x="917486" y="2245608"/>
                  <a:pt x="908079" y="2236761"/>
                  <a:pt x="901148" y="2226365"/>
                </a:cubicBezTo>
                <a:cubicBezTo>
                  <a:pt x="836961" y="2130085"/>
                  <a:pt x="908912" y="2207626"/>
                  <a:pt x="848140" y="2146852"/>
                </a:cubicBezTo>
                <a:cubicBezTo>
                  <a:pt x="833569" y="2103144"/>
                  <a:pt x="829507" y="2088365"/>
                  <a:pt x="808383" y="2040835"/>
                </a:cubicBezTo>
                <a:cubicBezTo>
                  <a:pt x="800360" y="2022782"/>
                  <a:pt x="790714" y="2005496"/>
                  <a:pt x="781879" y="1987826"/>
                </a:cubicBezTo>
                <a:cubicBezTo>
                  <a:pt x="786296" y="1912730"/>
                  <a:pt x="783972" y="1836932"/>
                  <a:pt x="795131" y="1762539"/>
                </a:cubicBezTo>
                <a:cubicBezTo>
                  <a:pt x="798693" y="1738795"/>
                  <a:pt x="868116" y="1676302"/>
                  <a:pt x="874644" y="1669774"/>
                </a:cubicBezTo>
                <a:cubicBezTo>
                  <a:pt x="908857" y="1635561"/>
                  <a:pt x="938079" y="1601341"/>
                  <a:pt x="980661" y="1577009"/>
                </a:cubicBezTo>
                <a:cubicBezTo>
                  <a:pt x="992790" y="1570078"/>
                  <a:pt x="1007338" y="1568662"/>
                  <a:pt x="1020418" y="1563757"/>
                </a:cubicBezTo>
                <a:cubicBezTo>
                  <a:pt x="1042692" y="1555404"/>
                  <a:pt x="1063694" y="1543381"/>
                  <a:pt x="1086679" y="1537252"/>
                </a:cubicBezTo>
                <a:cubicBezTo>
                  <a:pt x="1230105" y="1499005"/>
                  <a:pt x="1266258" y="1510186"/>
                  <a:pt x="1431235" y="1497496"/>
                </a:cubicBezTo>
                <a:cubicBezTo>
                  <a:pt x="1475499" y="1494091"/>
                  <a:pt x="1519439" y="1486851"/>
                  <a:pt x="1563757" y="1484244"/>
                </a:cubicBezTo>
                <a:cubicBezTo>
                  <a:pt x="1669683" y="1478013"/>
                  <a:pt x="1775792" y="1475409"/>
                  <a:pt x="1881809" y="1470992"/>
                </a:cubicBezTo>
                <a:cubicBezTo>
                  <a:pt x="1934818" y="1466574"/>
                  <a:pt x="1987968" y="1463613"/>
                  <a:pt x="2040835" y="1457739"/>
                </a:cubicBezTo>
                <a:cubicBezTo>
                  <a:pt x="2067541" y="1454772"/>
                  <a:pt x="2093748" y="1448287"/>
                  <a:pt x="2120348" y="1444487"/>
                </a:cubicBezTo>
                <a:cubicBezTo>
                  <a:pt x="2155604" y="1439450"/>
                  <a:pt x="2191166" y="1436650"/>
                  <a:pt x="2226366" y="1431235"/>
                </a:cubicBezTo>
                <a:cubicBezTo>
                  <a:pt x="2248628" y="1427810"/>
                  <a:pt x="2270365" y="1421408"/>
                  <a:pt x="2292627" y="1417983"/>
                </a:cubicBezTo>
                <a:cubicBezTo>
                  <a:pt x="2327827" y="1412568"/>
                  <a:pt x="2363515" y="1410586"/>
                  <a:pt x="2398644" y="1404731"/>
                </a:cubicBezTo>
                <a:cubicBezTo>
                  <a:pt x="2513272" y="1385627"/>
                  <a:pt x="2384405" y="1398352"/>
                  <a:pt x="2517914" y="1364974"/>
                </a:cubicBezTo>
                <a:cubicBezTo>
                  <a:pt x="2548217" y="1357398"/>
                  <a:pt x="2579757" y="1356139"/>
                  <a:pt x="2610679" y="1351722"/>
                </a:cubicBezTo>
                <a:cubicBezTo>
                  <a:pt x="2736868" y="1272853"/>
                  <a:pt x="2678003" y="1300938"/>
                  <a:pt x="2782957" y="1258957"/>
                </a:cubicBezTo>
                <a:cubicBezTo>
                  <a:pt x="2791792" y="1250122"/>
                  <a:pt x="2799705" y="1240257"/>
                  <a:pt x="2809461" y="1232452"/>
                </a:cubicBezTo>
                <a:cubicBezTo>
                  <a:pt x="2821898" y="1222502"/>
                  <a:pt x="2837956" y="1217210"/>
                  <a:pt x="2849218" y="1205948"/>
                </a:cubicBezTo>
                <a:cubicBezTo>
                  <a:pt x="2941004" y="1114164"/>
                  <a:pt x="2779595" y="1223869"/>
                  <a:pt x="2941983" y="1126435"/>
                </a:cubicBezTo>
                <a:cubicBezTo>
                  <a:pt x="2955235" y="1108765"/>
                  <a:pt x="2966122" y="1089044"/>
                  <a:pt x="2981740" y="1073426"/>
                </a:cubicBezTo>
                <a:cubicBezTo>
                  <a:pt x="2993002" y="1062164"/>
                  <a:pt x="3011547" y="1059359"/>
                  <a:pt x="3021496" y="1046922"/>
                </a:cubicBezTo>
                <a:cubicBezTo>
                  <a:pt x="3030222" y="1036014"/>
                  <a:pt x="3026366" y="1018340"/>
                  <a:pt x="3034748" y="1007165"/>
                </a:cubicBezTo>
                <a:cubicBezTo>
                  <a:pt x="3053489" y="982177"/>
                  <a:pt x="3081496" y="965296"/>
                  <a:pt x="3101009" y="940905"/>
                </a:cubicBezTo>
                <a:cubicBezTo>
                  <a:pt x="3169628" y="855131"/>
                  <a:pt x="3134017" y="894645"/>
                  <a:pt x="3207027" y="821635"/>
                </a:cubicBezTo>
                <a:cubicBezTo>
                  <a:pt x="3215862" y="803965"/>
                  <a:pt x="3221403" y="784220"/>
                  <a:pt x="3233531" y="768626"/>
                </a:cubicBezTo>
                <a:cubicBezTo>
                  <a:pt x="3252708" y="743970"/>
                  <a:pt x="3285823" y="730303"/>
                  <a:pt x="3299792" y="702365"/>
                </a:cubicBezTo>
                <a:cubicBezTo>
                  <a:pt x="3308627" y="684696"/>
                  <a:pt x="3313649" y="664533"/>
                  <a:pt x="3326296" y="649357"/>
                </a:cubicBezTo>
                <a:cubicBezTo>
                  <a:pt x="3336492" y="637121"/>
                  <a:pt x="3354791" y="634114"/>
                  <a:pt x="3366053" y="622852"/>
                </a:cubicBezTo>
                <a:cubicBezTo>
                  <a:pt x="3381671" y="607234"/>
                  <a:pt x="3390952" y="586187"/>
                  <a:pt x="3405809" y="569844"/>
                </a:cubicBezTo>
                <a:cubicBezTo>
                  <a:pt x="3435225" y="537487"/>
                  <a:pt x="3467652" y="508001"/>
                  <a:pt x="3498574" y="477079"/>
                </a:cubicBezTo>
                <a:cubicBezTo>
                  <a:pt x="3507409" y="468244"/>
                  <a:pt x="3515083" y="458071"/>
                  <a:pt x="3525079" y="450574"/>
                </a:cubicBezTo>
                <a:cubicBezTo>
                  <a:pt x="3603076" y="392077"/>
                  <a:pt x="3562469" y="426436"/>
                  <a:pt x="3644348" y="344557"/>
                </a:cubicBezTo>
                <a:cubicBezTo>
                  <a:pt x="3680531" y="308374"/>
                  <a:pt x="3671358" y="315049"/>
                  <a:pt x="3723861" y="278296"/>
                </a:cubicBezTo>
                <a:cubicBezTo>
                  <a:pt x="3749957" y="260029"/>
                  <a:pt x="3773154" y="235360"/>
                  <a:pt x="3803374" y="225287"/>
                </a:cubicBezTo>
                <a:cubicBezTo>
                  <a:pt x="3900166" y="193023"/>
                  <a:pt x="3855783" y="205559"/>
                  <a:pt x="3935896" y="185531"/>
                </a:cubicBezTo>
                <a:cubicBezTo>
                  <a:pt x="4002157" y="189948"/>
                  <a:pt x="4068938" y="189392"/>
                  <a:pt x="4134679" y="198783"/>
                </a:cubicBezTo>
                <a:cubicBezTo>
                  <a:pt x="4162336" y="202734"/>
                  <a:pt x="4214192" y="225287"/>
                  <a:pt x="4214192" y="225287"/>
                </a:cubicBezTo>
                <a:cubicBezTo>
                  <a:pt x="4305893" y="362842"/>
                  <a:pt x="4166299" y="149885"/>
                  <a:pt x="4267200" y="318052"/>
                </a:cubicBezTo>
                <a:cubicBezTo>
                  <a:pt x="4283589" y="345367"/>
                  <a:pt x="4320209" y="397565"/>
                  <a:pt x="4320209" y="397565"/>
                </a:cubicBezTo>
                <a:cubicBezTo>
                  <a:pt x="4324626" y="410817"/>
                  <a:pt x="4333461" y="423353"/>
                  <a:pt x="4333461" y="437322"/>
                </a:cubicBezTo>
                <a:cubicBezTo>
                  <a:pt x="4333461" y="510665"/>
                  <a:pt x="4344462" y="641357"/>
                  <a:pt x="4306957" y="728870"/>
                </a:cubicBezTo>
                <a:cubicBezTo>
                  <a:pt x="4299175" y="747028"/>
                  <a:pt x="4290254" y="764727"/>
                  <a:pt x="4280453" y="781879"/>
                </a:cubicBezTo>
                <a:cubicBezTo>
                  <a:pt x="4272551" y="795708"/>
                  <a:pt x="4266385" y="811686"/>
                  <a:pt x="4253948" y="821635"/>
                </a:cubicBezTo>
                <a:cubicBezTo>
                  <a:pt x="4243040" y="830361"/>
                  <a:pt x="4227444" y="830470"/>
                  <a:pt x="4214192" y="834887"/>
                </a:cubicBezTo>
                <a:cubicBezTo>
                  <a:pt x="4187688" y="830470"/>
                  <a:pt x="4159838" y="831070"/>
                  <a:pt x="4134679" y="821635"/>
                </a:cubicBezTo>
                <a:cubicBezTo>
                  <a:pt x="4108034" y="811643"/>
                  <a:pt x="4101238" y="777479"/>
                  <a:pt x="4094922" y="755374"/>
                </a:cubicBezTo>
                <a:cubicBezTo>
                  <a:pt x="4061645" y="638901"/>
                  <a:pt x="4100190" y="757924"/>
                  <a:pt x="4068418" y="662609"/>
                </a:cubicBezTo>
                <a:cubicBezTo>
                  <a:pt x="4072835" y="600766"/>
                  <a:pt x="4070895" y="538136"/>
                  <a:pt x="4081670" y="477079"/>
                </a:cubicBezTo>
                <a:cubicBezTo>
                  <a:pt x="4084438" y="461394"/>
                  <a:pt x="4101051" y="451568"/>
                  <a:pt x="4108174" y="437322"/>
                </a:cubicBezTo>
                <a:cubicBezTo>
                  <a:pt x="4114421" y="424828"/>
                  <a:pt x="4111549" y="407443"/>
                  <a:pt x="4121427" y="397565"/>
                </a:cubicBezTo>
                <a:cubicBezTo>
                  <a:pt x="4131304" y="387688"/>
                  <a:pt x="4148972" y="391097"/>
                  <a:pt x="4161183" y="384313"/>
                </a:cubicBezTo>
                <a:cubicBezTo>
                  <a:pt x="4189029" y="368843"/>
                  <a:pt x="4210477" y="341378"/>
                  <a:pt x="4240696" y="331305"/>
                </a:cubicBezTo>
                <a:cubicBezTo>
                  <a:pt x="4267200" y="322470"/>
                  <a:pt x="4296963" y="320297"/>
                  <a:pt x="4320209" y="304800"/>
                </a:cubicBezTo>
                <a:cubicBezTo>
                  <a:pt x="4371589" y="270548"/>
                  <a:pt x="4344856" y="283333"/>
                  <a:pt x="4399722" y="265044"/>
                </a:cubicBezTo>
                <a:cubicBezTo>
                  <a:pt x="4439649" y="238426"/>
                  <a:pt x="4445409" y="232211"/>
                  <a:pt x="4492487" y="212035"/>
                </a:cubicBezTo>
                <a:cubicBezTo>
                  <a:pt x="4505327" y="206532"/>
                  <a:pt x="4518992" y="203200"/>
                  <a:pt x="4532244" y="198783"/>
                </a:cubicBezTo>
                <a:cubicBezTo>
                  <a:pt x="4554331" y="181113"/>
                  <a:pt x="4574073" y="160026"/>
                  <a:pt x="4598505" y="145774"/>
                </a:cubicBezTo>
                <a:cubicBezTo>
                  <a:pt x="4627564" y="128823"/>
                  <a:pt x="4660644" y="119939"/>
                  <a:pt x="4691270" y="106018"/>
                </a:cubicBezTo>
                <a:cubicBezTo>
                  <a:pt x="4777491" y="66827"/>
                  <a:pt x="4710010" y="86367"/>
                  <a:pt x="4810540" y="66261"/>
                </a:cubicBezTo>
                <a:cubicBezTo>
                  <a:pt x="4823792" y="57426"/>
                  <a:pt x="4835328" y="45200"/>
                  <a:pt x="4850296" y="39757"/>
                </a:cubicBezTo>
                <a:cubicBezTo>
                  <a:pt x="4944020" y="5676"/>
                  <a:pt x="5013321" y="8502"/>
                  <a:pt x="5115340" y="0"/>
                </a:cubicBezTo>
                <a:cubicBezTo>
                  <a:pt x="5221357" y="4417"/>
                  <a:pt x="5327552" y="5692"/>
                  <a:pt x="5433392" y="13252"/>
                </a:cubicBezTo>
                <a:cubicBezTo>
                  <a:pt x="5451559" y="14550"/>
                  <a:pt x="5468499" y="23148"/>
                  <a:pt x="5486400" y="26505"/>
                </a:cubicBezTo>
                <a:cubicBezTo>
                  <a:pt x="5539220" y="36409"/>
                  <a:pt x="5645427" y="53009"/>
                  <a:pt x="5645427" y="53009"/>
                </a:cubicBezTo>
                <a:cubicBezTo>
                  <a:pt x="5734922" y="82841"/>
                  <a:pt x="5624761" y="48417"/>
                  <a:pt x="5764696" y="79513"/>
                </a:cubicBezTo>
                <a:cubicBezTo>
                  <a:pt x="5778333" y="82543"/>
                  <a:pt x="5790817" y="89735"/>
                  <a:pt x="5804453" y="92765"/>
                </a:cubicBezTo>
                <a:cubicBezTo>
                  <a:pt x="5830683" y="98594"/>
                  <a:pt x="5857462" y="101600"/>
                  <a:pt x="5883966" y="106018"/>
                </a:cubicBezTo>
                <a:cubicBezTo>
                  <a:pt x="5906053" y="119270"/>
                  <a:pt x="5927189" y="134255"/>
                  <a:pt x="5950227" y="145774"/>
                </a:cubicBezTo>
                <a:cubicBezTo>
                  <a:pt x="6000134" y="170728"/>
                  <a:pt x="6018877" y="172877"/>
                  <a:pt x="6069496" y="185531"/>
                </a:cubicBezTo>
                <a:cubicBezTo>
                  <a:pt x="6087166" y="198783"/>
                  <a:pt x="6103328" y="214329"/>
                  <a:pt x="6122505" y="225287"/>
                </a:cubicBezTo>
                <a:cubicBezTo>
                  <a:pt x="6134633" y="232217"/>
                  <a:pt x="6149182" y="233634"/>
                  <a:pt x="6162261" y="238539"/>
                </a:cubicBezTo>
                <a:cubicBezTo>
                  <a:pt x="6184535" y="246892"/>
                  <a:pt x="6206784" y="255383"/>
                  <a:pt x="6228522" y="265044"/>
                </a:cubicBezTo>
                <a:cubicBezTo>
                  <a:pt x="6246575" y="273067"/>
                  <a:pt x="6264379" y="281747"/>
                  <a:pt x="6281531" y="291548"/>
                </a:cubicBezTo>
                <a:cubicBezTo>
                  <a:pt x="6295359" y="299450"/>
                  <a:pt x="6307042" y="310929"/>
                  <a:pt x="6321287" y="318052"/>
                </a:cubicBezTo>
                <a:cubicBezTo>
                  <a:pt x="6333781" y="324299"/>
                  <a:pt x="6348550" y="325058"/>
                  <a:pt x="6361044" y="331305"/>
                </a:cubicBezTo>
                <a:cubicBezTo>
                  <a:pt x="6384082" y="342824"/>
                  <a:pt x="6406699" y="355606"/>
                  <a:pt x="6427305" y="371061"/>
                </a:cubicBezTo>
                <a:cubicBezTo>
                  <a:pt x="6442298" y="382306"/>
                  <a:pt x="6452663" y="398820"/>
                  <a:pt x="6467061" y="410818"/>
                </a:cubicBezTo>
                <a:cubicBezTo>
                  <a:pt x="6479297" y="421014"/>
                  <a:pt x="6493566" y="428487"/>
                  <a:pt x="6506818" y="437322"/>
                </a:cubicBezTo>
                <a:cubicBezTo>
                  <a:pt x="6520070" y="459409"/>
                  <a:pt x="6531603" y="482623"/>
                  <a:pt x="6546574" y="503583"/>
                </a:cubicBezTo>
                <a:cubicBezTo>
                  <a:pt x="6553836" y="513750"/>
                  <a:pt x="6567491" y="518912"/>
                  <a:pt x="6573079" y="530087"/>
                </a:cubicBezTo>
                <a:cubicBezTo>
                  <a:pt x="6581224" y="546378"/>
                  <a:pt x="6579156" y="566355"/>
                  <a:pt x="6586331" y="583096"/>
                </a:cubicBezTo>
                <a:cubicBezTo>
                  <a:pt x="6592790" y="598168"/>
                  <a:pt x="6648067" y="669827"/>
                  <a:pt x="6652592" y="675861"/>
                </a:cubicBezTo>
                <a:cubicBezTo>
                  <a:pt x="6657009" y="689113"/>
                  <a:pt x="6660939" y="702538"/>
                  <a:pt x="6665844" y="715618"/>
                </a:cubicBezTo>
                <a:cubicBezTo>
                  <a:pt x="6674964" y="739939"/>
                  <a:pt x="6698080" y="791555"/>
                  <a:pt x="6705600" y="821635"/>
                </a:cubicBezTo>
                <a:cubicBezTo>
                  <a:pt x="6714864" y="858690"/>
                  <a:pt x="6726195" y="931949"/>
                  <a:pt x="6732105" y="967409"/>
                </a:cubicBezTo>
                <a:cubicBezTo>
                  <a:pt x="6727688" y="1033670"/>
                  <a:pt x="6726187" y="1100190"/>
                  <a:pt x="6718853" y="1166192"/>
                </a:cubicBezTo>
                <a:cubicBezTo>
                  <a:pt x="6716416" y="1188123"/>
                  <a:pt x="6687715" y="1245166"/>
                  <a:pt x="6679096" y="1258957"/>
                </a:cubicBezTo>
                <a:cubicBezTo>
                  <a:pt x="6654943" y="1297602"/>
                  <a:pt x="6620341" y="1335215"/>
                  <a:pt x="6586331" y="1364974"/>
                </a:cubicBezTo>
                <a:cubicBezTo>
                  <a:pt x="6569709" y="1379519"/>
                  <a:pt x="6552499" y="1393773"/>
                  <a:pt x="6533322" y="1404731"/>
                </a:cubicBezTo>
                <a:cubicBezTo>
                  <a:pt x="6521194" y="1411662"/>
                  <a:pt x="6506818" y="1413566"/>
                  <a:pt x="6493566" y="1417983"/>
                </a:cubicBezTo>
                <a:cubicBezTo>
                  <a:pt x="6467062" y="1444487"/>
                  <a:pt x="6449612" y="1485643"/>
                  <a:pt x="6414053" y="1497496"/>
                </a:cubicBezTo>
                <a:cubicBezTo>
                  <a:pt x="6357026" y="1516505"/>
                  <a:pt x="6363791" y="1512167"/>
                  <a:pt x="6294783" y="1550505"/>
                </a:cubicBezTo>
                <a:cubicBezTo>
                  <a:pt x="6280860" y="1558240"/>
                  <a:pt x="6269273" y="1569886"/>
                  <a:pt x="6255027" y="1577009"/>
                </a:cubicBezTo>
                <a:cubicBezTo>
                  <a:pt x="6242533" y="1583256"/>
                  <a:pt x="6228110" y="1584758"/>
                  <a:pt x="6215270" y="1590261"/>
                </a:cubicBezTo>
                <a:cubicBezTo>
                  <a:pt x="6197112" y="1598043"/>
                  <a:pt x="6181002" y="1610518"/>
                  <a:pt x="6162261" y="1616765"/>
                </a:cubicBezTo>
                <a:cubicBezTo>
                  <a:pt x="6114302" y="1632751"/>
                  <a:pt x="6042551" y="1646009"/>
                  <a:pt x="5989983" y="1656522"/>
                </a:cubicBezTo>
                <a:cubicBezTo>
                  <a:pt x="5894176" y="1641783"/>
                  <a:pt x="5844457" y="1639554"/>
                  <a:pt x="5764696" y="1616765"/>
                </a:cubicBezTo>
                <a:cubicBezTo>
                  <a:pt x="5751265" y="1612927"/>
                  <a:pt x="5737434" y="1609760"/>
                  <a:pt x="5724940" y="1603513"/>
                </a:cubicBezTo>
                <a:cubicBezTo>
                  <a:pt x="5683908" y="1582997"/>
                  <a:pt x="5674207" y="1561271"/>
                  <a:pt x="5632174" y="1537252"/>
                </a:cubicBezTo>
                <a:cubicBezTo>
                  <a:pt x="5620046" y="1530321"/>
                  <a:pt x="5605670" y="1528417"/>
                  <a:pt x="5592418" y="1524000"/>
                </a:cubicBezTo>
                <a:cubicBezTo>
                  <a:pt x="5574748" y="1510748"/>
                  <a:pt x="5557786" y="1496496"/>
                  <a:pt x="5539409" y="1484244"/>
                </a:cubicBezTo>
                <a:cubicBezTo>
                  <a:pt x="5517977" y="1469956"/>
                  <a:pt x="5493754" y="1459942"/>
                  <a:pt x="5473148" y="1444487"/>
                </a:cubicBezTo>
                <a:cubicBezTo>
                  <a:pt x="5458155" y="1433242"/>
                  <a:pt x="5449203" y="1414793"/>
                  <a:pt x="5433392" y="1404731"/>
                </a:cubicBezTo>
                <a:cubicBezTo>
                  <a:pt x="5307997" y="1324934"/>
                  <a:pt x="5362915" y="1376119"/>
                  <a:pt x="5261114" y="1325218"/>
                </a:cubicBezTo>
                <a:cubicBezTo>
                  <a:pt x="5238076" y="1313699"/>
                  <a:pt x="5219060" y="1294264"/>
                  <a:pt x="5194853" y="1285461"/>
                </a:cubicBezTo>
                <a:cubicBezTo>
                  <a:pt x="5169601" y="1276278"/>
                  <a:pt x="5141408" y="1278726"/>
                  <a:pt x="5115340" y="1272209"/>
                </a:cubicBezTo>
                <a:cubicBezTo>
                  <a:pt x="4905316" y="1219704"/>
                  <a:pt x="5164390" y="1267134"/>
                  <a:pt x="4956314" y="1232452"/>
                </a:cubicBezTo>
                <a:cubicBezTo>
                  <a:pt x="4832627" y="1236870"/>
                  <a:pt x="4708591" y="1235427"/>
                  <a:pt x="4585253" y="1245705"/>
                </a:cubicBezTo>
                <a:cubicBezTo>
                  <a:pt x="4548952" y="1248730"/>
                  <a:pt x="4514574" y="1263374"/>
                  <a:pt x="4479235" y="1272209"/>
                </a:cubicBezTo>
                <a:cubicBezTo>
                  <a:pt x="4399131" y="1292235"/>
                  <a:pt x="4443493" y="1279705"/>
                  <a:pt x="4346714" y="1311965"/>
                </a:cubicBezTo>
                <a:cubicBezTo>
                  <a:pt x="4333462" y="1316383"/>
                  <a:pt x="4320655" y="1322478"/>
                  <a:pt x="4306957" y="1325218"/>
                </a:cubicBezTo>
                <a:lnTo>
                  <a:pt x="4240696" y="1338470"/>
                </a:lnTo>
                <a:cubicBezTo>
                  <a:pt x="4223026" y="1347305"/>
                  <a:pt x="4206428" y="1358727"/>
                  <a:pt x="4187687" y="1364974"/>
                </a:cubicBezTo>
                <a:cubicBezTo>
                  <a:pt x="4166319" y="1372097"/>
                  <a:pt x="4143279" y="1372763"/>
                  <a:pt x="4121427" y="1378226"/>
                </a:cubicBezTo>
                <a:cubicBezTo>
                  <a:pt x="4107875" y="1381614"/>
                  <a:pt x="4095147" y="1387803"/>
                  <a:pt x="4081670" y="1391479"/>
                </a:cubicBezTo>
                <a:cubicBezTo>
                  <a:pt x="4046527" y="1401064"/>
                  <a:pt x="4008234" y="1401693"/>
                  <a:pt x="3975653" y="1417983"/>
                </a:cubicBezTo>
                <a:cubicBezTo>
                  <a:pt x="3894706" y="1458456"/>
                  <a:pt x="3942201" y="1441693"/>
                  <a:pt x="3829879" y="1457739"/>
                </a:cubicBezTo>
                <a:cubicBezTo>
                  <a:pt x="3767320" y="1489019"/>
                  <a:pt x="3773779" y="1488913"/>
                  <a:pt x="3697357" y="1510748"/>
                </a:cubicBezTo>
                <a:cubicBezTo>
                  <a:pt x="3662332" y="1520755"/>
                  <a:pt x="3591340" y="1537252"/>
                  <a:pt x="3591340" y="1537252"/>
                </a:cubicBezTo>
                <a:cubicBezTo>
                  <a:pt x="3573670" y="1546087"/>
                  <a:pt x="3555483" y="1553956"/>
                  <a:pt x="3538331" y="1563757"/>
                </a:cubicBezTo>
                <a:cubicBezTo>
                  <a:pt x="3524502" y="1571659"/>
                  <a:pt x="3512820" y="1583138"/>
                  <a:pt x="3498574" y="1590261"/>
                </a:cubicBezTo>
                <a:cubicBezTo>
                  <a:pt x="3486080" y="1596508"/>
                  <a:pt x="3472198" y="1599499"/>
                  <a:pt x="3458818" y="1603513"/>
                </a:cubicBezTo>
                <a:cubicBezTo>
                  <a:pt x="3428015" y="1612754"/>
                  <a:pt x="3396856" y="1620777"/>
                  <a:pt x="3366053" y="1630018"/>
                </a:cubicBezTo>
                <a:cubicBezTo>
                  <a:pt x="3352673" y="1634032"/>
                  <a:pt x="3339773" y="1639595"/>
                  <a:pt x="3326296" y="1643270"/>
                </a:cubicBezTo>
                <a:cubicBezTo>
                  <a:pt x="3291153" y="1652854"/>
                  <a:pt x="3220279" y="1669774"/>
                  <a:pt x="3220279" y="1669774"/>
                </a:cubicBezTo>
                <a:cubicBezTo>
                  <a:pt x="3207027" y="1678609"/>
                  <a:pt x="3194768" y="1689156"/>
                  <a:pt x="3180522" y="1696279"/>
                </a:cubicBezTo>
                <a:cubicBezTo>
                  <a:pt x="3168028" y="1702526"/>
                  <a:pt x="3151674" y="1700805"/>
                  <a:pt x="3140766" y="1709531"/>
                </a:cubicBezTo>
                <a:cubicBezTo>
                  <a:pt x="3128329" y="1719480"/>
                  <a:pt x="3125523" y="1738025"/>
                  <a:pt x="3114261" y="1749287"/>
                </a:cubicBezTo>
                <a:cubicBezTo>
                  <a:pt x="3102999" y="1760549"/>
                  <a:pt x="3086741" y="1765596"/>
                  <a:pt x="3074505" y="1775792"/>
                </a:cubicBezTo>
                <a:cubicBezTo>
                  <a:pt x="2972476" y="1860817"/>
                  <a:pt x="3093692" y="1776252"/>
                  <a:pt x="2994992" y="1842052"/>
                </a:cubicBezTo>
                <a:cubicBezTo>
                  <a:pt x="2977322" y="1868556"/>
                  <a:pt x="2964507" y="1899040"/>
                  <a:pt x="2941983" y="1921565"/>
                </a:cubicBezTo>
                <a:cubicBezTo>
                  <a:pt x="2933148" y="1930400"/>
                  <a:pt x="2923284" y="1938314"/>
                  <a:pt x="2915479" y="1948070"/>
                </a:cubicBezTo>
                <a:cubicBezTo>
                  <a:pt x="2848609" y="2031658"/>
                  <a:pt x="2926464" y="1950334"/>
                  <a:pt x="2862470" y="2014331"/>
                </a:cubicBezTo>
                <a:cubicBezTo>
                  <a:pt x="2858053" y="2027583"/>
                  <a:pt x="2854721" y="2041248"/>
                  <a:pt x="2849218" y="2054087"/>
                </a:cubicBezTo>
                <a:cubicBezTo>
                  <a:pt x="2841436" y="2072245"/>
                  <a:pt x="2829651" y="2088599"/>
                  <a:pt x="2822714" y="2107096"/>
                </a:cubicBezTo>
                <a:cubicBezTo>
                  <a:pt x="2816319" y="2124150"/>
                  <a:pt x="2814695" y="2142660"/>
                  <a:pt x="2809461" y="2160105"/>
                </a:cubicBezTo>
                <a:cubicBezTo>
                  <a:pt x="2801433" y="2186865"/>
                  <a:pt x="2791792" y="2213114"/>
                  <a:pt x="2782957" y="2239618"/>
                </a:cubicBezTo>
                <a:cubicBezTo>
                  <a:pt x="2778540" y="2252870"/>
                  <a:pt x="2772444" y="2265676"/>
                  <a:pt x="2769705" y="2279374"/>
                </a:cubicBezTo>
                <a:cubicBezTo>
                  <a:pt x="2765288" y="2301461"/>
                  <a:pt x="2761339" y="2323647"/>
                  <a:pt x="2756453" y="2345635"/>
                </a:cubicBezTo>
                <a:cubicBezTo>
                  <a:pt x="2752502" y="2363415"/>
                  <a:pt x="2747016" y="2380835"/>
                  <a:pt x="2743200" y="2398644"/>
                </a:cubicBezTo>
                <a:cubicBezTo>
                  <a:pt x="2743197" y="2398660"/>
                  <a:pt x="2710072" y="2564288"/>
                  <a:pt x="2703444" y="2597426"/>
                </a:cubicBezTo>
                <a:lnTo>
                  <a:pt x="2690192" y="2663687"/>
                </a:lnTo>
                <a:cubicBezTo>
                  <a:pt x="2685775" y="2760870"/>
                  <a:pt x="2683633" y="2858183"/>
                  <a:pt x="2676940" y="2955235"/>
                </a:cubicBezTo>
                <a:cubicBezTo>
                  <a:pt x="2665375" y="3122918"/>
                  <a:pt x="2671926" y="2991047"/>
                  <a:pt x="2650435" y="3087757"/>
                </a:cubicBezTo>
                <a:cubicBezTo>
                  <a:pt x="2644606" y="3113987"/>
                  <a:pt x="2641990" y="3140833"/>
                  <a:pt x="2637183" y="3167270"/>
                </a:cubicBezTo>
                <a:cubicBezTo>
                  <a:pt x="2612899" y="3300832"/>
                  <a:pt x="2633124" y="3159986"/>
                  <a:pt x="2610679" y="3339548"/>
                </a:cubicBezTo>
                <a:cubicBezTo>
                  <a:pt x="2618104" y="3443498"/>
                  <a:pt x="2616622" y="3641615"/>
                  <a:pt x="2650435" y="3776870"/>
                </a:cubicBezTo>
                <a:cubicBezTo>
                  <a:pt x="2653823" y="3790422"/>
                  <a:pt x="2659673" y="3803246"/>
                  <a:pt x="2663687" y="3816626"/>
                </a:cubicBezTo>
                <a:cubicBezTo>
                  <a:pt x="2672928" y="3847429"/>
                  <a:pt x="2676715" y="3880193"/>
                  <a:pt x="2690192" y="3909392"/>
                </a:cubicBezTo>
                <a:cubicBezTo>
                  <a:pt x="2718636" y="3971021"/>
                  <a:pt x="2749614" y="3988565"/>
                  <a:pt x="2782957" y="4041913"/>
                </a:cubicBezTo>
                <a:cubicBezTo>
                  <a:pt x="2793427" y="4058665"/>
                  <a:pt x="2799660" y="4077770"/>
                  <a:pt x="2809461" y="4094922"/>
                </a:cubicBezTo>
                <a:cubicBezTo>
                  <a:pt x="2817363" y="4108751"/>
                  <a:pt x="2827131" y="4121427"/>
                  <a:pt x="2835966" y="4134679"/>
                </a:cubicBezTo>
                <a:cubicBezTo>
                  <a:pt x="2840383" y="4152348"/>
                  <a:pt x="2841073" y="4171397"/>
                  <a:pt x="2849218" y="4187687"/>
                </a:cubicBezTo>
                <a:cubicBezTo>
                  <a:pt x="2854806" y="4198862"/>
                  <a:pt x="2867723" y="4204594"/>
                  <a:pt x="2875722" y="4214192"/>
                </a:cubicBezTo>
                <a:cubicBezTo>
                  <a:pt x="2889862" y="4231160"/>
                  <a:pt x="2901339" y="4250232"/>
                  <a:pt x="2915479" y="4267200"/>
                </a:cubicBezTo>
                <a:cubicBezTo>
                  <a:pt x="2923478" y="4276798"/>
                  <a:pt x="2934178" y="4283949"/>
                  <a:pt x="2941983" y="4293705"/>
                </a:cubicBezTo>
                <a:cubicBezTo>
                  <a:pt x="2951932" y="4306142"/>
                  <a:pt x="2956050" y="4323512"/>
                  <a:pt x="2968487" y="4333461"/>
                </a:cubicBezTo>
                <a:cubicBezTo>
                  <a:pt x="3001029" y="4359494"/>
                  <a:pt x="3074505" y="4399722"/>
                  <a:pt x="3074505" y="4399722"/>
                </a:cubicBezTo>
                <a:cubicBezTo>
                  <a:pt x="3121089" y="4469600"/>
                  <a:pt x="3074148" y="4418501"/>
                  <a:pt x="3154018" y="4452731"/>
                </a:cubicBezTo>
                <a:cubicBezTo>
                  <a:pt x="3168657" y="4459005"/>
                  <a:pt x="3178909" y="4473518"/>
                  <a:pt x="3193774" y="4479235"/>
                </a:cubicBezTo>
                <a:cubicBezTo>
                  <a:pt x="3249482" y="4500661"/>
                  <a:pt x="3318779" y="4517113"/>
                  <a:pt x="3379305" y="4532244"/>
                </a:cubicBezTo>
                <a:cubicBezTo>
                  <a:pt x="3463235" y="4527827"/>
                  <a:pt x="3547365" y="4526273"/>
                  <a:pt x="3631096" y="4518992"/>
                </a:cubicBezTo>
                <a:cubicBezTo>
                  <a:pt x="3649241" y="4517414"/>
                  <a:pt x="3667461" y="4513136"/>
                  <a:pt x="3684105" y="4505739"/>
                </a:cubicBezTo>
                <a:cubicBezTo>
                  <a:pt x="3707643" y="4495278"/>
                  <a:pt x="3728934" y="4480271"/>
                  <a:pt x="3750366" y="4465983"/>
                </a:cubicBezTo>
                <a:cubicBezTo>
                  <a:pt x="3834291" y="4410033"/>
                  <a:pt x="3776874" y="4446836"/>
                  <a:pt x="3843131" y="4373218"/>
                </a:cubicBezTo>
                <a:cubicBezTo>
                  <a:pt x="3868206" y="4345357"/>
                  <a:pt x="3922644" y="4293705"/>
                  <a:pt x="3922644" y="4293705"/>
                </a:cubicBezTo>
                <a:cubicBezTo>
                  <a:pt x="3931479" y="4276035"/>
                  <a:pt x="3939347" y="4257848"/>
                  <a:pt x="3949148" y="4240696"/>
                </a:cubicBezTo>
                <a:cubicBezTo>
                  <a:pt x="3957050" y="4226867"/>
                  <a:pt x="3968530" y="4215185"/>
                  <a:pt x="3975653" y="4200939"/>
                </a:cubicBezTo>
                <a:cubicBezTo>
                  <a:pt x="3990698" y="4170849"/>
                  <a:pt x="4002157" y="4139096"/>
                  <a:pt x="4015409" y="4108174"/>
                </a:cubicBezTo>
                <a:cubicBezTo>
                  <a:pt x="4041959" y="3975422"/>
                  <a:pt x="4034842" y="4040107"/>
                  <a:pt x="4015409" y="3816626"/>
                </a:cubicBezTo>
                <a:cubicBezTo>
                  <a:pt x="4013081" y="3789857"/>
                  <a:pt x="4022379" y="3754807"/>
                  <a:pt x="4002157" y="3737113"/>
                </a:cubicBezTo>
                <a:cubicBezTo>
                  <a:pt x="3978650" y="3716544"/>
                  <a:pt x="3940314" y="3728278"/>
                  <a:pt x="3909392" y="3723861"/>
                </a:cubicBezTo>
                <a:cubicBezTo>
                  <a:pt x="3896140" y="3719444"/>
                  <a:pt x="3882129" y="3716856"/>
                  <a:pt x="3869635" y="3710609"/>
                </a:cubicBezTo>
                <a:cubicBezTo>
                  <a:pt x="3855389" y="3703486"/>
                  <a:pt x="3845806" y="3684105"/>
                  <a:pt x="3829879" y="3684105"/>
                </a:cubicBezTo>
                <a:cubicBezTo>
                  <a:pt x="3714687" y="3684105"/>
                  <a:pt x="3600174" y="3701774"/>
                  <a:pt x="3485322" y="3710609"/>
                </a:cubicBezTo>
                <a:cubicBezTo>
                  <a:pt x="3439314" y="3725945"/>
                  <a:pt x="3424014" y="3727851"/>
                  <a:pt x="3379305" y="3763618"/>
                </a:cubicBezTo>
                <a:cubicBezTo>
                  <a:pt x="3354914" y="3783131"/>
                  <a:pt x="3335131" y="3807792"/>
                  <a:pt x="3313044" y="3829879"/>
                </a:cubicBezTo>
                <a:lnTo>
                  <a:pt x="3233531" y="3909392"/>
                </a:lnTo>
                <a:lnTo>
                  <a:pt x="3193774" y="3962400"/>
                </a:lnTo>
                <a:cubicBezTo>
                  <a:pt x="3183317" y="3993772"/>
                  <a:pt x="3167270" y="4036435"/>
                  <a:pt x="3167270" y="4068418"/>
                </a:cubicBezTo>
                <a:cubicBezTo>
                  <a:pt x="3167270" y="4143643"/>
                  <a:pt x="3173390" y="4218818"/>
                  <a:pt x="3180522" y="4293705"/>
                </a:cubicBezTo>
                <a:cubicBezTo>
                  <a:pt x="3185608" y="4347105"/>
                  <a:pt x="3194191" y="4344729"/>
                  <a:pt x="3220279" y="4386470"/>
                </a:cubicBezTo>
                <a:cubicBezTo>
                  <a:pt x="3256455" y="4444352"/>
                  <a:pt x="3270442" y="4475442"/>
                  <a:pt x="3313044" y="4532244"/>
                </a:cubicBezTo>
                <a:cubicBezTo>
                  <a:pt x="3333745" y="4559845"/>
                  <a:pt x="3360648" y="4582736"/>
                  <a:pt x="3379305" y="4611757"/>
                </a:cubicBezTo>
                <a:cubicBezTo>
                  <a:pt x="3400671" y="4644992"/>
                  <a:pt x="3419820" y="4680291"/>
                  <a:pt x="3432314" y="4717774"/>
                </a:cubicBezTo>
                <a:cubicBezTo>
                  <a:pt x="3436731" y="4731026"/>
                  <a:pt x="3438066" y="4745746"/>
                  <a:pt x="3445566" y="4757531"/>
                </a:cubicBezTo>
                <a:cubicBezTo>
                  <a:pt x="3469282" y="4794799"/>
                  <a:pt x="3500576" y="4826793"/>
                  <a:pt x="3525079" y="4863548"/>
                </a:cubicBezTo>
                <a:cubicBezTo>
                  <a:pt x="3533914" y="4876800"/>
                  <a:pt x="3540321" y="4892043"/>
                  <a:pt x="3551583" y="4903305"/>
                </a:cubicBezTo>
                <a:cubicBezTo>
                  <a:pt x="3567201" y="4918923"/>
                  <a:pt x="3586432" y="4930489"/>
                  <a:pt x="3604592" y="4943061"/>
                </a:cubicBezTo>
                <a:cubicBezTo>
                  <a:pt x="3643877" y="4970258"/>
                  <a:pt x="3684105" y="4996070"/>
                  <a:pt x="3723861" y="5022574"/>
                </a:cubicBezTo>
                <a:cubicBezTo>
                  <a:pt x="3838713" y="5018157"/>
                  <a:pt x="3953983" y="5020050"/>
                  <a:pt x="4068418" y="5009322"/>
                </a:cubicBezTo>
                <a:cubicBezTo>
                  <a:pt x="4096234" y="5006714"/>
                  <a:pt x="4120827" y="4989594"/>
                  <a:pt x="4147931" y="4982818"/>
                </a:cubicBezTo>
                <a:cubicBezTo>
                  <a:pt x="4165601" y="4978400"/>
                  <a:pt x="4183080" y="4973137"/>
                  <a:pt x="4200940" y="4969565"/>
                </a:cubicBezTo>
                <a:cubicBezTo>
                  <a:pt x="4227288" y="4964295"/>
                  <a:pt x="4254105" y="4961583"/>
                  <a:pt x="4280453" y="4956313"/>
                </a:cubicBezTo>
                <a:cubicBezTo>
                  <a:pt x="4349496" y="4942504"/>
                  <a:pt x="4314278" y="4946649"/>
                  <a:pt x="4373218" y="4929809"/>
                </a:cubicBezTo>
                <a:cubicBezTo>
                  <a:pt x="4489691" y="4896532"/>
                  <a:pt x="4370668" y="4935077"/>
                  <a:pt x="4465983" y="4903305"/>
                </a:cubicBezTo>
                <a:cubicBezTo>
                  <a:pt x="4479235" y="4894470"/>
                  <a:pt x="4493836" y="4887382"/>
                  <a:pt x="4505740" y="4876800"/>
                </a:cubicBezTo>
                <a:lnTo>
                  <a:pt x="4638261" y="4744279"/>
                </a:lnTo>
                <a:cubicBezTo>
                  <a:pt x="4651513" y="4731027"/>
                  <a:pt x="4663025" y="4715767"/>
                  <a:pt x="4678018" y="4704522"/>
                </a:cubicBezTo>
                <a:cubicBezTo>
                  <a:pt x="4713357" y="4678018"/>
                  <a:pt x="4752799" y="4656244"/>
                  <a:pt x="4784035" y="4625009"/>
                </a:cubicBezTo>
                <a:cubicBezTo>
                  <a:pt x="4792870" y="4616174"/>
                  <a:pt x="4802735" y="4608261"/>
                  <a:pt x="4810540" y="4598505"/>
                </a:cubicBezTo>
                <a:cubicBezTo>
                  <a:pt x="4820490" y="4586068"/>
                  <a:pt x="4824951" y="4569113"/>
                  <a:pt x="4837044" y="4558748"/>
                </a:cubicBezTo>
                <a:cubicBezTo>
                  <a:pt x="4856601" y="4541985"/>
                  <a:pt x="4882345" y="4533963"/>
                  <a:pt x="4903305" y="4518992"/>
                </a:cubicBezTo>
                <a:cubicBezTo>
                  <a:pt x="4966975" y="4473513"/>
                  <a:pt x="4887446" y="4506608"/>
                  <a:pt x="4969566" y="4479235"/>
                </a:cubicBezTo>
                <a:cubicBezTo>
                  <a:pt x="5062082" y="4386719"/>
                  <a:pt x="4959579" y="4477369"/>
                  <a:pt x="5049079" y="4426226"/>
                </a:cubicBezTo>
                <a:cubicBezTo>
                  <a:pt x="5068256" y="4415268"/>
                  <a:pt x="5082910" y="4397428"/>
                  <a:pt x="5102087" y="4386470"/>
                </a:cubicBezTo>
                <a:cubicBezTo>
                  <a:pt x="5114216" y="4379539"/>
                  <a:pt x="5128367" y="4376894"/>
                  <a:pt x="5141844" y="4373218"/>
                </a:cubicBezTo>
                <a:cubicBezTo>
                  <a:pt x="5306252" y="4328379"/>
                  <a:pt x="5196108" y="4363963"/>
                  <a:pt x="5287618" y="4333461"/>
                </a:cubicBezTo>
                <a:cubicBezTo>
                  <a:pt x="5318540" y="4337878"/>
                  <a:pt x="5349754" y="4340587"/>
                  <a:pt x="5380383" y="4346713"/>
                </a:cubicBezTo>
                <a:cubicBezTo>
                  <a:pt x="5394081" y="4349453"/>
                  <a:pt x="5410262" y="4350087"/>
                  <a:pt x="5420140" y="4359965"/>
                </a:cubicBezTo>
                <a:cubicBezTo>
                  <a:pt x="5434109" y="4373934"/>
                  <a:pt x="5432675" y="4399005"/>
                  <a:pt x="5446644" y="4412974"/>
                </a:cubicBezTo>
                <a:cubicBezTo>
                  <a:pt x="5460613" y="4426943"/>
                  <a:pt x="5482501" y="4429678"/>
                  <a:pt x="5499653" y="4439479"/>
                </a:cubicBezTo>
                <a:cubicBezTo>
                  <a:pt x="5546747" y="4466390"/>
                  <a:pt x="5549256" y="4475830"/>
                  <a:pt x="5592418" y="4518992"/>
                </a:cubicBezTo>
                <a:cubicBezTo>
                  <a:pt x="5614505" y="4541079"/>
                  <a:pt x="5639938" y="4560264"/>
                  <a:pt x="5658679" y="4585252"/>
                </a:cubicBezTo>
                <a:lnTo>
                  <a:pt x="5738192" y="4691270"/>
                </a:lnTo>
                <a:cubicBezTo>
                  <a:pt x="5747027" y="4717774"/>
                  <a:pt x="5767225" y="4742960"/>
                  <a:pt x="5764696" y="4770783"/>
                </a:cubicBezTo>
                <a:cubicBezTo>
                  <a:pt x="5760279" y="4819374"/>
                  <a:pt x="5761013" y="4868713"/>
                  <a:pt x="5751444" y="4916557"/>
                </a:cubicBezTo>
                <a:cubicBezTo>
                  <a:pt x="5747570" y="4935928"/>
                  <a:pt x="5732722" y="4951407"/>
                  <a:pt x="5724940" y="4969565"/>
                </a:cubicBezTo>
                <a:cubicBezTo>
                  <a:pt x="5719437" y="4982405"/>
                  <a:pt x="5717934" y="4996828"/>
                  <a:pt x="5711687" y="5009322"/>
                </a:cubicBezTo>
                <a:cubicBezTo>
                  <a:pt x="5701274" y="5030147"/>
                  <a:pt x="5655436" y="5088075"/>
                  <a:pt x="5645427" y="5102087"/>
                </a:cubicBezTo>
                <a:cubicBezTo>
                  <a:pt x="5619519" y="5138358"/>
                  <a:pt x="5610661" y="5159420"/>
                  <a:pt x="5579166" y="5194852"/>
                </a:cubicBezTo>
                <a:cubicBezTo>
                  <a:pt x="5558414" y="5218198"/>
                  <a:pt x="5538895" y="5243786"/>
                  <a:pt x="5512905" y="5261113"/>
                </a:cubicBezTo>
                <a:cubicBezTo>
                  <a:pt x="5486401" y="5278783"/>
                  <a:pt x="5455917" y="5291598"/>
                  <a:pt x="5433392" y="5314122"/>
                </a:cubicBezTo>
                <a:cubicBezTo>
                  <a:pt x="5424557" y="5322957"/>
                  <a:pt x="5417601" y="5334198"/>
                  <a:pt x="5406887" y="5340626"/>
                </a:cubicBezTo>
                <a:cubicBezTo>
                  <a:pt x="5394909" y="5347813"/>
                  <a:pt x="5379625" y="5347632"/>
                  <a:pt x="5367131" y="5353879"/>
                </a:cubicBezTo>
                <a:cubicBezTo>
                  <a:pt x="5352885" y="5361002"/>
                  <a:pt x="5340626" y="5371548"/>
                  <a:pt x="5327374" y="5380383"/>
                </a:cubicBezTo>
                <a:cubicBezTo>
                  <a:pt x="5265531" y="5371548"/>
                  <a:pt x="5201415" y="5372691"/>
                  <a:pt x="5141844" y="5353879"/>
                </a:cubicBezTo>
                <a:cubicBezTo>
                  <a:pt x="5114872" y="5345361"/>
                  <a:pt x="5096607" y="5319792"/>
                  <a:pt x="5075583" y="5300870"/>
                </a:cubicBezTo>
                <a:cubicBezTo>
                  <a:pt x="5052366" y="5279974"/>
                  <a:pt x="5031409" y="5256696"/>
                  <a:pt x="5009322" y="5234609"/>
                </a:cubicBezTo>
                <a:cubicBezTo>
                  <a:pt x="4954113" y="5179400"/>
                  <a:pt x="4957310" y="5186951"/>
                  <a:pt x="4903305" y="5102087"/>
                </a:cubicBezTo>
                <a:cubicBezTo>
                  <a:pt x="4892699" y="5085420"/>
                  <a:pt x="4885635" y="5066748"/>
                  <a:pt x="4876800" y="5049079"/>
                </a:cubicBezTo>
                <a:cubicBezTo>
                  <a:pt x="4845043" y="4922048"/>
                  <a:pt x="4886946" y="5079518"/>
                  <a:pt x="4837044" y="4929809"/>
                </a:cubicBezTo>
                <a:cubicBezTo>
                  <a:pt x="4831284" y="4912530"/>
                  <a:pt x="4829026" y="4894245"/>
                  <a:pt x="4823792" y="4876800"/>
                </a:cubicBezTo>
                <a:cubicBezTo>
                  <a:pt x="4815764" y="4850040"/>
                  <a:pt x="4797287" y="4797287"/>
                  <a:pt x="4797287" y="4797287"/>
                </a:cubicBezTo>
                <a:cubicBezTo>
                  <a:pt x="4801705" y="4708939"/>
                  <a:pt x="4803755" y="4620441"/>
                  <a:pt x="4810540" y="4532244"/>
                </a:cubicBezTo>
                <a:cubicBezTo>
                  <a:pt x="4813270" y="4496752"/>
                  <a:pt x="4821959" y="4448173"/>
                  <a:pt x="4837044" y="4412974"/>
                </a:cubicBezTo>
                <a:cubicBezTo>
                  <a:pt x="4857221" y="4365893"/>
                  <a:pt x="4863433" y="4360138"/>
                  <a:pt x="4890053" y="4320209"/>
                </a:cubicBezTo>
                <a:cubicBezTo>
                  <a:pt x="4898783" y="4294019"/>
                  <a:pt x="4906455" y="4259379"/>
                  <a:pt x="4929809" y="4240696"/>
                </a:cubicBezTo>
                <a:cubicBezTo>
                  <a:pt x="4940717" y="4231970"/>
                  <a:pt x="4956314" y="4231861"/>
                  <a:pt x="4969566" y="4227444"/>
                </a:cubicBezTo>
                <a:cubicBezTo>
                  <a:pt x="4991597" y="4205413"/>
                  <a:pt x="5005733" y="4187810"/>
                  <a:pt x="5035827" y="4174435"/>
                </a:cubicBezTo>
                <a:cubicBezTo>
                  <a:pt x="5061357" y="4163088"/>
                  <a:pt x="5088836" y="4156766"/>
                  <a:pt x="5115340" y="4147931"/>
                </a:cubicBezTo>
                <a:lnTo>
                  <a:pt x="5155096" y="4134679"/>
                </a:lnTo>
                <a:cubicBezTo>
                  <a:pt x="5163931" y="4125844"/>
                  <a:pt x="5170425" y="4113762"/>
                  <a:pt x="5181600" y="4108174"/>
                </a:cubicBezTo>
                <a:cubicBezTo>
                  <a:pt x="5206592" y="4095678"/>
                  <a:pt x="5316595" y="4083210"/>
                  <a:pt x="5327374" y="4081670"/>
                </a:cubicBezTo>
                <a:cubicBezTo>
                  <a:pt x="5420139" y="4086087"/>
                  <a:pt x="5513517" y="4083403"/>
                  <a:pt x="5605670" y="4094922"/>
                </a:cubicBezTo>
                <a:cubicBezTo>
                  <a:pt x="5621474" y="4096897"/>
                  <a:pt x="5631181" y="4114303"/>
                  <a:pt x="5645427" y="4121426"/>
                </a:cubicBezTo>
                <a:cubicBezTo>
                  <a:pt x="5710986" y="4154206"/>
                  <a:pt x="5732437" y="4142176"/>
                  <a:pt x="5791200" y="4200939"/>
                </a:cubicBezTo>
                <a:cubicBezTo>
                  <a:pt x="5855197" y="4264936"/>
                  <a:pt x="5777338" y="4183612"/>
                  <a:pt x="5844209" y="4267200"/>
                </a:cubicBezTo>
                <a:cubicBezTo>
                  <a:pt x="5893910" y="4329326"/>
                  <a:pt x="5862070" y="4249918"/>
                  <a:pt x="5923722" y="4373218"/>
                </a:cubicBezTo>
                <a:cubicBezTo>
                  <a:pt x="6011606" y="4548980"/>
                  <a:pt x="5904995" y="4329518"/>
                  <a:pt x="5963479" y="4465983"/>
                </a:cubicBezTo>
                <a:cubicBezTo>
                  <a:pt x="5971261" y="4484141"/>
                  <a:pt x="5981960" y="4500939"/>
                  <a:pt x="5989983" y="4518992"/>
                </a:cubicBezTo>
                <a:cubicBezTo>
                  <a:pt x="6030860" y="4610965"/>
                  <a:pt x="6004892" y="4555434"/>
                  <a:pt x="6029740" y="4638261"/>
                </a:cubicBezTo>
                <a:cubicBezTo>
                  <a:pt x="6037768" y="4665021"/>
                  <a:pt x="6040747" y="4694528"/>
                  <a:pt x="6056244" y="4717774"/>
                </a:cubicBezTo>
                <a:lnTo>
                  <a:pt x="6082748" y="4757531"/>
                </a:lnTo>
                <a:cubicBezTo>
                  <a:pt x="6084143" y="4764508"/>
                  <a:pt x="6103012" y="4864318"/>
                  <a:pt x="6109253" y="4876800"/>
                </a:cubicBezTo>
                <a:cubicBezTo>
                  <a:pt x="6114841" y="4887975"/>
                  <a:pt x="6128826" y="4892909"/>
                  <a:pt x="6135757" y="4903305"/>
                </a:cubicBezTo>
                <a:cubicBezTo>
                  <a:pt x="6216700" y="5024721"/>
                  <a:pt x="6084303" y="4878355"/>
                  <a:pt x="6228522" y="5022574"/>
                </a:cubicBezTo>
                <a:cubicBezTo>
                  <a:pt x="6237357" y="5031409"/>
                  <a:pt x="6243174" y="5045128"/>
                  <a:pt x="6255027" y="5049079"/>
                </a:cubicBezTo>
                <a:lnTo>
                  <a:pt x="6334540" y="5075583"/>
                </a:lnTo>
                <a:cubicBezTo>
                  <a:pt x="6397541" y="5117584"/>
                  <a:pt x="6359188" y="5097051"/>
                  <a:pt x="6453809" y="5128592"/>
                </a:cubicBezTo>
                <a:cubicBezTo>
                  <a:pt x="6467061" y="5133009"/>
                  <a:pt x="6479597" y="5141844"/>
                  <a:pt x="6493566" y="5141844"/>
                </a:cubicBezTo>
                <a:lnTo>
                  <a:pt x="6559827" y="5141844"/>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b="5701"/>
          <a:stretch/>
        </p:blipFill>
        <p:spPr>
          <a:xfrm>
            <a:off x="8312426" y="3047180"/>
            <a:ext cx="3879574" cy="3658420"/>
          </a:xfrm>
          <a:prstGeom prst="rect">
            <a:avLst/>
          </a:prstGeom>
        </p:spPr>
      </p:pic>
      <p:grpSp>
        <p:nvGrpSpPr>
          <p:cNvPr id="3" name="Group 2"/>
          <p:cNvGrpSpPr/>
          <p:nvPr/>
        </p:nvGrpSpPr>
        <p:grpSpPr>
          <a:xfrm>
            <a:off x="10836313" y="4360820"/>
            <a:ext cx="1236418" cy="2180371"/>
            <a:chOff x="11163731" y="4522230"/>
            <a:chExt cx="1236418" cy="2180371"/>
          </a:xfrm>
        </p:grpSpPr>
        <p:sp>
          <p:nvSpPr>
            <p:cNvPr id="4" name="Rectangle: Rounded Corners 3"/>
            <p:cNvSpPr/>
            <p:nvPr/>
          </p:nvSpPr>
          <p:spPr>
            <a:xfrm>
              <a:off x="11163731" y="4522230"/>
              <a:ext cx="882495" cy="21803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11163731" y="4609082"/>
                  <a:ext cx="1236418" cy="19006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6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m:t>8</m:t>
                            </m:r>
                          </m:num>
                          <m:den>
                            <m:r>
                              <m:rPr>
                                <m:nor/>
                              </m:rPr>
                              <a:rPr kumimoji="0" lang="en-US" sz="6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m:t>12</m:t>
                            </m:r>
                          </m:den>
                        </m:f>
                        <m:r>
                          <m:rPr>
                            <m:nor/>
                          </m:rPr>
                          <a:rPr kumimoji="0" lang="en-US" sz="66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163731" y="4609082"/>
                  <a:ext cx="1236418" cy="1900649"/>
                </a:xfrm>
                <a:prstGeom prst="rect">
                  <a:avLst/>
                </a:prstGeom>
                <a:blipFill>
                  <a:blip r:embed="rId8"/>
                  <a:stretch>
                    <a:fillRect/>
                  </a:stretch>
                </a:blipFill>
              </p:spPr>
              <p:txBody>
                <a:bodyPr/>
                <a:lstStyle/>
                <a:p>
                  <a:r>
                    <a:rPr lang="en-US">
                      <a:noFill/>
                    </a:rPr>
                    <a:t> </a:t>
                  </a:r>
                </a:p>
              </p:txBody>
            </p:sp>
          </mc:Fallback>
        </mc:AlternateContent>
      </p:grpSp>
      <p:grpSp>
        <p:nvGrpSpPr>
          <p:cNvPr id="6" name="Group 5"/>
          <p:cNvGrpSpPr/>
          <p:nvPr/>
        </p:nvGrpSpPr>
        <p:grpSpPr>
          <a:xfrm>
            <a:off x="1965928" y="2620298"/>
            <a:ext cx="1236418" cy="1506126"/>
            <a:chOff x="10953657" y="4522231"/>
            <a:chExt cx="1236418" cy="1506126"/>
          </a:xfrm>
        </p:grpSpPr>
        <p:sp>
          <p:nvSpPr>
            <p:cNvPr id="7" name="Rectangle: Rounded Corners 6"/>
            <p:cNvSpPr/>
            <p:nvPr/>
          </p:nvSpPr>
          <p:spPr>
            <a:xfrm>
              <a:off x="11163731" y="4522231"/>
              <a:ext cx="596197" cy="1506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10953657" y="4537144"/>
                  <a:ext cx="1236418" cy="13952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3</m:t>
                            </m:r>
                          </m:den>
                        </m:f>
                        <m:r>
                          <m:rPr>
                            <m:nor/>
                          </m:rPr>
                          <a:rPr kumimoji="0" lang="en-US" sz="48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m:t> </m:t>
                        </m:r>
                      </m:oMath>
                    </m:oMathPara>
                  </a14:m>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953657" y="4537144"/>
                  <a:ext cx="1236418" cy="1395254"/>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135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56" presetClass="path" presetSubtype="0" accel="50000" decel="50000" autoRev="1" fill="hold" nodeType="clickEffect">
                                  <p:stCondLst>
                                    <p:cond delay="0"/>
                                  </p:stCondLst>
                                  <p:childTnLst>
                                    <p:animMotion origin="layout" path="M -3.75E-6 1.85185E-6 L 0.08451 -0.68935 " pathEditMode="relative" rAng="0" ptsTypes="AA">
                                      <p:cBhvr>
                                        <p:cTn id="14" dur="1500" fill="hold"/>
                                        <p:tgtEl>
                                          <p:spTgt spid="19"/>
                                        </p:tgtEl>
                                        <p:attrNameLst>
                                          <p:attrName>ppt_x</p:attrName>
                                          <p:attrName>ppt_y</p:attrName>
                                        </p:attrNameLst>
                                      </p:cBhvr>
                                      <p:rCtr x="4219" y="-34468"/>
                                    </p:animMotion>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56" presetClass="path" presetSubtype="0" accel="50000" decel="50000" fill="hold" nodeType="clickEffect">
                                  <p:stCondLst>
                                    <p:cond delay="0"/>
                                  </p:stCondLst>
                                  <p:childTnLst>
                                    <p:animMotion origin="layout" path="M -3.75E-6 1.85185E-6 L 0.09245 -0.41528 " pathEditMode="relative" rAng="0" ptsTypes="AA">
                                      <p:cBhvr>
                                        <p:cTn id="19" dur="2000" fill="hold"/>
                                        <p:tgtEl>
                                          <p:spTgt spid="19"/>
                                        </p:tgtEl>
                                        <p:attrNameLst>
                                          <p:attrName>ppt_x</p:attrName>
                                          <p:attrName>ppt_y</p:attrName>
                                        </p:attrNameLst>
                                      </p:cBhvr>
                                      <p:rCtr x="4622" y="-20764"/>
                                    </p:animMotion>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3000"/>
                            </p:stCondLst>
                            <p:childTnLst>
                              <p:par>
                                <p:cTn id="25" presetID="42" presetClass="exit" presetSubtype="0" fill="hold" grpId="0" nodeType="after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9"/>
                                        </p:tgtEl>
                                      </p:cBhvr>
                                    </p:animEffect>
                                    <p:anim calcmode="lin" valueType="num">
                                      <p:cBhvr>
                                        <p:cTn id="37" dur="1000"/>
                                        <p:tgtEl>
                                          <p:spTgt spid="9"/>
                                        </p:tgtEl>
                                        <p:attrNameLst>
                                          <p:attrName>ppt_x</p:attrName>
                                        </p:attrNameLst>
                                      </p:cBhvr>
                                      <p:tavLst>
                                        <p:tav tm="0">
                                          <p:val>
                                            <p:strVal val="ppt_x"/>
                                          </p:val>
                                        </p:tav>
                                        <p:tav tm="100000">
                                          <p:val>
                                            <p:strVal val="ppt_x"/>
                                          </p:val>
                                        </p:tav>
                                      </p:tavLst>
                                    </p:anim>
                                    <p:anim calcmode="lin" valueType="num">
                                      <p:cBhvr>
                                        <p:cTn id="38" dur="1000"/>
                                        <p:tgtEl>
                                          <p:spTgt spid="9"/>
                                        </p:tgtEl>
                                        <p:attrNameLst>
                                          <p:attrName>ppt_y</p:attrName>
                                        </p:attrNameLst>
                                      </p:cBhvr>
                                      <p:tavLst>
                                        <p:tav tm="0">
                                          <p:val>
                                            <p:strVal val="ppt_y"/>
                                          </p:val>
                                        </p:tav>
                                        <p:tav tm="100000">
                                          <p:val>
                                            <p:strVal val="ppt_y+.1"/>
                                          </p:val>
                                        </p:tav>
                                      </p:tavLst>
                                    </p:anim>
                                    <p:set>
                                      <p:cBhvr>
                                        <p:cTn id="39" dur="1" fill="hold">
                                          <p:stCondLst>
                                            <p:cond delay="999"/>
                                          </p:stCondLst>
                                        </p:cTn>
                                        <p:tgtEl>
                                          <p:spTgt spid="9"/>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56" presetClass="path" presetSubtype="0" accel="50000" decel="50000" autoRev="1" fill="hold" nodeType="clickEffect">
                                  <p:stCondLst>
                                    <p:cond delay="0"/>
                                  </p:stCondLst>
                                  <p:childTnLst>
                                    <p:animMotion origin="layout" path="M -3.75E-6 1.85185E-6 L 0.09245 -0.10972 " pathEditMode="relative" rAng="0" ptsTypes="AA">
                                      <p:cBhvr>
                                        <p:cTn id="49" dur="1000" fill="hold"/>
                                        <p:tgtEl>
                                          <p:spTgt spid="19"/>
                                        </p:tgtEl>
                                        <p:attrNameLst>
                                          <p:attrName>ppt_x</p:attrName>
                                          <p:attrName>ppt_y</p:attrName>
                                        </p:attrNameLst>
                                      </p:cBhvr>
                                      <p:rCtr x="4622" y="-5486"/>
                                    </p:animMotion>
                                  </p:childTnLst>
                                </p:cTn>
                              </p:par>
                            </p:childTnLst>
                          </p:cTn>
                        </p:par>
                      </p:childTnLst>
                    </p:cTn>
                  </p:par>
                </p:childTnLst>
              </p:cTn>
              <p:nextCondLst>
                <p:cond evt="onClick" delay="0">
                  <p:tgtEl>
                    <p:spTgt spid="9"/>
                  </p:tgtEl>
                </p:cond>
              </p:nextCondLst>
            </p:seq>
          </p:childTnLst>
        </p:cTn>
      </p:par>
    </p:tnLst>
    <p:bldLst>
      <p:bldP spid="15"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8EE406-07D3-929A-4C54-D0D9570FA96C}"/>
              </a:ext>
            </a:extLst>
          </p:cNvPr>
          <p:cNvGrpSpPr/>
          <p:nvPr/>
        </p:nvGrpSpPr>
        <p:grpSpPr>
          <a:xfrm>
            <a:off x="388515" y="2682959"/>
            <a:ext cx="12001500" cy="4893648"/>
            <a:chOff x="5250004" y="6585060"/>
            <a:chExt cx="15273044" cy="7067144"/>
          </a:xfrm>
        </p:grpSpPr>
        <p:sp>
          <p:nvSpPr>
            <p:cNvPr id="10" name="TextBox 9">
              <a:extLst>
                <a:ext uri="{FF2B5EF4-FFF2-40B4-BE49-F238E27FC236}">
                  <a16:creationId xmlns:a16="http://schemas.microsoft.com/office/drawing/2014/main" id="{BDA96316-9BE4-A837-A7E9-2CE4EB8A391E}"/>
                </a:ext>
              </a:extLst>
            </p:cNvPr>
            <p:cNvSpPr txBox="1"/>
            <p:nvPr/>
          </p:nvSpPr>
          <p:spPr>
            <a:xfrm>
              <a:off x="5250004" y="6585061"/>
              <a:ext cx="15273044" cy="7067143"/>
            </a:xfrm>
            <a:prstGeom prst="rect">
              <a:avLst/>
            </a:prstGeom>
            <a:noFill/>
          </p:spPr>
          <p:txBody>
            <a:bodyPr wrap="square" rtlCol="0">
              <a:prstTxWarp prst="textArchUp">
                <a:avLst/>
              </a:prstTxWarp>
              <a:spAutoFit/>
            </a:bodyPr>
            <a:lstStyle/>
            <a:p>
              <a:pPr algn="ctr"/>
              <a:r>
                <a:rPr lang="en-US" sz="156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Mother" panose="02040603050506020204" pitchFamily="18" charset="0"/>
                </a:rPr>
                <a:t>Luyện tập</a:t>
              </a:r>
            </a:p>
          </p:txBody>
        </p:sp>
        <p:sp>
          <p:nvSpPr>
            <p:cNvPr id="11" name="TextBox 10">
              <a:extLst>
                <a:ext uri="{FF2B5EF4-FFF2-40B4-BE49-F238E27FC236}">
                  <a16:creationId xmlns:a16="http://schemas.microsoft.com/office/drawing/2014/main" id="{D2D095C3-42D2-A5BC-68C3-B996C56490B3}"/>
                </a:ext>
              </a:extLst>
            </p:cNvPr>
            <p:cNvSpPr txBox="1"/>
            <p:nvPr/>
          </p:nvSpPr>
          <p:spPr>
            <a:xfrm>
              <a:off x="5250004" y="6585060"/>
              <a:ext cx="15273044" cy="7067143"/>
            </a:xfrm>
            <a:prstGeom prst="rect">
              <a:avLst/>
            </a:prstGeom>
            <a:noFill/>
          </p:spPr>
          <p:txBody>
            <a:bodyPr wrap="square" rtlCol="0">
              <a:prstTxWarp prst="textArchUp">
                <a:avLst/>
              </a:prstTxWarp>
              <a:spAutoFit/>
            </a:bodyPr>
            <a:lstStyle/>
            <a:p>
              <a:pPr algn="ctr"/>
              <a:r>
                <a:rPr lang="en-US" sz="156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Mother" panose="02040603050506020204" pitchFamily="18" charset="0"/>
                </a:rPr>
                <a:t>Luyện tập</a:t>
              </a:r>
            </a:p>
          </p:txBody>
        </p:sp>
      </p:grpSp>
    </p:spTree>
    <p:extLst>
      <p:ext uri="{BB962C8B-B14F-4D97-AF65-F5344CB8AC3E}">
        <p14:creationId xmlns:p14="http://schemas.microsoft.com/office/powerpoint/2010/main" val="1033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2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30" name="TextBox 29">
            <a:extLst>
              <a:ext uri="{FF2B5EF4-FFF2-40B4-BE49-F238E27FC236}">
                <a16:creationId xmlns:a16="http://schemas.microsoft.com/office/drawing/2014/main" id="{C975BC3F-44E7-C787-7BBB-97D60B7447E0}"/>
              </a:ext>
            </a:extLst>
          </p:cNvPr>
          <p:cNvSpPr txBox="1"/>
          <p:nvPr/>
        </p:nvSpPr>
        <p:spPr>
          <a:xfrm>
            <a:off x="1516195" y="538877"/>
            <a:ext cx="11113424" cy="923330"/>
          </a:xfrm>
          <a:prstGeom prst="rect">
            <a:avLst/>
          </a:prstGeom>
          <a:noFill/>
        </p:spPr>
        <p:txBody>
          <a:bodyPr wrap="square" rtlCol="0">
            <a:spAutoFit/>
          </a:bodyPr>
          <a:lstStyle/>
          <a:p>
            <a:r>
              <a:rPr lang="en-US" sz="5400"/>
              <a:t>Rút gọn các phân số.</a:t>
            </a:r>
            <a:endParaRPr lang="vi-VN" sz="5400">
              <a:solidFill>
                <a:srgbClr val="00B0F0"/>
              </a:solidFill>
            </a:endParaRPr>
          </a:p>
        </p:txBody>
      </p:sp>
      <p:pic>
        <p:nvPicPr>
          <p:cNvPr id="11" name="Picture 10">
            <a:extLst>
              <a:ext uri="{FF2B5EF4-FFF2-40B4-BE49-F238E27FC236}">
                <a16:creationId xmlns:a16="http://schemas.microsoft.com/office/drawing/2014/main" id="{F8674935-6729-D719-429D-DB108B480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295" y="1550836"/>
            <a:ext cx="7898336" cy="1623342"/>
          </a:xfrm>
          <a:prstGeom prst="rect">
            <a:avLst/>
          </a:prstGeom>
        </p:spPr>
      </p:pic>
      <p:pic>
        <p:nvPicPr>
          <p:cNvPr id="13" name="Picture 12">
            <a:extLst>
              <a:ext uri="{FF2B5EF4-FFF2-40B4-BE49-F238E27FC236}">
                <a16:creationId xmlns:a16="http://schemas.microsoft.com/office/drawing/2014/main" id="{8BA6E442-4D3F-C0F0-7BC1-4FC979618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295" y="4186137"/>
            <a:ext cx="7898336" cy="1675807"/>
          </a:xfrm>
          <a:prstGeom prst="rect">
            <a:avLst/>
          </a:prstGeom>
        </p:spPr>
      </p:pic>
      <p:sp>
        <p:nvSpPr>
          <p:cNvPr id="14" name="Oval 13">
            <a:extLst>
              <a:ext uri="{FF2B5EF4-FFF2-40B4-BE49-F238E27FC236}">
                <a16:creationId xmlns:a16="http://schemas.microsoft.com/office/drawing/2014/main" id="{00FEE7EC-C927-6CD4-E6FA-CFFEBAFE9BD3}"/>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1</a:t>
            </a:r>
          </a:p>
        </p:txBody>
      </p:sp>
    </p:spTree>
    <p:extLst>
      <p:ext uri="{BB962C8B-B14F-4D97-AF65-F5344CB8AC3E}">
        <p14:creationId xmlns:p14="http://schemas.microsoft.com/office/powerpoint/2010/main" val="30665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04D30B-DE31-B3DA-1B79-0CFACC27A0F6}"/>
              </a:ext>
            </a:extLst>
          </p:cNvPr>
          <p:cNvSpPr/>
          <p:nvPr/>
        </p:nvSpPr>
        <p:spPr>
          <a:xfrm>
            <a:off x="337470" y="292168"/>
            <a:ext cx="11561922" cy="6409669"/>
          </a:xfrm>
          <a:prstGeom prst="roundRect">
            <a:avLst>
              <a:gd name="adj" fmla="val 6681"/>
            </a:avLst>
          </a:prstGeom>
          <a:solidFill>
            <a:schemeClr val="bg1">
              <a:alpha val="92000"/>
            </a:schemeClr>
          </a:solidFill>
          <a:ln w="76200">
            <a:solidFill>
              <a:srgbClr val="FF99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E28C325A-5F5B-A387-532D-39167486EDE9}"/>
              </a:ext>
            </a:extLst>
          </p:cNvPr>
          <p:cNvSpPr/>
          <p:nvPr/>
        </p:nvSpPr>
        <p:spPr>
          <a:xfrm>
            <a:off x="583324" y="1456213"/>
            <a:ext cx="7120476" cy="20177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DB38B07-0911-7B13-7909-B50470A7D3D0}"/>
              </a:ext>
            </a:extLst>
          </p:cNvPr>
          <p:cNvSpPr/>
          <p:nvPr/>
        </p:nvSpPr>
        <p:spPr>
          <a:xfrm>
            <a:off x="4428385" y="3819256"/>
            <a:ext cx="7120476" cy="201772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75BC3F-44E7-C787-7BBB-97D60B7447E0}"/>
              </a:ext>
            </a:extLst>
          </p:cNvPr>
          <p:cNvSpPr txBox="1"/>
          <p:nvPr/>
        </p:nvSpPr>
        <p:spPr>
          <a:xfrm>
            <a:off x="1506666" y="581979"/>
            <a:ext cx="11113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Rút gọn các phân số.</a:t>
            </a:r>
            <a:endParaRPr kumimoji="0" lang="vi-VN" sz="54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D5DCC57A-D37F-0BB1-4E1E-60D556BEF29F}"/>
              </a:ext>
            </a:extLst>
          </p:cNvPr>
          <p:cNvPicPr>
            <a:picLocks noChangeAspect="1"/>
          </p:cNvPicPr>
          <p:nvPr/>
        </p:nvPicPr>
        <p:blipFill rotWithShape="1">
          <a:blip r:embed="rId2">
            <a:extLst>
              <a:ext uri="{28A0092B-C50C-407E-A947-70E740481C1C}">
                <a14:useLocalDpi xmlns:a14="http://schemas.microsoft.com/office/drawing/2010/main" val="0"/>
              </a:ext>
            </a:extLst>
          </a:blip>
          <a:srcRect r="90282"/>
          <a:stretch/>
        </p:blipFill>
        <p:spPr>
          <a:xfrm>
            <a:off x="876827" y="1582213"/>
            <a:ext cx="772160" cy="1633068"/>
          </a:xfrm>
          <a:prstGeom prst="rect">
            <a:avLst/>
          </a:prstGeom>
        </p:spPr>
      </p:pic>
      <p:sp>
        <p:nvSpPr>
          <p:cNvPr id="2" name="TextBox 1">
            <a:extLst>
              <a:ext uri="{FF2B5EF4-FFF2-40B4-BE49-F238E27FC236}">
                <a16:creationId xmlns:a16="http://schemas.microsoft.com/office/drawing/2014/main" id="{569642F7-940D-0069-9323-8F51591CA481}"/>
              </a:ext>
            </a:extLst>
          </p:cNvPr>
          <p:cNvSpPr txBox="1"/>
          <p:nvPr/>
        </p:nvSpPr>
        <p:spPr>
          <a:xfrm>
            <a:off x="2699832" y="1924393"/>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1F5BD3-B568-4A23-1C30-A70D114155CD}"/>
                  </a:ext>
                </a:extLst>
              </p:cNvPr>
              <p:cNvSpPr txBox="1"/>
              <p:nvPr/>
            </p:nvSpPr>
            <p:spPr>
              <a:xfrm>
                <a:off x="1591886" y="1562678"/>
                <a:ext cx="1318875" cy="1826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18</m:t>
                          </m:r>
                        </m:num>
                        <m:den>
                          <m:r>
                            <a:rPr lang="en-US" sz="6000" b="0" i="1" smtClean="0">
                              <a:latin typeface="Cambria Math" panose="02040503050406030204" pitchFamily="18" charset="0"/>
                            </a:rPr>
                            <m:t>20</m:t>
                          </m:r>
                        </m:den>
                      </m:f>
                      <m:r>
                        <a:rPr lang="en-US" sz="6000" b="0" i="0" smtClean="0">
                          <a:latin typeface="Cambria Math" panose="02040503050406030204" pitchFamily="18" charset="0"/>
                        </a:rPr>
                        <m:t> </m:t>
                      </m:r>
                    </m:oMath>
                  </m:oMathPara>
                </a14:m>
                <a:endParaRPr lang="en-US" sz="6000"/>
              </a:p>
            </p:txBody>
          </p:sp>
        </mc:Choice>
        <mc:Fallback xmlns="">
          <p:sp>
            <p:nvSpPr>
              <p:cNvPr id="7" name="TextBox 6">
                <a:extLst>
                  <a:ext uri="{FF2B5EF4-FFF2-40B4-BE49-F238E27FC236}">
                    <a16:creationId xmlns:a16="http://schemas.microsoft.com/office/drawing/2014/main" id="{361F5BD3-B568-4A23-1C30-A70D114155CD}"/>
                  </a:ext>
                </a:extLst>
              </p:cNvPr>
              <p:cNvSpPr txBox="1">
                <a:spLocks noRot="1" noChangeAspect="1" noMove="1" noResize="1" noEditPoints="1" noAdjustHandles="1" noChangeArrowheads="1" noChangeShapeType="1" noTextEdit="1"/>
              </p:cNvSpPr>
              <p:nvPr/>
            </p:nvSpPr>
            <p:spPr>
              <a:xfrm>
                <a:off x="1591886" y="1562678"/>
                <a:ext cx="1318875" cy="18269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AB164E-8827-C5EE-AA53-E8AED210EE71}"/>
                  </a:ext>
                </a:extLst>
              </p:cNvPr>
              <p:cNvSpPr txBox="1"/>
              <p:nvPr/>
            </p:nvSpPr>
            <p:spPr>
              <a:xfrm>
                <a:off x="3436070" y="1512105"/>
                <a:ext cx="1318875" cy="1826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18 :2</m:t>
                          </m:r>
                        </m:num>
                        <m:den>
                          <m:r>
                            <a:rPr lang="en-US" sz="6000" b="0" i="1" smtClean="0">
                              <a:latin typeface="Cambria Math" panose="02040503050406030204" pitchFamily="18" charset="0"/>
                            </a:rPr>
                            <m:t>20 :2</m:t>
                          </m:r>
                        </m:den>
                      </m:f>
                      <m:r>
                        <a:rPr lang="en-US" sz="6000" b="0" i="0" smtClean="0">
                          <a:latin typeface="Cambria Math" panose="02040503050406030204" pitchFamily="18" charset="0"/>
                        </a:rPr>
                        <m:t> </m:t>
                      </m:r>
                    </m:oMath>
                  </m:oMathPara>
                </a14:m>
                <a:endParaRPr lang="en-US" sz="6000"/>
              </a:p>
            </p:txBody>
          </p:sp>
        </mc:Choice>
        <mc:Fallback xmlns="">
          <p:sp>
            <p:nvSpPr>
              <p:cNvPr id="8" name="TextBox 7">
                <a:extLst>
                  <a:ext uri="{FF2B5EF4-FFF2-40B4-BE49-F238E27FC236}">
                    <a16:creationId xmlns:a16="http://schemas.microsoft.com/office/drawing/2014/main" id="{12AB164E-8827-C5EE-AA53-E8AED210EE71}"/>
                  </a:ext>
                </a:extLst>
              </p:cNvPr>
              <p:cNvSpPr txBox="1">
                <a:spLocks noRot="1" noChangeAspect="1" noMove="1" noResize="1" noEditPoints="1" noAdjustHandles="1" noChangeArrowheads="1" noChangeShapeType="1" noTextEdit="1"/>
              </p:cNvSpPr>
              <p:nvPr/>
            </p:nvSpPr>
            <p:spPr>
              <a:xfrm>
                <a:off x="3436070" y="1512105"/>
                <a:ext cx="1318875" cy="1826975"/>
              </a:xfrm>
              <a:prstGeom prst="rect">
                <a:avLst/>
              </a:prstGeom>
              <a:blipFill>
                <a:blip r:embed="rId4"/>
                <a:stretch>
                  <a:fillRect r="-5277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7E8A87-40E3-2027-8903-51FABC3166E6}"/>
              </a:ext>
            </a:extLst>
          </p:cNvPr>
          <p:cNvSpPr txBox="1"/>
          <p:nvPr/>
        </p:nvSpPr>
        <p:spPr>
          <a:xfrm>
            <a:off x="5577223" y="1951386"/>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9BA450-19B9-C746-50B5-EAF9703334C2}"/>
                  </a:ext>
                </a:extLst>
              </p:cNvPr>
              <p:cNvSpPr txBox="1"/>
              <p:nvPr/>
            </p:nvSpPr>
            <p:spPr>
              <a:xfrm>
                <a:off x="6069871" y="1580785"/>
                <a:ext cx="1318875" cy="1826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9</m:t>
                          </m:r>
                        </m:num>
                        <m:den>
                          <m:r>
                            <a:rPr lang="en-US" sz="6000" b="0" i="1" smtClean="0">
                              <a:latin typeface="Cambria Math" panose="02040503050406030204" pitchFamily="18" charset="0"/>
                            </a:rPr>
                            <m:t>10</m:t>
                          </m:r>
                        </m:den>
                      </m:f>
                      <m:r>
                        <a:rPr lang="en-US" sz="6000" b="0" i="0" smtClean="0">
                          <a:latin typeface="Cambria Math" panose="02040503050406030204" pitchFamily="18" charset="0"/>
                        </a:rPr>
                        <m:t> </m:t>
                      </m:r>
                    </m:oMath>
                  </m:oMathPara>
                </a14:m>
                <a:endParaRPr lang="en-US" sz="6000"/>
              </a:p>
            </p:txBody>
          </p:sp>
        </mc:Choice>
        <mc:Fallback xmlns="">
          <p:sp>
            <p:nvSpPr>
              <p:cNvPr id="11" name="TextBox 10">
                <a:extLst>
                  <a:ext uri="{FF2B5EF4-FFF2-40B4-BE49-F238E27FC236}">
                    <a16:creationId xmlns:a16="http://schemas.microsoft.com/office/drawing/2014/main" id="{F39BA450-19B9-C746-50B5-EAF9703334C2}"/>
                  </a:ext>
                </a:extLst>
              </p:cNvPr>
              <p:cNvSpPr txBox="1">
                <a:spLocks noRot="1" noChangeAspect="1" noMove="1" noResize="1" noEditPoints="1" noAdjustHandles="1" noChangeArrowheads="1" noChangeShapeType="1" noTextEdit="1"/>
              </p:cNvSpPr>
              <p:nvPr/>
            </p:nvSpPr>
            <p:spPr>
              <a:xfrm>
                <a:off x="6069871" y="1580785"/>
                <a:ext cx="1318875" cy="1826975"/>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C97E17A-6A7A-24BA-D1AD-931CE0F21146}"/>
              </a:ext>
            </a:extLst>
          </p:cNvPr>
          <p:cNvSpPr txBox="1"/>
          <p:nvPr/>
        </p:nvSpPr>
        <p:spPr>
          <a:xfrm>
            <a:off x="6592948" y="4243492"/>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9D5C25-A4F6-9FC5-8DB6-72A97EF57C36}"/>
                  </a:ext>
                </a:extLst>
              </p:cNvPr>
              <p:cNvSpPr txBox="1"/>
              <p:nvPr/>
            </p:nvSpPr>
            <p:spPr>
              <a:xfrm>
                <a:off x="5485002" y="3881777"/>
                <a:ext cx="1318875" cy="1826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9</m:t>
                          </m:r>
                        </m:num>
                        <m:den>
                          <m:r>
                            <a:rPr lang="en-US" sz="6000" b="0" i="1" smtClean="0">
                              <a:latin typeface="Cambria Math" panose="02040503050406030204" pitchFamily="18" charset="0"/>
                            </a:rPr>
                            <m:t>12</m:t>
                          </m:r>
                        </m:den>
                      </m:f>
                      <m:r>
                        <a:rPr lang="en-US" sz="6000" b="0" i="0" smtClean="0">
                          <a:latin typeface="Cambria Math" panose="02040503050406030204" pitchFamily="18" charset="0"/>
                        </a:rPr>
                        <m:t> </m:t>
                      </m:r>
                    </m:oMath>
                  </m:oMathPara>
                </a14:m>
                <a:endParaRPr lang="en-US" sz="6000"/>
              </a:p>
            </p:txBody>
          </p:sp>
        </mc:Choice>
        <mc:Fallback xmlns="">
          <p:sp>
            <p:nvSpPr>
              <p:cNvPr id="14" name="TextBox 13">
                <a:extLst>
                  <a:ext uri="{FF2B5EF4-FFF2-40B4-BE49-F238E27FC236}">
                    <a16:creationId xmlns:a16="http://schemas.microsoft.com/office/drawing/2014/main" id="{9E9D5C25-A4F6-9FC5-8DB6-72A97EF57C36}"/>
                  </a:ext>
                </a:extLst>
              </p:cNvPr>
              <p:cNvSpPr txBox="1">
                <a:spLocks noRot="1" noChangeAspect="1" noMove="1" noResize="1" noEditPoints="1" noAdjustHandles="1" noChangeArrowheads="1" noChangeShapeType="1" noTextEdit="1"/>
              </p:cNvSpPr>
              <p:nvPr/>
            </p:nvSpPr>
            <p:spPr>
              <a:xfrm>
                <a:off x="5485002" y="3881777"/>
                <a:ext cx="1318875" cy="18269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2459B6-AB15-CBEB-B02B-DFFD441D3EC5}"/>
                  </a:ext>
                </a:extLst>
              </p:cNvPr>
              <p:cNvSpPr txBox="1"/>
              <p:nvPr/>
            </p:nvSpPr>
            <p:spPr>
              <a:xfrm>
                <a:off x="7329186" y="3831204"/>
                <a:ext cx="1318875" cy="1826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9 :3</m:t>
                          </m:r>
                        </m:num>
                        <m:den>
                          <m:r>
                            <a:rPr lang="en-US" sz="6000" b="0" i="1" smtClean="0">
                              <a:latin typeface="Cambria Math" panose="02040503050406030204" pitchFamily="18" charset="0"/>
                            </a:rPr>
                            <m:t>12 :3</m:t>
                          </m:r>
                        </m:den>
                      </m:f>
                      <m:r>
                        <a:rPr lang="en-US" sz="6000" b="0" i="0" smtClean="0">
                          <a:latin typeface="Cambria Math" panose="02040503050406030204" pitchFamily="18" charset="0"/>
                        </a:rPr>
                        <m:t> </m:t>
                      </m:r>
                    </m:oMath>
                  </m:oMathPara>
                </a14:m>
                <a:endParaRPr lang="en-US" sz="6000"/>
              </a:p>
            </p:txBody>
          </p:sp>
        </mc:Choice>
        <mc:Fallback xmlns="">
          <p:sp>
            <p:nvSpPr>
              <p:cNvPr id="15" name="TextBox 14">
                <a:extLst>
                  <a:ext uri="{FF2B5EF4-FFF2-40B4-BE49-F238E27FC236}">
                    <a16:creationId xmlns:a16="http://schemas.microsoft.com/office/drawing/2014/main" id="{DB2459B6-AB15-CBEB-B02B-DFFD441D3EC5}"/>
                  </a:ext>
                </a:extLst>
              </p:cNvPr>
              <p:cNvSpPr txBox="1">
                <a:spLocks noRot="1" noChangeAspect="1" noMove="1" noResize="1" noEditPoints="1" noAdjustHandles="1" noChangeArrowheads="1" noChangeShapeType="1" noTextEdit="1"/>
              </p:cNvSpPr>
              <p:nvPr/>
            </p:nvSpPr>
            <p:spPr>
              <a:xfrm>
                <a:off x="7329186" y="3831204"/>
                <a:ext cx="1318875" cy="1826975"/>
              </a:xfrm>
              <a:prstGeom prst="rect">
                <a:avLst/>
              </a:prstGeom>
              <a:blipFill>
                <a:blip r:embed="rId7"/>
                <a:stretch>
                  <a:fillRect r="-5253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3D118CB-0FCA-6D9A-72F8-DEFC1E2572E3}"/>
              </a:ext>
            </a:extLst>
          </p:cNvPr>
          <p:cNvSpPr txBox="1"/>
          <p:nvPr/>
        </p:nvSpPr>
        <p:spPr>
          <a:xfrm>
            <a:off x="9452725" y="4258588"/>
            <a:ext cx="736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6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7840AD-E37E-3365-7DFB-93272F25B603}"/>
                  </a:ext>
                </a:extLst>
              </p:cNvPr>
              <p:cNvSpPr txBox="1"/>
              <p:nvPr/>
            </p:nvSpPr>
            <p:spPr>
              <a:xfrm>
                <a:off x="9945373" y="3887987"/>
                <a:ext cx="1318875" cy="18209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3</m:t>
                          </m:r>
                        </m:num>
                        <m:den>
                          <m:r>
                            <a:rPr lang="en-US" sz="6000" b="0" i="1" smtClean="0">
                              <a:latin typeface="Cambria Math" panose="02040503050406030204" pitchFamily="18" charset="0"/>
                            </a:rPr>
                            <m:t>4</m:t>
                          </m:r>
                        </m:den>
                      </m:f>
                      <m:r>
                        <a:rPr lang="en-US" sz="6000" b="0" i="0" smtClean="0">
                          <a:latin typeface="Cambria Math" panose="02040503050406030204" pitchFamily="18" charset="0"/>
                        </a:rPr>
                        <m:t> </m:t>
                      </m:r>
                    </m:oMath>
                  </m:oMathPara>
                </a14:m>
                <a:endParaRPr lang="en-US" sz="6000"/>
              </a:p>
            </p:txBody>
          </p:sp>
        </mc:Choice>
        <mc:Fallback xmlns="">
          <p:sp>
            <p:nvSpPr>
              <p:cNvPr id="17" name="TextBox 16">
                <a:extLst>
                  <a:ext uri="{FF2B5EF4-FFF2-40B4-BE49-F238E27FC236}">
                    <a16:creationId xmlns:a16="http://schemas.microsoft.com/office/drawing/2014/main" id="{657840AD-E37E-3365-7DFB-93272F25B603}"/>
                  </a:ext>
                </a:extLst>
              </p:cNvPr>
              <p:cNvSpPr txBox="1">
                <a:spLocks noRot="1" noChangeAspect="1" noMove="1" noResize="1" noEditPoints="1" noAdjustHandles="1" noChangeArrowheads="1" noChangeShapeType="1" noTextEdit="1"/>
              </p:cNvSpPr>
              <p:nvPr/>
            </p:nvSpPr>
            <p:spPr>
              <a:xfrm>
                <a:off x="9945373" y="3887987"/>
                <a:ext cx="1318875" cy="1820948"/>
              </a:xfrm>
              <a:prstGeom prst="rect">
                <a:avLst/>
              </a:prstGeom>
              <a:blipFill>
                <a:blip r:embed="rId8"/>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EEB0F5EB-D545-0893-B7E3-FAEAC8FB914D}"/>
              </a:ext>
            </a:extLst>
          </p:cNvPr>
          <p:cNvSpPr/>
          <p:nvPr/>
        </p:nvSpPr>
        <p:spPr>
          <a:xfrm>
            <a:off x="583324" y="658266"/>
            <a:ext cx="772160" cy="77216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1</a:t>
            </a:r>
          </a:p>
        </p:txBody>
      </p:sp>
    </p:spTree>
    <p:extLst>
      <p:ext uri="{BB962C8B-B14F-4D97-AF65-F5344CB8AC3E}">
        <p14:creationId xmlns:p14="http://schemas.microsoft.com/office/powerpoint/2010/main" val="453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3" grpId="0"/>
      <p:bldP spid="15" grpId="0"/>
      <p:bldP spid="16" grpId="0"/>
      <p:bldP spid="1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9Slide.vn</Template>
  <TotalTime>2384</TotalTime>
  <Words>440</Words>
  <Application>Microsoft Office PowerPoint</Application>
  <PresentationFormat>Widescreen</PresentationFormat>
  <Paragraphs>152</Paragraphs>
  <Slides>29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等线</vt:lpstr>
      <vt:lpstr>#9Slide03 AmpleSoft Bold</vt:lpstr>
      <vt:lpstr>Arial</vt:lpstr>
      <vt:lpstr>Calibri</vt:lpstr>
      <vt:lpstr>Calibri Light</vt:lpstr>
      <vt:lpstr>Cambria</vt:lpstr>
      <vt:lpstr>Cambria Math</vt:lpstr>
      <vt:lpstr>iCiel Pony</vt:lpstr>
      <vt:lpstr>MTD Summer Show</vt:lpstr>
      <vt:lpstr>SVN-Gretoon</vt:lpstr>
      <vt:lpstr>Times New Roman</vt:lpstr>
      <vt:lpstr>UTM Mother</vt:lpstr>
      <vt:lpstr>UTM Sharnay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THAO2011</cp:lastModifiedBy>
  <cp:revision>48</cp:revision>
  <dcterms:created xsi:type="dcterms:W3CDTF">2023-08-16T15:52:23Z</dcterms:created>
  <dcterms:modified xsi:type="dcterms:W3CDTF">2025-03-29T11:44:19Z</dcterms:modified>
  <cp:category>9Slide.vn</cp:category>
</cp:coreProperties>
</file>