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317" r:id="rId2"/>
    <p:sldId id="325" r:id="rId3"/>
    <p:sldId id="326" r:id="rId4"/>
    <p:sldId id="327" r:id="rId5"/>
    <p:sldId id="328" r:id="rId6"/>
    <p:sldId id="329" r:id="rId7"/>
    <p:sldId id="330" r:id="rId8"/>
    <p:sldId id="324" r:id="rId9"/>
  </p:sldIdLst>
  <p:sldSz cx="12192000" cy="6858000"/>
  <p:notesSz cx="6858000" cy="9144000"/>
  <p:embeddedFontLst>
    <p:embeddedFont>
      <p:font typeface=".VnAvant" panose="020B7200000000000000"/>
      <p:regular r:id="rId11"/>
      <p:bold r:id="rId12"/>
      <p:italic r:id="rId13"/>
      <p:boldItalic r:id="rId14"/>
    </p:embeddedFont>
    <p:embeddedFont>
      <p:font typeface="HP001 4 hàng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0DC"/>
    <a:srgbClr val="003300"/>
    <a:srgbClr val="01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311D-A54D-48B8-AD2B-407AB8B75F4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A847-CA02-4734-947B-8D601B5D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-596347" y="323850"/>
            <a:ext cx="134774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Thứ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Ba </a:t>
            </a:r>
            <a:r>
              <a:rPr lang="en-US" sz="5400" b="1" dirty="0" err="1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ngày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17 </a:t>
            </a:r>
            <a:r>
              <a:rPr lang="en-US" sz="5400" b="1" dirty="0" err="1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tháng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1</a:t>
            </a:r>
            <a:r>
              <a:rPr lang="vi-VN" sz="5400" b="1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2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năm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2024</a:t>
            </a:r>
            <a:endParaRPr lang="vi-VN" sz="5400" b="1" dirty="0">
              <a:solidFill>
                <a:schemeClr val="bg1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75733" y="1862801"/>
            <a:ext cx="114029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vi-VN" sz="5400" b="1" u="sng" dirty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Toán:</a:t>
            </a:r>
          </a:p>
          <a:p>
            <a:pPr algn="ctr" eaLnBrk="1" hangingPunct="1"/>
            <a:r>
              <a:rPr lang="vi-VN" sz="5400" b="1" dirty="0">
                <a:solidFill>
                  <a:srgbClr val="FFFF00"/>
                </a:solidFill>
                <a:latin typeface="HP001 4 hàng" pitchFamily="34" charset="-93"/>
                <a:cs typeface="Times New Roman" pitchFamily="18" charset="0"/>
              </a:rPr>
              <a:t>Bài 32: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2408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4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8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0"/>
            <a:ext cx="1943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88720"/>
            <a:ext cx="10195370" cy="460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2190" y="1325880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7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190" y="2270760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7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0270" y="1325880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9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0270" y="2270760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9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5070" y="1325879"/>
            <a:ext cx="180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10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5070" y="2270759"/>
            <a:ext cx="180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10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2190" y="3749040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6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2190" y="4693920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1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0270" y="3749040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5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0270" y="4693920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4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5070" y="3749039"/>
            <a:ext cx="180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8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5070" y="4693919"/>
            <a:ext cx="180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= </a:t>
            </a:r>
            <a:r>
              <a:rPr lang="vi-VN" sz="4800" dirty="0">
                <a:solidFill>
                  <a:srgbClr val="FF0000"/>
                </a:solidFill>
              </a:rPr>
              <a:t>2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11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6280" y="2819400"/>
            <a:ext cx="288036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6   +  3  = 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6280" y="3779520"/>
            <a:ext cx="288036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3   +  6  = 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6280" y="4739640"/>
            <a:ext cx="288036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9   -  6  = 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6280" y="5791200"/>
            <a:ext cx="288036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9   -  3  = 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2773680"/>
            <a:ext cx="28803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7   +  1  = 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1120" y="3794760"/>
            <a:ext cx="28803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1   +  7  = 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1120" y="4754880"/>
            <a:ext cx="28803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8   -  1  = 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1120" y="5745480"/>
            <a:ext cx="28803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8   -  7  = 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5320" cy="683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4" y="5281613"/>
            <a:ext cx="87439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84" y="5997893"/>
            <a:ext cx="87439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4" y="5281613"/>
            <a:ext cx="97345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3" y="5959793"/>
            <a:ext cx="97345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5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45" y="5041106"/>
            <a:ext cx="1187656" cy="91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05" y="5879306"/>
            <a:ext cx="1187656" cy="91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5881211"/>
            <a:ext cx="1051740" cy="8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4964891"/>
            <a:ext cx="1004975" cy="8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4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92880" y="0"/>
            <a:ext cx="3002280" cy="1325563"/>
          </a:xfrm>
        </p:spPr>
        <p:txBody>
          <a:bodyPr/>
          <a:lstStyle/>
          <a:p>
            <a:r>
              <a:rPr lang="vi-VN" sz="5400" dirty="0">
                <a:solidFill>
                  <a:srgbClr val="FF0000"/>
                </a:solidFill>
                <a:latin typeface=".VnAvant" pitchFamily="34" charset="0"/>
              </a:rPr>
              <a:t>DÆn dß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087880"/>
            <a:ext cx="1185672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Tx/>
              <a:buChar char="-"/>
            </a:pPr>
            <a:r>
              <a:rPr lang="vi-VN" sz="5400" dirty="0">
                <a:solidFill>
                  <a:srgbClr val="FFFF00"/>
                </a:solidFill>
                <a:latin typeface=".VnAvant" pitchFamily="34" charset="0"/>
              </a:rPr>
              <a:t>Hoµn thµnh bµi trong VBT To¸n </a:t>
            </a:r>
            <a:r>
              <a:rPr lang="vi-VN" sz="5400">
                <a:solidFill>
                  <a:srgbClr val="FFFF00"/>
                </a:solidFill>
                <a:latin typeface=".VnAvant" pitchFamily="34" charset="0"/>
              </a:rPr>
              <a:t>trang 58, 59</a:t>
            </a:r>
            <a:endParaRPr lang="vi-VN" sz="5400" dirty="0">
              <a:solidFill>
                <a:srgbClr val="FFFF00"/>
              </a:solidFill>
              <a:latin typeface=".VnAvant" pitchFamily="34" charset="0"/>
            </a:endParaRPr>
          </a:p>
          <a:p>
            <a:endParaRPr lang="vi-VN" sz="5400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771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94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HP001 4 hàng</vt:lpstr>
      <vt:lpstr>Calibri Light</vt:lpstr>
      <vt:lpstr>.VnAvant</vt:lpstr>
      <vt:lpstr>Calibri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DÆn dß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442</cp:revision>
  <dcterms:created xsi:type="dcterms:W3CDTF">2018-12-15T04:43:00Z</dcterms:created>
  <dcterms:modified xsi:type="dcterms:W3CDTF">2024-12-16T12:33:40Z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