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5"/>
  </p:notesMasterIdLst>
  <p:sldIdLst>
    <p:sldId id="269" r:id="rId3"/>
    <p:sldId id="304" r:id="rId4"/>
    <p:sldId id="303" r:id="rId5"/>
    <p:sldId id="306" r:id="rId6"/>
    <p:sldId id="307" r:id="rId7"/>
    <p:sldId id="308" r:id="rId8"/>
    <p:sldId id="309" r:id="rId9"/>
    <p:sldId id="310" r:id="rId10"/>
    <p:sldId id="311" r:id="rId11"/>
    <p:sldId id="276" r:id="rId12"/>
    <p:sldId id="282" r:id="rId13"/>
    <p:sldId id="312" r:id="rId14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 varScale="1">
        <p:scale>
          <a:sx n="92" d="100"/>
          <a:sy n="92" d="100"/>
        </p:scale>
        <p:origin x="73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3/29/2025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4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3/29/2025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5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3/29/2025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1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3/29/2025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7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3/29/2025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18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UTM Avo"/>
              </a:rPr>
              <a:pPr defTabSz="685800">
                <a:defRPr/>
              </a:pPr>
              <a:t>3/29/2025</a:t>
            </a:fld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UTM Avo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22114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E1C8935-5503-46B3-AA64-FDD06962785D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3/29/2025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06B73E-E889-4101-943F-C932486AC50A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7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3F3F3F"/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3F3F3F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3F3F3F">
                    <a:tint val="75000"/>
                  </a:srgbClr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3F3F3F">
                  <a:tint val="75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2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3/29/2025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0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file:///C:\Users\nguyennam\Desktop\lk\Xu&#226;n%20Mai%20-%20C&#225;i%20N&#243;n%20Xinh%20.mp3" TargetMode="External"/><Relationship Id="rId1" Type="http://schemas.microsoft.com/office/2007/relationships/media" Target="file:///C:\Users\nguyennam\Desktop\lk\Xu&#226;n%20Mai%20-%20C&#225;i%20N&#243;n%20Xinh%20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uments\truyen%20ke%201\1.1%20.Ngong%20va%20tep\mp3\d0MP3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32708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09550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HP001 4 hàng" pitchFamily="34" charset="0"/>
              </a:rPr>
              <a:t>Kể</a:t>
            </a:r>
            <a:r>
              <a:rPr lang="en-US" sz="66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HP001 4 hàng" pitchFamily="34" charset="0"/>
              </a:rPr>
              <a:t>chuyện</a:t>
            </a:r>
            <a:endParaRPr lang="en-US" sz="6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81105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289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8" name="Picture 12" descr="avatar_other_00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" y="2971800"/>
            <a:ext cx="1571625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10" name="Picture 14" descr="avatar_other_00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800350"/>
            <a:ext cx="1571625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12" name="Picture 16" descr="avatar_other_00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857500"/>
            <a:ext cx="1571625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13" name="Picture 17" descr="avatar_other_00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50" y="3257550"/>
            <a:ext cx="1571625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14" name="Picture 18" descr="avatar_other_00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257550"/>
            <a:ext cx="1571625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35" descr="dog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704" y="4313872"/>
            <a:ext cx="672703" cy="56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6" name="Picture 36" descr="dog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505" y="4313872"/>
            <a:ext cx="674370" cy="56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Xuân Mai - Cái Nón Xinh 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96679" y="1368029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WordArt 19"/>
          <p:cNvSpPr>
            <a:spLocks noTextEdit="1"/>
          </p:cNvSpPr>
          <p:nvPr/>
        </p:nvSpPr>
        <p:spPr>
          <a:xfrm>
            <a:off x="1053942" y="1572101"/>
            <a:ext cx="6818471" cy="126873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 defTabSz="685800" eaLnBrk="0" hangingPunct="0"/>
            <a:r>
              <a:rPr lang="en-US" sz="27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>
                <a:gradFill>
                  <a:gsLst>
                    <a:gs pos="0">
                      <a:srgbClr val="FC6E51">
                        <a:lumMod val="50000"/>
                      </a:srgbClr>
                    </a:gs>
                    <a:gs pos="50000">
                      <a:srgbClr val="FC6E51"/>
                    </a:gs>
                    <a:gs pos="100000">
                      <a:srgbClr val="FC6E51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em chăm ngoan, học giỏi.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58641" y="484823"/>
            <a:ext cx="7504748" cy="9563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 defTabSz="685800"/>
            <a:r>
              <a:rPr lang="en-US" altLang="zh-CN" sz="4050" b="1" dirty="0" err="1">
                <a:gradFill>
                  <a:gsLst>
                    <a:gs pos="0">
                      <a:srgbClr val="FC6E51">
                        <a:lumMod val="50000"/>
                      </a:srgbClr>
                    </a:gs>
                    <a:gs pos="50000">
                      <a:srgbClr val="FC6E51"/>
                    </a:gs>
                    <a:gs pos="100000">
                      <a:srgbClr val="FC6E51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Kính chúc quý thầy cô sức khoẻ.</a:t>
            </a:r>
            <a:endParaRPr lang="en-US" altLang="zh-CN" sz="4050" b="1" dirty="0" err="1">
              <a:gradFill>
                <a:gsLst>
                  <a:gs pos="0">
                    <a:srgbClr val="FC6E51">
                      <a:lumMod val="50000"/>
                    </a:srgbClr>
                  </a:gs>
                  <a:gs pos="50000">
                    <a:srgbClr val="FC6E51"/>
                  </a:gs>
                  <a:gs pos="100000">
                    <a:srgbClr val="FC6E51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47560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u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d0MP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4686300"/>
            <a:ext cx="304800" cy="228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234315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Vịt</a:t>
            </a:r>
            <a:r>
              <a:rPr lang="en-US" sz="44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 </a:t>
            </a:r>
            <a:r>
              <a:rPr lang="en-US" sz="4400" b="1" i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và</a:t>
            </a:r>
            <a:r>
              <a:rPr lang="en-US" sz="44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 S</a:t>
            </a:r>
            <a:r>
              <a:rPr lang="vi-VN" sz="44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ơ</a:t>
            </a:r>
            <a:r>
              <a:rPr lang="en-US" sz="44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n Ca</a:t>
            </a:r>
            <a:endParaRPr lang="en-US" sz="4400" b="1" i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001" pitchFamily="34" charset="0"/>
              <a:ea typeface="HP0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89535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Kể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chuyện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001" pitchFamily="34" charset="0"/>
              <a:ea typeface="HP00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8" fill="hold"/>
                                        <p:tgtEl>
                                          <p:spTgt spid="10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47750"/>
            <a:ext cx="27432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74295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97155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5275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3352800" y="2952750"/>
            <a:ext cx="5410200" cy="1828800"/>
            <a:chOff x="3352800" y="2952750"/>
            <a:chExt cx="5410200" cy="18288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52800" y="2952750"/>
              <a:ext cx="5410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ounded Rectangle 6"/>
            <p:cNvSpPr/>
            <p:nvPr/>
          </p:nvSpPr>
          <p:spPr>
            <a:xfrm>
              <a:off x="7162800" y="3105150"/>
              <a:ext cx="1447800" cy="6858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4400" y="20955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-222" panose="020B0803050302020204" pitchFamily="34" charset="0"/>
              </a:rPr>
              <a:t>   </a:t>
            </a:r>
            <a:r>
              <a:rPr lang="en-US" sz="2800" dirty="0" err="1" smtClean="0">
                <a:latin typeface=".VnAvant" pitchFamily="34" charset="0"/>
              </a:rPr>
              <a:t>TruyÖn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cã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nh÷ng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nh©n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vËt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nµo</a:t>
            </a:r>
            <a:r>
              <a:rPr lang="en-US" sz="2800" dirty="0" smtClean="0">
                <a:latin typeface=".VnAvant" pitchFamily="34" charset="0"/>
              </a:rPr>
              <a:t>? </a:t>
            </a:r>
            <a:endParaRPr lang="en-US" sz="28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371600" y="285750"/>
            <a:ext cx="6324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685800" y="4019550"/>
            <a:ext cx="7696200" cy="8382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ThÊy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S¬n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 ca </a:t>
            </a:r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hãt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rÊt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 hay, </a:t>
            </a:r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vÞt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lµm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  <a:ea typeface="Times New Roman" pitchFamily="18" charset="0"/>
                <a:cs typeface=".VnTime" pitchFamily="34" charset="0"/>
              </a:rPr>
              <a:t>g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990600" y="-95250"/>
            <a:ext cx="75438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295400" y="3943350"/>
            <a:ext cx="7162800" cy="6096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VÞt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häc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h¸t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</a:t>
            </a:r>
            <a:r>
              <a:rPr lang="en-US" sz="3200" dirty="0" smtClean="0">
                <a:latin typeface=".VnAvant" pitchFamily="34" charset="0"/>
              </a:rPr>
              <a:t>­ </a:t>
            </a:r>
            <a:r>
              <a:rPr lang="en-US" sz="3200" dirty="0" err="1" smtClean="0">
                <a:latin typeface=".VnAvant" pitchFamily="34" charset="0"/>
              </a:rPr>
              <a:t>thÕ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nµo</a:t>
            </a:r>
            <a:r>
              <a:rPr lang="en-US" sz="3200" dirty="0" smtClean="0">
                <a:latin typeface=".VnAvant" pitchFamily="34" charset="0"/>
              </a:rPr>
              <a:t>?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3867150"/>
            <a:ext cx="7162800" cy="9144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r>
              <a:rPr lang="en-US" sz="3200" dirty="0" smtClean="0">
                <a:latin typeface=".VnAvant" pitchFamily="34" charset="0"/>
              </a:rPr>
              <a:t>V× </a:t>
            </a:r>
            <a:r>
              <a:rPr lang="en-US" sz="3200" dirty="0" err="1" smtClean="0">
                <a:latin typeface=".VnAvant" pitchFamily="34" charset="0"/>
              </a:rPr>
              <a:t>sao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nghÜ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m×nh</a:t>
            </a:r>
            <a:r>
              <a:rPr lang="en-US" sz="3200" dirty="0" smtClean="0">
                <a:latin typeface=".VnAvant" pitchFamily="34" charset="0"/>
              </a:rPr>
              <a:t> v« </a:t>
            </a:r>
            <a:r>
              <a:rPr lang="en-US" sz="3200" dirty="0" err="1" smtClean="0">
                <a:latin typeface=".VnAvant" pitchFamily="34" charset="0"/>
              </a:rPr>
              <a:t>tÝch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sù</a:t>
            </a:r>
            <a:r>
              <a:rPr lang="en-US" sz="3200" dirty="0" smtClean="0">
                <a:latin typeface=".VnAvant" pitchFamily="34" charset="0"/>
              </a:rPr>
              <a:t>?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52400" y="0"/>
            <a:ext cx="8991600" cy="371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685800" y="3790950"/>
            <a:ext cx="8077200" cy="9906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.VnAvant" pitchFamily="34" charset="0"/>
              </a:rPr>
              <a:t>V× </a:t>
            </a:r>
            <a:r>
              <a:rPr lang="en-US" sz="2800" dirty="0" err="1" smtClean="0">
                <a:latin typeface=".VnAvant" pitchFamily="34" charset="0"/>
              </a:rPr>
              <a:t>sao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vÞt</a:t>
            </a:r>
            <a:r>
              <a:rPr lang="en-US" sz="2800" dirty="0" smtClean="0">
                <a:latin typeface=".VnAvant" pitchFamily="34" charset="0"/>
              </a:rPr>
              <a:t> vµ </a:t>
            </a:r>
            <a:r>
              <a:rPr lang="en-US" sz="2800" dirty="0" err="1" smtClean="0">
                <a:latin typeface=".VnAvant" pitchFamily="34" charset="0"/>
              </a:rPr>
              <a:t>c¸c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b¹n</a:t>
            </a:r>
            <a:r>
              <a:rPr lang="en-US" sz="2800" dirty="0" smtClean="0">
                <a:latin typeface=".VnAvant" pitchFamily="34" charset="0"/>
              </a:rPr>
              <a:t> ®</a:t>
            </a:r>
            <a:r>
              <a:rPr lang="en-US" sz="2800" dirty="0" err="1" smtClean="0">
                <a:latin typeface=".VnAvant" pitchFamily="34" charset="0"/>
              </a:rPr>
              <a:t>Òu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lao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tíi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hå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sen</a:t>
            </a:r>
            <a:r>
              <a:rPr lang="en-US" sz="2800" dirty="0" smtClean="0">
                <a:latin typeface=".VnAvant" pitchFamily="34" charset="0"/>
              </a:rPr>
              <a:t>?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239000" cy="401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685800" y="3943350"/>
            <a:ext cx="8077200" cy="10668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VÞt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cøu</a:t>
            </a:r>
            <a:r>
              <a:rPr lang="en-US" sz="3200" dirty="0" smtClean="0">
                <a:latin typeface=".VnAvant" pitchFamily="34" charset="0"/>
              </a:rPr>
              <a:t> gµ con </a:t>
            </a:r>
            <a:r>
              <a:rPr lang="en-US" sz="3200" dirty="0" err="1" smtClean="0">
                <a:latin typeface=".VnAvant" pitchFamily="34" charset="0"/>
              </a:rPr>
              <a:t>nh</a:t>
            </a:r>
            <a:r>
              <a:rPr lang="en-US" sz="3200" dirty="0" smtClean="0">
                <a:latin typeface=".VnAvant" pitchFamily="34" charset="0"/>
              </a:rPr>
              <a:t>­ </a:t>
            </a:r>
            <a:r>
              <a:rPr lang="en-US" sz="3200" dirty="0" err="1" smtClean="0">
                <a:latin typeface=".VnAvant" pitchFamily="34" charset="0"/>
              </a:rPr>
              <a:t>thÕ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nµo</a:t>
            </a:r>
            <a:r>
              <a:rPr lang="en-US" sz="3200" dirty="0" smtClean="0">
                <a:latin typeface=".VnAvant" pitchFamily="34" charset="0"/>
              </a:rPr>
              <a:t>?</a:t>
            </a:r>
          </a:p>
          <a:p>
            <a:pPr algn="ctr"/>
            <a:endParaRPr lang="en-US" sz="32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90550"/>
            <a:ext cx="77724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95350"/>
            <a:ext cx="2743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66750"/>
            <a:ext cx="2819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742950"/>
            <a:ext cx="3048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028950"/>
            <a:ext cx="2590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7"/>
          <p:cNvGrpSpPr/>
          <p:nvPr/>
        </p:nvGrpSpPr>
        <p:grpSpPr>
          <a:xfrm>
            <a:off x="3429000" y="3028950"/>
            <a:ext cx="5410200" cy="1828800"/>
            <a:chOff x="3352800" y="2952750"/>
            <a:chExt cx="5410200" cy="18288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52800" y="2952750"/>
              <a:ext cx="5410200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ounded Rectangle 6"/>
            <p:cNvSpPr/>
            <p:nvPr/>
          </p:nvSpPr>
          <p:spPr>
            <a:xfrm>
              <a:off x="7162800" y="3105150"/>
              <a:ext cx="1447800" cy="6858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76400" y="1143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KÓ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chuyÖn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theo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tranh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anchor="ctr"/>
      <a:lstStyle>
        <a:defPPr marL="0" marR="0" lvl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99</Words>
  <Application>Microsoft Office PowerPoint</Application>
  <PresentationFormat>On-screen Show (16:9)</PresentationFormat>
  <Paragraphs>15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宋体</vt:lpstr>
      <vt:lpstr>.VnAvant</vt:lpstr>
      <vt:lpstr>.VnTime</vt:lpstr>
      <vt:lpstr>A3.OpenSansBold-San</vt:lpstr>
      <vt:lpstr>A3.OpenSans-San</vt:lpstr>
      <vt:lpstr>Arial</vt:lpstr>
      <vt:lpstr>Calibri</vt:lpstr>
      <vt:lpstr>HP001</vt:lpstr>
      <vt:lpstr>HP001 4 hàng</vt:lpstr>
      <vt:lpstr>HP-222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92</cp:revision>
  <dcterms:created xsi:type="dcterms:W3CDTF">2020-05-18T12:48:51Z</dcterms:created>
  <dcterms:modified xsi:type="dcterms:W3CDTF">2025-03-29T01:29:01Z</dcterms:modified>
</cp:coreProperties>
</file>