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59" r:id="rId4"/>
    <p:sldId id="256" r:id="rId5"/>
    <p:sldId id="264" r:id="rId6"/>
    <p:sldId id="265" r:id="rId7"/>
    <p:sldId id="266" r:id="rId8"/>
    <p:sldId id="267" r:id="rId9"/>
    <p:sldId id="268" r:id="rId10"/>
    <p:sldId id="260" r:id="rId11"/>
    <p:sldId id="261" r:id="rId12"/>
    <p:sldId id="262" r:id="rId13"/>
    <p:sldId id="272" r:id="rId14"/>
    <p:sldId id="271" r:id="rId15"/>
    <p:sldId id="263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1D"/>
    <a:srgbClr val="FF0066"/>
    <a:srgbClr val="FFCCCC"/>
    <a:srgbClr val="AD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94623-EC2F-45A7-836D-5F5D137439DC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77FE8-3CEF-4929-A795-7D552EF773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8AF-7499-44CB-90A2-25AF467B0520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68AF-7499-44CB-90A2-25AF467B0520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80CF-9B70-4AC9-9B54-7BB2ED7CF2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68AF-7499-44CB-90A2-25AF467B0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80CF-9B70-4AC9-9B54-7BB2ED7CF2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9883" y="3429000"/>
            <a:ext cx="6941712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CON</a:t>
            </a:r>
          </a:p>
          <a:p>
            <a:pPr algn="ctr"/>
            <a:r>
              <a:rPr lang="vi-VN" sz="4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81051" y="0"/>
            <a:ext cx="9248503" cy="6804646"/>
            <a:chOff x="1881051" y="0"/>
            <a:chExt cx="9248503" cy="68046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24" t="17525" r="25844" b="21058"/>
            <a:stretch>
              <a:fillRect/>
            </a:stretch>
          </p:blipFill>
          <p:spPr>
            <a:xfrm>
              <a:off x="1881051" y="0"/>
              <a:ext cx="8655270" cy="619179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129244" y="1737360"/>
              <a:ext cx="1423852" cy="583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bơm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17176" y="1737360"/>
              <a:ext cx="142385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638902" y="1737360"/>
              <a:ext cx="249065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bờm ngựa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29244" y="6149552"/>
              <a:ext cx="186363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ớp cá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36473" y="6219871"/>
              <a:ext cx="178525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lợp nhà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97982" y="6171649"/>
              <a:ext cx="142385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nơm</a:t>
              </a:r>
            </a:p>
          </p:txBody>
        </p:sp>
      </p:grpSp>
      <p:cxnSp>
        <p:nvCxnSpPr>
          <p:cNvPr id="12" name="Straight Connector 11"/>
          <p:cNvCxnSpPr>
            <a:stCxn id="3" idx="3"/>
          </p:cNvCxnSpPr>
          <p:nvPr/>
        </p:nvCxnSpPr>
        <p:spPr>
          <a:xfrm>
            <a:off x="3553096" y="2029748"/>
            <a:ext cx="1071155" cy="804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017518" y="3709851"/>
            <a:ext cx="3944985" cy="14726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62503" y="1737360"/>
            <a:ext cx="1136467" cy="10735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09360" y="4072134"/>
            <a:ext cx="1221376" cy="7580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307350" y="1580606"/>
            <a:ext cx="3590632" cy="15152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36473" y="3709851"/>
            <a:ext cx="2961478" cy="1424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29158" y="2607448"/>
            <a:ext cx="1549533" cy="976897"/>
            <a:chOff x="390727" y="2611311"/>
            <a:chExt cx="1549533" cy="976897"/>
          </a:xfrm>
        </p:grpSpPr>
        <p:sp>
          <p:nvSpPr>
            <p:cNvPr id="28" name="TextBox 27"/>
            <p:cNvSpPr txBox="1"/>
            <p:nvPr/>
          </p:nvSpPr>
          <p:spPr>
            <a:xfrm>
              <a:off x="824235" y="2854778"/>
              <a:ext cx="1116025" cy="726894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</a:p>
          </p:txBody>
        </p:sp>
        <p:pic>
          <p:nvPicPr>
            <p:cNvPr id="29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>
              <a:fillRect/>
            </a:stretch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18033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 đọc</a:t>
              </a: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7" t="51949" r="37022" b="15712"/>
          <a:stretch>
            <a:fillRect/>
          </a:stretch>
        </p:blipFill>
        <p:spPr>
          <a:xfrm>
            <a:off x="1618529" y="4136882"/>
            <a:ext cx="3271393" cy="238863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90807" y="846266"/>
            <a:ext cx="9499916" cy="3538220"/>
            <a:chOff x="1618529" y="998943"/>
            <a:chExt cx="9499916" cy="3538220"/>
          </a:xfrm>
        </p:grpSpPr>
        <p:sp>
          <p:nvSpPr>
            <p:cNvPr id="7" name="TextBox 6"/>
            <p:cNvSpPr txBox="1"/>
            <p:nvPr/>
          </p:nvSpPr>
          <p:spPr>
            <a:xfrm>
              <a:off x="1618529" y="998943"/>
              <a:ext cx="9499916" cy="3538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</a:t>
              </a:r>
            </a:p>
            <a:p>
              <a:pPr algn="just"/>
              <a:r>
                <a:rPr lang="vi-VN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Chị Thơm ra đề:  Cặp của Bi có 3 quả cam....</a:t>
              </a:r>
            </a:p>
            <a:p>
              <a:pPr algn="just"/>
              <a:r>
                <a:rPr lang="vi-VN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 đáp:</a:t>
              </a:r>
            </a:p>
            <a:p>
              <a:pPr marL="285750" indent="-285750" algn="just">
                <a:buFontTx/>
                <a:buChar char="-"/>
              </a:pPr>
              <a:r>
                <a:rPr lang="vi-VN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 chả đem cam ra lớp.</a:t>
              </a:r>
            </a:p>
            <a:p>
              <a:pPr marL="285750" indent="-285750" algn="just">
                <a:buFontTx/>
                <a:buChar char="-"/>
              </a:pPr>
              <a:r>
                <a:rPr lang="vi-VN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Chị ví dụ mà... Chị tiếp nhé: Bi cho em Bốp 1 quả...</a:t>
              </a:r>
            </a:p>
            <a:p>
              <a:pPr marL="285750" indent="-285750" algn="just">
                <a:buFontTx/>
                <a:buChar char="-"/>
              </a:pPr>
              <a:r>
                <a:rPr lang="vi-VN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Chị nhầm ạ. Em Bốp chỉ bú tí mẹ.</a:t>
              </a:r>
            </a:p>
            <a:p>
              <a:pPr marL="285750" indent="-285750" algn="just">
                <a:buFontTx/>
                <a:buChar char="-"/>
              </a:pPr>
              <a:r>
                <a:rPr lang="vi-VN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Thì chị ví dụ mà...</a:t>
              </a:r>
            </a:p>
            <a:p>
              <a:pPr algn="r"/>
              <a:r>
                <a:rPr lang="vi-VN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			Phỏng theo Chuyện vui dạy học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55103" y="1344323"/>
              <a:ext cx="384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flipV="1">
              <a:off x="4227434" y="1176747"/>
              <a:ext cx="384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592403" y="1265306"/>
            <a:ext cx="282175" cy="282175"/>
          </a:xfrm>
          <a:prstGeom prst="ellipse">
            <a:avLst/>
          </a:prstGeom>
          <a:solidFill>
            <a:srgbClr val="FFFA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592402" y="1714885"/>
            <a:ext cx="282175" cy="282175"/>
          </a:xfrm>
          <a:prstGeom prst="ellipse">
            <a:avLst/>
          </a:prstGeom>
          <a:solidFill>
            <a:srgbClr val="FFFA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1592402" y="2194129"/>
            <a:ext cx="282175" cy="282175"/>
          </a:xfrm>
          <a:prstGeom prst="ellipse">
            <a:avLst/>
          </a:prstGeom>
          <a:solidFill>
            <a:srgbClr val="FFFA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563581" y="2649056"/>
            <a:ext cx="282175" cy="282175"/>
          </a:xfrm>
          <a:prstGeom prst="ellipse">
            <a:avLst/>
          </a:prstGeom>
          <a:solidFill>
            <a:srgbClr val="FFFA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4467492" y="2548503"/>
            <a:ext cx="282175" cy="282175"/>
          </a:xfrm>
          <a:prstGeom prst="ellipse">
            <a:avLst/>
          </a:prstGeom>
          <a:solidFill>
            <a:srgbClr val="FFFA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1550517" y="3122952"/>
            <a:ext cx="282175" cy="282175"/>
          </a:xfrm>
          <a:prstGeom prst="ellipse">
            <a:avLst/>
          </a:prstGeom>
          <a:solidFill>
            <a:srgbClr val="FFFA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4118033" y="2971627"/>
            <a:ext cx="282175" cy="282175"/>
          </a:xfrm>
          <a:prstGeom prst="ellipse">
            <a:avLst/>
          </a:prstGeom>
          <a:solidFill>
            <a:srgbClr val="FFFA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8" name="Oval 17"/>
          <p:cNvSpPr/>
          <p:nvPr/>
        </p:nvSpPr>
        <p:spPr>
          <a:xfrm>
            <a:off x="1563581" y="3523851"/>
            <a:ext cx="282175" cy="282175"/>
          </a:xfrm>
          <a:prstGeom prst="ellipse">
            <a:avLst/>
          </a:prstGeom>
          <a:solidFill>
            <a:srgbClr val="FFFA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18033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 đọc</a:t>
              </a: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7" t="51949" r="37022" b="15712"/>
          <a:stretch>
            <a:fillRect/>
          </a:stretch>
        </p:blipFill>
        <p:spPr>
          <a:xfrm>
            <a:off x="1618529" y="4136882"/>
            <a:ext cx="3271393" cy="238863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90807" y="846266"/>
            <a:ext cx="9499916" cy="3539430"/>
            <a:chOff x="1618529" y="998943"/>
            <a:chExt cx="9499916" cy="3539430"/>
          </a:xfrm>
        </p:grpSpPr>
        <p:sp>
          <p:nvSpPr>
            <p:cNvPr id="7" name="TextBox 6"/>
            <p:cNvSpPr txBox="1"/>
            <p:nvPr/>
          </p:nvSpPr>
          <p:spPr>
            <a:xfrm>
              <a:off x="1618529" y="998943"/>
              <a:ext cx="9499916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</a:t>
              </a:r>
            </a:p>
            <a:p>
              <a:pPr algn="just"/>
              <a:r>
                <a:rPr lang="vi-VN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Chị Thơm ra đề:  Cặp của Bi có 3 quả cam...  .</a:t>
              </a:r>
            </a:p>
            <a:p>
              <a:pPr algn="just"/>
              <a:r>
                <a:rPr lang="vi-VN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 đáp:</a:t>
              </a:r>
            </a:p>
            <a:p>
              <a:pPr marL="285750" indent="-285750" algn="just">
                <a:buFontTx/>
                <a:buChar char="-"/>
              </a:pPr>
              <a:r>
                <a:rPr lang="vi-VN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 chả đem cam ra lớp.</a:t>
              </a:r>
            </a:p>
            <a:p>
              <a:pPr marL="285750" indent="-285750" algn="just">
                <a:buFontTx/>
                <a:buChar char="-"/>
              </a:pPr>
              <a:r>
                <a:rPr lang="vi-VN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Chị ví dụ mà... Chị tiếp nhé: Bi cho em Bốp 1 quả...</a:t>
              </a:r>
            </a:p>
            <a:p>
              <a:pPr marL="285750" indent="-285750" algn="just">
                <a:buFontTx/>
                <a:buChar char="-"/>
              </a:pPr>
              <a:r>
                <a:rPr lang="vi-VN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Chị nhầm ạ. Em Bốp chỉ bú tí mẹ.</a:t>
              </a:r>
            </a:p>
            <a:p>
              <a:pPr marL="285750" indent="-285750" algn="just">
                <a:buFontTx/>
                <a:buChar char="-"/>
              </a:pPr>
              <a:r>
                <a:rPr lang="vi-VN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Thì chị ví dụ mà...</a:t>
              </a:r>
            </a:p>
            <a:p>
              <a:pPr algn="r"/>
              <a:r>
                <a:rPr lang="vi-VN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			Phỏng theo Chuyện vui dạy học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342783" y="1417983"/>
              <a:ext cx="384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flipV="1">
              <a:off x="4320144" y="1249137"/>
              <a:ext cx="384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49978" y="2272936"/>
            <a:ext cx="2390503" cy="711090"/>
          </a:xfrm>
          <a:prstGeom prst="roundRect">
            <a:avLst/>
          </a:prstGeom>
          <a:solidFill>
            <a:srgbClr val="FFCC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 Thơm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9977" y="3730281"/>
            <a:ext cx="2390503" cy="711090"/>
          </a:xfrm>
          <a:prstGeom prst="roundRect">
            <a:avLst/>
          </a:prstGeom>
          <a:solidFill>
            <a:srgbClr val="FFCC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04561" y="2272936"/>
            <a:ext cx="4811485" cy="711090"/>
          </a:xfrm>
          <a:prstGeom prst="roundRect">
            <a:avLst/>
          </a:prstGeom>
          <a:solidFill>
            <a:srgbClr val="FFFA1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là chị Thơm nhầm.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04560" y="3730281"/>
            <a:ext cx="4811485" cy="711090"/>
          </a:xfrm>
          <a:prstGeom prst="roundRect">
            <a:avLst/>
          </a:prstGeom>
          <a:solidFill>
            <a:srgbClr val="FFFA1D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đưa ra ví dụ.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41788" y="0"/>
            <a:ext cx="3559070" cy="976897"/>
            <a:chOff x="390727" y="2611311"/>
            <a:chExt cx="3559070" cy="976897"/>
          </a:xfrm>
        </p:grpSpPr>
        <p:sp>
          <p:nvSpPr>
            <p:cNvPr id="10" name="TextBox 9"/>
            <p:cNvSpPr txBox="1"/>
            <p:nvPr/>
          </p:nvSpPr>
          <p:spPr>
            <a:xfrm>
              <a:off x="824235" y="2854778"/>
              <a:ext cx="3125562" cy="707886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Ghép đúng</a:t>
              </a:r>
            </a:p>
          </p:txBody>
        </p:sp>
        <p:pic>
          <p:nvPicPr>
            <p:cNvPr id="11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>
              <a:fillRect/>
            </a:stretch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</p:pic>
      </p:grpSp>
      <p:cxnSp>
        <p:nvCxnSpPr>
          <p:cNvPr id="13" name="Straight Connector 12"/>
          <p:cNvCxnSpPr>
            <a:stCxn id="5" idx="3"/>
            <a:endCxn id="8" idx="1"/>
          </p:cNvCxnSpPr>
          <p:nvPr/>
        </p:nvCxnSpPr>
        <p:spPr>
          <a:xfrm>
            <a:off x="3840481" y="2628481"/>
            <a:ext cx="2164079" cy="14573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7" idx="1"/>
          </p:cNvCxnSpPr>
          <p:nvPr/>
        </p:nvCxnSpPr>
        <p:spPr>
          <a:xfrm flipV="1">
            <a:off x="3840480" y="2628481"/>
            <a:ext cx="2164081" cy="14749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36340" y="0"/>
            <a:ext cx="3853626" cy="1554564"/>
            <a:chOff x="4036340" y="35415"/>
            <a:chExt cx="3853626" cy="1554564"/>
          </a:xfrm>
        </p:grpSpPr>
        <p:sp>
          <p:nvSpPr>
            <p:cNvPr id="2" name="Rounded Rectangle 1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 viết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23238" r="17392" b="58718"/>
          <a:stretch>
            <a:fillRect/>
          </a:stretch>
        </p:blipFill>
        <p:spPr>
          <a:xfrm>
            <a:off x="816711" y="2536692"/>
            <a:ext cx="10717791" cy="1726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15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8674" name="Freeform 34"/>
          <p:cNvSpPr/>
          <p:nvPr/>
        </p:nvSpPr>
        <p:spPr>
          <a:xfrm>
            <a:off x="9525" y="5473700"/>
            <a:ext cx="12192000" cy="1371600"/>
          </a:xfrm>
          <a:custGeom>
            <a:avLst/>
            <a:gdLst>
              <a:gd name="txL" fmla="*/ 0 w 5752"/>
              <a:gd name="txT" fmla="*/ 0 h 970"/>
              <a:gd name="txR" fmla="*/ 5752 w 5752"/>
              <a:gd name="txB" fmla="*/ 970 h 970"/>
            </a:gdLst>
            <a:ahLst/>
            <a:cxnLst>
              <a:cxn ang="0">
                <a:pos x="5752" y="970"/>
              </a:cxn>
              <a:cxn ang="0">
                <a:pos x="0" y="970"/>
              </a:cxn>
              <a:cxn ang="0">
                <a:pos x="0" y="293"/>
              </a:cxn>
              <a:cxn ang="0">
                <a:pos x="0" y="293"/>
              </a:cxn>
              <a:cxn ang="0">
                <a:pos x="176" y="247"/>
              </a:cxn>
              <a:cxn ang="0">
                <a:pos x="365" y="201"/>
              </a:cxn>
              <a:cxn ang="0">
                <a:pos x="591" y="147"/>
              </a:cxn>
              <a:cxn ang="0">
                <a:pos x="713" y="121"/>
              </a:cxn>
              <a:cxn ang="0">
                <a:pos x="837" y="93"/>
              </a:cxn>
              <a:cxn ang="0">
                <a:pos x="961" y="69"/>
              </a:cxn>
              <a:cxn ang="0">
                <a:pos x="1078" y="47"/>
              </a:cxn>
              <a:cxn ang="0">
                <a:pos x="1192" y="27"/>
              </a:cxn>
              <a:cxn ang="0">
                <a:pos x="1296" y="13"/>
              </a:cxn>
              <a:cxn ang="0">
                <a:pos x="1390" y="3"/>
              </a:cxn>
              <a:cxn ang="0">
                <a:pos x="1430" y="0"/>
              </a:cxn>
              <a:cxn ang="0">
                <a:pos x="1468" y="0"/>
              </a:cxn>
              <a:cxn ang="0">
                <a:pos x="1468" y="0"/>
              </a:cxn>
              <a:cxn ang="0">
                <a:pos x="1538" y="0"/>
              </a:cxn>
              <a:cxn ang="0">
                <a:pos x="1612" y="3"/>
              </a:cxn>
              <a:cxn ang="0">
                <a:pos x="1686" y="11"/>
              </a:cxn>
              <a:cxn ang="0">
                <a:pos x="1764" y="21"/>
              </a:cxn>
              <a:cxn ang="0">
                <a:pos x="1845" y="35"/>
              </a:cxn>
              <a:cxn ang="0">
                <a:pos x="1927" y="49"/>
              </a:cxn>
              <a:cxn ang="0">
                <a:pos x="2011" y="67"/>
              </a:cxn>
              <a:cxn ang="0">
                <a:pos x="2097" y="87"/>
              </a:cxn>
              <a:cxn ang="0">
                <a:pos x="2185" y="109"/>
              </a:cxn>
              <a:cxn ang="0">
                <a:pos x="2275" y="133"/>
              </a:cxn>
              <a:cxn ang="0">
                <a:pos x="2457" y="185"/>
              </a:cxn>
              <a:cxn ang="0">
                <a:pos x="2640" y="241"/>
              </a:cxn>
              <a:cxn ang="0">
                <a:pos x="2826" y="301"/>
              </a:cxn>
              <a:cxn ang="0">
                <a:pos x="3196" y="421"/>
              </a:cxn>
              <a:cxn ang="0">
                <a:pos x="3377" y="479"/>
              </a:cxn>
              <a:cxn ang="0">
                <a:pos x="3553" y="533"/>
              </a:cxn>
              <a:cxn ang="0">
                <a:pos x="3723" y="583"/>
              </a:cxn>
              <a:cxn ang="0">
                <a:pos x="3805" y="605"/>
              </a:cxn>
              <a:cxn ang="0">
                <a:pos x="3885" y="625"/>
              </a:cxn>
              <a:cxn ang="0">
                <a:pos x="3960" y="643"/>
              </a:cxn>
              <a:cxn ang="0">
                <a:pos x="4036" y="658"/>
              </a:cxn>
              <a:cxn ang="0">
                <a:pos x="4108" y="670"/>
              </a:cxn>
              <a:cxn ang="0">
                <a:pos x="4176" y="682"/>
              </a:cxn>
              <a:cxn ang="0">
                <a:pos x="4176" y="682"/>
              </a:cxn>
              <a:cxn ang="0">
                <a:pos x="4252" y="688"/>
              </a:cxn>
              <a:cxn ang="0">
                <a:pos x="4346" y="694"/>
              </a:cxn>
              <a:cxn ang="0">
                <a:pos x="4454" y="696"/>
              </a:cxn>
              <a:cxn ang="0">
                <a:pos x="4572" y="698"/>
              </a:cxn>
              <a:cxn ang="0">
                <a:pos x="4699" y="698"/>
              </a:cxn>
              <a:cxn ang="0">
                <a:pos x="4831" y="696"/>
              </a:cxn>
              <a:cxn ang="0">
                <a:pos x="5097" y="690"/>
              </a:cxn>
              <a:cxn ang="0">
                <a:pos x="5347" y="682"/>
              </a:cxn>
              <a:cxn ang="0">
                <a:pos x="5556" y="674"/>
              </a:cxn>
              <a:cxn ang="0">
                <a:pos x="5752" y="664"/>
              </a:cxn>
              <a:cxn ang="0">
                <a:pos x="5752" y="970"/>
              </a:cxn>
            </a:cxnLst>
            <a:rect l="txL" t="txT" r="txR" b="tx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>
                  <a:alpha val="100000"/>
                </a:srgbClr>
              </a:gs>
              <a:gs pos="50000">
                <a:srgbClr val="87AE08">
                  <a:alpha val="100000"/>
                </a:srgbClr>
              </a:gs>
              <a:gs pos="100000">
                <a:srgbClr val="A2D00C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/>
          <a:p>
            <a:pPr>
              <a:buNone/>
            </a:pPr>
            <a:endParaRPr b="1" i="1" baseline="0">
              <a:solidFill>
                <a:srgbClr val="000000"/>
              </a:solidFill>
              <a:latin typeface="等线" charset="-122"/>
              <a:ea typeface="等线" charset="-122"/>
              <a:sym typeface="UTM Avo" charset="0"/>
            </a:endParaRPr>
          </a:p>
        </p:txBody>
      </p:sp>
      <p:sp>
        <p:nvSpPr>
          <p:cNvPr id="28675" name="Rectangles 28674"/>
          <p:cNvSpPr/>
          <p:nvPr/>
        </p:nvSpPr>
        <p:spPr>
          <a:xfrm>
            <a:off x="1031875" y="257175"/>
            <a:ext cx="10209213" cy="31146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>
                    <a:alpha val="100000"/>
                  </a:srgbClr>
                </a:solidFill>
                <a:effectLst>
                  <a:outerShdw dist="107763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KÍNH CHÚC THẦY CÔ THẬT NHIỀU SỨC KHỎE</a:t>
            </a:r>
          </a:p>
        </p:txBody>
      </p:sp>
      <p:pic>
        <p:nvPicPr>
          <p:cNvPr id="28676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38" y="3978275"/>
            <a:ext cx="1658937" cy="2620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21"/>
          <p:cNvPicPr>
            <a:picLocks noChangeAspect="1"/>
          </p:cNvPicPr>
          <p:nvPr/>
        </p:nvPicPr>
        <p:blipFill>
          <a:blip r:embed="rId3"/>
          <a:srcRect l="17534" t="16083" r="24817" b="23938"/>
          <a:stretch>
            <a:fillRect/>
          </a:stretch>
        </p:blipFill>
        <p:spPr>
          <a:xfrm>
            <a:off x="8218488" y="4745038"/>
            <a:ext cx="2363787" cy="1847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47744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58195" y="0"/>
            <a:ext cx="5686559" cy="2356835"/>
            <a:chOff x="3238500" y="2021982"/>
            <a:chExt cx="5686559" cy="23568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36" r="498" b="22705"/>
            <a:stretch>
              <a:fillRect/>
            </a:stretch>
          </p:blipFill>
          <p:spPr>
            <a:xfrm>
              <a:off x="3238500" y="2021982"/>
              <a:ext cx="5686559" cy="235683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670478" y="3160190"/>
              <a:ext cx="4855335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 smtClean="0">
                  <a:solidFill>
                    <a:srgbClr val="ADDE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các từ sau:</a:t>
              </a:r>
            </a:p>
          </p:txBody>
        </p:sp>
      </p:grpSp>
      <p:sp>
        <p:nvSpPr>
          <p:cNvPr id="7" name="Cloud 6"/>
          <p:cNvSpPr/>
          <p:nvPr/>
        </p:nvSpPr>
        <p:spPr>
          <a:xfrm>
            <a:off x="565259" y="4700788"/>
            <a:ext cx="2717443" cy="1352282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sữa</a:t>
            </a:r>
          </a:p>
        </p:txBody>
      </p:sp>
      <p:sp>
        <p:nvSpPr>
          <p:cNvPr id="8" name="Cloud 7"/>
          <p:cNvSpPr/>
          <p:nvPr/>
        </p:nvSpPr>
        <p:spPr>
          <a:xfrm>
            <a:off x="4748812" y="4700788"/>
            <a:ext cx="2991389" cy="1352282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ốm lửa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8744754" y="4700788"/>
            <a:ext cx="2991389" cy="1352282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lốp xe</a:t>
            </a:r>
          </a:p>
        </p:txBody>
      </p:sp>
      <p:sp>
        <p:nvSpPr>
          <p:cNvPr id="10" name="Cloud 9"/>
          <p:cNvSpPr/>
          <p:nvPr/>
        </p:nvSpPr>
        <p:spPr>
          <a:xfrm>
            <a:off x="1923981" y="2650901"/>
            <a:ext cx="3768481" cy="1352282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phốp pháp</a:t>
            </a:r>
          </a:p>
        </p:txBody>
      </p:sp>
      <p:sp>
        <p:nvSpPr>
          <p:cNvPr id="11" name="Cloud 10"/>
          <p:cNvSpPr/>
          <p:nvPr/>
        </p:nvSpPr>
        <p:spPr>
          <a:xfrm>
            <a:off x="6338917" y="2650901"/>
            <a:ext cx="4013181" cy="1352282"/>
          </a:xfrm>
          <a:prstGeom prst="cloud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chôm chôm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395" y="669481"/>
            <a:ext cx="602850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49:</a:t>
            </a:r>
            <a:r>
              <a:rPr lang="vi-VN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ơm - ơp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65323" y="2450957"/>
            <a:ext cx="3427928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ơp</a:t>
            </a:r>
          </a:p>
        </p:txBody>
      </p:sp>
      <p:sp>
        <p:nvSpPr>
          <p:cNvPr id="5" name="Oval 4"/>
          <p:cNvSpPr/>
          <p:nvPr/>
        </p:nvSpPr>
        <p:spPr>
          <a:xfrm>
            <a:off x="1708597" y="2450957"/>
            <a:ext cx="3427928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87635" y="1382478"/>
            <a:ext cx="169283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vi-VN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5474" y="2525416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vi-VN" sz="6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vi-VN" sz="6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vi-VN" sz="60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vi-VN" sz="6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89545" y="4998540"/>
            <a:ext cx="480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(ơ - pờ - </a:t>
            </a:r>
            <a:r>
              <a:rPr lang="vi-VN" sz="60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vi-VN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p)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8372" y="331873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49: </a:t>
            </a:r>
            <a:r>
              <a:rPr lang="vi-VN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ơm - </a:t>
            </a:r>
            <a:r>
              <a:rPr lang="vi-V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vi-VN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5250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vi-VN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089" y="2525416"/>
            <a:ext cx="3193038" cy="2250830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vi-VN" sz="6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vi-VN" sz="6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vi-VN" sz="60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vi-VN" sz="6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4136" y="4998541"/>
            <a:ext cx="5210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(ơ - mờ - </a:t>
            </a:r>
            <a:r>
              <a:rPr lang="vi-VN" sz="60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vi-VN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0293" y="4804856"/>
            <a:ext cx="166179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1379" y="4804856"/>
            <a:ext cx="1317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vi-VN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4875" y="1234960"/>
            <a:ext cx="1950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vi-VN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93777" y="2377898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vi-VN" sz="5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cơm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vi-VN" sz="5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vi-VN" sz="5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vi-VN" sz="5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68269" y="4804856"/>
            <a:ext cx="5844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(cờ - </a:t>
            </a:r>
            <a:r>
              <a:rPr lang="vi-VN" sz="5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vi-VN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m - cơm)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6" t="34359" r="55442" b="40134"/>
          <a:stretch>
            <a:fillRect/>
          </a:stretch>
        </p:blipFill>
        <p:spPr>
          <a:xfrm>
            <a:off x="1213425" y="1679053"/>
            <a:ext cx="4203773" cy="290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96684" y="4849313"/>
            <a:ext cx="753404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(chờ -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 - chơp - sắc - chớp)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1220" y="4821814"/>
            <a:ext cx="244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tia chớp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77662" y="4821814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vi-VN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79572" y="1214877"/>
            <a:ext cx="2321902" cy="832432"/>
            <a:chOff x="7814875" y="1233525"/>
            <a:chExt cx="2321902" cy="832432"/>
          </a:xfrm>
        </p:grpSpPr>
        <p:sp>
          <p:nvSpPr>
            <p:cNvPr id="8" name="TextBox 7"/>
            <p:cNvSpPr txBox="1"/>
            <p:nvPr/>
          </p:nvSpPr>
          <p:spPr>
            <a:xfrm>
              <a:off x="7814875" y="1234960"/>
              <a:ext cx="2321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chớp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22809" y="1233525"/>
              <a:ext cx="102463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vi-VN" sz="4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9" t="21606" r="21895" b="40589"/>
          <a:stretch>
            <a:fillRect/>
          </a:stretch>
        </p:blipFill>
        <p:spPr>
          <a:xfrm>
            <a:off x="203048" y="1214877"/>
            <a:ext cx="4513329" cy="354550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332451" y="2555306"/>
            <a:ext cx="3662509" cy="2620451"/>
            <a:chOff x="6954592" y="2421733"/>
            <a:chExt cx="3662509" cy="2620451"/>
          </a:xfrm>
        </p:grpSpPr>
        <p:grpSp>
          <p:nvGrpSpPr>
            <p:cNvPr id="9" name="Group 8"/>
            <p:cNvGrpSpPr/>
            <p:nvPr/>
          </p:nvGrpSpPr>
          <p:grpSpPr>
            <a:xfrm>
              <a:off x="6954592" y="2421733"/>
              <a:ext cx="3662509" cy="2057806"/>
              <a:chOff x="3810000" y="1447800"/>
              <a:chExt cx="2209800" cy="1524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810000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vi-VN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chớp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10000" y="2286000"/>
                <a:ext cx="1104900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vi-VN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</a:t>
                </a:r>
                <a:r>
                  <a:rPr lang="vi-VN" sz="4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ơp</a:t>
                </a:r>
                <a:endPara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914900" y="2286000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 rot="1060721">
              <a:off x="9304343" y="3595634"/>
              <a:ext cx="50227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56336" y="656602"/>
            <a:ext cx="602850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ài 49: </a:t>
            </a:r>
            <a:r>
              <a:rPr lang="vi-VN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ơm - </a:t>
            </a:r>
            <a:r>
              <a:rPr lang="vi-V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vi-VN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65897" y="5334527"/>
            <a:ext cx="1770036" cy="923330"/>
            <a:chOff x="2430293" y="4804856"/>
            <a:chExt cx="1770036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2430293" y="4804856"/>
              <a:ext cx="17700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400" b="1" dirty="0" smtClean="0">
                  <a:latin typeface="UTM Avo" panose="02040603050506020204" pitchFamily="18" charset="0"/>
                </a:rPr>
                <a:t>cơm</a:t>
              </a:r>
              <a:endParaRPr lang="en-US" sz="5400" b="1" dirty="0">
                <a:latin typeface="UTM Avo" panose="020406030505060202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75024" y="4804856"/>
              <a:ext cx="131799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ơ</a:t>
              </a:r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m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6" t="34359" r="55442" b="40134"/>
          <a:stretch>
            <a:fillRect/>
          </a:stretch>
        </p:blipFill>
        <p:spPr>
          <a:xfrm>
            <a:off x="1149029" y="2314947"/>
            <a:ext cx="4203773" cy="290631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216245" y="5334527"/>
            <a:ext cx="3158237" cy="929034"/>
            <a:chOff x="7126093" y="5526507"/>
            <a:chExt cx="3158237" cy="929034"/>
          </a:xfrm>
        </p:grpSpPr>
        <p:sp>
          <p:nvSpPr>
            <p:cNvPr id="16" name="TextBox 15"/>
            <p:cNvSpPr txBox="1"/>
            <p:nvPr/>
          </p:nvSpPr>
          <p:spPr>
            <a:xfrm>
              <a:off x="7126093" y="5532211"/>
              <a:ext cx="31582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400" b="1" dirty="0" smtClean="0">
                  <a:latin typeface="UTM Avo" panose="02040603050506020204" pitchFamily="18" charset="0"/>
                </a:rPr>
                <a:t>tia chớp</a:t>
              </a:r>
              <a:endParaRPr lang="en-US" sz="5400" b="1" dirty="0">
                <a:latin typeface="UTM Avo" panose="020406030505060202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096896" y="5526507"/>
              <a:ext cx="11288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ơ</a:t>
              </a:r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p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9" t="21606" r="21895" b="40589"/>
          <a:stretch>
            <a:fillRect/>
          </a:stretch>
        </p:blipFill>
        <p:spPr>
          <a:xfrm>
            <a:off x="6538700" y="1579932"/>
            <a:ext cx="4513329" cy="3545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3" y="0"/>
            <a:ext cx="62284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21" y="1397726"/>
            <a:ext cx="8449514" cy="5460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3920" y="1397635"/>
            <a:ext cx="5344795" cy="101536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276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宋体</vt:lpstr>
      <vt:lpstr>宋体</vt:lpstr>
      <vt:lpstr>Arial</vt:lpstr>
      <vt:lpstr>Calibri</vt:lpstr>
      <vt:lpstr>Calibri Light</vt:lpstr>
      <vt:lpstr>等线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73</cp:revision>
  <dcterms:created xsi:type="dcterms:W3CDTF">2020-08-09T11:49:00Z</dcterms:created>
  <dcterms:modified xsi:type="dcterms:W3CDTF">2025-03-22T00:42:42Z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4DD99CD5ED86460C82C25F45AA1E6FA4</vt:lpwstr>
  </property>
  <property fmtid="{D5CDD505-2E9C-101B-9397-08002B2CF9AE}" pid="3" name="KSOProductBuildVer">
    <vt:lpwstr>1033-11.2.0.10323</vt:lpwstr>
  </property>
</Properties>
</file>