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73" r:id="rId2"/>
    <p:sldId id="259" r:id="rId3"/>
    <p:sldId id="260" r:id="rId4"/>
    <p:sldId id="261" r:id="rId5"/>
    <p:sldId id="265" r:id="rId6"/>
    <p:sldId id="494" r:id="rId7"/>
    <p:sldId id="456" r:id="rId8"/>
    <p:sldId id="490" r:id="rId9"/>
    <p:sldId id="266" r:id="rId10"/>
    <p:sldId id="271" r:id="rId11"/>
    <p:sldId id="272" r:id="rId12"/>
    <p:sldId id="492" r:id="rId13"/>
    <p:sldId id="275" r:id="rId14"/>
    <p:sldId id="480" r:id="rId15"/>
    <p:sldId id="487" r:id="rId16"/>
    <p:sldId id="491" r:id="rId17"/>
    <p:sldId id="489" r:id="rId18"/>
    <p:sldId id="478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Segoe UI Black" panose="020B0A02040204020203" pitchFamily="34" charset="0"/>
      <p:bold r:id="rId28"/>
      <p:boldItalic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99"/>
    <a:srgbClr val="491CC8"/>
    <a:srgbClr val="0040C0"/>
    <a:srgbClr val="CC0000"/>
    <a:srgbClr val="99FF99"/>
    <a:srgbClr val="CCFFCC"/>
    <a:srgbClr val="FFFFFF"/>
    <a:srgbClr val="FFFF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101" autoAdjust="0"/>
  </p:normalViewPr>
  <p:slideViewPr>
    <p:cSldViewPr snapToGrid="0">
      <p:cViewPr varScale="1">
        <p:scale>
          <a:sx n="66" d="100"/>
          <a:sy n="66" d="100"/>
        </p:scale>
        <p:origin x="88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06F5F-BF5C-4047-A3E4-8BBBAD0EE173}" type="datetimeFigureOut">
              <a:rPr lang="en-VN" smtClean="0"/>
              <a:t>03/07/2025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8EE12-A5C0-4A47-9C3B-23536475581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4063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DB332-04DE-B49F-78B6-51988B1D0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D178C9-90AA-D59E-9ED2-430171A32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314D11E-25B9-6FE7-6914-5274A2433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73E496-E361-A5E1-8F2E-12B33EB2DF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3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63408-FEF1-FCA3-6CD3-25F060967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BA40E82-E8A5-735B-7933-DF853B5DE5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80348A-75A7-AA2F-A309-248F33C02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9FFAF9-B779-7F48-5E08-D87ACDD301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040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24268-71E5-C6DE-8844-71F6D47AE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65016C2-70E4-A708-40DC-1ECCD8154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480F9CE-33D9-3F49-4F10-6918C1231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8F8301-9681-086A-B1BE-64A55264F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107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6C856-3D15-442F-A18D-55D8BA878C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56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4.svg"/><Relationship Id="rId12" Type="http://schemas.openxmlformats.org/officeDocument/2006/relationships/image" Target="../media/image2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26.svg"/><Relationship Id="rId1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9" Type="http://schemas.openxmlformats.org/officeDocument/2006/relationships/audio" Target="../media/audio2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microsoft.com/office/2007/relationships/media" Target="../media/media7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4.svg"/><Relationship Id="rId1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audio" Target="NULL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31606-6A29-6A81-8139-EE0D99D50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CB7A26-2C9E-0991-6414-0519722F9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359270-F4A4-9CE8-D899-8CB7EF9256F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F3956-323A-8278-E0A6-AC29E1FC039B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C62F1-A09C-BD4C-80AC-3354119AC600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7F36D0-C55E-57E5-7BA3-AF566566B8F8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15870-0C10-3C5E-F0C0-B094B427C46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1B2672-1E86-D163-5BA3-CA362624AC44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AC6C94-5D3C-CDA9-C361-F6C5323A4CC7}"/>
              </a:ext>
            </a:extLst>
          </p:cNvPr>
          <p:cNvSpPr/>
          <p:nvPr/>
        </p:nvSpPr>
        <p:spPr>
          <a:xfrm>
            <a:off x="4551828" y="3415553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12DF2-DACC-59C7-4DC2-627BD884D001}"/>
              </a:ext>
            </a:extLst>
          </p:cNvPr>
          <p:cNvSpPr txBox="1"/>
          <p:nvPr/>
        </p:nvSpPr>
        <p:spPr>
          <a:xfrm>
            <a:off x="2400986" y="1377804"/>
            <a:ext cx="7627594" cy="2978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    CÁC THẦY GIÁO, CÔ GIÁO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VỀ THĂM </a:t>
            </a:r>
            <a:r>
              <a:rPr lang="en-US" altLang="en-US" sz="3600" b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LỚP 4C</a:t>
            </a:r>
            <a:endParaRPr lang="en-US" altLang="en-US" sz="32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88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55"/>
            <a:ext cx="12192000" cy="701691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B954E133-218B-47F5-9B0D-0614BBD4C191}"/>
              </a:ext>
            </a:extLst>
          </p:cNvPr>
          <p:cNvGrpSpPr/>
          <p:nvPr/>
        </p:nvGrpSpPr>
        <p:grpSpPr>
          <a:xfrm>
            <a:off x="0" y="211398"/>
            <a:ext cx="12192000" cy="6473879"/>
            <a:chOff x="2700479" y="1401700"/>
            <a:chExt cx="6052521" cy="2352288"/>
          </a:xfrm>
        </p:grpSpPr>
        <p:sp>
          <p:nvSpPr>
            <p:cNvPr id="51" name="Rectangle: Rounded Corners 12">
              <a:extLst>
                <a:ext uri="{FF2B5EF4-FFF2-40B4-BE49-F238E27FC236}">
                  <a16:creationId xmlns:a16="http://schemas.microsoft.com/office/drawing/2014/main" id="{9A22978D-5D1B-4C70-BF99-C05A08AC0380}"/>
                </a:ext>
              </a:extLst>
            </p:cNvPr>
            <p:cNvSpPr/>
            <p:nvPr/>
          </p:nvSpPr>
          <p:spPr>
            <a:xfrm>
              <a:off x="2700479" y="1503080"/>
              <a:ext cx="6052521" cy="2250908"/>
            </a:xfrm>
            <a:custGeom>
              <a:avLst/>
              <a:gdLst>
                <a:gd name="connsiteX0" fmla="*/ 0 w 6052521"/>
                <a:gd name="connsiteY0" fmla="*/ 454052 h 2250908"/>
                <a:gd name="connsiteX1" fmla="*/ 409749 w 6052521"/>
                <a:gd name="connsiteY1" fmla="*/ 0 h 2250908"/>
                <a:gd name="connsiteX2" fmla="*/ 938866 w 6052521"/>
                <a:gd name="connsiteY2" fmla="*/ 0 h 2250908"/>
                <a:gd name="connsiteX3" fmla="*/ 1363322 w 6052521"/>
                <a:gd name="connsiteY3" fmla="*/ 0 h 2250908"/>
                <a:gd name="connsiteX4" fmla="*/ 1840109 w 6052521"/>
                <a:gd name="connsiteY4" fmla="*/ 0 h 2250908"/>
                <a:gd name="connsiteX5" fmla="*/ 2526215 w 6052521"/>
                <a:gd name="connsiteY5" fmla="*/ 0 h 2250908"/>
                <a:gd name="connsiteX6" fmla="*/ 2950671 w 6052521"/>
                <a:gd name="connsiteY6" fmla="*/ 0 h 2250908"/>
                <a:gd name="connsiteX7" fmla="*/ 3375128 w 6052521"/>
                <a:gd name="connsiteY7" fmla="*/ 0 h 2250908"/>
                <a:gd name="connsiteX8" fmla="*/ 3799585 w 6052521"/>
                <a:gd name="connsiteY8" fmla="*/ 0 h 2250908"/>
                <a:gd name="connsiteX9" fmla="*/ 4381030 w 6052521"/>
                <a:gd name="connsiteY9" fmla="*/ 0 h 2250908"/>
                <a:gd name="connsiteX10" fmla="*/ 4962478 w 6052521"/>
                <a:gd name="connsiteY10" fmla="*/ 0 h 2250908"/>
                <a:gd name="connsiteX11" fmla="*/ 5642770 w 6052521"/>
                <a:gd name="connsiteY11" fmla="*/ 0 h 2250908"/>
                <a:gd name="connsiteX12" fmla="*/ 6052521 w 6052521"/>
                <a:gd name="connsiteY12" fmla="*/ 454052 h 2250908"/>
                <a:gd name="connsiteX13" fmla="*/ 6052521 w 6052521"/>
                <a:gd name="connsiteY13" fmla="*/ 874797 h 2250908"/>
                <a:gd name="connsiteX14" fmla="*/ 6052521 w 6052521"/>
                <a:gd name="connsiteY14" fmla="*/ 1335825 h 2250908"/>
                <a:gd name="connsiteX15" fmla="*/ 6052521 w 6052521"/>
                <a:gd name="connsiteY15" fmla="*/ 1796854 h 2250908"/>
                <a:gd name="connsiteX16" fmla="*/ 5642770 w 6052521"/>
                <a:gd name="connsiteY16" fmla="*/ 2250908 h 2250908"/>
                <a:gd name="connsiteX17" fmla="*/ 5008993 w 6052521"/>
                <a:gd name="connsiteY17" fmla="*/ 2250908 h 2250908"/>
                <a:gd name="connsiteX18" fmla="*/ 4479877 w 6052521"/>
                <a:gd name="connsiteY18" fmla="*/ 2250908 h 2250908"/>
                <a:gd name="connsiteX19" fmla="*/ 4003090 w 6052521"/>
                <a:gd name="connsiteY19" fmla="*/ 2250908 h 2250908"/>
                <a:gd name="connsiteX20" fmla="*/ 3578634 w 6052521"/>
                <a:gd name="connsiteY20" fmla="*/ 2250908 h 2250908"/>
                <a:gd name="connsiteX21" fmla="*/ 2892526 w 6052521"/>
                <a:gd name="connsiteY21" fmla="*/ 2250908 h 2250908"/>
                <a:gd name="connsiteX22" fmla="*/ 2311081 w 6052521"/>
                <a:gd name="connsiteY22" fmla="*/ 2250908 h 2250908"/>
                <a:gd name="connsiteX23" fmla="*/ 1781963 w 6052521"/>
                <a:gd name="connsiteY23" fmla="*/ 2250908 h 2250908"/>
                <a:gd name="connsiteX24" fmla="*/ 1148186 w 6052521"/>
                <a:gd name="connsiteY24" fmla="*/ 2250908 h 2250908"/>
                <a:gd name="connsiteX25" fmla="*/ 409749 w 6052521"/>
                <a:gd name="connsiteY25" fmla="*/ 2250908 h 2250908"/>
                <a:gd name="connsiteX26" fmla="*/ 0 w 6052521"/>
                <a:gd name="connsiteY26" fmla="*/ 1796854 h 2250908"/>
                <a:gd name="connsiteX27" fmla="*/ 0 w 6052521"/>
                <a:gd name="connsiteY27" fmla="*/ 1376110 h 2250908"/>
                <a:gd name="connsiteX28" fmla="*/ 0 w 6052521"/>
                <a:gd name="connsiteY28" fmla="*/ 941937 h 2250908"/>
                <a:gd name="connsiteX29" fmla="*/ 0 w 6052521"/>
                <a:gd name="connsiteY29" fmla="*/ 454052 h 2250908"/>
                <a:gd name="connsiteX0" fmla="*/ 0 w 6052521"/>
                <a:gd name="connsiteY0" fmla="*/ 454052 h 2250908"/>
                <a:gd name="connsiteX1" fmla="*/ 409749 w 6052521"/>
                <a:gd name="connsiteY1" fmla="*/ 0 h 2250908"/>
                <a:gd name="connsiteX2" fmla="*/ 1043526 w 6052521"/>
                <a:gd name="connsiteY2" fmla="*/ 0 h 2250908"/>
                <a:gd name="connsiteX3" fmla="*/ 1520313 w 6052521"/>
                <a:gd name="connsiteY3" fmla="*/ 0 h 2250908"/>
                <a:gd name="connsiteX4" fmla="*/ 1997098 w 6052521"/>
                <a:gd name="connsiteY4" fmla="*/ 0 h 2250908"/>
                <a:gd name="connsiteX5" fmla="*/ 2630876 w 6052521"/>
                <a:gd name="connsiteY5" fmla="*/ 0 h 2250908"/>
                <a:gd name="connsiteX6" fmla="*/ 3159993 w 6052521"/>
                <a:gd name="connsiteY6" fmla="*/ 0 h 2250908"/>
                <a:gd name="connsiteX7" fmla="*/ 3846100 w 6052521"/>
                <a:gd name="connsiteY7" fmla="*/ 0 h 2250908"/>
                <a:gd name="connsiteX8" fmla="*/ 4532206 w 6052521"/>
                <a:gd name="connsiteY8" fmla="*/ 0 h 2250908"/>
                <a:gd name="connsiteX9" fmla="*/ 5642770 w 6052521"/>
                <a:gd name="connsiteY9" fmla="*/ 0 h 2250908"/>
                <a:gd name="connsiteX10" fmla="*/ 6052521 w 6052521"/>
                <a:gd name="connsiteY10" fmla="*/ 454052 h 2250908"/>
                <a:gd name="connsiteX11" fmla="*/ 6052521 w 6052521"/>
                <a:gd name="connsiteY11" fmla="*/ 901653 h 2250908"/>
                <a:gd name="connsiteX12" fmla="*/ 6052521 w 6052521"/>
                <a:gd name="connsiteY12" fmla="*/ 1349254 h 2250908"/>
                <a:gd name="connsiteX13" fmla="*/ 6052521 w 6052521"/>
                <a:gd name="connsiteY13" fmla="*/ 1796854 h 2250908"/>
                <a:gd name="connsiteX14" fmla="*/ 5642770 w 6052521"/>
                <a:gd name="connsiteY14" fmla="*/ 2250908 h 2250908"/>
                <a:gd name="connsiteX15" fmla="*/ 5008993 w 6052521"/>
                <a:gd name="connsiteY15" fmla="*/ 2250908 h 2250908"/>
                <a:gd name="connsiteX16" fmla="*/ 4479877 w 6052521"/>
                <a:gd name="connsiteY16" fmla="*/ 2250908 h 2250908"/>
                <a:gd name="connsiteX17" fmla="*/ 3950761 w 6052521"/>
                <a:gd name="connsiteY17" fmla="*/ 2250908 h 2250908"/>
                <a:gd name="connsiteX18" fmla="*/ 3264653 w 6052521"/>
                <a:gd name="connsiteY18" fmla="*/ 2250908 h 2250908"/>
                <a:gd name="connsiteX19" fmla="*/ 2630876 w 6052521"/>
                <a:gd name="connsiteY19" fmla="*/ 2250908 h 2250908"/>
                <a:gd name="connsiteX20" fmla="*/ 2101759 w 6052521"/>
                <a:gd name="connsiteY20" fmla="*/ 2250908 h 2250908"/>
                <a:gd name="connsiteX21" fmla="*/ 1624973 w 6052521"/>
                <a:gd name="connsiteY21" fmla="*/ 2250908 h 2250908"/>
                <a:gd name="connsiteX22" fmla="*/ 1148186 w 6052521"/>
                <a:gd name="connsiteY22" fmla="*/ 2250908 h 2250908"/>
                <a:gd name="connsiteX23" fmla="*/ 409749 w 6052521"/>
                <a:gd name="connsiteY23" fmla="*/ 2250908 h 2250908"/>
                <a:gd name="connsiteX24" fmla="*/ 0 w 6052521"/>
                <a:gd name="connsiteY24" fmla="*/ 1796854 h 2250908"/>
                <a:gd name="connsiteX25" fmla="*/ 0 w 6052521"/>
                <a:gd name="connsiteY25" fmla="*/ 1362682 h 2250908"/>
                <a:gd name="connsiteX26" fmla="*/ 0 w 6052521"/>
                <a:gd name="connsiteY26" fmla="*/ 928509 h 2250908"/>
                <a:gd name="connsiteX27" fmla="*/ 0 w 6052521"/>
                <a:gd name="connsiteY27" fmla="*/ 454052 h 2250908"/>
                <a:gd name="connsiteX0" fmla="*/ 0 w 6052521"/>
                <a:gd name="connsiteY0" fmla="*/ 454052 h 2250908"/>
                <a:gd name="connsiteX1" fmla="*/ 409749 w 6052521"/>
                <a:gd name="connsiteY1" fmla="*/ 0 h 2250908"/>
                <a:gd name="connsiteX2" fmla="*/ 938866 w 6052521"/>
                <a:gd name="connsiteY2" fmla="*/ 0 h 2250908"/>
                <a:gd name="connsiteX3" fmla="*/ 1363322 w 6052521"/>
                <a:gd name="connsiteY3" fmla="*/ 0 h 2250908"/>
                <a:gd name="connsiteX4" fmla="*/ 1840109 w 6052521"/>
                <a:gd name="connsiteY4" fmla="*/ 0 h 2250908"/>
                <a:gd name="connsiteX5" fmla="*/ 2526215 w 6052521"/>
                <a:gd name="connsiteY5" fmla="*/ 0 h 2250908"/>
                <a:gd name="connsiteX6" fmla="*/ 2950671 w 6052521"/>
                <a:gd name="connsiteY6" fmla="*/ 0 h 2250908"/>
                <a:gd name="connsiteX7" fmla="*/ 3375128 w 6052521"/>
                <a:gd name="connsiteY7" fmla="*/ 0 h 2250908"/>
                <a:gd name="connsiteX8" fmla="*/ 3799585 w 6052521"/>
                <a:gd name="connsiteY8" fmla="*/ 0 h 2250908"/>
                <a:gd name="connsiteX9" fmla="*/ 4381030 w 6052521"/>
                <a:gd name="connsiteY9" fmla="*/ 0 h 2250908"/>
                <a:gd name="connsiteX10" fmla="*/ 4962478 w 6052521"/>
                <a:gd name="connsiteY10" fmla="*/ 0 h 2250908"/>
                <a:gd name="connsiteX11" fmla="*/ 5642770 w 6052521"/>
                <a:gd name="connsiteY11" fmla="*/ 0 h 2250908"/>
                <a:gd name="connsiteX12" fmla="*/ 6052521 w 6052521"/>
                <a:gd name="connsiteY12" fmla="*/ 454052 h 2250908"/>
                <a:gd name="connsiteX13" fmla="*/ 6052521 w 6052521"/>
                <a:gd name="connsiteY13" fmla="*/ 874797 h 2250908"/>
                <a:gd name="connsiteX14" fmla="*/ 6052521 w 6052521"/>
                <a:gd name="connsiteY14" fmla="*/ 1335825 h 2250908"/>
                <a:gd name="connsiteX15" fmla="*/ 6052521 w 6052521"/>
                <a:gd name="connsiteY15" fmla="*/ 1796854 h 2250908"/>
                <a:gd name="connsiteX16" fmla="*/ 5642770 w 6052521"/>
                <a:gd name="connsiteY16" fmla="*/ 2250908 h 2250908"/>
                <a:gd name="connsiteX17" fmla="*/ 5008993 w 6052521"/>
                <a:gd name="connsiteY17" fmla="*/ 2250908 h 2250908"/>
                <a:gd name="connsiteX18" fmla="*/ 4479877 w 6052521"/>
                <a:gd name="connsiteY18" fmla="*/ 2250908 h 2250908"/>
                <a:gd name="connsiteX19" fmla="*/ 4003090 w 6052521"/>
                <a:gd name="connsiteY19" fmla="*/ 2250908 h 2250908"/>
                <a:gd name="connsiteX20" fmla="*/ 3578634 w 6052521"/>
                <a:gd name="connsiteY20" fmla="*/ 2250908 h 2250908"/>
                <a:gd name="connsiteX21" fmla="*/ 2892526 w 6052521"/>
                <a:gd name="connsiteY21" fmla="*/ 2250908 h 2250908"/>
                <a:gd name="connsiteX22" fmla="*/ 2311081 w 6052521"/>
                <a:gd name="connsiteY22" fmla="*/ 2250908 h 2250908"/>
                <a:gd name="connsiteX23" fmla="*/ 1781963 w 6052521"/>
                <a:gd name="connsiteY23" fmla="*/ 2250908 h 2250908"/>
                <a:gd name="connsiteX24" fmla="*/ 1148186 w 6052521"/>
                <a:gd name="connsiteY24" fmla="*/ 2250908 h 2250908"/>
                <a:gd name="connsiteX25" fmla="*/ 409749 w 6052521"/>
                <a:gd name="connsiteY25" fmla="*/ 2250908 h 2250908"/>
                <a:gd name="connsiteX26" fmla="*/ 0 w 6052521"/>
                <a:gd name="connsiteY26" fmla="*/ 1796854 h 2250908"/>
                <a:gd name="connsiteX27" fmla="*/ 0 w 6052521"/>
                <a:gd name="connsiteY27" fmla="*/ 1376110 h 2250908"/>
                <a:gd name="connsiteX28" fmla="*/ 0 w 6052521"/>
                <a:gd name="connsiteY28" fmla="*/ 941937 h 2250908"/>
                <a:gd name="connsiteX29" fmla="*/ 0 w 6052521"/>
                <a:gd name="connsiteY29" fmla="*/ 454052 h 225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521" h="2250908" fill="none" extrusionOk="0">
                  <a:moveTo>
                    <a:pt x="0" y="454052"/>
                  </a:moveTo>
                  <a:cubicBezTo>
                    <a:pt x="35003" y="232191"/>
                    <a:pt x="157513" y="11003"/>
                    <a:pt x="409749" y="0"/>
                  </a:cubicBezTo>
                  <a:cubicBezTo>
                    <a:pt x="603658" y="36750"/>
                    <a:pt x="810465" y="-38966"/>
                    <a:pt x="938866" y="0"/>
                  </a:cubicBezTo>
                  <a:cubicBezTo>
                    <a:pt x="1054480" y="-31574"/>
                    <a:pt x="1182004" y="-6491"/>
                    <a:pt x="1363322" y="0"/>
                  </a:cubicBezTo>
                  <a:cubicBezTo>
                    <a:pt x="1561471" y="-8729"/>
                    <a:pt x="1622419" y="9514"/>
                    <a:pt x="1840109" y="0"/>
                  </a:cubicBezTo>
                  <a:cubicBezTo>
                    <a:pt x="2104289" y="71107"/>
                    <a:pt x="2241017" y="54691"/>
                    <a:pt x="2526215" y="0"/>
                  </a:cubicBezTo>
                  <a:cubicBezTo>
                    <a:pt x="2707078" y="-40178"/>
                    <a:pt x="2824502" y="-28893"/>
                    <a:pt x="2950671" y="0"/>
                  </a:cubicBezTo>
                  <a:cubicBezTo>
                    <a:pt x="3019183" y="11351"/>
                    <a:pt x="3212064" y="-32785"/>
                    <a:pt x="3375128" y="0"/>
                  </a:cubicBezTo>
                  <a:cubicBezTo>
                    <a:pt x="3549707" y="22086"/>
                    <a:pt x="3744920" y="-20548"/>
                    <a:pt x="3799585" y="0"/>
                  </a:cubicBezTo>
                  <a:cubicBezTo>
                    <a:pt x="3856907" y="102118"/>
                    <a:pt x="4157919" y="22339"/>
                    <a:pt x="4381030" y="0"/>
                  </a:cubicBezTo>
                  <a:cubicBezTo>
                    <a:pt x="4591184" y="-59930"/>
                    <a:pt x="4738390" y="3320"/>
                    <a:pt x="4962478" y="0"/>
                  </a:cubicBezTo>
                  <a:cubicBezTo>
                    <a:pt x="5121141" y="-1369"/>
                    <a:pt x="5529832" y="-53275"/>
                    <a:pt x="5642770" y="0"/>
                  </a:cubicBezTo>
                  <a:cubicBezTo>
                    <a:pt x="5853191" y="26077"/>
                    <a:pt x="6049153" y="175829"/>
                    <a:pt x="6052521" y="454052"/>
                  </a:cubicBezTo>
                  <a:cubicBezTo>
                    <a:pt x="6059128" y="621798"/>
                    <a:pt x="6057876" y="689349"/>
                    <a:pt x="6052521" y="874797"/>
                  </a:cubicBezTo>
                  <a:cubicBezTo>
                    <a:pt x="6033934" y="1022073"/>
                    <a:pt x="6055161" y="1234661"/>
                    <a:pt x="6052521" y="1335825"/>
                  </a:cubicBezTo>
                  <a:cubicBezTo>
                    <a:pt x="6000074" y="1433249"/>
                    <a:pt x="6073027" y="1697805"/>
                    <a:pt x="6052521" y="1796854"/>
                  </a:cubicBezTo>
                  <a:cubicBezTo>
                    <a:pt x="6034810" y="2014487"/>
                    <a:pt x="5934593" y="2231459"/>
                    <a:pt x="5642770" y="2250908"/>
                  </a:cubicBezTo>
                  <a:cubicBezTo>
                    <a:pt x="5533601" y="2305704"/>
                    <a:pt x="5232963" y="2328424"/>
                    <a:pt x="5008993" y="2250908"/>
                  </a:cubicBezTo>
                  <a:cubicBezTo>
                    <a:pt x="4717037" y="2228191"/>
                    <a:pt x="4661742" y="2240357"/>
                    <a:pt x="4479877" y="2250908"/>
                  </a:cubicBezTo>
                  <a:cubicBezTo>
                    <a:pt x="4314785" y="2276685"/>
                    <a:pt x="4098425" y="2284358"/>
                    <a:pt x="4003090" y="2250908"/>
                  </a:cubicBezTo>
                  <a:cubicBezTo>
                    <a:pt x="3909595" y="2253772"/>
                    <a:pt x="3660782" y="2206572"/>
                    <a:pt x="3578634" y="2250908"/>
                  </a:cubicBezTo>
                  <a:cubicBezTo>
                    <a:pt x="3513385" y="2237425"/>
                    <a:pt x="3099582" y="2223557"/>
                    <a:pt x="2892526" y="2250908"/>
                  </a:cubicBezTo>
                  <a:cubicBezTo>
                    <a:pt x="2625761" y="2214271"/>
                    <a:pt x="2510936" y="2245252"/>
                    <a:pt x="2311081" y="2250908"/>
                  </a:cubicBezTo>
                  <a:cubicBezTo>
                    <a:pt x="2122192" y="2283297"/>
                    <a:pt x="1995510" y="2261697"/>
                    <a:pt x="1781963" y="2250908"/>
                  </a:cubicBezTo>
                  <a:cubicBezTo>
                    <a:pt x="1537509" y="2235383"/>
                    <a:pt x="1300840" y="2279699"/>
                    <a:pt x="1148186" y="2250908"/>
                  </a:cubicBezTo>
                  <a:cubicBezTo>
                    <a:pt x="893664" y="2247822"/>
                    <a:pt x="600293" y="2221783"/>
                    <a:pt x="409749" y="2250908"/>
                  </a:cubicBezTo>
                  <a:cubicBezTo>
                    <a:pt x="232174" y="2336881"/>
                    <a:pt x="72320" y="2146249"/>
                    <a:pt x="0" y="1796854"/>
                  </a:cubicBezTo>
                  <a:cubicBezTo>
                    <a:pt x="-6082" y="1604846"/>
                    <a:pt x="15951" y="1554096"/>
                    <a:pt x="0" y="1376110"/>
                  </a:cubicBezTo>
                  <a:cubicBezTo>
                    <a:pt x="-41382" y="1216517"/>
                    <a:pt x="841" y="1137498"/>
                    <a:pt x="0" y="941937"/>
                  </a:cubicBezTo>
                  <a:cubicBezTo>
                    <a:pt x="-17622" y="733018"/>
                    <a:pt x="16679" y="646968"/>
                    <a:pt x="0" y="454052"/>
                  </a:cubicBezTo>
                  <a:close/>
                </a:path>
                <a:path w="6052521" h="2250908" stroke="0" extrusionOk="0">
                  <a:moveTo>
                    <a:pt x="0" y="454052"/>
                  </a:moveTo>
                  <a:cubicBezTo>
                    <a:pt x="13056" y="203070"/>
                    <a:pt x="209386" y="109663"/>
                    <a:pt x="409749" y="0"/>
                  </a:cubicBezTo>
                  <a:cubicBezTo>
                    <a:pt x="728305" y="-13668"/>
                    <a:pt x="765283" y="15014"/>
                    <a:pt x="1043526" y="0"/>
                  </a:cubicBezTo>
                  <a:cubicBezTo>
                    <a:pt x="1319704" y="-27638"/>
                    <a:pt x="1328485" y="-25635"/>
                    <a:pt x="1520313" y="0"/>
                  </a:cubicBezTo>
                  <a:cubicBezTo>
                    <a:pt x="1745599" y="22427"/>
                    <a:pt x="1829181" y="16682"/>
                    <a:pt x="1997098" y="0"/>
                  </a:cubicBezTo>
                  <a:cubicBezTo>
                    <a:pt x="2056936" y="21034"/>
                    <a:pt x="2416389" y="76313"/>
                    <a:pt x="2630876" y="0"/>
                  </a:cubicBezTo>
                  <a:cubicBezTo>
                    <a:pt x="2835432" y="-51747"/>
                    <a:pt x="3025573" y="-40553"/>
                    <a:pt x="3159993" y="0"/>
                  </a:cubicBezTo>
                  <a:cubicBezTo>
                    <a:pt x="3283582" y="-19674"/>
                    <a:pt x="3746142" y="69347"/>
                    <a:pt x="3846100" y="0"/>
                  </a:cubicBezTo>
                  <a:cubicBezTo>
                    <a:pt x="4025835" y="-140542"/>
                    <a:pt x="4291057" y="-73463"/>
                    <a:pt x="4532206" y="0"/>
                  </a:cubicBezTo>
                  <a:cubicBezTo>
                    <a:pt x="4861133" y="58232"/>
                    <a:pt x="5269681" y="46336"/>
                    <a:pt x="5642770" y="0"/>
                  </a:cubicBezTo>
                  <a:cubicBezTo>
                    <a:pt x="5918508" y="47274"/>
                    <a:pt x="6037574" y="260030"/>
                    <a:pt x="6052521" y="454052"/>
                  </a:cubicBezTo>
                  <a:cubicBezTo>
                    <a:pt x="6061033" y="635701"/>
                    <a:pt x="6035413" y="734299"/>
                    <a:pt x="6052521" y="901653"/>
                  </a:cubicBezTo>
                  <a:cubicBezTo>
                    <a:pt x="6048649" y="1050961"/>
                    <a:pt x="6025936" y="1254243"/>
                    <a:pt x="6052521" y="1349254"/>
                  </a:cubicBezTo>
                  <a:cubicBezTo>
                    <a:pt x="6040780" y="1495181"/>
                    <a:pt x="6080120" y="1595529"/>
                    <a:pt x="6052521" y="1796854"/>
                  </a:cubicBezTo>
                  <a:cubicBezTo>
                    <a:pt x="6123941" y="2043520"/>
                    <a:pt x="5880631" y="2310680"/>
                    <a:pt x="5642770" y="2250908"/>
                  </a:cubicBezTo>
                  <a:cubicBezTo>
                    <a:pt x="5488866" y="2174556"/>
                    <a:pt x="5253491" y="2215637"/>
                    <a:pt x="5008993" y="2250908"/>
                  </a:cubicBezTo>
                  <a:cubicBezTo>
                    <a:pt x="4870960" y="2276951"/>
                    <a:pt x="4650318" y="2216731"/>
                    <a:pt x="4479877" y="2250908"/>
                  </a:cubicBezTo>
                  <a:cubicBezTo>
                    <a:pt x="4269609" y="2221191"/>
                    <a:pt x="4188243" y="2221331"/>
                    <a:pt x="3950761" y="2250908"/>
                  </a:cubicBezTo>
                  <a:cubicBezTo>
                    <a:pt x="3718895" y="2332596"/>
                    <a:pt x="3431850" y="2309912"/>
                    <a:pt x="3264653" y="2250908"/>
                  </a:cubicBezTo>
                  <a:cubicBezTo>
                    <a:pt x="3117791" y="2251262"/>
                    <a:pt x="2833849" y="2180713"/>
                    <a:pt x="2630876" y="2250908"/>
                  </a:cubicBezTo>
                  <a:cubicBezTo>
                    <a:pt x="2459828" y="2233188"/>
                    <a:pt x="2350356" y="2196571"/>
                    <a:pt x="2101759" y="2250908"/>
                  </a:cubicBezTo>
                  <a:cubicBezTo>
                    <a:pt x="1864583" y="2226715"/>
                    <a:pt x="1694408" y="2237983"/>
                    <a:pt x="1624973" y="2250908"/>
                  </a:cubicBezTo>
                  <a:cubicBezTo>
                    <a:pt x="1521764" y="2277819"/>
                    <a:pt x="1232450" y="2206242"/>
                    <a:pt x="1148186" y="2250908"/>
                  </a:cubicBezTo>
                  <a:cubicBezTo>
                    <a:pt x="933325" y="2284863"/>
                    <a:pt x="719742" y="2212156"/>
                    <a:pt x="409749" y="2250908"/>
                  </a:cubicBezTo>
                  <a:cubicBezTo>
                    <a:pt x="278358" y="2300347"/>
                    <a:pt x="6156" y="2089897"/>
                    <a:pt x="0" y="1796854"/>
                  </a:cubicBezTo>
                  <a:cubicBezTo>
                    <a:pt x="-25954" y="1605674"/>
                    <a:pt x="20609" y="1464341"/>
                    <a:pt x="0" y="1362682"/>
                  </a:cubicBezTo>
                  <a:cubicBezTo>
                    <a:pt x="21899" y="1232632"/>
                    <a:pt x="6523" y="1116331"/>
                    <a:pt x="0" y="928509"/>
                  </a:cubicBezTo>
                  <a:cubicBezTo>
                    <a:pt x="-812" y="812703"/>
                    <a:pt x="-13825" y="556960"/>
                    <a:pt x="0" y="454052"/>
                  </a:cubicBezTo>
                  <a:close/>
                </a:path>
                <a:path w="6052521" h="2250908" fill="none" stroke="0" extrusionOk="0">
                  <a:moveTo>
                    <a:pt x="0" y="454052"/>
                  </a:moveTo>
                  <a:cubicBezTo>
                    <a:pt x="-18035" y="250731"/>
                    <a:pt x="180102" y="36815"/>
                    <a:pt x="409749" y="0"/>
                  </a:cubicBezTo>
                  <a:cubicBezTo>
                    <a:pt x="600144" y="48648"/>
                    <a:pt x="790688" y="15557"/>
                    <a:pt x="938866" y="0"/>
                  </a:cubicBezTo>
                  <a:cubicBezTo>
                    <a:pt x="1087959" y="-27735"/>
                    <a:pt x="1155620" y="12621"/>
                    <a:pt x="1363322" y="0"/>
                  </a:cubicBezTo>
                  <a:cubicBezTo>
                    <a:pt x="1576402" y="-3735"/>
                    <a:pt x="1644574" y="-25048"/>
                    <a:pt x="1840109" y="0"/>
                  </a:cubicBezTo>
                  <a:cubicBezTo>
                    <a:pt x="2081406" y="-5595"/>
                    <a:pt x="2329810" y="6005"/>
                    <a:pt x="2526215" y="0"/>
                  </a:cubicBezTo>
                  <a:cubicBezTo>
                    <a:pt x="2734731" y="-38248"/>
                    <a:pt x="2849343" y="80"/>
                    <a:pt x="2950671" y="0"/>
                  </a:cubicBezTo>
                  <a:cubicBezTo>
                    <a:pt x="3052363" y="-9568"/>
                    <a:pt x="3188695" y="-29373"/>
                    <a:pt x="3375128" y="0"/>
                  </a:cubicBezTo>
                  <a:cubicBezTo>
                    <a:pt x="3556018" y="16989"/>
                    <a:pt x="3700805" y="-29693"/>
                    <a:pt x="3799585" y="0"/>
                  </a:cubicBezTo>
                  <a:cubicBezTo>
                    <a:pt x="3830392" y="-15761"/>
                    <a:pt x="4133850" y="-628"/>
                    <a:pt x="4381030" y="0"/>
                  </a:cubicBezTo>
                  <a:cubicBezTo>
                    <a:pt x="4620340" y="-70967"/>
                    <a:pt x="4807814" y="49016"/>
                    <a:pt x="4962478" y="0"/>
                  </a:cubicBezTo>
                  <a:cubicBezTo>
                    <a:pt x="5141215" y="9568"/>
                    <a:pt x="5508184" y="-49289"/>
                    <a:pt x="5642770" y="0"/>
                  </a:cubicBezTo>
                  <a:cubicBezTo>
                    <a:pt x="5898178" y="-69868"/>
                    <a:pt x="6076213" y="159439"/>
                    <a:pt x="6052521" y="454052"/>
                  </a:cubicBezTo>
                  <a:cubicBezTo>
                    <a:pt x="6057117" y="574535"/>
                    <a:pt x="6037051" y="701853"/>
                    <a:pt x="6052521" y="874797"/>
                  </a:cubicBezTo>
                  <a:cubicBezTo>
                    <a:pt x="6022472" y="1057394"/>
                    <a:pt x="6052609" y="1204583"/>
                    <a:pt x="6052521" y="1335825"/>
                  </a:cubicBezTo>
                  <a:cubicBezTo>
                    <a:pt x="6065938" y="1439176"/>
                    <a:pt x="6070102" y="1628990"/>
                    <a:pt x="6052521" y="1796854"/>
                  </a:cubicBezTo>
                  <a:cubicBezTo>
                    <a:pt x="5952463" y="2092519"/>
                    <a:pt x="5873429" y="2212102"/>
                    <a:pt x="5642770" y="2250908"/>
                  </a:cubicBezTo>
                  <a:cubicBezTo>
                    <a:pt x="5499679" y="2286995"/>
                    <a:pt x="5297152" y="2276853"/>
                    <a:pt x="5008993" y="2250908"/>
                  </a:cubicBezTo>
                  <a:cubicBezTo>
                    <a:pt x="4725391" y="2246572"/>
                    <a:pt x="4666108" y="2231440"/>
                    <a:pt x="4479877" y="2250908"/>
                  </a:cubicBezTo>
                  <a:cubicBezTo>
                    <a:pt x="4297596" y="2305556"/>
                    <a:pt x="4113813" y="2234406"/>
                    <a:pt x="4003090" y="2250908"/>
                  </a:cubicBezTo>
                  <a:cubicBezTo>
                    <a:pt x="3887375" y="2257806"/>
                    <a:pt x="3676186" y="2238513"/>
                    <a:pt x="3578634" y="2250908"/>
                  </a:cubicBezTo>
                  <a:cubicBezTo>
                    <a:pt x="3476059" y="2313238"/>
                    <a:pt x="3206669" y="2224824"/>
                    <a:pt x="2892526" y="2250908"/>
                  </a:cubicBezTo>
                  <a:cubicBezTo>
                    <a:pt x="2614991" y="2230706"/>
                    <a:pt x="2516109" y="2288745"/>
                    <a:pt x="2311081" y="2250908"/>
                  </a:cubicBezTo>
                  <a:cubicBezTo>
                    <a:pt x="2128756" y="2237915"/>
                    <a:pt x="1919303" y="2240906"/>
                    <a:pt x="1781963" y="2250908"/>
                  </a:cubicBezTo>
                  <a:cubicBezTo>
                    <a:pt x="1603699" y="2264916"/>
                    <a:pt x="1397900" y="2331476"/>
                    <a:pt x="1148186" y="2250908"/>
                  </a:cubicBezTo>
                  <a:cubicBezTo>
                    <a:pt x="894438" y="2260347"/>
                    <a:pt x="612596" y="2222008"/>
                    <a:pt x="409749" y="2250908"/>
                  </a:cubicBezTo>
                  <a:cubicBezTo>
                    <a:pt x="300555" y="2302441"/>
                    <a:pt x="60729" y="2055874"/>
                    <a:pt x="0" y="1796854"/>
                  </a:cubicBezTo>
                  <a:cubicBezTo>
                    <a:pt x="5024" y="1594505"/>
                    <a:pt x="17940" y="1532662"/>
                    <a:pt x="0" y="1376110"/>
                  </a:cubicBezTo>
                  <a:cubicBezTo>
                    <a:pt x="-15875" y="1198093"/>
                    <a:pt x="-1181" y="1167594"/>
                    <a:pt x="0" y="941937"/>
                  </a:cubicBezTo>
                  <a:cubicBezTo>
                    <a:pt x="15503" y="721201"/>
                    <a:pt x="-6119" y="664218"/>
                    <a:pt x="0" y="454052"/>
                  </a:cubicBezTo>
                  <a:close/>
                </a:path>
                <a:path w="6052521" h="2250908" fill="none" stroke="0" extrusionOk="0">
                  <a:moveTo>
                    <a:pt x="0" y="454052"/>
                  </a:moveTo>
                  <a:cubicBezTo>
                    <a:pt x="21122" y="234717"/>
                    <a:pt x="163525" y="29680"/>
                    <a:pt x="409749" y="0"/>
                  </a:cubicBezTo>
                  <a:cubicBezTo>
                    <a:pt x="618393" y="25587"/>
                    <a:pt x="784874" y="3922"/>
                    <a:pt x="938866" y="0"/>
                  </a:cubicBezTo>
                  <a:cubicBezTo>
                    <a:pt x="1083667" y="-37869"/>
                    <a:pt x="1161645" y="-151"/>
                    <a:pt x="1363322" y="0"/>
                  </a:cubicBezTo>
                  <a:cubicBezTo>
                    <a:pt x="1554253" y="-1974"/>
                    <a:pt x="1630245" y="-3235"/>
                    <a:pt x="1840109" y="0"/>
                  </a:cubicBezTo>
                  <a:cubicBezTo>
                    <a:pt x="2090530" y="42336"/>
                    <a:pt x="2283873" y="32213"/>
                    <a:pt x="2526215" y="0"/>
                  </a:cubicBezTo>
                  <a:cubicBezTo>
                    <a:pt x="2717094" y="-35665"/>
                    <a:pt x="2829907" y="-336"/>
                    <a:pt x="2950671" y="0"/>
                  </a:cubicBezTo>
                  <a:cubicBezTo>
                    <a:pt x="3046309" y="-23874"/>
                    <a:pt x="3223350" y="-5656"/>
                    <a:pt x="3375128" y="0"/>
                  </a:cubicBezTo>
                  <a:cubicBezTo>
                    <a:pt x="3546972" y="21400"/>
                    <a:pt x="3713494" y="-26334"/>
                    <a:pt x="3799585" y="0"/>
                  </a:cubicBezTo>
                  <a:cubicBezTo>
                    <a:pt x="3832662" y="54232"/>
                    <a:pt x="4181910" y="4733"/>
                    <a:pt x="4381030" y="0"/>
                  </a:cubicBezTo>
                  <a:cubicBezTo>
                    <a:pt x="4602742" y="-83023"/>
                    <a:pt x="4782928" y="12703"/>
                    <a:pt x="4962478" y="0"/>
                  </a:cubicBezTo>
                  <a:cubicBezTo>
                    <a:pt x="5120962" y="-1709"/>
                    <a:pt x="5518922" y="-65178"/>
                    <a:pt x="5642770" y="0"/>
                  </a:cubicBezTo>
                  <a:cubicBezTo>
                    <a:pt x="5838107" y="-12487"/>
                    <a:pt x="6050023" y="176019"/>
                    <a:pt x="6052521" y="454052"/>
                  </a:cubicBezTo>
                  <a:cubicBezTo>
                    <a:pt x="6056069" y="614822"/>
                    <a:pt x="6059184" y="708510"/>
                    <a:pt x="6052521" y="874797"/>
                  </a:cubicBezTo>
                  <a:cubicBezTo>
                    <a:pt x="6026149" y="1045673"/>
                    <a:pt x="6059204" y="1219805"/>
                    <a:pt x="6052521" y="1335825"/>
                  </a:cubicBezTo>
                  <a:cubicBezTo>
                    <a:pt x="6042405" y="1451276"/>
                    <a:pt x="6051790" y="1648703"/>
                    <a:pt x="6052521" y="1796854"/>
                  </a:cubicBezTo>
                  <a:cubicBezTo>
                    <a:pt x="5970350" y="2075855"/>
                    <a:pt x="5907489" y="2218829"/>
                    <a:pt x="5642770" y="2250908"/>
                  </a:cubicBezTo>
                  <a:cubicBezTo>
                    <a:pt x="5499428" y="2285496"/>
                    <a:pt x="5324340" y="2280115"/>
                    <a:pt x="5008993" y="2250908"/>
                  </a:cubicBezTo>
                  <a:cubicBezTo>
                    <a:pt x="4721481" y="2238723"/>
                    <a:pt x="4672985" y="2235888"/>
                    <a:pt x="4479877" y="2250908"/>
                  </a:cubicBezTo>
                  <a:cubicBezTo>
                    <a:pt x="4318092" y="2294129"/>
                    <a:pt x="4087993" y="2254222"/>
                    <a:pt x="4003090" y="2250908"/>
                  </a:cubicBezTo>
                  <a:cubicBezTo>
                    <a:pt x="3899923" y="2265825"/>
                    <a:pt x="3672628" y="2227961"/>
                    <a:pt x="3578634" y="2250908"/>
                  </a:cubicBezTo>
                  <a:cubicBezTo>
                    <a:pt x="3469362" y="2285728"/>
                    <a:pt x="3142051" y="2207125"/>
                    <a:pt x="2892526" y="2250908"/>
                  </a:cubicBezTo>
                  <a:cubicBezTo>
                    <a:pt x="2617827" y="2213910"/>
                    <a:pt x="2511414" y="2262154"/>
                    <a:pt x="2311081" y="2250908"/>
                  </a:cubicBezTo>
                  <a:cubicBezTo>
                    <a:pt x="2098206" y="2287498"/>
                    <a:pt x="1965888" y="2257121"/>
                    <a:pt x="1781963" y="2250908"/>
                  </a:cubicBezTo>
                  <a:cubicBezTo>
                    <a:pt x="1563525" y="2253331"/>
                    <a:pt x="1322906" y="2302200"/>
                    <a:pt x="1148186" y="2250908"/>
                  </a:cubicBezTo>
                  <a:cubicBezTo>
                    <a:pt x="897701" y="2243378"/>
                    <a:pt x="589676" y="2203272"/>
                    <a:pt x="409749" y="2250908"/>
                  </a:cubicBezTo>
                  <a:cubicBezTo>
                    <a:pt x="264774" y="2312763"/>
                    <a:pt x="83078" y="2142213"/>
                    <a:pt x="0" y="1796854"/>
                  </a:cubicBezTo>
                  <a:cubicBezTo>
                    <a:pt x="-6733" y="1600560"/>
                    <a:pt x="24910" y="1545843"/>
                    <a:pt x="0" y="1376110"/>
                  </a:cubicBezTo>
                  <a:cubicBezTo>
                    <a:pt x="-40645" y="1205744"/>
                    <a:pt x="466" y="1148915"/>
                    <a:pt x="0" y="941937"/>
                  </a:cubicBezTo>
                  <a:cubicBezTo>
                    <a:pt x="-2431" y="726002"/>
                    <a:pt x="3251" y="656923"/>
                    <a:pt x="0" y="454052"/>
                  </a:cubicBezTo>
                  <a:close/>
                </a:path>
              </a:pathLst>
            </a:custGeom>
            <a:solidFill>
              <a:sysClr val="window" lastClr="FFFFFF">
                <a:alpha val="85000"/>
              </a:sysClr>
            </a:solidFill>
            <a:ln w="38100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7586625"/>
                        <a:gd name="connsiteY0" fmla="*/ 585569 h 2902886"/>
                        <a:gd name="connsiteX1" fmla="*/ 513607 w 7586625"/>
                        <a:gd name="connsiteY1" fmla="*/ 0 h 2902886"/>
                        <a:gd name="connsiteX2" fmla="*/ 1176836 w 7586625"/>
                        <a:gd name="connsiteY2" fmla="*/ 0 h 2902886"/>
                        <a:gd name="connsiteX3" fmla="*/ 1708877 w 7586625"/>
                        <a:gd name="connsiteY3" fmla="*/ 0 h 2902886"/>
                        <a:gd name="connsiteX4" fmla="*/ 2306513 w 7586625"/>
                        <a:gd name="connsiteY4" fmla="*/ 0 h 2902886"/>
                        <a:gd name="connsiteX5" fmla="*/ 3166523 w 7586625"/>
                        <a:gd name="connsiteY5" fmla="*/ 0 h 2902886"/>
                        <a:gd name="connsiteX6" fmla="*/ 3698564 w 7586625"/>
                        <a:gd name="connsiteY6" fmla="*/ 0 h 2902886"/>
                        <a:gd name="connsiteX7" fmla="*/ 4230607 w 7586625"/>
                        <a:gd name="connsiteY7" fmla="*/ 0 h 2902886"/>
                        <a:gd name="connsiteX8" fmla="*/ 4762648 w 7586625"/>
                        <a:gd name="connsiteY8" fmla="*/ 0 h 2902886"/>
                        <a:gd name="connsiteX9" fmla="*/ 5491470 w 7586625"/>
                        <a:gd name="connsiteY9" fmla="*/ 0 h 2902886"/>
                        <a:gd name="connsiteX10" fmla="*/ 6220294 w 7586625"/>
                        <a:gd name="connsiteY10" fmla="*/ 0 h 2902886"/>
                        <a:gd name="connsiteX11" fmla="*/ 7073017 w 7586625"/>
                        <a:gd name="connsiteY11" fmla="*/ 0 h 2902886"/>
                        <a:gd name="connsiteX12" fmla="*/ 7586625 w 7586625"/>
                        <a:gd name="connsiteY12" fmla="*/ 585569 h 2902886"/>
                        <a:gd name="connsiteX13" fmla="*/ 7586625 w 7586625"/>
                        <a:gd name="connsiteY13" fmla="*/ 1128183 h 2902886"/>
                        <a:gd name="connsiteX14" fmla="*/ 7586625 w 7586625"/>
                        <a:gd name="connsiteY14" fmla="*/ 1722749 h 2902886"/>
                        <a:gd name="connsiteX15" fmla="*/ 7586625 w 7586625"/>
                        <a:gd name="connsiteY15" fmla="*/ 2317316 h 2902886"/>
                        <a:gd name="connsiteX16" fmla="*/ 7073017 w 7586625"/>
                        <a:gd name="connsiteY16" fmla="*/ 2902886 h 2902886"/>
                        <a:gd name="connsiteX17" fmla="*/ 6278600 w 7586625"/>
                        <a:gd name="connsiteY17" fmla="*/ 2902886 h 2902886"/>
                        <a:gd name="connsiteX18" fmla="*/ 5615371 w 7586625"/>
                        <a:gd name="connsiteY18" fmla="*/ 2902886 h 2902886"/>
                        <a:gd name="connsiteX19" fmla="*/ 5017735 w 7586625"/>
                        <a:gd name="connsiteY19" fmla="*/ 2902886 h 2902886"/>
                        <a:gd name="connsiteX20" fmla="*/ 4485694 w 7586625"/>
                        <a:gd name="connsiteY20" fmla="*/ 2902886 h 2902886"/>
                        <a:gd name="connsiteX21" fmla="*/ 3625682 w 7586625"/>
                        <a:gd name="connsiteY21" fmla="*/ 2902886 h 2902886"/>
                        <a:gd name="connsiteX22" fmla="*/ 2896860 w 7586625"/>
                        <a:gd name="connsiteY22" fmla="*/ 2902886 h 2902886"/>
                        <a:gd name="connsiteX23" fmla="*/ 2233630 w 7586625"/>
                        <a:gd name="connsiteY23" fmla="*/ 2902886 h 2902886"/>
                        <a:gd name="connsiteX24" fmla="*/ 1439212 w 7586625"/>
                        <a:gd name="connsiteY24" fmla="*/ 2902886 h 2902886"/>
                        <a:gd name="connsiteX25" fmla="*/ 513607 w 7586625"/>
                        <a:gd name="connsiteY25" fmla="*/ 2902886 h 2902886"/>
                        <a:gd name="connsiteX26" fmla="*/ 0 w 7586625"/>
                        <a:gd name="connsiteY26" fmla="*/ 2317316 h 2902886"/>
                        <a:gd name="connsiteX27" fmla="*/ 0 w 7586625"/>
                        <a:gd name="connsiteY27" fmla="*/ 1774702 h 2902886"/>
                        <a:gd name="connsiteX28" fmla="*/ 0 w 7586625"/>
                        <a:gd name="connsiteY28" fmla="*/ 1214771 h 2902886"/>
                        <a:gd name="connsiteX29" fmla="*/ 0 w 7586625"/>
                        <a:gd name="connsiteY29" fmla="*/ 585569 h 2902886"/>
                        <a:gd name="connsiteX0" fmla="*/ 0 w 7586625"/>
                        <a:gd name="connsiteY0" fmla="*/ 585569 h 2902886"/>
                        <a:gd name="connsiteX1" fmla="*/ 513607 w 7586625"/>
                        <a:gd name="connsiteY1" fmla="*/ 0 h 2902886"/>
                        <a:gd name="connsiteX2" fmla="*/ 1308024 w 7586625"/>
                        <a:gd name="connsiteY2" fmla="*/ 0 h 2902886"/>
                        <a:gd name="connsiteX3" fmla="*/ 1905660 w 7586625"/>
                        <a:gd name="connsiteY3" fmla="*/ 0 h 2902886"/>
                        <a:gd name="connsiteX4" fmla="*/ 2503294 w 7586625"/>
                        <a:gd name="connsiteY4" fmla="*/ 0 h 2902886"/>
                        <a:gd name="connsiteX5" fmla="*/ 3297713 w 7586625"/>
                        <a:gd name="connsiteY5" fmla="*/ 0 h 2902886"/>
                        <a:gd name="connsiteX6" fmla="*/ 3960942 w 7586625"/>
                        <a:gd name="connsiteY6" fmla="*/ 0 h 2902886"/>
                        <a:gd name="connsiteX7" fmla="*/ 4820953 w 7586625"/>
                        <a:gd name="connsiteY7" fmla="*/ 0 h 2902886"/>
                        <a:gd name="connsiteX8" fmla="*/ 5680964 w 7586625"/>
                        <a:gd name="connsiteY8" fmla="*/ 0 h 2902886"/>
                        <a:gd name="connsiteX9" fmla="*/ 7073017 w 7586625"/>
                        <a:gd name="connsiteY9" fmla="*/ 0 h 2902886"/>
                        <a:gd name="connsiteX10" fmla="*/ 7586625 w 7586625"/>
                        <a:gd name="connsiteY10" fmla="*/ 585569 h 2902886"/>
                        <a:gd name="connsiteX11" fmla="*/ 7586625 w 7586625"/>
                        <a:gd name="connsiteY11" fmla="*/ 1162818 h 2902886"/>
                        <a:gd name="connsiteX12" fmla="*/ 7586625 w 7586625"/>
                        <a:gd name="connsiteY12" fmla="*/ 1740067 h 2902886"/>
                        <a:gd name="connsiteX13" fmla="*/ 7586625 w 7586625"/>
                        <a:gd name="connsiteY13" fmla="*/ 2317316 h 2902886"/>
                        <a:gd name="connsiteX14" fmla="*/ 7073017 w 7586625"/>
                        <a:gd name="connsiteY14" fmla="*/ 2902886 h 2902886"/>
                        <a:gd name="connsiteX15" fmla="*/ 6278600 w 7586625"/>
                        <a:gd name="connsiteY15" fmla="*/ 2902886 h 2902886"/>
                        <a:gd name="connsiteX16" fmla="*/ 5615371 w 7586625"/>
                        <a:gd name="connsiteY16" fmla="*/ 2902886 h 2902886"/>
                        <a:gd name="connsiteX17" fmla="*/ 4952142 w 7586625"/>
                        <a:gd name="connsiteY17" fmla="*/ 2902886 h 2902886"/>
                        <a:gd name="connsiteX18" fmla="*/ 4092130 w 7586625"/>
                        <a:gd name="connsiteY18" fmla="*/ 2902886 h 2902886"/>
                        <a:gd name="connsiteX19" fmla="*/ 3297713 w 7586625"/>
                        <a:gd name="connsiteY19" fmla="*/ 2902886 h 2902886"/>
                        <a:gd name="connsiteX20" fmla="*/ 2634482 w 7586625"/>
                        <a:gd name="connsiteY20" fmla="*/ 2902886 h 2902886"/>
                        <a:gd name="connsiteX21" fmla="*/ 2036848 w 7586625"/>
                        <a:gd name="connsiteY21" fmla="*/ 2902886 h 2902886"/>
                        <a:gd name="connsiteX22" fmla="*/ 1439212 w 7586625"/>
                        <a:gd name="connsiteY22" fmla="*/ 2902886 h 2902886"/>
                        <a:gd name="connsiteX23" fmla="*/ 513607 w 7586625"/>
                        <a:gd name="connsiteY23" fmla="*/ 2902886 h 2902886"/>
                        <a:gd name="connsiteX24" fmla="*/ 0 w 7586625"/>
                        <a:gd name="connsiteY24" fmla="*/ 2317316 h 2902886"/>
                        <a:gd name="connsiteX25" fmla="*/ 0 w 7586625"/>
                        <a:gd name="connsiteY25" fmla="*/ 1757385 h 2902886"/>
                        <a:gd name="connsiteX26" fmla="*/ 0 w 7586625"/>
                        <a:gd name="connsiteY26" fmla="*/ 1197453 h 2902886"/>
                        <a:gd name="connsiteX27" fmla="*/ 0 w 7586625"/>
                        <a:gd name="connsiteY27" fmla="*/ 585569 h 2902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7586625" h="2902886" fill="none" extrusionOk="0">
                          <a:moveTo>
                            <a:pt x="0" y="585569"/>
                          </a:moveTo>
                          <a:cubicBezTo>
                            <a:pt x="26020" y="288355"/>
                            <a:pt x="188059" y="7180"/>
                            <a:pt x="513607" y="0"/>
                          </a:cubicBezTo>
                          <a:cubicBezTo>
                            <a:pt x="788216" y="32721"/>
                            <a:pt x="1008174" y="-11865"/>
                            <a:pt x="1176836" y="0"/>
                          </a:cubicBezTo>
                          <a:cubicBezTo>
                            <a:pt x="1334141" y="-34218"/>
                            <a:pt x="1471720" y="-6567"/>
                            <a:pt x="1708877" y="0"/>
                          </a:cubicBezTo>
                          <a:cubicBezTo>
                            <a:pt x="1964166" y="-3788"/>
                            <a:pt x="2038741" y="273"/>
                            <a:pt x="2306513" y="0"/>
                          </a:cubicBezTo>
                          <a:cubicBezTo>
                            <a:pt x="2609607" y="57481"/>
                            <a:pt x="2855318" y="47972"/>
                            <a:pt x="3166523" y="0"/>
                          </a:cubicBezTo>
                          <a:cubicBezTo>
                            <a:pt x="3414803" y="-28332"/>
                            <a:pt x="3553689" y="-8419"/>
                            <a:pt x="3698564" y="0"/>
                          </a:cubicBezTo>
                          <a:cubicBezTo>
                            <a:pt x="3810704" y="-6622"/>
                            <a:pt x="4012999" y="-35070"/>
                            <a:pt x="4230607" y="0"/>
                          </a:cubicBezTo>
                          <a:cubicBezTo>
                            <a:pt x="4456343" y="27342"/>
                            <a:pt x="4673780" y="-25158"/>
                            <a:pt x="4762648" y="0"/>
                          </a:cubicBezTo>
                          <a:cubicBezTo>
                            <a:pt x="4853963" y="70391"/>
                            <a:pt x="5205608" y="33696"/>
                            <a:pt x="5491470" y="0"/>
                          </a:cubicBezTo>
                          <a:cubicBezTo>
                            <a:pt x="5763172" y="-65304"/>
                            <a:pt x="5960662" y="8947"/>
                            <a:pt x="6220294" y="0"/>
                          </a:cubicBezTo>
                          <a:cubicBezTo>
                            <a:pt x="6430140" y="-6874"/>
                            <a:pt x="6915119" y="-48590"/>
                            <a:pt x="7073017" y="0"/>
                          </a:cubicBezTo>
                          <a:cubicBezTo>
                            <a:pt x="7340056" y="27234"/>
                            <a:pt x="7585811" y="216058"/>
                            <a:pt x="7586625" y="585569"/>
                          </a:cubicBezTo>
                          <a:cubicBezTo>
                            <a:pt x="7588964" y="793540"/>
                            <a:pt x="7593734" y="892053"/>
                            <a:pt x="7586625" y="1128183"/>
                          </a:cubicBezTo>
                          <a:cubicBezTo>
                            <a:pt x="7572718" y="1336604"/>
                            <a:pt x="7585362" y="1593694"/>
                            <a:pt x="7586625" y="1722749"/>
                          </a:cubicBezTo>
                          <a:cubicBezTo>
                            <a:pt x="7557408" y="1849340"/>
                            <a:pt x="7601916" y="2157844"/>
                            <a:pt x="7586625" y="2317316"/>
                          </a:cubicBezTo>
                          <a:cubicBezTo>
                            <a:pt x="7543253" y="2638646"/>
                            <a:pt x="7402372" y="2894314"/>
                            <a:pt x="7073017" y="2902886"/>
                          </a:cubicBezTo>
                          <a:cubicBezTo>
                            <a:pt x="6908065" y="2921394"/>
                            <a:pt x="6603606" y="2960215"/>
                            <a:pt x="6278600" y="2902886"/>
                          </a:cubicBezTo>
                          <a:cubicBezTo>
                            <a:pt x="5910174" y="2882961"/>
                            <a:pt x="5844441" y="2881086"/>
                            <a:pt x="5615371" y="2902886"/>
                          </a:cubicBezTo>
                          <a:cubicBezTo>
                            <a:pt x="5401826" y="2934604"/>
                            <a:pt x="5144121" y="2914882"/>
                            <a:pt x="5017735" y="2902886"/>
                          </a:cubicBezTo>
                          <a:cubicBezTo>
                            <a:pt x="4892981" y="2912579"/>
                            <a:pt x="4592711" y="2857552"/>
                            <a:pt x="4485694" y="2902886"/>
                          </a:cubicBezTo>
                          <a:cubicBezTo>
                            <a:pt x="4386186" y="2912514"/>
                            <a:pt x="3904506" y="2874081"/>
                            <a:pt x="3625682" y="2902886"/>
                          </a:cubicBezTo>
                          <a:cubicBezTo>
                            <a:pt x="3292163" y="2888335"/>
                            <a:pt x="3138614" y="2903295"/>
                            <a:pt x="2896860" y="2902886"/>
                          </a:cubicBezTo>
                          <a:cubicBezTo>
                            <a:pt x="2662427" y="2931173"/>
                            <a:pt x="2494091" y="2913457"/>
                            <a:pt x="2233630" y="2902886"/>
                          </a:cubicBezTo>
                          <a:cubicBezTo>
                            <a:pt x="1954812" y="2891584"/>
                            <a:pt x="1690478" y="2942739"/>
                            <a:pt x="1439212" y="2902886"/>
                          </a:cubicBezTo>
                          <a:cubicBezTo>
                            <a:pt x="1126621" y="2881577"/>
                            <a:pt x="771599" y="2878423"/>
                            <a:pt x="513607" y="2902886"/>
                          </a:cubicBezTo>
                          <a:cubicBezTo>
                            <a:pt x="260903" y="2999639"/>
                            <a:pt x="71587" y="2724105"/>
                            <a:pt x="0" y="2317316"/>
                          </a:cubicBezTo>
                          <a:cubicBezTo>
                            <a:pt x="-10516" y="2066683"/>
                            <a:pt x="20181" y="1998116"/>
                            <a:pt x="0" y="1774702"/>
                          </a:cubicBezTo>
                          <a:cubicBezTo>
                            <a:pt x="-33581" y="1564322"/>
                            <a:pt x="-138" y="1475978"/>
                            <a:pt x="0" y="1214771"/>
                          </a:cubicBezTo>
                          <a:cubicBezTo>
                            <a:pt x="-11033" y="942452"/>
                            <a:pt x="8356" y="841725"/>
                            <a:pt x="0" y="585569"/>
                          </a:cubicBezTo>
                          <a:close/>
                        </a:path>
                        <a:path w="7586625" h="2902886" stroke="0" extrusionOk="0">
                          <a:moveTo>
                            <a:pt x="0" y="585569"/>
                          </a:moveTo>
                          <a:cubicBezTo>
                            <a:pt x="8388" y="296159"/>
                            <a:pt x="261896" y="123074"/>
                            <a:pt x="513607" y="0"/>
                          </a:cubicBezTo>
                          <a:cubicBezTo>
                            <a:pt x="909834" y="-22557"/>
                            <a:pt x="960484" y="27962"/>
                            <a:pt x="1308024" y="0"/>
                          </a:cubicBezTo>
                          <a:cubicBezTo>
                            <a:pt x="1654566" y="-34118"/>
                            <a:pt x="1667305" y="-33614"/>
                            <a:pt x="1905660" y="0"/>
                          </a:cubicBezTo>
                          <a:cubicBezTo>
                            <a:pt x="2177686" y="30097"/>
                            <a:pt x="2319608" y="24099"/>
                            <a:pt x="2503294" y="0"/>
                          </a:cubicBezTo>
                          <a:cubicBezTo>
                            <a:pt x="2630929" y="-1017"/>
                            <a:pt x="3044503" y="61641"/>
                            <a:pt x="3297713" y="0"/>
                          </a:cubicBezTo>
                          <a:cubicBezTo>
                            <a:pt x="3545739" y="-48615"/>
                            <a:pt x="3790861" y="-43459"/>
                            <a:pt x="3960942" y="0"/>
                          </a:cubicBezTo>
                          <a:cubicBezTo>
                            <a:pt x="4135096" y="-2075"/>
                            <a:pt x="4665541" y="64714"/>
                            <a:pt x="4820953" y="0"/>
                          </a:cubicBezTo>
                          <a:cubicBezTo>
                            <a:pt x="5027164" y="-105964"/>
                            <a:pt x="5337580" y="-55772"/>
                            <a:pt x="5680964" y="0"/>
                          </a:cubicBezTo>
                          <a:cubicBezTo>
                            <a:pt x="6079553" y="29952"/>
                            <a:pt x="6664030" y="42513"/>
                            <a:pt x="7073017" y="0"/>
                          </a:cubicBezTo>
                          <a:cubicBezTo>
                            <a:pt x="7372163" y="17383"/>
                            <a:pt x="7540680" y="278351"/>
                            <a:pt x="7586625" y="585569"/>
                          </a:cubicBezTo>
                          <a:cubicBezTo>
                            <a:pt x="7581774" y="832469"/>
                            <a:pt x="7574130" y="938953"/>
                            <a:pt x="7586625" y="1162818"/>
                          </a:cubicBezTo>
                          <a:cubicBezTo>
                            <a:pt x="7582968" y="1364941"/>
                            <a:pt x="7577950" y="1597152"/>
                            <a:pt x="7586625" y="1740067"/>
                          </a:cubicBezTo>
                          <a:cubicBezTo>
                            <a:pt x="7577079" y="1904500"/>
                            <a:pt x="7600979" y="2049508"/>
                            <a:pt x="7586625" y="2317316"/>
                          </a:cubicBezTo>
                          <a:cubicBezTo>
                            <a:pt x="7648023" y="2640244"/>
                            <a:pt x="7364833" y="2946718"/>
                            <a:pt x="7073017" y="2902886"/>
                          </a:cubicBezTo>
                          <a:cubicBezTo>
                            <a:pt x="6875031" y="2866518"/>
                            <a:pt x="6534663" y="2868989"/>
                            <a:pt x="6278600" y="2902886"/>
                          </a:cubicBezTo>
                          <a:cubicBezTo>
                            <a:pt x="6070617" y="2935306"/>
                            <a:pt x="5848584" y="2882861"/>
                            <a:pt x="5615371" y="2902886"/>
                          </a:cubicBezTo>
                          <a:cubicBezTo>
                            <a:pt x="5356812" y="2881144"/>
                            <a:pt x="5248241" y="2884593"/>
                            <a:pt x="4952142" y="2902886"/>
                          </a:cubicBezTo>
                          <a:cubicBezTo>
                            <a:pt x="4659247" y="2963289"/>
                            <a:pt x="4334585" y="2933633"/>
                            <a:pt x="4092130" y="2902886"/>
                          </a:cubicBezTo>
                          <a:cubicBezTo>
                            <a:pt x="3857033" y="2904583"/>
                            <a:pt x="3549628" y="2820590"/>
                            <a:pt x="3297713" y="2902886"/>
                          </a:cubicBezTo>
                          <a:cubicBezTo>
                            <a:pt x="3072359" y="2907718"/>
                            <a:pt x="2931793" y="2865860"/>
                            <a:pt x="2634482" y="2902886"/>
                          </a:cubicBezTo>
                          <a:cubicBezTo>
                            <a:pt x="2340314" y="2886284"/>
                            <a:pt x="2142083" y="2882111"/>
                            <a:pt x="2036848" y="2902886"/>
                          </a:cubicBezTo>
                          <a:cubicBezTo>
                            <a:pt x="1905628" y="2935263"/>
                            <a:pt x="1551854" y="2851232"/>
                            <a:pt x="1439212" y="2902886"/>
                          </a:cubicBezTo>
                          <a:cubicBezTo>
                            <a:pt x="1240408" y="2939385"/>
                            <a:pt x="927864" y="2881063"/>
                            <a:pt x="513607" y="2902886"/>
                          </a:cubicBezTo>
                          <a:cubicBezTo>
                            <a:pt x="269167" y="2930168"/>
                            <a:pt x="-5814" y="2689025"/>
                            <a:pt x="0" y="2317316"/>
                          </a:cubicBezTo>
                          <a:cubicBezTo>
                            <a:pt x="-26859" y="2073466"/>
                            <a:pt x="21954" y="1898753"/>
                            <a:pt x="0" y="1757385"/>
                          </a:cubicBezTo>
                          <a:cubicBezTo>
                            <a:pt x="16920" y="1594005"/>
                            <a:pt x="20206" y="1396233"/>
                            <a:pt x="0" y="1197453"/>
                          </a:cubicBezTo>
                          <a:cubicBezTo>
                            <a:pt x="-9945" y="1028277"/>
                            <a:pt x="6175" y="739083"/>
                            <a:pt x="0" y="585569"/>
                          </a:cubicBezTo>
                          <a:close/>
                        </a:path>
                        <a:path w="7586625" h="2902886" fill="none" stroke="0" extrusionOk="0">
                          <a:moveTo>
                            <a:pt x="0" y="585569"/>
                          </a:moveTo>
                          <a:cubicBezTo>
                            <a:pt x="-33701" y="332950"/>
                            <a:pt x="216078" y="67632"/>
                            <a:pt x="513607" y="0"/>
                          </a:cubicBezTo>
                          <a:cubicBezTo>
                            <a:pt x="751116" y="31651"/>
                            <a:pt x="985745" y="34632"/>
                            <a:pt x="1176836" y="0"/>
                          </a:cubicBezTo>
                          <a:cubicBezTo>
                            <a:pt x="1355551" y="-26056"/>
                            <a:pt x="1442727" y="-323"/>
                            <a:pt x="1708877" y="0"/>
                          </a:cubicBezTo>
                          <a:cubicBezTo>
                            <a:pt x="1965720" y="2642"/>
                            <a:pt x="2049628" y="-15966"/>
                            <a:pt x="2306513" y="0"/>
                          </a:cubicBezTo>
                          <a:cubicBezTo>
                            <a:pt x="2609287" y="-88"/>
                            <a:pt x="2919156" y="14959"/>
                            <a:pt x="3166523" y="0"/>
                          </a:cubicBezTo>
                          <a:cubicBezTo>
                            <a:pt x="3419840" y="-24360"/>
                            <a:pt x="3561869" y="28346"/>
                            <a:pt x="3698564" y="0"/>
                          </a:cubicBezTo>
                          <a:cubicBezTo>
                            <a:pt x="3830737" y="-25468"/>
                            <a:pt x="4011991" y="-9718"/>
                            <a:pt x="4230607" y="0"/>
                          </a:cubicBezTo>
                          <a:cubicBezTo>
                            <a:pt x="4456486" y="26077"/>
                            <a:pt x="4632649" y="-34607"/>
                            <a:pt x="4762648" y="0"/>
                          </a:cubicBezTo>
                          <a:cubicBezTo>
                            <a:pt x="4812912" y="23536"/>
                            <a:pt x="5234500" y="12478"/>
                            <a:pt x="5491470" y="0"/>
                          </a:cubicBezTo>
                          <a:cubicBezTo>
                            <a:pt x="5790023" y="-85628"/>
                            <a:pt x="6006900" y="18745"/>
                            <a:pt x="6220294" y="0"/>
                          </a:cubicBezTo>
                          <a:cubicBezTo>
                            <a:pt x="6425691" y="-5968"/>
                            <a:pt x="6893275" y="-60934"/>
                            <a:pt x="7073017" y="0"/>
                          </a:cubicBezTo>
                          <a:cubicBezTo>
                            <a:pt x="7343824" y="-57187"/>
                            <a:pt x="7583195" y="243952"/>
                            <a:pt x="7586625" y="585569"/>
                          </a:cubicBezTo>
                          <a:cubicBezTo>
                            <a:pt x="7580384" y="771142"/>
                            <a:pt x="7597142" y="924539"/>
                            <a:pt x="7586625" y="1128183"/>
                          </a:cubicBezTo>
                          <a:cubicBezTo>
                            <a:pt x="7551111" y="1360139"/>
                            <a:pt x="7590771" y="1573225"/>
                            <a:pt x="7586625" y="1722749"/>
                          </a:cubicBezTo>
                          <a:cubicBezTo>
                            <a:pt x="7599294" y="1858357"/>
                            <a:pt x="7581915" y="2108179"/>
                            <a:pt x="7586625" y="2317316"/>
                          </a:cubicBezTo>
                          <a:cubicBezTo>
                            <a:pt x="7485130" y="2682479"/>
                            <a:pt x="7391472" y="2857247"/>
                            <a:pt x="7073017" y="2902886"/>
                          </a:cubicBezTo>
                          <a:cubicBezTo>
                            <a:pt x="6889517" y="2918485"/>
                            <a:pt x="6668582" y="2912920"/>
                            <a:pt x="6278600" y="2902886"/>
                          </a:cubicBezTo>
                          <a:cubicBezTo>
                            <a:pt x="5918391" y="2892093"/>
                            <a:pt x="5851411" y="2875955"/>
                            <a:pt x="5615371" y="2902886"/>
                          </a:cubicBezTo>
                          <a:cubicBezTo>
                            <a:pt x="5395410" y="2952588"/>
                            <a:pt x="5145427" y="2885164"/>
                            <a:pt x="5017735" y="2902886"/>
                          </a:cubicBezTo>
                          <a:cubicBezTo>
                            <a:pt x="4883689" y="2921423"/>
                            <a:pt x="4605957" y="2884426"/>
                            <a:pt x="4485694" y="2902886"/>
                          </a:cubicBezTo>
                          <a:cubicBezTo>
                            <a:pt x="4354174" y="2949287"/>
                            <a:pt x="4002493" y="2856844"/>
                            <a:pt x="3625682" y="2902886"/>
                          </a:cubicBezTo>
                          <a:cubicBezTo>
                            <a:pt x="3290979" y="2908479"/>
                            <a:pt x="3140302" y="2939757"/>
                            <a:pt x="2896860" y="2902886"/>
                          </a:cubicBezTo>
                          <a:cubicBezTo>
                            <a:pt x="2660281" y="2895323"/>
                            <a:pt x="2411014" y="2893987"/>
                            <a:pt x="2233630" y="2902886"/>
                          </a:cubicBezTo>
                          <a:cubicBezTo>
                            <a:pt x="2014211" y="2926881"/>
                            <a:pt x="1728374" y="2957321"/>
                            <a:pt x="1439212" y="2902886"/>
                          </a:cubicBezTo>
                          <a:cubicBezTo>
                            <a:pt x="1128284" y="2912276"/>
                            <a:pt x="754756" y="2846173"/>
                            <a:pt x="513607" y="2902886"/>
                          </a:cubicBezTo>
                          <a:cubicBezTo>
                            <a:pt x="299592" y="2963099"/>
                            <a:pt x="83312" y="2701747"/>
                            <a:pt x="0" y="2317316"/>
                          </a:cubicBezTo>
                          <a:cubicBezTo>
                            <a:pt x="-1121" y="2049294"/>
                            <a:pt x="35874" y="1982137"/>
                            <a:pt x="0" y="1774702"/>
                          </a:cubicBezTo>
                          <a:cubicBezTo>
                            <a:pt x="-28116" y="1557166"/>
                            <a:pt x="-224" y="1504916"/>
                            <a:pt x="0" y="1214771"/>
                          </a:cubicBezTo>
                          <a:cubicBezTo>
                            <a:pt x="16942" y="927994"/>
                            <a:pt x="-4872" y="854555"/>
                            <a:pt x="0" y="58556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b"/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4B14B0E-1A34-4CBD-93FA-CA2448CCFE7A}"/>
                </a:ext>
              </a:extLst>
            </p:cNvPr>
            <p:cNvSpPr/>
            <p:nvPr/>
          </p:nvSpPr>
          <p:spPr>
            <a:xfrm>
              <a:off x="3487597" y="1401700"/>
              <a:ext cx="4578024" cy="57966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57150" cap="flat" cmpd="sng" algn="ctr">
              <a:solidFill>
                <a:srgbClr val="00206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Việc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làm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gắn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kết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yêu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thương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giữa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các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thành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viên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trong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gia</a:t>
              </a:r>
              <a:r>
                <a:rPr kumimoji="0" lang="en-US" sz="4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 </a:t>
              </a:r>
              <a:r>
                <a:rPr kumimoji="0" lang="en-US" sz="46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charset="0"/>
                  <a:ea typeface="Calibri" charset="0"/>
                  <a:cs typeface="Calibri" charset="0"/>
                  <a:sym typeface="Arial"/>
                </a:rPr>
                <a:t>đình</a:t>
              </a:r>
              <a:endParaRPr kumimoji="0" lang="en-US" sz="4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  <a:sym typeface="Arial"/>
              </a:endParaRPr>
            </a:p>
          </p:txBody>
        </p:sp>
      </p:grpSp>
      <p:pic>
        <p:nvPicPr>
          <p:cNvPr id="53" name="Picture 20">
            <a:extLst>
              <a:ext uri="{FF2B5EF4-FFF2-40B4-BE49-F238E27FC236}">
                <a16:creationId xmlns:a16="http://schemas.microsoft.com/office/drawing/2014/main" id="{CF78FDE3-EC5E-4F69-8DE4-133727DD6C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5784" y="0"/>
            <a:ext cx="688717" cy="1835297"/>
          </a:xfrm>
          <a:prstGeom prst="rect">
            <a:avLst/>
          </a:prstGeom>
        </p:spPr>
      </p:pic>
      <p:pic>
        <p:nvPicPr>
          <p:cNvPr id="54" name="Picture 19">
            <a:extLst>
              <a:ext uri="{FF2B5EF4-FFF2-40B4-BE49-F238E27FC236}">
                <a16:creationId xmlns:a16="http://schemas.microsoft.com/office/drawing/2014/main" id="{DF43827A-FC32-4F94-A1B8-D7C2155D21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66919" y="-50437"/>
            <a:ext cx="822983" cy="1832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C96B91-EE54-8686-4857-BE74B7A12834}"/>
              </a:ext>
            </a:extLst>
          </p:cNvPr>
          <p:cNvSpPr txBox="1"/>
          <p:nvPr/>
        </p:nvSpPr>
        <p:spPr>
          <a:xfrm>
            <a:off x="3543893" y="1831762"/>
            <a:ext cx="6218715" cy="461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Arial"/>
              </a:rPr>
              <a:t>-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Cùng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ăn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tối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với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nhau</a:t>
            </a:r>
            <a:endParaRPr lang="en-US" sz="4000" b="1" kern="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Arial"/>
              </a:rPr>
              <a:t>-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Về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thăm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ông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bà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  <a:sym typeface="Arial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-</a:t>
            </a:r>
            <a:r>
              <a:rPr lang="vi-VN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Xem 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ca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nhạc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cùng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mẹ</a:t>
            </a:r>
            <a:endParaRPr lang="en-US" sz="4000" b="1" kern="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-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Gọi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điện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cho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chị</a:t>
            </a: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ở xa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 …</a:t>
            </a:r>
          </a:p>
        </p:txBody>
      </p:sp>
    </p:spTree>
    <p:extLst>
      <p:ext uri="{BB962C8B-B14F-4D97-AF65-F5344CB8AC3E}">
        <p14:creationId xmlns:p14="http://schemas.microsoft.com/office/powerpoint/2010/main" val="395270608"/>
      </p:ext>
    </p:extLst>
  </p:cSld>
  <p:clrMapOvr>
    <a:masterClrMapping/>
  </p:clrMapOvr>
  <p:transition spd="slow">
    <p:push dir="u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5572" cy="754866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8762187">
            <a:off x="8781105" y="1014253"/>
            <a:ext cx="4876800" cy="2015486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9508" y="1139966"/>
            <a:ext cx="10929867" cy="3141927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194" y="5465640"/>
            <a:ext cx="12134805" cy="2083024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29507">
            <a:off x="114698" y="393087"/>
            <a:ext cx="2873053" cy="829594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383736" y="241564"/>
            <a:ext cx="1422015" cy="1418869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481030">
            <a:off x="341958" y="1620216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5"/>
          <p:cNvSpPr/>
          <p:nvPr/>
        </p:nvSpPr>
        <p:spPr>
          <a:xfrm>
            <a:off x="8096627" y="3535979"/>
            <a:ext cx="4168945" cy="3424716"/>
          </a:xfrm>
          <a:custGeom>
            <a:avLst/>
            <a:gdLst/>
            <a:ahLst/>
            <a:cxnLst/>
            <a:rect l="l" t="t" r="r" b="b"/>
            <a:pathLst>
              <a:path w="7868537" h="6294829">
                <a:moveTo>
                  <a:pt x="0" y="0"/>
                </a:moveTo>
                <a:lnTo>
                  <a:pt x="7868537" y="0"/>
                </a:lnTo>
                <a:lnTo>
                  <a:pt x="7868537" y="6294829"/>
                </a:lnTo>
                <a:lnTo>
                  <a:pt x="0" y="6294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4"/>
          <p:cNvSpPr/>
          <p:nvPr/>
        </p:nvSpPr>
        <p:spPr>
          <a:xfrm>
            <a:off x="218501" y="3587467"/>
            <a:ext cx="3303496" cy="3309073"/>
          </a:xfrm>
          <a:custGeom>
            <a:avLst/>
            <a:gdLst/>
            <a:ahLst/>
            <a:cxnLst/>
            <a:rect l="l" t="t" r="r" b="b"/>
            <a:pathLst>
              <a:path w="7367970" h="6529864">
                <a:moveTo>
                  <a:pt x="0" y="0"/>
                </a:moveTo>
                <a:lnTo>
                  <a:pt x="7367971" y="0"/>
                </a:lnTo>
                <a:lnTo>
                  <a:pt x="7367971" y="6529864"/>
                </a:lnTo>
                <a:lnTo>
                  <a:pt x="0" y="652986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28989" y="1671047"/>
            <a:ext cx="9790516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Lập kế hoạch thực hiện những việc làm để gắn kết các thành viên trong gia đình em.</a:t>
            </a:r>
            <a:endParaRPr lang="en-US"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">
            <a:extLst>
              <a:ext uri="{FF2B5EF4-FFF2-40B4-BE49-F238E27FC236}">
                <a16:creationId xmlns:a16="http://schemas.microsoft.com/office/drawing/2014/main" id="{F21DF067-C038-430E-F0E8-15F0D75A21D7}"/>
              </a:ext>
            </a:extLst>
          </p:cNvPr>
          <p:cNvSpPr/>
          <p:nvPr/>
        </p:nvSpPr>
        <p:spPr>
          <a:xfrm flipH="1">
            <a:off x="9894615" y="410138"/>
            <a:ext cx="935295" cy="778633"/>
          </a:xfrm>
          <a:custGeom>
            <a:avLst/>
            <a:gdLst/>
            <a:ahLst/>
            <a:cxnLst/>
            <a:rect l="l" t="t" r="r" b="b"/>
            <a:pathLst>
              <a:path w="1030557" h="857938">
                <a:moveTo>
                  <a:pt x="1030556" y="0"/>
                </a:moveTo>
                <a:lnTo>
                  <a:pt x="0" y="0"/>
                </a:lnTo>
                <a:lnTo>
                  <a:pt x="0" y="857938"/>
                </a:lnTo>
                <a:lnTo>
                  <a:pt x="1030556" y="857938"/>
                </a:lnTo>
                <a:lnTo>
                  <a:pt x="103055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289AB92-A55A-E1A8-FEB9-30BF2CF784E5}"/>
              </a:ext>
            </a:extLst>
          </p:cNvPr>
          <p:cNvSpPr txBox="1"/>
          <p:nvPr/>
        </p:nvSpPr>
        <p:spPr>
          <a:xfrm>
            <a:off x="1348562" y="222628"/>
            <a:ext cx="1009146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spc="87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KẾ HOẠCH </a:t>
            </a:r>
          </a:p>
          <a:p>
            <a:pPr algn="ctr"/>
            <a:r>
              <a:rPr lang="en-US" sz="4400" b="1" spc="87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GẮN KẾT YÊU THƯƠNG</a:t>
            </a:r>
            <a:endParaRPr lang="en-US" sz="5400" b="1" spc="87" dirty="0">
              <a:solidFill>
                <a:srgbClr val="FF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83B8C2D0-73D1-0D63-6DB1-76F40BFB8982}"/>
              </a:ext>
            </a:extLst>
          </p:cNvPr>
          <p:cNvGraphicFramePr>
            <a:graphicFrameLocks noGrp="1"/>
          </p:cNvGraphicFramePr>
          <p:nvPr/>
        </p:nvGraphicFramePr>
        <p:xfrm>
          <a:off x="317500" y="1800030"/>
          <a:ext cx="11569131" cy="4223629"/>
        </p:xfrm>
        <a:graphic>
          <a:graphicData uri="http://schemas.openxmlformats.org/drawingml/2006/table">
            <a:tbl>
              <a:tblPr/>
              <a:tblGrid>
                <a:gridCol w="85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0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9354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Francois One"/>
                          <a:ea typeface="Francois One"/>
                          <a:cs typeface="Francois One"/>
                          <a:sym typeface="Francois One"/>
                        </a:rPr>
                        <a:t>STT</a:t>
                      </a:r>
                      <a:endParaRPr lang="en-US" sz="1000" b="1" dirty="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63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Francois One"/>
                          <a:ea typeface="Francois One"/>
                          <a:cs typeface="Francois One"/>
                          <a:sym typeface="Francois One"/>
                        </a:rPr>
                        <a:t>TÊN VIỆC LÀM</a:t>
                      </a:r>
                      <a:endParaRPr lang="en-US" sz="1000" b="1" dirty="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Francois One"/>
                          <a:ea typeface="Francois One"/>
                          <a:cs typeface="Francois One"/>
                          <a:sym typeface="Francois One"/>
                        </a:rPr>
                        <a:t>THỜI GIAN </a:t>
                      </a:r>
                      <a:endParaRPr lang="en-US" sz="1000" b="1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Francois One"/>
                          <a:ea typeface="Francois One"/>
                          <a:cs typeface="Francois One"/>
                          <a:sym typeface="Francois One"/>
                        </a:rPr>
                        <a:t>THỰC HIỆN</a:t>
                      </a:r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CE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Francois One"/>
                          <a:ea typeface="Francois One"/>
                          <a:cs typeface="Francois One"/>
                          <a:sym typeface="Francois One"/>
                        </a:rPr>
                        <a:t>ĐỒ DÙNG </a:t>
                      </a:r>
                      <a:endParaRPr lang="en-US" sz="1000" b="1" dirty="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latin typeface="Francois One"/>
                          <a:ea typeface="Francois One"/>
                          <a:cs typeface="Francois One"/>
                          <a:sym typeface="Francois One"/>
                        </a:rPr>
                        <a:t>CẦN CHUẨN BỊ</a:t>
                      </a:r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6628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 dirty="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 dirty="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 dirty="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 dirty="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144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 dirty="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315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 dirty="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000" dirty="0"/>
                    </a:p>
                  </a:txBody>
                  <a:tcPr marL="146957" marR="146957" marT="146957" marB="14695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E723B14-5C4A-284F-5327-B0B381897D2C}"/>
              </a:ext>
            </a:extLst>
          </p:cNvPr>
          <p:cNvSpPr txBox="1"/>
          <p:nvPr/>
        </p:nvSpPr>
        <p:spPr>
          <a:xfrm>
            <a:off x="627743" y="3322850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6DD174-C8CA-19B0-D6F0-60F5642A355D}"/>
              </a:ext>
            </a:extLst>
          </p:cNvPr>
          <p:cNvSpPr txBox="1"/>
          <p:nvPr/>
        </p:nvSpPr>
        <p:spPr>
          <a:xfrm>
            <a:off x="1300843" y="3312624"/>
            <a:ext cx="3446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Tổ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chức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sinh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nhật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mẹ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FBA2D-3A2C-18F2-EBBA-39156FA8422A}"/>
              </a:ext>
            </a:extLst>
          </p:cNvPr>
          <p:cNvSpPr txBox="1"/>
          <p:nvPr/>
        </p:nvSpPr>
        <p:spPr>
          <a:xfrm>
            <a:off x="5811758" y="3312625"/>
            <a:ext cx="181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Tối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thứ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Tư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7A950-288B-B79C-EF95-32CBAA010760}"/>
              </a:ext>
            </a:extLst>
          </p:cNvPr>
          <p:cNvSpPr txBox="1"/>
          <p:nvPr/>
        </p:nvSpPr>
        <p:spPr>
          <a:xfrm>
            <a:off x="8509000" y="3107406"/>
            <a:ext cx="3323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Bánh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sinh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nhật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Đồ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trang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trí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96EBC-8E66-252C-2E29-F0313979F31E}"/>
              </a:ext>
            </a:extLst>
          </p:cNvPr>
          <p:cNvSpPr txBox="1"/>
          <p:nvPr/>
        </p:nvSpPr>
        <p:spPr>
          <a:xfrm>
            <a:off x="584200" y="4418060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689488-116E-719E-B952-EBA01156A7E0}"/>
              </a:ext>
            </a:extLst>
          </p:cNvPr>
          <p:cNvSpPr txBox="1"/>
          <p:nvPr/>
        </p:nvSpPr>
        <p:spPr>
          <a:xfrm>
            <a:off x="1257300" y="4202616"/>
            <a:ext cx="3837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Trò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chuyện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với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các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thành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viên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trong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gia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đình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93E43-61F0-BF16-1B3A-FC06B3134593}"/>
              </a:ext>
            </a:extLst>
          </p:cNvPr>
          <p:cNvSpPr txBox="1"/>
          <p:nvPr/>
        </p:nvSpPr>
        <p:spPr>
          <a:xfrm>
            <a:off x="5094494" y="4184162"/>
            <a:ext cx="3414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Buổi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tối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hằng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ngày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sau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khi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cả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nhà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ăn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tối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6D2D8D-5696-5D26-327B-D4B4ACDEB709}"/>
              </a:ext>
            </a:extLst>
          </p:cNvPr>
          <p:cNvSpPr txBox="1"/>
          <p:nvPr/>
        </p:nvSpPr>
        <p:spPr>
          <a:xfrm>
            <a:off x="584200" y="5304731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3FBBD-4A45-98E9-E223-51ACD511D488}"/>
              </a:ext>
            </a:extLst>
          </p:cNvPr>
          <p:cNvSpPr txBox="1"/>
          <p:nvPr/>
        </p:nvSpPr>
        <p:spPr>
          <a:xfrm>
            <a:off x="2701313" y="5299552"/>
            <a:ext cx="54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dirty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197D61-14C2-0726-C7CF-F7FBF7A2A4FA}"/>
              </a:ext>
            </a:extLst>
          </p:cNvPr>
          <p:cNvSpPr txBox="1"/>
          <p:nvPr/>
        </p:nvSpPr>
        <p:spPr>
          <a:xfrm>
            <a:off x="6528140" y="5290325"/>
            <a:ext cx="54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dirty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9CCBF0-F3EA-76D2-ADCA-F258C3C5E296}"/>
              </a:ext>
            </a:extLst>
          </p:cNvPr>
          <p:cNvSpPr txBox="1"/>
          <p:nvPr/>
        </p:nvSpPr>
        <p:spPr>
          <a:xfrm>
            <a:off x="9897347" y="5284031"/>
            <a:ext cx="54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dirty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5B21CBC3-63EA-CB57-A2E4-3CCB98CDBCEB}"/>
              </a:ext>
            </a:extLst>
          </p:cNvPr>
          <p:cNvSpPr/>
          <p:nvPr/>
        </p:nvSpPr>
        <p:spPr>
          <a:xfrm>
            <a:off x="-432290" y="-714603"/>
            <a:ext cx="2533806" cy="2136981"/>
          </a:xfrm>
          <a:custGeom>
            <a:avLst/>
            <a:gdLst/>
            <a:ahLst/>
            <a:cxnLst/>
            <a:rect l="l" t="t" r="r" b="b"/>
            <a:pathLst>
              <a:path w="2334033" h="2354636">
                <a:moveTo>
                  <a:pt x="0" y="0"/>
                </a:moveTo>
                <a:lnTo>
                  <a:pt x="2334034" y="0"/>
                </a:lnTo>
                <a:lnTo>
                  <a:pt x="2334034" y="2354636"/>
                </a:lnTo>
                <a:lnTo>
                  <a:pt x="0" y="23546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73CEDDE3-3911-404D-3E88-7DF645105E56}"/>
              </a:ext>
            </a:extLst>
          </p:cNvPr>
          <p:cNvSpPr/>
          <p:nvPr/>
        </p:nvSpPr>
        <p:spPr>
          <a:xfrm flipH="1">
            <a:off x="501421" y="41419"/>
            <a:ext cx="1081487" cy="1072025"/>
          </a:xfrm>
          <a:custGeom>
            <a:avLst/>
            <a:gdLst/>
            <a:ahLst/>
            <a:cxnLst/>
            <a:rect l="l" t="t" r="r" b="b"/>
            <a:pathLst>
              <a:path w="1191639" h="1181213">
                <a:moveTo>
                  <a:pt x="1191639" y="0"/>
                </a:moveTo>
                <a:lnTo>
                  <a:pt x="0" y="0"/>
                </a:lnTo>
                <a:lnTo>
                  <a:pt x="0" y="1181213"/>
                </a:lnTo>
                <a:lnTo>
                  <a:pt x="1191639" y="1181213"/>
                </a:lnTo>
                <a:lnTo>
                  <a:pt x="119163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43309F2-D411-4DD5-90F9-CD90E159C895}"/>
              </a:ext>
            </a:extLst>
          </p:cNvPr>
          <p:cNvSpPr/>
          <p:nvPr/>
        </p:nvSpPr>
        <p:spPr>
          <a:xfrm flipH="1">
            <a:off x="2282429" y="334811"/>
            <a:ext cx="935295" cy="778633"/>
          </a:xfrm>
          <a:custGeom>
            <a:avLst/>
            <a:gdLst/>
            <a:ahLst/>
            <a:cxnLst/>
            <a:rect l="l" t="t" r="r" b="b"/>
            <a:pathLst>
              <a:path w="1030557" h="857938">
                <a:moveTo>
                  <a:pt x="1030556" y="0"/>
                </a:moveTo>
                <a:lnTo>
                  <a:pt x="0" y="0"/>
                </a:lnTo>
                <a:lnTo>
                  <a:pt x="0" y="857938"/>
                </a:lnTo>
                <a:lnTo>
                  <a:pt x="1030556" y="857938"/>
                </a:lnTo>
                <a:lnTo>
                  <a:pt x="103055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8" name="3p">
            <a:hlinkClick r:id="" action="ppaction://media"/>
            <a:extLst>
              <a:ext uri="{FF2B5EF4-FFF2-40B4-BE49-F238E27FC236}">
                <a16:creationId xmlns:a16="http://schemas.microsoft.com/office/drawing/2014/main" id="{21765075-48B5-D8A3-A481-D172E03E50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1971" y="157232"/>
            <a:ext cx="2699657" cy="135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93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303">
                <p:cTn id="3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" name="Rectangle: Rounded Corners 12">
            <a:extLst>
              <a:ext uri="{FF2B5EF4-FFF2-40B4-BE49-F238E27FC236}">
                <a16:creationId xmlns:a16="http://schemas.microsoft.com/office/drawing/2014/main" id="{9A22978D-5D1B-4C70-BF99-C05A08AC0380}"/>
              </a:ext>
            </a:extLst>
          </p:cNvPr>
          <p:cNvSpPr/>
          <p:nvPr/>
        </p:nvSpPr>
        <p:spPr>
          <a:xfrm>
            <a:off x="3352800" y="667657"/>
            <a:ext cx="7692571" cy="3396343"/>
          </a:xfrm>
          <a:custGeom>
            <a:avLst/>
            <a:gdLst>
              <a:gd name="connsiteX0" fmla="*/ 0 w 6052521"/>
              <a:gd name="connsiteY0" fmla="*/ 454052 h 2250908"/>
              <a:gd name="connsiteX1" fmla="*/ 409749 w 6052521"/>
              <a:gd name="connsiteY1" fmla="*/ 0 h 2250908"/>
              <a:gd name="connsiteX2" fmla="*/ 938866 w 6052521"/>
              <a:gd name="connsiteY2" fmla="*/ 0 h 2250908"/>
              <a:gd name="connsiteX3" fmla="*/ 1363322 w 6052521"/>
              <a:gd name="connsiteY3" fmla="*/ 0 h 2250908"/>
              <a:gd name="connsiteX4" fmla="*/ 1840109 w 6052521"/>
              <a:gd name="connsiteY4" fmla="*/ 0 h 2250908"/>
              <a:gd name="connsiteX5" fmla="*/ 2526215 w 6052521"/>
              <a:gd name="connsiteY5" fmla="*/ 0 h 2250908"/>
              <a:gd name="connsiteX6" fmla="*/ 2950671 w 6052521"/>
              <a:gd name="connsiteY6" fmla="*/ 0 h 2250908"/>
              <a:gd name="connsiteX7" fmla="*/ 3375128 w 6052521"/>
              <a:gd name="connsiteY7" fmla="*/ 0 h 2250908"/>
              <a:gd name="connsiteX8" fmla="*/ 3799585 w 6052521"/>
              <a:gd name="connsiteY8" fmla="*/ 0 h 2250908"/>
              <a:gd name="connsiteX9" fmla="*/ 4381030 w 6052521"/>
              <a:gd name="connsiteY9" fmla="*/ 0 h 2250908"/>
              <a:gd name="connsiteX10" fmla="*/ 4962478 w 6052521"/>
              <a:gd name="connsiteY10" fmla="*/ 0 h 2250908"/>
              <a:gd name="connsiteX11" fmla="*/ 5642770 w 6052521"/>
              <a:gd name="connsiteY11" fmla="*/ 0 h 2250908"/>
              <a:gd name="connsiteX12" fmla="*/ 6052521 w 6052521"/>
              <a:gd name="connsiteY12" fmla="*/ 454052 h 2250908"/>
              <a:gd name="connsiteX13" fmla="*/ 6052521 w 6052521"/>
              <a:gd name="connsiteY13" fmla="*/ 874797 h 2250908"/>
              <a:gd name="connsiteX14" fmla="*/ 6052521 w 6052521"/>
              <a:gd name="connsiteY14" fmla="*/ 1335825 h 2250908"/>
              <a:gd name="connsiteX15" fmla="*/ 6052521 w 6052521"/>
              <a:gd name="connsiteY15" fmla="*/ 1796854 h 2250908"/>
              <a:gd name="connsiteX16" fmla="*/ 5642770 w 6052521"/>
              <a:gd name="connsiteY16" fmla="*/ 2250908 h 2250908"/>
              <a:gd name="connsiteX17" fmla="*/ 5008993 w 6052521"/>
              <a:gd name="connsiteY17" fmla="*/ 2250908 h 2250908"/>
              <a:gd name="connsiteX18" fmla="*/ 4479877 w 6052521"/>
              <a:gd name="connsiteY18" fmla="*/ 2250908 h 2250908"/>
              <a:gd name="connsiteX19" fmla="*/ 4003090 w 6052521"/>
              <a:gd name="connsiteY19" fmla="*/ 2250908 h 2250908"/>
              <a:gd name="connsiteX20" fmla="*/ 3578634 w 6052521"/>
              <a:gd name="connsiteY20" fmla="*/ 2250908 h 2250908"/>
              <a:gd name="connsiteX21" fmla="*/ 2892526 w 6052521"/>
              <a:gd name="connsiteY21" fmla="*/ 2250908 h 2250908"/>
              <a:gd name="connsiteX22" fmla="*/ 2311081 w 6052521"/>
              <a:gd name="connsiteY22" fmla="*/ 2250908 h 2250908"/>
              <a:gd name="connsiteX23" fmla="*/ 1781963 w 6052521"/>
              <a:gd name="connsiteY23" fmla="*/ 2250908 h 2250908"/>
              <a:gd name="connsiteX24" fmla="*/ 1148186 w 6052521"/>
              <a:gd name="connsiteY24" fmla="*/ 2250908 h 2250908"/>
              <a:gd name="connsiteX25" fmla="*/ 409749 w 6052521"/>
              <a:gd name="connsiteY25" fmla="*/ 2250908 h 2250908"/>
              <a:gd name="connsiteX26" fmla="*/ 0 w 6052521"/>
              <a:gd name="connsiteY26" fmla="*/ 1796854 h 2250908"/>
              <a:gd name="connsiteX27" fmla="*/ 0 w 6052521"/>
              <a:gd name="connsiteY27" fmla="*/ 1376110 h 2250908"/>
              <a:gd name="connsiteX28" fmla="*/ 0 w 6052521"/>
              <a:gd name="connsiteY28" fmla="*/ 941937 h 2250908"/>
              <a:gd name="connsiteX29" fmla="*/ 0 w 6052521"/>
              <a:gd name="connsiteY29" fmla="*/ 454052 h 2250908"/>
              <a:gd name="connsiteX0" fmla="*/ 0 w 6052521"/>
              <a:gd name="connsiteY0" fmla="*/ 454052 h 2250908"/>
              <a:gd name="connsiteX1" fmla="*/ 409749 w 6052521"/>
              <a:gd name="connsiteY1" fmla="*/ 0 h 2250908"/>
              <a:gd name="connsiteX2" fmla="*/ 1043526 w 6052521"/>
              <a:gd name="connsiteY2" fmla="*/ 0 h 2250908"/>
              <a:gd name="connsiteX3" fmla="*/ 1520313 w 6052521"/>
              <a:gd name="connsiteY3" fmla="*/ 0 h 2250908"/>
              <a:gd name="connsiteX4" fmla="*/ 1997098 w 6052521"/>
              <a:gd name="connsiteY4" fmla="*/ 0 h 2250908"/>
              <a:gd name="connsiteX5" fmla="*/ 2630876 w 6052521"/>
              <a:gd name="connsiteY5" fmla="*/ 0 h 2250908"/>
              <a:gd name="connsiteX6" fmla="*/ 3159993 w 6052521"/>
              <a:gd name="connsiteY6" fmla="*/ 0 h 2250908"/>
              <a:gd name="connsiteX7" fmla="*/ 3846100 w 6052521"/>
              <a:gd name="connsiteY7" fmla="*/ 0 h 2250908"/>
              <a:gd name="connsiteX8" fmla="*/ 4532206 w 6052521"/>
              <a:gd name="connsiteY8" fmla="*/ 0 h 2250908"/>
              <a:gd name="connsiteX9" fmla="*/ 5642770 w 6052521"/>
              <a:gd name="connsiteY9" fmla="*/ 0 h 2250908"/>
              <a:gd name="connsiteX10" fmla="*/ 6052521 w 6052521"/>
              <a:gd name="connsiteY10" fmla="*/ 454052 h 2250908"/>
              <a:gd name="connsiteX11" fmla="*/ 6052521 w 6052521"/>
              <a:gd name="connsiteY11" fmla="*/ 901653 h 2250908"/>
              <a:gd name="connsiteX12" fmla="*/ 6052521 w 6052521"/>
              <a:gd name="connsiteY12" fmla="*/ 1349254 h 2250908"/>
              <a:gd name="connsiteX13" fmla="*/ 6052521 w 6052521"/>
              <a:gd name="connsiteY13" fmla="*/ 1796854 h 2250908"/>
              <a:gd name="connsiteX14" fmla="*/ 5642770 w 6052521"/>
              <a:gd name="connsiteY14" fmla="*/ 2250908 h 2250908"/>
              <a:gd name="connsiteX15" fmla="*/ 5008993 w 6052521"/>
              <a:gd name="connsiteY15" fmla="*/ 2250908 h 2250908"/>
              <a:gd name="connsiteX16" fmla="*/ 4479877 w 6052521"/>
              <a:gd name="connsiteY16" fmla="*/ 2250908 h 2250908"/>
              <a:gd name="connsiteX17" fmla="*/ 3950761 w 6052521"/>
              <a:gd name="connsiteY17" fmla="*/ 2250908 h 2250908"/>
              <a:gd name="connsiteX18" fmla="*/ 3264653 w 6052521"/>
              <a:gd name="connsiteY18" fmla="*/ 2250908 h 2250908"/>
              <a:gd name="connsiteX19" fmla="*/ 2630876 w 6052521"/>
              <a:gd name="connsiteY19" fmla="*/ 2250908 h 2250908"/>
              <a:gd name="connsiteX20" fmla="*/ 2101759 w 6052521"/>
              <a:gd name="connsiteY20" fmla="*/ 2250908 h 2250908"/>
              <a:gd name="connsiteX21" fmla="*/ 1624973 w 6052521"/>
              <a:gd name="connsiteY21" fmla="*/ 2250908 h 2250908"/>
              <a:gd name="connsiteX22" fmla="*/ 1148186 w 6052521"/>
              <a:gd name="connsiteY22" fmla="*/ 2250908 h 2250908"/>
              <a:gd name="connsiteX23" fmla="*/ 409749 w 6052521"/>
              <a:gd name="connsiteY23" fmla="*/ 2250908 h 2250908"/>
              <a:gd name="connsiteX24" fmla="*/ 0 w 6052521"/>
              <a:gd name="connsiteY24" fmla="*/ 1796854 h 2250908"/>
              <a:gd name="connsiteX25" fmla="*/ 0 w 6052521"/>
              <a:gd name="connsiteY25" fmla="*/ 1362682 h 2250908"/>
              <a:gd name="connsiteX26" fmla="*/ 0 w 6052521"/>
              <a:gd name="connsiteY26" fmla="*/ 928509 h 2250908"/>
              <a:gd name="connsiteX27" fmla="*/ 0 w 6052521"/>
              <a:gd name="connsiteY27" fmla="*/ 454052 h 2250908"/>
              <a:gd name="connsiteX0" fmla="*/ 0 w 6052521"/>
              <a:gd name="connsiteY0" fmla="*/ 454052 h 2250908"/>
              <a:gd name="connsiteX1" fmla="*/ 409749 w 6052521"/>
              <a:gd name="connsiteY1" fmla="*/ 0 h 2250908"/>
              <a:gd name="connsiteX2" fmla="*/ 938866 w 6052521"/>
              <a:gd name="connsiteY2" fmla="*/ 0 h 2250908"/>
              <a:gd name="connsiteX3" fmla="*/ 1363322 w 6052521"/>
              <a:gd name="connsiteY3" fmla="*/ 0 h 2250908"/>
              <a:gd name="connsiteX4" fmla="*/ 1840109 w 6052521"/>
              <a:gd name="connsiteY4" fmla="*/ 0 h 2250908"/>
              <a:gd name="connsiteX5" fmla="*/ 2526215 w 6052521"/>
              <a:gd name="connsiteY5" fmla="*/ 0 h 2250908"/>
              <a:gd name="connsiteX6" fmla="*/ 2950671 w 6052521"/>
              <a:gd name="connsiteY6" fmla="*/ 0 h 2250908"/>
              <a:gd name="connsiteX7" fmla="*/ 3375128 w 6052521"/>
              <a:gd name="connsiteY7" fmla="*/ 0 h 2250908"/>
              <a:gd name="connsiteX8" fmla="*/ 3799585 w 6052521"/>
              <a:gd name="connsiteY8" fmla="*/ 0 h 2250908"/>
              <a:gd name="connsiteX9" fmla="*/ 4381030 w 6052521"/>
              <a:gd name="connsiteY9" fmla="*/ 0 h 2250908"/>
              <a:gd name="connsiteX10" fmla="*/ 4962478 w 6052521"/>
              <a:gd name="connsiteY10" fmla="*/ 0 h 2250908"/>
              <a:gd name="connsiteX11" fmla="*/ 5642770 w 6052521"/>
              <a:gd name="connsiteY11" fmla="*/ 0 h 2250908"/>
              <a:gd name="connsiteX12" fmla="*/ 6052521 w 6052521"/>
              <a:gd name="connsiteY12" fmla="*/ 454052 h 2250908"/>
              <a:gd name="connsiteX13" fmla="*/ 6052521 w 6052521"/>
              <a:gd name="connsiteY13" fmla="*/ 874797 h 2250908"/>
              <a:gd name="connsiteX14" fmla="*/ 6052521 w 6052521"/>
              <a:gd name="connsiteY14" fmla="*/ 1335825 h 2250908"/>
              <a:gd name="connsiteX15" fmla="*/ 6052521 w 6052521"/>
              <a:gd name="connsiteY15" fmla="*/ 1796854 h 2250908"/>
              <a:gd name="connsiteX16" fmla="*/ 5642770 w 6052521"/>
              <a:gd name="connsiteY16" fmla="*/ 2250908 h 2250908"/>
              <a:gd name="connsiteX17" fmla="*/ 5008993 w 6052521"/>
              <a:gd name="connsiteY17" fmla="*/ 2250908 h 2250908"/>
              <a:gd name="connsiteX18" fmla="*/ 4479877 w 6052521"/>
              <a:gd name="connsiteY18" fmla="*/ 2250908 h 2250908"/>
              <a:gd name="connsiteX19" fmla="*/ 4003090 w 6052521"/>
              <a:gd name="connsiteY19" fmla="*/ 2250908 h 2250908"/>
              <a:gd name="connsiteX20" fmla="*/ 3578634 w 6052521"/>
              <a:gd name="connsiteY20" fmla="*/ 2250908 h 2250908"/>
              <a:gd name="connsiteX21" fmla="*/ 2892526 w 6052521"/>
              <a:gd name="connsiteY21" fmla="*/ 2250908 h 2250908"/>
              <a:gd name="connsiteX22" fmla="*/ 2311081 w 6052521"/>
              <a:gd name="connsiteY22" fmla="*/ 2250908 h 2250908"/>
              <a:gd name="connsiteX23" fmla="*/ 1781963 w 6052521"/>
              <a:gd name="connsiteY23" fmla="*/ 2250908 h 2250908"/>
              <a:gd name="connsiteX24" fmla="*/ 1148186 w 6052521"/>
              <a:gd name="connsiteY24" fmla="*/ 2250908 h 2250908"/>
              <a:gd name="connsiteX25" fmla="*/ 409749 w 6052521"/>
              <a:gd name="connsiteY25" fmla="*/ 2250908 h 2250908"/>
              <a:gd name="connsiteX26" fmla="*/ 0 w 6052521"/>
              <a:gd name="connsiteY26" fmla="*/ 1796854 h 2250908"/>
              <a:gd name="connsiteX27" fmla="*/ 0 w 6052521"/>
              <a:gd name="connsiteY27" fmla="*/ 1376110 h 2250908"/>
              <a:gd name="connsiteX28" fmla="*/ 0 w 6052521"/>
              <a:gd name="connsiteY28" fmla="*/ 941937 h 2250908"/>
              <a:gd name="connsiteX29" fmla="*/ 0 w 6052521"/>
              <a:gd name="connsiteY29" fmla="*/ 454052 h 225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52521" h="2250908" fill="none" extrusionOk="0">
                <a:moveTo>
                  <a:pt x="0" y="454052"/>
                </a:moveTo>
                <a:cubicBezTo>
                  <a:pt x="35003" y="232191"/>
                  <a:pt x="157513" y="11003"/>
                  <a:pt x="409749" y="0"/>
                </a:cubicBezTo>
                <a:cubicBezTo>
                  <a:pt x="603658" y="36750"/>
                  <a:pt x="810465" y="-38966"/>
                  <a:pt x="938866" y="0"/>
                </a:cubicBezTo>
                <a:cubicBezTo>
                  <a:pt x="1054480" y="-31574"/>
                  <a:pt x="1182004" y="-6491"/>
                  <a:pt x="1363322" y="0"/>
                </a:cubicBezTo>
                <a:cubicBezTo>
                  <a:pt x="1561471" y="-8729"/>
                  <a:pt x="1622419" y="9514"/>
                  <a:pt x="1840109" y="0"/>
                </a:cubicBezTo>
                <a:cubicBezTo>
                  <a:pt x="2104289" y="71107"/>
                  <a:pt x="2241017" y="54691"/>
                  <a:pt x="2526215" y="0"/>
                </a:cubicBezTo>
                <a:cubicBezTo>
                  <a:pt x="2707078" y="-40178"/>
                  <a:pt x="2824502" y="-28893"/>
                  <a:pt x="2950671" y="0"/>
                </a:cubicBezTo>
                <a:cubicBezTo>
                  <a:pt x="3019183" y="11351"/>
                  <a:pt x="3212064" y="-32785"/>
                  <a:pt x="3375128" y="0"/>
                </a:cubicBezTo>
                <a:cubicBezTo>
                  <a:pt x="3549707" y="22086"/>
                  <a:pt x="3744920" y="-20548"/>
                  <a:pt x="3799585" y="0"/>
                </a:cubicBezTo>
                <a:cubicBezTo>
                  <a:pt x="3856907" y="102118"/>
                  <a:pt x="4157919" y="22339"/>
                  <a:pt x="4381030" y="0"/>
                </a:cubicBezTo>
                <a:cubicBezTo>
                  <a:pt x="4591184" y="-59930"/>
                  <a:pt x="4738390" y="3320"/>
                  <a:pt x="4962478" y="0"/>
                </a:cubicBezTo>
                <a:cubicBezTo>
                  <a:pt x="5121141" y="-1369"/>
                  <a:pt x="5529832" y="-53275"/>
                  <a:pt x="5642770" y="0"/>
                </a:cubicBezTo>
                <a:cubicBezTo>
                  <a:pt x="5853191" y="26077"/>
                  <a:pt x="6049153" y="175829"/>
                  <a:pt x="6052521" y="454052"/>
                </a:cubicBezTo>
                <a:cubicBezTo>
                  <a:pt x="6059128" y="621798"/>
                  <a:pt x="6057876" y="689349"/>
                  <a:pt x="6052521" y="874797"/>
                </a:cubicBezTo>
                <a:cubicBezTo>
                  <a:pt x="6033934" y="1022073"/>
                  <a:pt x="6055161" y="1234661"/>
                  <a:pt x="6052521" y="1335825"/>
                </a:cubicBezTo>
                <a:cubicBezTo>
                  <a:pt x="6000074" y="1433249"/>
                  <a:pt x="6073027" y="1697805"/>
                  <a:pt x="6052521" y="1796854"/>
                </a:cubicBezTo>
                <a:cubicBezTo>
                  <a:pt x="6034810" y="2014487"/>
                  <a:pt x="5934593" y="2231459"/>
                  <a:pt x="5642770" y="2250908"/>
                </a:cubicBezTo>
                <a:cubicBezTo>
                  <a:pt x="5533601" y="2305704"/>
                  <a:pt x="5232963" y="2328424"/>
                  <a:pt x="5008993" y="2250908"/>
                </a:cubicBezTo>
                <a:cubicBezTo>
                  <a:pt x="4717037" y="2228191"/>
                  <a:pt x="4661742" y="2240357"/>
                  <a:pt x="4479877" y="2250908"/>
                </a:cubicBezTo>
                <a:cubicBezTo>
                  <a:pt x="4314785" y="2276685"/>
                  <a:pt x="4098425" y="2284358"/>
                  <a:pt x="4003090" y="2250908"/>
                </a:cubicBezTo>
                <a:cubicBezTo>
                  <a:pt x="3909595" y="2253772"/>
                  <a:pt x="3660782" y="2206572"/>
                  <a:pt x="3578634" y="2250908"/>
                </a:cubicBezTo>
                <a:cubicBezTo>
                  <a:pt x="3513385" y="2237425"/>
                  <a:pt x="3099582" y="2223557"/>
                  <a:pt x="2892526" y="2250908"/>
                </a:cubicBezTo>
                <a:cubicBezTo>
                  <a:pt x="2625761" y="2214271"/>
                  <a:pt x="2510936" y="2245252"/>
                  <a:pt x="2311081" y="2250908"/>
                </a:cubicBezTo>
                <a:cubicBezTo>
                  <a:pt x="2122192" y="2283297"/>
                  <a:pt x="1995510" y="2261697"/>
                  <a:pt x="1781963" y="2250908"/>
                </a:cubicBezTo>
                <a:cubicBezTo>
                  <a:pt x="1537509" y="2235383"/>
                  <a:pt x="1300840" y="2279699"/>
                  <a:pt x="1148186" y="2250908"/>
                </a:cubicBezTo>
                <a:cubicBezTo>
                  <a:pt x="893664" y="2247822"/>
                  <a:pt x="600293" y="2221783"/>
                  <a:pt x="409749" y="2250908"/>
                </a:cubicBezTo>
                <a:cubicBezTo>
                  <a:pt x="232174" y="2336881"/>
                  <a:pt x="72320" y="2146249"/>
                  <a:pt x="0" y="1796854"/>
                </a:cubicBezTo>
                <a:cubicBezTo>
                  <a:pt x="-6082" y="1604846"/>
                  <a:pt x="15951" y="1554096"/>
                  <a:pt x="0" y="1376110"/>
                </a:cubicBezTo>
                <a:cubicBezTo>
                  <a:pt x="-41382" y="1216517"/>
                  <a:pt x="841" y="1137498"/>
                  <a:pt x="0" y="941937"/>
                </a:cubicBezTo>
                <a:cubicBezTo>
                  <a:pt x="-17622" y="733018"/>
                  <a:pt x="16679" y="646968"/>
                  <a:pt x="0" y="454052"/>
                </a:cubicBezTo>
                <a:close/>
              </a:path>
              <a:path w="6052521" h="2250908" stroke="0" extrusionOk="0">
                <a:moveTo>
                  <a:pt x="0" y="454052"/>
                </a:moveTo>
                <a:cubicBezTo>
                  <a:pt x="13056" y="203070"/>
                  <a:pt x="209386" y="109663"/>
                  <a:pt x="409749" y="0"/>
                </a:cubicBezTo>
                <a:cubicBezTo>
                  <a:pt x="728305" y="-13668"/>
                  <a:pt x="765283" y="15014"/>
                  <a:pt x="1043526" y="0"/>
                </a:cubicBezTo>
                <a:cubicBezTo>
                  <a:pt x="1319704" y="-27638"/>
                  <a:pt x="1328485" y="-25635"/>
                  <a:pt x="1520313" y="0"/>
                </a:cubicBezTo>
                <a:cubicBezTo>
                  <a:pt x="1745599" y="22427"/>
                  <a:pt x="1829181" y="16682"/>
                  <a:pt x="1997098" y="0"/>
                </a:cubicBezTo>
                <a:cubicBezTo>
                  <a:pt x="2056936" y="21034"/>
                  <a:pt x="2416389" y="76313"/>
                  <a:pt x="2630876" y="0"/>
                </a:cubicBezTo>
                <a:cubicBezTo>
                  <a:pt x="2835432" y="-51747"/>
                  <a:pt x="3025573" y="-40553"/>
                  <a:pt x="3159993" y="0"/>
                </a:cubicBezTo>
                <a:cubicBezTo>
                  <a:pt x="3283582" y="-19674"/>
                  <a:pt x="3746142" y="69347"/>
                  <a:pt x="3846100" y="0"/>
                </a:cubicBezTo>
                <a:cubicBezTo>
                  <a:pt x="4025835" y="-140542"/>
                  <a:pt x="4291057" y="-73463"/>
                  <a:pt x="4532206" y="0"/>
                </a:cubicBezTo>
                <a:cubicBezTo>
                  <a:pt x="4861133" y="58232"/>
                  <a:pt x="5269681" y="46336"/>
                  <a:pt x="5642770" y="0"/>
                </a:cubicBezTo>
                <a:cubicBezTo>
                  <a:pt x="5918508" y="47274"/>
                  <a:pt x="6037574" y="260030"/>
                  <a:pt x="6052521" y="454052"/>
                </a:cubicBezTo>
                <a:cubicBezTo>
                  <a:pt x="6061033" y="635701"/>
                  <a:pt x="6035413" y="734299"/>
                  <a:pt x="6052521" y="901653"/>
                </a:cubicBezTo>
                <a:cubicBezTo>
                  <a:pt x="6048649" y="1050961"/>
                  <a:pt x="6025936" y="1254243"/>
                  <a:pt x="6052521" y="1349254"/>
                </a:cubicBezTo>
                <a:cubicBezTo>
                  <a:pt x="6040780" y="1495181"/>
                  <a:pt x="6080120" y="1595529"/>
                  <a:pt x="6052521" y="1796854"/>
                </a:cubicBezTo>
                <a:cubicBezTo>
                  <a:pt x="6123941" y="2043520"/>
                  <a:pt x="5880631" y="2310680"/>
                  <a:pt x="5642770" y="2250908"/>
                </a:cubicBezTo>
                <a:cubicBezTo>
                  <a:pt x="5488866" y="2174556"/>
                  <a:pt x="5253491" y="2215637"/>
                  <a:pt x="5008993" y="2250908"/>
                </a:cubicBezTo>
                <a:cubicBezTo>
                  <a:pt x="4870960" y="2276951"/>
                  <a:pt x="4650318" y="2216731"/>
                  <a:pt x="4479877" y="2250908"/>
                </a:cubicBezTo>
                <a:cubicBezTo>
                  <a:pt x="4269609" y="2221191"/>
                  <a:pt x="4188243" y="2221331"/>
                  <a:pt x="3950761" y="2250908"/>
                </a:cubicBezTo>
                <a:cubicBezTo>
                  <a:pt x="3718895" y="2332596"/>
                  <a:pt x="3431850" y="2309912"/>
                  <a:pt x="3264653" y="2250908"/>
                </a:cubicBezTo>
                <a:cubicBezTo>
                  <a:pt x="3117791" y="2251262"/>
                  <a:pt x="2833849" y="2180713"/>
                  <a:pt x="2630876" y="2250908"/>
                </a:cubicBezTo>
                <a:cubicBezTo>
                  <a:pt x="2459828" y="2233188"/>
                  <a:pt x="2350356" y="2196571"/>
                  <a:pt x="2101759" y="2250908"/>
                </a:cubicBezTo>
                <a:cubicBezTo>
                  <a:pt x="1864583" y="2226715"/>
                  <a:pt x="1694408" y="2237983"/>
                  <a:pt x="1624973" y="2250908"/>
                </a:cubicBezTo>
                <a:cubicBezTo>
                  <a:pt x="1521764" y="2277819"/>
                  <a:pt x="1232450" y="2206242"/>
                  <a:pt x="1148186" y="2250908"/>
                </a:cubicBezTo>
                <a:cubicBezTo>
                  <a:pt x="933325" y="2284863"/>
                  <a:pt x="719742" y="2212156"/>
                  <a:pt x="409749" y="2250908"/>
                </a:cubicBezTo>
                <a:cubicBezTo>
                  <a:pt x="278358" y="2300347"/>
                  <a:pt x="6156" y="2089897"/>
                  <a:pt x="0" y="1796854"/>
                </a:cubicBezTo>
                <a:cubicBezTo>
                  <a:pt x="-25954" y="1605674"/>
                  <a:pt x="20609" y="1464341"/>
                  <a:pt x="0" y="1362682"/>
                </a:cubicBezTo>
                <a:cubicBezTo>
                  <a:pt x="21899" y="1232632"/>
                  <a:pt x="6523" y="1116331"/>
                  <a:pt x="0" y="928509"/>
                </a:cubicBezTo>
                <a:cubicBezTo>
                  <a:pt x="-812" y="812703"/>
                  <a:pt x="-13825" y="556960"/>
                  <a:pt x="0" y="454052"/>
                </a:cubicBezTo>
                <a:close/>
              </a:path>
              <a:path w="6052521" h="2250908" fill="none" stroke="0" extrusionOk="0">
                <a:moveTo>
                  <a:pt x="0" y="454052"/>
                </a:moveTo>
                <a:cubicBezTo>
                  <a:pt x="-18035" y="250731"/>
                  <a:pt x="180102" y="36815"/>
                  <a:pt x="409749" y="0"/>
                </a:cubicBezTo>
                <a:cubicBezTo>
                  <a:pt x="600144" y="48648"/>
                  <a:pt x="790688" y="15557"/>
                  <a:pt x="938866" y="0"/>
                </a:cubicBezTo>
                <a:cubicBezTo>
                  <a:pt x="1087959" y="-27735"/>
                  <a:pt x="1155620" y="12621"/>
                  <a:pt x="1363322" y="0"/>
                </a:cubicBezTo>
                <a:cubicBezTo>
                  <a:pt x="1576402" y="-3735"/>
                  <a:pt x="1644574" y="-25048"/>
                  <a:pt x="1840109" y="0"/>
                </a:cubicBezTo>
                <a:cubicBezTo>
                  <a:pt x="2081406" y="-5595"/>
                  <a:pt x="2329810" y="6005"/>
                  <a:pt x="2526215" y="0"/>
                </a:cubicBezTo>
                <a:cubicBezTo>
                  <a:pt x="2734731" y="-38248"/>
                  <a:pt x="2849343" y="80"/>
                  <a:pt x="2950671" y="0"/>
                </a:cubicBezTo>
                <a:cubicBezTo>
                  <a:pt x="3052363" y="-9568"/>
                  <a:pt x="3188695" y="-29373"/>
                  <a:pt x="3375128" y="0"/>
                </a:cubicBezTo>
                <a:cubicBezTo>
                  <a:pt x="3556018" y="16989"/>
                  <a:pt x="3700805" y="-29693"/>
                  <a:pt x="3799585" y="0"/>
                </a:cubicBezTo>
                <a:cubicBezTo>
                  <a:pt x="3830392" y="-15761"/>
                  <a:pt x="4133850" y="-628"/>
                  <a:pt x="4381030" y="0"/>
                </a:cubicBezTo>
                <a:cubicBezTo>
                  <a:pt x="4620340" y="-70967"/>
                  <a:pt x="4807814" y="49016"/>
                  <a:pt x="4962478" y="0"/>
                </a:cubicBezTo>
                <a:cubicBezTo>
                  <a:pt x="5141215" y="9568"/>
                  <a:pt x="5508184" y="-49289"/>
                  <a:pt x="5642770" y="0"/>
                </a:cubicBezTo>
                <a:cubicBezTo>
                  <a:pt x="5898178" y="-69868"/>
                  <a:pt x="6076213" y="159439"/>
                  <a:pt x="6052521" y="454052"/>
                </a:cubicBezTo>
                <a:cubicBezTo>
                  <a:pt x="6057117" y="574535"/>
                  <a:pt x="6037051" y="701853"/>
                  <a:pt x="6052521" y="874797"/>
                </a:cubicBezTo>
                <a:cubicBezTo>
                  <a:pt x="6022472" y="1057394"/>
                  <a:pt x="6052609" y="1204583"/>
                  <a:pt x="6052521" y="1335825"/>
                </a:cubicBezTo>
                <a:cubicBezTo>
                  <a:pt x="6065938" y="1439176"/>
                  <a:pt x="6070102" y="1628990"/>
                  <a:pt x="6052521" y="1796854"/>
                </a:cubicBezTo>
                <a:cubicBezTo>
                  <a:pt x="5952463" y="2092519"/>
                  <a:pt x="5873429" y="2212102"/>
                  <a:pt x="5642770" y="2250908"/>
                </a:cubicBezTo>
                <a:cubicBezTo>
                  <a:pt x="5499679" y="2286995"/>
                  <a:pt x="5297152" y="2276853"/>
                  <a:pt x="5008993" y="2250908"/>
                </a:cubicBezTo>
                <a:cubicBezTo>
                  <a:pt x="4725391" y="2246572"/>
                  <a:pt x="4666108" y="2231440"/>
                  <a:pt x="4479877" y="2250908"/>
                </a:cubicBezTo>
                <a:cubicBezTo>
                  <a:pt x="4297596" y="2305556"/>
                  <a:pt x="4113813" y="2234406"/>
                  <a:pt x="4003090" y="2250908"/>
                </a:cubicBezTo>
                <a:cubicBezTo>
                  <a:pt x="3887375" y="2257806"/>
                  <a:pt x="3676186" y="2238513"/>
                  <a:pt x="3578634" y="2250908"/>
                </a:cubicBezTo>
                <a:cubicBezTo>
                  <a:pt x="3476059" y="2313238"/>
                  <a:pt x="3206669" y="2224824"/>
                  <a:pt x="2892526" y="2250908"/>
                </a:cubicBezTo>
                <a:cubicBezTo>
                  <a:pt x="2614991" y="2230706"/>
                  <a:pt x="2516109" y="2288745"/>
                  <a:pt x="2311081" y="2250908"/>
                </a:cubicBezTo>
                <a:cubicBezTo>
                  <a:pt x="2128756" y="2237915"/>
                  <a:pt x="1919303" y="2240906"/>
                  <a:pt x="1781963" y="2250908"/>
                </a:cubicBezTo>
                <a:cubicBezTo>
                  <a:pt x="1603699" y="2264916"/>
                  <a:pt x="1397900" y="2331476"/>
                  <a:pt x="1148186" y="2250908"/>
                </a:cubicBezTo>
                <a:cubicBezTo>
                  <a:pt x="894438" y="2260347"/>
                  <a:pt x="612596" y="2222008"/>
                  <a:pt x="409749" y="2250908"/>
                </a:cubicBezTo>
                <a:cubicBezTo>
                  <a:pt x="300555" y="2302441"/>
                  <a:pt x="60729" y="2055874"/>
                  <a:pt x="0" y="1796854"/>
                </a:cubicBezTo>
                <a:cubicBezTo>
                  <a:pt x="5024" y="1594505"/>
                  <a:pt x="17940" y="1532662"/>
                  <a:pt x="0" y="1376110"/>
                </a:cubicBezTo>
                <a:cubicBezTo>
                  <a:pt x="-15875" y="1198093"/>
                  <a:pt x="-1181" y="1167594"/>
                  <a:pt x="0" y="941937"/>
                </a:cubicBezTo>
                <a:cubicBezTo>
                  <a:pt x="15503" y="721201"/>
                  <a:pt x="-6119" y="664218"/>
                  <a:pt x="0" y="454052"/>
                </a:cubicBezTo>
                <a:close/>
              </a:path>
              <a:path w="6052521" h="2250908" fill="none" stroke="0" extrusionOk="0">
                <a:moveTo>
                  <a:pt x="0" y="454052"/>
                </a:moveTo>
                <a:cubicBezTo>
                  <a:pt x="21122" y="234717"/>
                  <a:pt x="163525" y="29680"/>
                  <a:pt x="409749" y="0"/>
                </a:cubicBezTo>
                <a:cubicBezTo>
                  <a:pt x="618393" y="25587"/>
                  <a:pt x="784874" y="3922"/>
                  <a:pt x="938866" y="0"/>
                </a:cubicBezTo>
                <a:cubicBezTo>
                  <a:pt x="1083667" y="-37869"/>
                  <a:pt x="1161645" y="-151"/>
                  <a:pt x="1363322" y="0"/>
                </a:cubicBezTo>
                <a:cubicBezTo>
                  <a:pt x="1554253" y="-1974"/>
                  <a:pt x="1630245" y="-3235"/>
                  <a:pt x="1840109" y="0"/>
                </a:cubicBezTo>
                <a:cubicBezTo>
                  <a:pt x="2090530" y="42336"/>
                  <a:pt x="2283873" y="32213"/>
                  <a:pt x="2526215" y="0"/>
                </a:cubicBezTo>
                <a:cubicBezTo>
                  <a:pt x="2717094" y="-35665"/>
                  <a:pt x="2829907" y="-336"/>
                  <a:pt x="2950671" y="0"/>
                </a:cubicBezTo>
                <a:cubicBezTo>
                  <a:pt x="3046309" y="-23874"/>
                  <a:pt x="3223350" y="-5656"/>
                  <a:pt x="3375128" y="0"/>
                </a:cubicBezTo>
                <a:cubicBezTo>
                  <a:pt x="3546972" y="21400"/>
                  <a:pt x="3713494" y="-26334"/>
                  <a:pt x="3799585" y="0"/>
                </a:cubicBezTo>
                <a:cubicBezTo>
                  <a:pt x="3832662" y="54232"/>
                  <a:pt x="4181910" y="4733"/>
                  <a:pt x="4381030" y="0"/>
                </a:cubicBezTo>
                <a:cubicBezTo>
                  <a:pt x="4602742" y="-83023"/>
                  <a:pt x="4782928" y="12703"/>
                  <a:pt x="4962478" y="0"/>
                </a:cubicBezTo>
                <a:cubicBezTo>
                  <a:pt x="5120962" y="-1709"/>
                  <a:pt x="5518922" y="-65178"/>
                  <a:pt x="5642770" y="0"/>
                </a:cubicBezTo>
                <a:cubicBezTo>
                  <a:pt x="5838107" y="-12487"/>
                  <a:pt x="6050023" y="176019"/>
                  <a:pt x="6052521" y="454052"/>
                </a:cubicBezTo>
                <a:cubicBezTo>
                  <a:pt x="6056069" y="614822"/>
                  <a:pt x="6059184" y="708510"/>
                  <a:pt x="6052521" y="874797"/>
                </a:cubicBezTo>
                <a:cubicBezTo>
                  <a:pt x="6026149" y="1045673"/>
                  <a:pt x="6059204" y="1219805"/>
                  <a:pt x="6052521" y="1335825"/>
                </a:cubicBezTo>
                <a:cubicBezTo>
                  <a:pt x="6042405" y="1451276"/>
                  <a:pt x="6051790" y="1648703"/>
                  <a:pt x="6052521" y="1796854"/>
                </a:cubicBezTo>
                <a:cubicBezTo>
                  <a:pt x="5970350" y="2075855"/>
                  <a:pt x="5907489" y="2218829"/>
                  <a:pt x="5642770" y="2250908"/>
                </a:cubicBezTo>
                <a:cubicBezTo>
                  <a:pt x="5499428" y="2285496"/>
                  <a:pt x="5324340" y="2280115"/>
                  <a:pt x="5008993" y="2250908"/>
                </a:cubicBezTo>
                <a:cubicBezTo>
                  <a:pt x="4721481" y="2238723"/>
                  <a:pt x="4672985" y="2235888"/>
                  <a:pt x="4479877" y="2250908"/>
                </a:cubicBezTo>
                <a:cubicBezTo>
                  <a:pt x="4318092" y="2294129"/>
                  <a:pt x="4087993" y="2254222"/>
                  <a:pt x="4003090" y="2250908"/>
                </a:cubicBezTo>
                <a:cubicBezTo>
                  <a:pt x="3899923" y="2265825"/>
                  <a:pt x="3672628" y="2227961"/>
                  <a:pt x="3578634" y="2250908"/>
                </a:cubicBezTo>
                <a:cubicBezTo>
                  <a:pt x="3469362" y="2285728"/>
                  <a:pt x="3142051" y="2207125"/>
                  <a:pt x="2892526" y="2250908"/>
                </a:cubicBezTo>
                <a:cubicBezTo>
                  <a:pt x="2617827" y="2213910"/>
                  <a:pt x="2511414" y="2262154"/>
                  <a:pt x="2311081" y="2250908"/>
                </a:cubicBezTo>
                <a:cubicBezTo>
                  <a:pt x="2098206" y="2287498"/>
                  <a:pt x="1965888" y="2257121"/>
                  <a:pt x="1781963" y="2250908"/>
                </a:cubicBezTo>
                <a:cubicBezTo>
                  <a:pt x="1563525" y="2253331"/>
                  <a:pt x="1322906" y="2302200"/>
                  <a:pt x="1148186" y="2250908"/>
                </a:cubicBezTo>
                <a:cubicBezTo>
                  <a:pt x="897701" y="2243378"/>
                  <a:pt x="589676" y="2203272"/>
                  <a:pt x="409749" y="2250908"/>
                </a:cubicBezTo>
                <a:cubicBezTo>
                  <a:pt x="264774" y="2312763"/>
                  <a:pt x="83078" y="2142213"/>
                  <a:pt x="0" y="1796854"/>
                </a:cubicBezTo>
                <a:cubicBezTo>
                  <a:pt x="-6733" y="1600560"/>
                  <a:pt x="24910" y="1545843"/>
                  <a:pt x="0" y="1376110"/>
                </a:cubicBezTo>
                <a:cubicBezTo>
                  <a:pt x="-40645" y="1205744"/>
                  <a:pt x="466" y="1148915"/>
                  <a:pt x="0" y="941937"/>
                </a:cubicBezTo>
                <a:cubicBezTo>
                  <a:pt x="-2431" y="726002"/>
                  <a:pt x="3251" y="656923"/>
                  <a:pt x="0" y="454052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692571"/>
                      <a:gd name="connsiteY0" fmla="*/ 685108 h 3396343"/>
                      <a:gd name="connsiteX1" fmla="*/ 520778 w 7692571"/>
                      <a:gd name="connsiteY1" fmla="*/ 0 h 3396343"/>
                      <a:gd name="connsiteX2" fmla="*/ 1193270 w 7692571"/>
                      <a:gd name="connsiteY2" fmla="*/ 0 h 3396343"/>
                      <a:gd name="connsiteX3" fmla="*/ 1732740 w 7692571"/>
                      <a:gd name="connsiteY3" fmla="*/ 0 h 3396343"/>
                      <a:gd name="connsiteX4" fmla="*/ 2338722 w 7692571"/>
                      <a:gd name="connsiteY4" fmla="*/ 0 h 3396343"/>
                      <a:gd name="connsiteX5" fmla="*/ 3210742 w 7692571"/>
                      <a:gd name="connsiteY5" fmla="*/ 0 h 3396343"/>
                      <a:gd name="connsiteX6" fmla="*/ 3750213 w 7692571"/>
                      <a:gd name="connsiteY6" fmla="*/ 0 h 3396343"/>
                      <a:gd name="connsiteX7" fmla="*/ 4289685 w 7692571"/>
                      <a:gd name="connsiteY7" fmla="*/ 0 h 3396343"/>
                      <a:gd name="connsiteX8" fmla="*/ 4829157 w 7692571"/>
                      <a:gd name="connsiteY8" fmla="*/ 0 h 3396343"/>
                      <a:gd name="connsiteX9" fmla="*/ 5568156 w 7692571"/>
                      <a:gd name="connsiteY9" fmla="*/ 0 h 3396343"/>
                      <a:gd name="connsiteX10" fmla="*/ 6307159 w 7692571"/>
                      <a:gd name="connsiteY10" fmla="*/ 0 h 3396343"/>
                      <a:gd name="connsiteX11" fmla="*/ 7171789 w 7692571"/>
                      <a:gd name="connsiteY11" fmla="*/ 0 h 3396343"/>
                      <a:gd name="connsiteX12" fmla="*/ 7692571 w 7692571"/>
                      <a:gd name="connsiteY12" fmla="*/ 685108 h 3396343"/>
                      <a:gd name="connsiteX13" fmla="*/ 7692571 w 7692571"/>
                      <a:gd name="connsiteY13" fmla="*/ 1319960 h 3396343"/>
                      <a:gd name="connsiteX14" fmla="*/ 7692571 w 7692571"/>
                      <a:gd name="connsiteY14" fmla="*/ 2015595 h 3396343"/>
                      <a:gd name="connsiteX15" fmla="*/ 7692571 w 7692571"/>
                      <a:gd name="connsiteY15" fmla="*/ 2711231 h 3396343"/>
                      <a:gd name="connsiteX16" fmla="*/ 7171789 w 7692571"/>
                      <a:gd name="connsiteY16" fmla="*/ 3396343 h 3396343"/>
                      <a:gd name="connsiteX17" fmla="*/ 6366278 w 7692571"/>
                      <a:gd name="connsiteY17" fmla="*/ 3396343 h 3396343"/>
                      <a:gd name="connsiteX18" fmla="*/ 5693788 w 7692571"/>
                      <a:gd name="connsiteY18" fmla="*/ 3396343 h 3396343"/>
                      <a:gd name="connsiteX19" fmla="*/ 5087806 w 7692571"/>
                      <a:gd name="connsiteY19" fmla="*/ 3396343 h 3396343"/>
                      <a:gd name="connsiteX20" fmla="*/ 4548335 w 7692571"/>
                      <a:gd name="connsiteY20" fmla="*/ 3396343 h 3396343"/>
                      <a:gd name="connsiteX21" fmla="*/ 3676312 w 7692571"/>
                      <a:gd name="connsiteY21" fmla="*/ 3396343 h 3396343"/>
                      <a:gd name="connsiteX22" fmla="*/ 2937314 w 7692571"/>
                      <a:gd name="connsiteY22" fmla="*/ 3396343 h 3396343"/>
                      <a:gd name="connsiteX23" fmla="*/ 2264821 w 7692571"/>
                      <a:gd name="connsiteY23" fmla="*/ 3396343 h 3396343"/>
                      <a:gd name="connsiteX24" fmla="*/ 1459309 w 7692571"/>
                      <a:gd name="connsiteY24" fmla="*/ 3396343 h 3396343"/>
                      <a:gd name="connsiteX25" fmla="*/ 520778 w 7692571"/>
                      <a:gd name="connsiteY25" fmla="*/ 3396343 h 3396343"/>
                      <a:gd name="connsiteX26" fmla="*/ 0 w 7692571"/>
                      <a:gd name="connsiteY26" fmla="*/ 2711231 h 3396343"/>
                      <a:gd name="connsiteX27" fmla="*/ 0 w 7692571"/>
                      <a:gd name="connsiteY27" fmla="*/ 2076380 h 3396343"/>
                      <a:gd name="connsiteX28" fmla="*/ 0 w 7692571"/>
                      <a:gd name="connsiteY28" fmla="*/ 1421266 h 3396343"/>
                      <a:gd name="connsiteX29" fmla="*/ 0 w 7692571"/>
                      <a:gd name="connsiteY29" fmla="*/ 685108 h 3396343"/>
                      <a:gd name="connsiteX0" fmla="*/ 0 w 7692571"/>
                      <a:gd name="connsiteY0" fmla="*/ 685108 h 3396343"/>
                      <a:gd name="connsiteX1" fmla="*/ 520778 w 7692571"/>
                      <a:gd name="connsiteY1" fmla="*/ 0 h 3396343"/>
                      <a:gd name="connsiteX2" fmla="*/ 1326289 w 7692571"/>
                      <a:gd name="connsiteY2" fmla="*/ 0 h 3396343"/>
                      <a:gd name="connsiteX3" fmla="*/ 1932271 w 7692571"/>
                      <a:gd name="connsiteY3" fmla="*/ 0 h 3396343"/>
                      <a:gd name="connsiteX4" fmla="*/ 2538251 w 7692571"/>
                      <a:gd name="connsiteY4" fmla="*/ 0 h 3396343"/>
                      <a:gd name="connsiteX5" fmla="*/ 3343763 w 7692571"/>
                      <a:gd name="connsiteY5" fmla="*/ 0 h 3396343"/>
                      <a:gd name="connsiteX6" fmla="*/ 4016255 w 7692571"/>
                      <a:gd name="connsiteY6" fmla="*/ 0 h 3396343"/>
                      <a:gd name="connsiteX7" fmla="*/ 4888276 w 7692571"/>
                      <a:gd name="connsiteY7" fmla="*/ 0 h 3396343"/>
                      <a:gd name="connsiteX8" fmla="*/ 5760296 w 7692571"/>
                      <a:gd name="connsiteY8" fmla="*/ 0 h 3396343"/>
                      <a:gd name="connsiteX9" fmla="*/ 7171789 w 7692571"/>
                      <a:gd name="connsiteY9" fmla="*/ 0 h 3396343"/>
                      <a:gd name="connsiteX10" fmla="*/ 7692571 w 7692571"/>
                      <a:gd name="connsiteY10" fmla="*/ 685108 h 3396343"/>
                      <a:gd name="connsiteX11" fmla="*/ 7692571 w 7692571"/>
                      <a:gd name="connsiteY11" fmla="*/ 1360483 h 3396343"/>
                      <a:gd name="connsiteX12" fmla="*/ 7692571 w 7692571"/>
                      <a:gd name="connsiteY12" fmla="*/ 2035858 h 3396343"/>
                      <a:gd name="connsiteX13" fmla="*/ 7692571 w 7692571"/>
                      <a:gd name="connsiteY13" fmla="*/ 2711231 h 3396343"/>
                      <a:gd name="connsiteX14" fmla="*/ 7171789 w 7692571"/>
                      <a:gd name="connsiteY14" fmla="*/ 3396343 h 3396343"/>
                      <a:gd name="connsiteX15" fmla="*/ 6366278 w 7692571"/>
                      <a:gd name="connsiteY15" fmla="*/ 3396343 h 3396343"/>
                      <a:gd name="connsiteX16" fmla="*/ 5693788 w 7692571"/>
                      <a:gd name="connsiteY16" fmla="*/ 3396343 h 3396343"/>
                      <a:gd name="connsiteX17" fmla="*/ 5021297 w 7692571"/>
                      <a:gd name="connsiteY17" fmla="*/ 3396343 h 3396343"/>
                      <a:gd name="connsiteX18" fmla="*/ 4149275 w 7692571"/>
                      <a:gd name="connsiteY18" fmla="*/ 3396343 h 3396343"/>
                      <a:gd name="connsiteX19" fmla="*/ 3343763 w 7692571"/>
                      <a:gd name="connsiteY19" fmla="*/ 3396343 h 3396343"/>
                      <a:gd name="connsiteX20" fmla="*/ 2671272 w 7692571"/>
                      <a:gd name="connsiteY20" fmla="*/ 3396343 h 3396343"/>
                      <a:gd name="connsiteX21" fmla="*/ 2065291 w 7692571"/>
                      <a:gd name="connsiteY21" fmla="*/ 3396343 h 3396343"/>
                      <a:gd name="connsiteX22" fmla="*/ 1459309 w 7692571"/>
                      <a:gd name="connsiteY22" fmla="*/ 3396343 h 3396343"/>
                      <a:gd name="connsiteX23" fmla="*/ 520778 w 7692571"/>
                      <a:gd name="connsiteY23" fmla="*/ 3396343 h 3396343"/>
                      <a:gd name="connsiteX24" fmla="*/ 0 w 7692571"/>
                      <a:gd name="connsiteY24" fmla="*/ 2711231 h 3396343"/>
                      <a:gd name="connsiteX25" fmla="*/ 0 w 7692571"/>
                      <a:gd name="connsiteY25" fmla="*/ 2056119 h 3396343"/>
                      <a:gd name="connsiteX26" fmla="*/ 0 w 7692571"/>
                      <a:gd name="connsiteY26" fmla="*/ 1401005 h 3396343"/>
                      <a:gd name="connsiteX27" fmla="*/ 0 w 7692571"/>
                      <a:gd name="connsiteY27" fmla="*/ 685108 h 3396343"/>
                      <a:gd name="connsiteX0" fmla="*/ 0 w 7692571"/>
                      <a:gd name="connsiteY0" fmla="*/ 685108 h 3396343"/>
                      <a:gd name="connsiteX1" fmla="*/ 520778 w 7692571"/>
                      <a:gd name="connsiteY1" fmla="*/ 0 h 3396343"/>
                      <a:gd name="connsiteX2" fmla="*/ 1193270 w 7692571"/>
                      <a:gd name="connsiteY2" fmla="*/ 0 h 3396343"/>
                      <a:gd name="connsiteX3" fmla="*/ 1732740 w 7692571"/>
                      <a:gd name="connsiteY3" fmla="*/ 0 h 3396343"/>
                      <a:gd name="connsiteX4" fmla="*/ 2338722 w 7692571"/>
                      <a:gd name="connsiteY4" fmla="*/ 0 h 3396343"/>
                      <a:gd name="connsiteX5" fmla="*/ 3210742 w 7692571"/>
                      <a:gd name="connsiteY5" fmla="*/ 0 h 3396343"/>
                      <a:gd name="connsiteX6" fmla="*/ 3750213 w 7692571"/>
                      <a:gd name="connsiteY6" fmla="*/ 0 h 3396343"/>
                      <a:gd name="connsiteX7" fmla="*/ 4289685 w 7692571"/>
                      <a:gd name="connsiteY7" fmla="*/ 0 h 3396343"/>
                      <a:gd name="connsiteX8" fmla="*/ 4829157 w 7692571"/>
                      <a:gd name="connsiteY8" fmla="*/ 0 h 3396343"/>
                      <a:gd name="connsiteX9" fmla="*/ 5568156 w 7692571"/>
                      <a:gd name="connsiteY9" fmla="*/ 0 h 3396343"/>
                      <a:gd name="connsiteX10" fmla="*/ 6307159 w 7692571"/>
                      <a:gd name="connsiteY10" fmla="*/ 0 h 3396343"/>
                      <a:gd name="connsiteX11" fmla="*/ 7171789 w 7692571"/>
                      <a:gd name="connsiteY11" fmla="*/ 0 h 3396343"/>
                      <a:gd name="connsiteX12" fmla="*/ 7692571 w 7692571"/>
                      <a:gd name="connsiteY12" fmla="*/ 685108 h 3396343"/>
                      <a:gd name="connsiteX13" fmla="*/ 7692571 w 7692571"/>
                      <a:gd name="connsiteY13" fmla="*/ 1319960 h 3396343"/>
                      <a:gd name="connsiteX14" fmla="*/ 7692571 w 7692571"/>
                      <a:gd name="connsiteY14" fmla="*/ 2015595 h 3396343"/>
                      <a:gd name="connsiteX15" fmla="*/ 7692571 w 7692571"/>
                      <a:gd name="connsiteY15" fmla="*/ 2711231 h 3396343"/>
                      <a:gd name="connsiteX16" fmla="*/ 7171789 w 7692571"/>
                      <a:gd name="connsiteY16" fmla="*/ 3396343 h 3396343"/>
                      <a:gd name="connsiteX17" fmla="*/ 6366278 w 7692571"/>
                      <a:gd name="connsiteY17" fmla="*/ 3396343 h 3396343"/>
                      <a:gd name="connsiteX18" fmla="*/ 5693788 w 7692571"/>
                      <a:gd name="connsiteY18" fmla="*/ 3396343 h 3396343"/>
                      <a:gd name="connsiteX19" fmla="*/ 5087806 w 7692571"/>
                      <a:gd name="connsiteY19" fmla="*/ 3396343 h 3396343"/>
                      <a:gd name="connsiteX20" fmla="*/ 4548335 w 7692571"/>
                      <a:gd name="connsiteY20" fmla="*/ 3396343 h 3396343"/>
                      <a:gd name="connsiteX21" fmla="*/ 3676312 w 7692571"/>
                      <a:gd name="connsiteY21" fmla="*/ 3396343 h 3396343"/>
                      <a:gd name="connsiteX22" fmla="*/ 2937314 w 7692571"/>
                      <a:gd name="connsiteY22" fmla="*/ 3396343 h 3396343"/>
                      <a:gd name="connsiteX23" fmla="*/ 2264821 w 7692571"/>
                      <a:gd name="connsiteY23" fmla="*/ 3396343 h 3396343"/>
                      <a:gd name="connsiteX24" fmla="*/ 1459309 w 7692571"/>
                      <a:gd name="connsiteY24" fmla="*/ 3396343 h 3396343"/>
                      <a:gd name="connsiteX25" fmla="*/ 520778 w 7692571"/>
                      <a:gd name="connsiteY25" fmla="*/ 3396343 h 3396343"/>
                      <a:gd name="connsiteX26" fmla="*/ 0 w 7692571"/>
                      <a:gd name="connsiteY26" fmla="*/ 2711231 h 3396343"/>
                      <a:gd name="connsiteX27" fmla="*/ 0 w 7692571"/>
                      <a:gd name="connsiteY27" fmla="*/ 2076380 h 3396343"/>
                      <a:gd name="connsiteX28" fmla="*/ 0 w 7692571"/>
                      <a:gd name="connsiteY28" fmla="*/ 1421266 h 3396343"/>
                      <a:gd name="connsiteX29" fmla="*/ 0 w 7692571"/>
                      <a:gd name="connsiteY29" fmla="*/ 685108 h 3396343"/>
                      <a:gd name="connsiteX0" fmla="*/ 0 w 7692571"/>
                      <a:gd name="connsiteY0" fmla="*/ 685108 h 3396343"/>
                      <a:gd name="connsiteX1" fmla="*/ 520778 w 7692571"/>
                      <a:gd name="connsiteY1" fmla="*/ 0 h 3396343"/>
                      <a:gd name="connsiteX2" fmla="*/ 1193270 w 7692571"/>
                      <a:gd name="connsiteY2" fmla="*/ 0 h 3396343"/>
                      <a:gd name="connsiteX3" fmla="*/ 1732740 w 7692571"/>
                      <a:gd name="connsiteY3" fmla="*/ 0 h 3396343"/>
                      <a:gd name="connsiteX4" fmla="*/ 2338722 w 7692571"/>
                      <a:gd name="connsiteY4" fmla="*/ 0 h 3396343"/>
                      <a:gd name="connsiteX5" fmla="*/ 3210742 w 7692571"/>
                      <a:gd name="connsiteY5" fmla="*/ 0 h 3396343"/>
                      <a:gd name="connsiteX6" fmla="*/ 3750213 w 7692571"/>
                      <a:gd name="connsiteY6" fmla="*/ 0 h 3396343"/>
                      <a:gd name="connsiteX7" fmla="*/ 4289685 w 7692571"/>
                      <a:gd name="connsiteY7" fmla="*/ 0 h 3396343"/>
                      <a:gd name="connsiteX8" fmla="*/ 4829157 w 7692571"/>
                      <a:gd name="connsiteY8" fmla="*/ 0 h 3396343"/>
                      <a:gd name="connsiteX9" fmla="*/ 5568156 w 7692571"/>
                      <a:gd name="connsiteY9" fmla="*/ 0 h 3396343"/>
                      <a:gd name="connsiteX10" fmla="*/ 6307159 w 7692571"/>
                      <a:gd name="connsiteY10" fmla="*/ 0 h 3396343"/>
                      <a:gd name="connsiteX11" fmla="*/ 7171789 w 7692571"/>
                      <a:gd name="connsiteY11" fmla="*/ 0 h 3396343"/>
                      <a:gd name="connsiteX12" fmla="*/ 7692571 w 7692571"/>
                      <a:gd name="connsiteY12" fmla="*/ 685108 h 3396343"/>
                      <a:gd name="connsiteX13" fmla="*/ 7692571 w 7692571"/>
                      <a:gd name="connsiteY13" fmla="*/ 1319960 h 3396343"/>
                      <a:gd name="connsiteX14" fmla="*/ 7692571 w 7692571"/>
                      <a:gd name="connsiteY14" fmla="*/ 2015595 h 3396343"/>
                      <a:gd name="connsiteX15" fmla="*/ 7692571 w 7692571"/>
                      <a:gd name="connsiteY15" fmla="*/ 2711231 h 3396343"/>
                      <a:gd name="connsiteX16" fmla="*/ 7171789 w 7692571"/>
                      <a:gd name="connsiteY16" fmla="*/ 3396343 h 3396343"/>
                      <a:gd name="connsiteX17" fmla="*/ 6366278 w 7692571"/>
                      <a:gd name="connsiteY17" fmla="*/ 3396343 h 3396343"/>
                      <a:gd name="connsiteX18" fmla="*/ 5693788 w 7692571"/>
                      <a:gd name="connsiteY18" fmla="*/ 3396343 h 3396343"/>
                      <a:gd name="connsiteX19" fmla="*/ 5087806 w 7692571"/>
                      <a:gd name="connsiteY19" fmla="*/ 3396343 h 3396343"/>
                      <a:gd name="connsiteX20" fmla="*/ 4548335 w 7692571"/>
                      <a:gd name="connsiteY20" fmla="*/ 3396343 h 3396343"/>
                      <a:gd name="connsiteX21" fmla="*/ 3676312 w 7692571"/>
                      <a:gd name="connsiteY21" fmla="*/ 3396343 h 3396343"/>
                      <a:gd name="connsiteX22" fmla="*/ 2937314 w 7692571"/>
                      <a:gd name="connsiteY22" fmla="*/ 3396343 h 3396343"/>
                      <a:gd name="connsiteX23" fmla="*/ 2264821 w 7692571"/>
                      <a:gd name="connsiteY23" fmla="*/ 3396343 h 3396343"/>
                      <a:gd name="connsiteX24" fmla="*/ 1459309 w 7692571"/>
                      <a:gd name="connsiteY24" fmla="*/ 3396343 h 3396343"/>
                      <a:gd name="connsiteX25" fmla="*/ 520778 w 7692571"/>
                      <a:gd name="connsiteY25" fmla="*/ 3396343 h 3396343"/>
                      <a:gd name="connsiteX26" fmla="*/ 0 w 7692571"/>
                      <a:gd name="connsiteY26" fmla="*/ 2711231 h 3396343"/>
                      <a:gd name="connsiteX27" fmla="*/ 0 w 7692571"/>
                      <a:gd name="connsiteY27" fmla="*/ 2076380 h 3396343"/>
                      <a:gd name="connsiteX28" fmla="*/ 0 w 7692571"/>
                      <a:gd name="connsiteY28" fmla="*/ 1421266 h 3396343"/>
                      <a:gd name="connsiteX29" fmla="*/ 0 w 7692571"/>
                      <a:gd name="connsiteY29" fmla="*/ 685108 h 3396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7692571" h="3396343" fill="none" extrusionOk="0">
                        <a:moveTo>
                          <a:pt x="0" y="685108"/>
                        </a:moveTo>
                        <a:cubicBezTo>
                          <a:pt x="62104" y="360983"/>
                          <a:pt x="225243" y="34802"/>
                          <a:pt x="520778" y="0"/>
                        </a:cubicBezTo>
                        <a:cubicBezTo>
                          <a:pt x="756932" y="60107"/>
                          <a:pt x="1036566" y="-90172"/>
                          <a:pt x="1193270" y="0"/>
                        </a:cubicBezTo>
                        <a:cubicBezTo>
                          <a:pt x="1329247" y="-53236"/>
                          <a:pt x="1526553" y="-14097"/>
                          <a:pt x="1732740" y="0"/>
                        </a:cubicBezTo>
                        <a:cubicBezTo>
                          <a:pt x="1974210" y="-24058"/>
                          <a:pt x="2059778" y="19545"/>
                          <a:pt x="2338722" y="0"/>
                        </a:cubicBezTo>
                        <a:cubicBezTo>
                          <a:pt x="2696024" y="132835"/>
                          <a:pt x="2826488" y="92839"/>
                          <a:pt x="3210742" y="0"/>
                        </a:cubicBezTo>
                        <a:cubicBezTo>
                          <a:pt x="3426573" y="-75478"/>
                          <a:pt x="3584056" y="-55845"/>
                          <a:pt x="3750213" y="0"/>
                        </a:cubicBezTo>
                        <a:cubicBezTo>
                          <a:pt x="3803734" y="43530"/>
                          <a:pt x="4121388" y="-70130"/>
                          <a:pt x="4289685" y="0"/>
                        </a:cubicBezTo>
                        <a:cubicBezTo>
                          <a:pt x="4508263" y="33856"/>
                          <a:pt x="4775831" y="-32040"/>
                          <a:pt x="4829157" y="0"/>
                        </a:cubicBezTo>
                        <a:cubicBezTo>
                          <a:pt x="4895642" y="173583"/>
                          <a:pt x="5309643" y="14518"/>
                          <a:pt x="5568156" y="0"/>
                        </a:cubicBezTo>
                        <a:cubicBezTo>
                          <a:pt x="5830829" y="-96652"/>
                          <a:pt x="6011039" y="2596"/>
                          <a:pt x="6307159" y="0"/>
                        </a:cubicBezTo>
                        <a:cubicBezTo>
                          <a:pt x="6497729" y="2955"/>
                          <a:pt x="7040683" y="-95269"/>
                          <a:pt x="7171789" y="0"/>
                        </a:cubicBezTo>
                        <a:cubicBezTo>
                          <a:pt x="7412372" y="90178"/>
                          <a:pt x="7669150" y="323729"/>
                          <a:pt x="7692571" y="685108"/>
                        </a:cubicBezTo>
                        <a:cubicBezTo>
                          <a:pt x="7706748" y="946122"/>
                          <a:pt x="7698353" y="1032516"/>
                          <a:pt x="7692571" y="1319960"/>
                        </a:cubicBezTo>
                        <a:cubicBezTo>
                          <a:pt x="7666609" y="1537708"/>
                          <a:pt x="7725943" y="1853949"/>
                          <a:pt x="7692571" y="2015595"/>
                        </a:cubicBezTo>
                        <a:cubicBezTo>
                          <a:pt x="7588173" y="2161645"/>
                          <a:pt x="7721748" y="2571004"/>
                          <a:pt x="7692571" y="2711231"/>
                        </a:cubicBezTo>
                        <a:cubicBezTo>
                          <a:pt x="7686697" y="3008558"/>
                          <a:pt x="7612961" y="3336046"/>
                          <a:pt x="7171789" y="3396343"/>
                        </a:cubicBezTo>
                        <a:cubicBezTo>
                          <a:pt x="7049460" y="3508634"/>
                          <a:pt x="6643372" y="3520388"/>
                          <a:pt x="6366278" y="3396343"/>
                        </a:cubicBezTo>
                        <a:cubicBezTo>
                          <a:pt x="5998803" y="3348818"/>
                          <a:pt x="5923023" y="3394147"/>
                          <a:pt x="5693788" y="3396343"/>
                        </a:cubicBezTo>
                        <a:cubicBezTo>
                          <a:pt x="5502372" y="3439367"/>
                          <a:pt x="5207792" y="3452009"/>
                          <a:pt x="5087806" y="3396343"/>
                        </a:cubicBezTo>
                        <a:cubicBezTo>
                          <a:pt x="4984575" y="3388636"/>
                          <a:pt x="4647840" y="3315500"/>
                          <a:pt x="4548335" y="3396343"/>
                        </a:cubicBezTo>
                        <a:cubicBezTo>
                          <a:pt x="4499431" y="3325576"/>
                          <a:pt x="3931995" y="3352635"/>
                          <a:pt x="3676312" y="3396343"/>
                        </a:cubicBezTo>
                        <a:cubicBezTo>
                          <a:pt x="3336423" y="3310117"/>
                          <a:pt x="3206619" y="3374732"/>
                          <a:pt x="2937314" y="3396343"/>
                        </a:cubicBezTo>
                        <a:cubicBezTo>
                          <a:pt x="2692406" y="3472380"/>
                          <a:pt x="2567847" y="3426868"/>
                          <a:pt x="2264821" y="3396343"/>
                        </a:cubicBezTo>
                        <a:cubicBezTo>
                          <a:pt x="1910946" y="3359656"/>
                          <a:pt x="1604818" y="3437643"/>
                          <a:pt x="1459309" y="3396343"/>
                        </a:cubicBezTo>
                        <a:cubicBezTo>
                          <a:pt x="1115475" y="3444859"/>
                          <a:pt x="726223" y="3327981"/>
                          <a:pt x="520778" y="3396343"/>
                        </a:cubicBezTo>
                        <a:cubicBezTo>
                          <a:pt x="309530" y="3532648"/>
                          <a:pt x="100032" y="3256552"/>
                          <a:pt x="0" y="2711231"/>
                        </a:cubicBezTo>
                        <a:cubicBezTo>
                          <a:pt x="2621" y="2431977"/>
                          <a:pt x="19766" y="2361139"/>
                          <a:pt x="0" y="2076380"/>
                        </a:cubicBezTo>
                        <a:cubicBezTo>
                          <a:pt x="-62729" y="1838030"/>
                          <a:pt x="2844" y="1703331"/>
                          <a:pt x="0" y="1421266"/>
                        </a:cubicBezTo>
                        <a:cubicBezTo>
                          <a:pt x="-27122" y="1107232"/>
                          <a:pt x="32820" y="969570"/>
                          <a:pt x="0" y="685108"/>
                        </a:cubicBezTo>
                        <a:close/>
                      </a:path>
                      <a:path w="7692571" h="3396343" stroke="0" extrusionOk="0">
                        <a:moveTo>
                          <a:pt x="0" y="685108"/>
                        </a:moveTo>
                        <a:cubicBezTo>
                          <a:pt x="31075" y="245949"/>
                          <a:pt x="266505" y="177556"/>
                          <a:pt x="520778" y="0"/>
                        </a:cubicBezTo>
                        <a:cubicBezTo>
                          <a:pt x="928033" y="-16912"/>
                          <a:pt x="972341" y="20540"/>
                          <a:pt x="1326289" y="0"/>
                        </a:cubicBezTo>
                        <a:cubicBezTo>
                          <a:pt x="1677016" y="-42875"/>
                          <a:pt x="1686249" y="-38111"/>
                          <a:pt x="1932271" y="0"/>
                        </a:cubicBezTo>
                        <a:cubicBezTo>
                          <a:pt x="2234816" y="32055"/>
                          <a:pt x="2306996" y="23499"/>
                          <a:pt x="2538251" y="0"/>
                        </a:cubicBezTo>
                        <a:cubicBezTo>
                          <a:pt x="2596030" y="41235"/>
                          <a:pt x="3055750" y="150351"/>
                          <a:pt x="3343763" y="0"/>
                        </a:cubicBezTo>
                        <a:cubicBezTo>
                          <a:pt x="3622353" y="-117197"/>
                          <a:pt x="3847062" y="-70106"/>
                          <a:pt x="4016255" y="0"/>
                        </a:cubicBezTo>
                        <a:cubicBezTo>
                          <a:pt x="4152622" y="-54061"/>
                          <a:pt x="4787718" y="125764"/>
                          <a:pt x="4888276" y="0"/>
                        </a:cubicBezTo>
                        <a:cubicBezTo>
                          <a:pt x="5125657" y="-246353"/>
                          <a:pt x="5475758" y="-131074"/>
                          <a:pt x="5760296" y="0"/>
                        </a:cubicBezTo>
                        <a:cubicBezTo>
                          <a:pt x="6207578" y="181409"/>
                          <a:pt x="6620901" y="91830"/>
                          <a:pt x="7171789" y="0"/>
                        </a:cubicBezTo>
                        <a:cubicBezTo>
                          <a:pt x="7539733" y="87269"/>
                          <a:pt x="7704483" y="455282"/>
                          <a:pt x="7692571" y="685108"/>
                        </a:cubicBezTo>
                        <a:cubicBezTo>
                          <a:pt x="7722127" y="944367"/>
                          <a:pt x="7665518" y="1112601"/>
                          <a:pt x="7692571" y="1360483"/>
                        </a:cubicBezTo>
                        <a:cubicBezTo>
                          <a:pt x="7686187" y="1574398"/>
                          <a:pt x="7648847" y="1900484"/>
                          <a:pt x="7692571" y="2035858"/>
                        </a:cubicBezTo>
                        <a:cubicBezTo>
                          <a:pt x="7675485" y="2265706"/>
                          <a:pt x="7753611" y="2417640"/>
                          <a:pt x="7692571" y="2711231"/>
                        </a:cubicBezTo>
                        <a:cubicBezTo>
                          <a:pt x="7815359" y="3078092"/>
                          <a:pt x="7488267" y="3558792"/>
                          <a:pt x="7171789" y="3396343"/>
                        </a:cubicBezTo>
                        <a:cubicBezTo>
                          <a:pt x="6979838" y="3237642"/>
                          <a:pt x="6727522" y="3331838"/>
                          <a:pt x="6366278" y="3396343"/>
                        </a:cubicBezTo>
                        <a:cubicBezTo>
                          <a:pt x="6238773" y="3437193"/>
                          <a:pt x="5906115" y="3339640"/>
                          <a:pt x="5693788" y="3396343"/>
                        </a:cubicBezTo>
                        <a:cubicBezTo>
                          <a:pt x="5419823" y="3329861"/>
                          <a:pt x="5324953" y="3329408"/>
                          <a:pt x="5021297" y="3396343"/>
                        </a:cubicBezTo>
                        <a:cubicBezTo>
                          <a:pt x="4729465" y="3574937"/>
                          <a:pt x="4349860" y="3501346"/>
                          <a:pt x="4149275" y="3396343"/>
                        </a:cubicBezTo>
                        <a:cubicBezTo>
                          <a:pt x="3997566" y="3396052"/>
                          <a:pt x="3610584" y="3262167"/>
                          <a:pt x="3343763" y="3396343"/>
                        </a:cubicBezTo>
                        <a:cubicBezTo>
                          <a:pt x="3130386" y="3359727"/>
                          <a:pt x="2994100" y="3298922"/>
                          <a:pt x="2671272" y="3396343"/>
                        </a:cubicBezTo>
                        <a:cubicBezTo>
                          <a:pt x="2369314" y="3357505"/>
                          <a:pt x="2138801" y="3380073"/>
                          <a:pt x="2065291" y="3396343"/>
                        </a:cubicBezTo>
                        <a:cubicBezTo>
                          <a:pt x="1952611" y="3459563"/>
                          <a:pt x="1552839" y="3317774"/>
                          <a:pt x="1459309" y="3396343"/>
                        </a:cubicBezTo>
                        <a:cubicBezTo>
                          <a:pt x="1164283" y="3449782"/>
                          <a:pt x="891438" y="3313022"/>
                          <a:pt x="520778" y="3396343"/>
                        </a:cubicBezTo>
                        <a:cubicBezTo>
                          <a:pt x="384595" y="3484638"/>
                          <a:pt x="98049" y="3193667"/>
                          <a:pt x="0" y="2711231"/>
                        </a:cubicBezTo>
                        <a:cubicBezTo>
                          <a:pt x="-41612" y="2418766"/>
                          <a:pt x="33689" y="2190235"/>
                          <a:pt x="0" y="2056119"/>
                        </a:cubicBezTo>
                        <a:cubicBezTo>
                          <a:pt x="47132" y="1852159"/>
                          <a:pt x="1678" y="1707618"/>
                          <a:pt x="0" y="1401005"/>
                        </a:cubicBezTo>
                        <a:cubicBezTo>
                          <a:pt x="9363" y="1248704"/>
                          <a:pt x="-25724" y="833373"/>
                          <a:pt x="0" y="685108"/>
                        </a:cubicBezTo>
                        <a:close/>
                      </a:path>
                      <a:path w="7692571" h="3396343" fill="none" stroke="0" extrusionOk="0">
                        <a:moveTo>
                          <a:pt x="0" y="685108"/>
                        </a:moveTo>
                        <a:cubicBezTo>
                          <a:pt x="1301" y="357965"/>
                          <a:pt x="259292" y="-5980"/>
                          <a:pt x="520778" y="0"/>
                        </a:cubicBezTo>
                        <a:cubicBezTo>
                          <a:pt x="764221" y="111899"/>
                          <a:pt x="1008281" y="14643"/>
                          <a:pt x="1193270" y="0"/>
                        </a:cubicBezTo>
                        <a:cubicBezTo>
                          <a:pt x="1386764" y="-46474"/>
                          <a:pt x="1476120" y="39507"/>
                          <a:pt x="1732740" y="0"/>
                        </a:cubicBezTo>
                        <a:cubicBezTo>
                          <a:pt x="2012618" y="-12046"/>
                          <a:pt x="2103823" y="-56139"/>
                          <a:pt x="2338722" y="0"/>
                        </a:cubicBezTo>
                        <a:cubicBezTo>
                          <a:pt x="2644144" y="-36035"/>
                          <a:pt x="2966648" y="-23784"/>
                          <a:pt x="3210742" y="0"/>
                        </a:cubicBezTo>
                        <a:cubicBezTo>
                          <a:pt x="3481397" y="-74701"/>
                          <a:pt x="3629002" y="-21348"/>
                          <a:pt x="3750213" y="0"/>
                        </a:cubicBezTo>
                        <a:cubicBezTo>
                          <a:pt x="3865046" y="24645"/>
                          <a:pt x="4044809" y="-58714"/>
                          <a:pt x="4289685" y="0"/>
                        </a:cubicBezTo>
                        <a:cubicBezTo>
                          <a:pt x="4525894" y="-4044"/>
                          <a:pt x="4726252" y="-57921"/>
                          <a:pt x="4829157" y="0"/>
                        </a:cubicBezTo>
                        <a:cubicBezTo>
                          <a:pt x="4859115" y="-57441"/>
                          <a:pt x="5223909" y="-8299"/>
                          <a:pt x="5568156" y="0"/>
                        </a:cubicBezTo>
                        <a:cubicBezTo>
                          <a:pt x="5873552" y="-112107"/>
                          <a:pt x="6127762" y="111973"/>
                          <a:pt x="6307159" y="0"/>
                        </a:cubicBezTo>
                        <a:cubicBezTo>
                          <a:pt x="6560208" y="39137"/>
                          <a:pt x="7025518" y="-80110"/>
                          <a:pt x="7171789" y="0"/>
                        </a:cubicBezTo>
                        <a:cubicBezTo>
                          <a:pt x="7557149" y="-144813"/>
                          <a:pt x="7769266" y="188184"/>
                          <a:pt x="7692571" y="685108"/>
                        </a:cubicBezTo>
                        <a:cubicBezTo>
                          <a:pt x="7701881" y="858419"/>
                          <a:pt x="7665212" y="1054158"/>
                          <a:pt x="7692571" y="1319960"/>
                        </a:cubicBezTo>
                        <a:cubicBezTo>
                          <a:pt x="7636170" y="1624527"/>
                          <a:pt x="7691724" y="1813015"/>
                          <a:pt x="7692571" y="2015595"/>
                        </a:cubicBezTo>
                        <a:cubicBezTo>
                          <a:pt x="7735285" y="2157583"/>
                          <a:pt x="7726903" y="2454743"/>
                          <a:pt x="7692571" y="2711231"/>
                        </a:cubicBezTo>
                        <a:cubicBezTo>
                          <a:pt x="7558059" y="3162167"/>
                          <a:pt x="7416370" y="3330694"/>
                          <a:pt x="7171789" y="3396343"/>
                        </a:cubicBezTo>
                        <a:cubicBezTo>
                          <a:pt x="6991833" y="3464657"/>
                          <a:pt x="6705479" y="3456879"/>
                          <a:pt x="6366278" y="3396343"/>
                        </a:cubicBezTo>
                        <a:cubicBezTo>
                          <a:pt x="6007563" y="3391657"/>
                          <a:pt x="5925122" y="3370616"/>
                          <a:pt x="5693788" y="3396343"/>
                        </a:cubicBezTo>
                        <a:cubicBezTo>
                          <a:pt x="5460649" y="3482270"/>
                          <a:pt x="5235797" y="3369177"/>
                          <a:pt x="5087806" y="3396343"/>
                        </a:cubicBezTo>
                        <a:cubicBezTo>
                          <a:pt x="4937990" y="3404413"/>
                          <a:pt x="4684567" y="3392253"/>
                          <a:pt x="4548335" y="3396343"/>
                        </a:cubicBezTo>
                        <a:cubicBezTo>
                          <a:pt x="4420186" y="3515303"/>
                          <a:pt x="4122842" y="3390591"/>
                          <a:pt x="3676312" y="3396343"/>
                        </a:cubicBezTo>
                        <a:cubicBezTo>
                          <a:pt x="3308716" y="3331182"/>
                          <a:pt x="3207572" y="3461708"/>
                          <a:pt x="2937314" y="3396343"/>
                        </a:cubicBezTo>
                        <a:cubicBezTo>
                          <a:pt x="2714121" y="3367252"/>
                          <a:pt x="2407061" y="3357246"/>
                          <a:pt x="2264821" y="3396343"/>
                        </a:cubicBezTo>
                        <a:cubicBezTo>
                          <a:pt x="2006296" y="3371786"/>
                          <a:pt x="1802415" y="3569784"/>
                          <a:pt x="1459309" y="3396343"/>
                        </a:cubicBezTo>
                        <a:cubicBezTo>
                          <a:pt x="1116583" y="3418248"/>
                          <a:pt x="783684" y="3360077"/>
                          <a:pt x="520778" y="3396343"/>
                        </a:cubicBezTo>
                        <a:cubicBezTo>
                          <a:pt x="479962" y="3481809"/>
                          <a:pt x="72263" y="3068543"/>
                          <a:pt x="0" y="2711231"/>
                        </a:cubicBezTo>
                        <a:cubicBezTo>
                          <a:pt x="15596" y="2414431"/>
                          <a:pt x="10212" y="2307537"/>
                          <a:pt x="0" y="2076380"/>
                        </a:cubicBezTo>
                        <a:cubicBezTo>
                          <a:pt x="-16764" y="1802913"/>
                          <a:pt x="-9925" y="1767448"/>
                          <a:pt x="0" y="1421266"/>
                        </a:cubicBezTo>
                        <a:cubicBezTo>
                          <a:pt x="24766" y="1092361"/>
                          <a:pt x="-9775" y="1003650"/>
                          <a:pt x="0" y="685108"/>
                        </a:cubicBezTo>
                        <a:close/>
                      </a:path>
                      <a:path w="7692571" h="3396343" fill="none" stroke="0" extrusionOk="0">
                        <a:moveTo>
                          <a:pt x="0" y="685108"/>
                        </a:moveTo>
                        <a:cubicBezTo>
                          <a:pt x="41407" y="334023"/>
                          <a:pt x="273376" y="65274"/>
                          <a:pt x="520778" y="0"/>
                        </a:cubicBezTo>
                        <a:cubicBezTo>
                          <a:pt x="813684" y="15714"/>
                          <a:pt x="1002990" y="1753"/>
                          <a:pt x="1193270" y="0"/>
                        </a:cubicBezTo>
                        <a:cubicBezTo>
                          <a:pt x="1367145" y="-36116"/>
                          <a:pt x="1451709" y="-11245"/>
                          <a:pt x="1732740" y="0"/>
                        </a:cubicBezTo>
                        <a:cubicBezTo>
                          <a:pt x="1968211" y="-12276"/>
                          <a:pt x="2078607" y="-12146"/>
                          <a:pt x="2338722" y="0"/>
                        </a:cubicBezTo>
                        <a:cubicBezTo>
                          <a:pt x="2699031" y="79632"/>
                          <a:pt x="2918398" y="10928"/>
                          <a:pt x="3210742" y="0"/>
                        </a:cubicBezTo>
                        <a:cubicBezTo>
                          <a:pt x="3437400" y="-37261"/>
                          <a:pt x="3613656" y="-9381"/>
                          <a:pt x="3750213" y="0"/>
                        </a:cubicBezTo>
                        <a:cubicBezTo>
                          <a:pt x="3876107" y="-41436"/>
                          <a:pt x="4089629" y="-40605"/>
                          <a:pt x="4289685" y="0"/>
                        </a:cubicBezTo>
                        <a:cubicBezTo>
                          <a:pt x="4525028" y="43593"/>
                          <a:pt x="4719264" y="-43521"/>
                          <a:pt x="4829157" y="0"/>
                        </a:cubicBezTo>
                        <a:cubicBezTo>
                          <a:pt x="4837706" y="80714"/>
                          <a:pt x="5353703" y="-42709"/>
                          <a:pt x="5568156" y="0"/>
                        </a:cubicBezTo>
                        <a:cubicBezTo>
                          <a:pt x="5858126" y="-92234"/>
                          <a:pt x="6116310" y="59847"/>
                          <a:pt x="6307159" y="0"/>
                        </a:cubicBezTo>
                        <a:cubicBezTo>
                          <a:pt x="6513163" y="-17515"/>
                          <a:pt x="7005613" y="-85468"/>
                          <a:pt x="7171789" y="0"/>
                        </a:cubicBezTo>
                        <a:cubicBezTo>
                          <a:pt x="7438275" y="-5377"/>
                          <a:pt x="7740238" y="236077"/>
                          <a:pt x="7692571" y="685108"/>
                        </a:cubicBezTo>
                        <a:cubicBezTo>
                          <a:pt x="7698849" y="912325"/>
                          <a:pt x="7691126" y="1056231"/>
                          <a:pt x="7692571" y="1319960"/>
                        </a:cubicBezTo>
                        <a:cubicBezTo>
                          <a:pt x="7660579" y="1570033"/>
                          <a:pt x="7710423" y="1827866"/>
                          <a:pt x="7692571" y="2015595"/>
                        </a:cubicBezTo>
                        <a:cubicBezTo>
                          <a:pt x="7646840" y="2174492"/>
                          <a:pt x="7713680" y="2475185"/>
                          <a:pt x="7692571" y="2711231"/>
                        </a:cubicBezTo>
                        <a:cubicBezTo>
                          <a:pt x="7565109" y="3155600"/>
                          <a:pt x="7500846" y="3346972"/>
                          <a:pt x="7171789" y="3396343"/>
                        </a:cubicBezTo>
                        <a:cubicBezTo>
                          <a:pt x="6956127" y="3459655"/>
                          <a:pt x="6795945" y="3442341"/>
                          <a:pt x="6366278" y="3396343"/>
                        </a:cubicBezTo>
                        <a:cubicBezTo>
                          <a:pt x="5999166" y="3377034"/>
                          <a:pt x="5934348" y="3378818"/>
                          <a:pt x="5693788" y="3396343"/>
                        </a:cubicBezTo>
                        <a:cubicBezTo>
                          <a:pt x="5471195" y="3454477"/>
                          <a:pt x="5191955" y="3401574"/>
                          <a:pt x="5087806" y="3396343"/>
                        </a:cubicBezTo>
                        <a:cubicBezTo>
                          <a:pt x="4961045" y="3406602"/>
                          <a:pt x="4653508" y="3372074"/>
                          <a:pt x="4548335" y="3396343"/>
                        </a:cubicBezTo>
                        <a:cubicBezTo>
                          <a:pt x="4464381" y="3475610"/>
                          <a:pt x="4037806" y="3382812"/>
                          <a:pt x="3676312" y="3396343"/>
                        </a:cubicBezTo>
                        <a:cubicBezTo>
                          <a:pt x="3348681" y="3329651"/>
                          <a:pt x="3204324" y="3437831"/>
                          <a:pt x="2937314" y="3396343"/>
                        </a:cubicBezTo>
                        <a:cubicBezTo>
                          <a:pt x="2688696" y="3452908"/>
                          <a:pt x="2492830" y="3385462"/>
                          <a:pt x="2264821" y="3396343"/>
                        </a:cubicBezTo>
                        <a:cubicBezTo>
                          <a:pt x="1955280" y="3401064"/>
                          <a:pt x="1674835" y="3469123"/>
                          <a:pt x="1459309" y="3396343"/>
                        </a:cubicBezTo>
                        <a:cubicBezTo>
                          <a:pt x="1159474" y="3422003"/>
                          <a:pt x="747277" y="3330974"/>
                          <a:pt x="520778" y="3396343"/>
                        </a:cubicBezTo>
                        <a:cubicBezTo>
                          <a:pt x="374941" y="3495779"/>
                          <a:pt x="114357" y="3254750"/>
                          <a:pt x="0" y="2711231"/>
                        </a:cubicBezTo>
                        <a:cubicBezTo>
                          <a:pt x="9656" y="2424178"/>
                          <a:pt x="43481" y="2330008"/>
                          <a:pt x="0" y="2076380"/>
                        </a:cubicBezTo>
                        <a:cubicBezTo>
                          <a:pt x="-59065" y="1820428"/>
                          <a:pt x="3116" y="1734219"/>
                          <a:pt x="0" y="1421266"/>
                        </a:cubicBezTo>
                        <a:cubicBezTo>
                          <a:pt x="-13614" y="1097293"/>
                          <a:pt x="5992" y="995030"/>
                          <a:pt x="0" y="685108"/>
                        </a:cubicBezTo>
                        <a:close/>
                      </a:path>
                      <a:path w="7692571" h="3396343" fill="none" stroke="0" extrusionOk="0">
                        <a:moveTo>
                          <a:pt x="0" y="685108"/>
                        </a:moveTo>
                        <a:cubicBezTo>
                          <a:pt x="46989" y="426849"/>
                          <a:pt x="216126" y="45070"/>
                          <a:pt x="520778" y="0"/>
                        </a:cubicBezTo>
                        <a:cubicBezTo>
                          <a:pt x="743774" y="55936"/>
                          <a:pt x="1023315" y="-54230"/>
                          <a:pt x="1193270" y="0"/>
                        </a:cubicBezTo>
                        <a:cubicBezTo>
                          <a:pt x="1350981" y="-53966"/>
                          <a:pt x="1471031" y="2588"/>
                          <a:pt x="1732740" y="0"/>
                        </a:cubicBezTo>
                        <a:cubicBezTo>
                          <a:pt x="1969560" y="-12034"/>
                          <a:pt x="2075661" y="1883"/>
                          <a:pt x="2338722" y="0"/>
                        </a:cubicBezTo>
                        <a:cubicBezTo>
                          <a:pt x="2680000" y="105861"/>
                          <a:pt x="2879724" y="56096"/>
                          <a:pt x="3210742" y="0"/>
                        </a:cubicBezTo>
                        <a:cubicBezTo>
                          <a:pt x="3433693" y="-73797"/>
                          <a:pt x="3585913" y="-38885"/>
                          <a:pt x="3750213" y="0"/>
                        </a:cubicBezTo>
                        <a:cubicBezTo>
                          <a:pt x="3847892" y="-15048"/>
                          <a:pt x="4106953" y="-25276"/>
                          <a:pt x="4289685" y="0"/>
                        </a:cubicBezTo>
                        <a:cubicBezTo>
                          <a:pt x="4502422" y="33545"/>
                          <a:pt x="4748693" y="-35941"/>
                          <a:pt x="4829157" y="0"/>
                        </a:cubicBezTo>
                        <a:cubicBezTo>
                          <a:pt x="4859346" y="153708"/>
                          <a:pt x="5320058" y="7483"/>
                          <a:pt x="5568156" y="0"/>
                        </a:cubicBezTo>
                        <a:cubicBezTo>
                          <a:pt x="5836997" y="-101823"/>
                          <a:pt x="6032597" y="7151"/>
                          <a:pt x="6307159" y="0"/>
                        </a:cubicBezTo>
                        <a:cubicBezTo>
                          <a:pt x="6489614" y="5724"/>
                          <a:pt x="7030071" y="-104011"/>
                          <a:pt x="7171789" y="0"/>
                        </a:cubicBezTo>
                        <a:cubicBezTo>
                          <a:pt x="7426529" y="15241"/>
                          <a:pt x="7678829" y="308747"/>
                          <a:pt x="7692571" y="685108"/>
                        </a:cubicBezTo>
                        <a:cubicBezTo>
                          <a:pt x="7717333" y="933435"/>
                          <a:pt x="7700715" y="1062799"/>
                          <a:pt x="7692571" y="1319960"/>
                        </a:cubicBezTo>
                        <a:cubicBezTo>
                          <a:pt x="7659972" y="1547626"/>
                          <a:pt x="7701515" y="1851359"/>
                          <a:pt x="7692571" y="2015595"/>
                        </a:cubicBezTo>
                        <a:cubicBezTo>
                          <a:pt x="7642249" y="2184009"/>
                          <a:pt x="7715024" y="2554940"/>
                          <a:pt x="7692571" y="2711231"/>
                        </a:cubicBezTo>
                        <a:cubicBezTo>
                          <a:pt x="7603660" y="3081264"/>
                          <a:pt x="7544575" y="3342551"/>
                          <a:pt x="7171789" y="3396343"/>
                        </a:cubicBezTo>
                        <a:cubicBezTo>
                          <a:pt x="7020126" y="3501272"/>
                          <a:pt x="6709936" y="3497260"/>
                          <a:pt x="6366278" y="3396343"/>
                        </a:cubicBezTo>
                        <a:cubicBezTo>
                          <a:pt x="6003138" y="3366100"/>
                          <a:pt x="5927810" y="3380945"/>
                          <a:pt x="5693788" y="3396343"/>
                        </a:cubicBezTo>
                        <a:cubicBezTo>
                          <a:pt x="5496044" y="3461470"/>
                          <a:pt x="5178377" y="3435312"/>
                          <a:pt x="5087806" y="3396343"/>
                        </a:cubicBezTo>
                        <a:cubicBezTo>
                          <a:pt x="4961313" y="3416245"/>
                          <a:pt x="4669753" y="3353539"/>
                          <a:pt x="4548335" y="3396343"/>
                        </a:cubicBezTo>
                        <a:cubicBezTo>
                          <a:pt x="4446456" y="3393341"/>
                          <a:pt x="3963401" y="3336124"/>
                          <a:pt x="3676312" y="3396343"/>
                        </a:cubicBezTo>
                        <a:cubicBezTo>
                          <a:pt x="3327007" y="3310478"/>
                          <a:pt x="3199870" y="3400321"/>
                          <a:pt x="2937314" y="3396343"/>
                        </a:cubicBezTo>
                        <a:cubicBezTo>
                          <a:pt x="2669359" y="3461025"/>
                          <a:pt x="2508474" y="3410315"/>
                          <a:pt x="2264821" y="3396343"/>
                        </a:cubicBezTo>
                        <a:cubicBezTo>
                          <a:pt x="1961496" y="3393535"/>
                          <a:pt x="1617646" y="3468055"/>
                          <a:pt x="1459309" y="3396343"/>
                        </a:cubicBezTo>
                        <a:cubicBezTo>
                          <a:pt x="1130303" y="3436621"/>
                          <a:pt x="727515" y="3313165"/>
                          <a:pt x="520778" y="3396343"/>
                        </a:cubicBezTo>
                        <a:cubicBezTo>
                          <a:pt x="311427" y="3522266"/>
                          <a:pt x="102748" y="3250911"/>
                          <a:pt x="0" y="2711231"/>
                        </a:cubicBezTo>
                        <a:cubicBezTo>
                          <a:pt x="234" y="2412123"/>
                          <a:pt x="30269" y="2340965"/>
                          <a:pt x="0" y="2076380"/>
                        </a:cubicBezTo>
                        <a:cubicBezTo>
                          <a:pt x="-59500" y="1831968"/>
                          <a:pt x="3048" y="1731560"/>
                          <a:pt x="0" y="1421266"/>
                        </a:cubicBezTo>
                        <a:cubicBezTo>
                          <a:pt x="-6990" y="1094478"/>
                          <a:pt x="2633" y="999284"/>
                          <a:pt x="0" y="68510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defTabSz="914377">
              <a:lnSpc>
                <a:spcPct val="115000"/>
              </a:lnSpc>
              <a:buClr>
                <a:srgbClr val="000000"/>
              </a:buClr>
            </a:pPr>
            <a:endParaRPr lang="vi-VN" sz="4000" i="1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96B91-EE54-8686-4857-BE74B7A12834}"/>
              </a:ext>
            </a:extLst>
          </p:cNvPr>
          <p:cNvSpPr txBox="1"/>
          <p:nvPr/>
        </p:nvSpPr>
        <p:spPr>
          <a:xfrm>
            <a:off x="2369457" y="1204409"/>
            <a:ext cx="955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6600" kern="100" dirty="0">
                <a:solidFill>
                  <a:srgbClr val="C00000"/>
                </a:solidFill>
                <a:latin typeface="iCiel Cadena" panose="02000503000000020004" pitchFamily="50" charset="-93"/>
                <a:ea typeface="Calibri" panose="020F0502020204030204" pitchFamily="34" charset="0"/>
                <a:cs typeface="Times New Roman" panose="02020603050405020304" pitchFamily="18" charset="0"/>
              </a:rPr>
              <a:t>Chia sẻ kế hoạch </a:t>
            </a:r>
          </a:p>
          <a:p>
            <a:pPr algn="ctr" defTabSz="914377">
              <a:defRPr/>
            </a:pPr>
            <a:r>
              <a:rPr lang="vi-VN" sz="6600" kern="100" dirty="0">
                <a:solidFill>
                  <a:srgbClr val="C00000"/>
                </a:solidFill>
                <a:latin typeface="iCiel Cadena" panose="02000503000000020004" pitchFamily="50" charset="-93"/>
                <a:ea typeface="Calibri" panose="020F0502020204030204" pitchFamily="34" charset="0"/>
                <a:cs typeface="Times New Roman" panose="02020603050405020304" pitchFamily="18" charset="0"/>
              </a:rPr>
              <a:t>của em với các bạn</a:t>
            </a:r>
            <a:endParaRPr lang="vi-VN" sz="28700" kern="0" dirty="0">
              <a:solidFill>
                <a:srgbClr val="C00000"/>
              </a:solidFill>
              <a:latin typeface="iCiel Cadena" panose="02000503000000020004" pitchFamily="50" charset="-93"/>
              <a:ea typeface="LNTH-LuoLuoNotangYuanTi" pitchFamily="2" charset="-128"/>
              <a:cs typeface="LNTH-LuoLuoNotangYuanTi" pitchFamily="2" charset="-12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92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ả tiếng chuông điện thoại ( troll bạn bè người yêu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0EA637E-A49A-5181-3731-C6171EB651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5" end="9872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3219" y="4108966"/>
            <a:ext cx="458336" cy="458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AD532D-B72B-E327-0216-444D15E293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1" y="2292823"/>
            <a:ext cx="4865427" cy="4865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EFAE4-2ABF-8FCB-A6B7-1399BFF99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79" y="1366902"/>
            <a:ext cx="7533796" cy="403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02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27D65-44BB-A547-E9C5-5CEDD26E7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7EB23DF-C9F8-F231-2FDE-2A3FE86E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5572" cy="7548664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4AC2099B-7424-C46C-7003-6D49ABA9BB88}"/>
              </a:ext>
            </a:extLst>
          </p:cNvPr>
          <p:cNvSpPr/>
          <p:nvPr/>
        </p:nvSpPr>
        <p:spPr>
          <a:xfrm rot="-8762187">
            <a:off x="8781105" y="1014253"/>
            <a:ext cx="4876800" cy="2015486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EF9B60C-B68C-34D5-A4DB-7D11AB468345}"/>
              </a:ext>
            </a:extLst>
          </p:cNvPr>
          <p:cNvSpPr/>
          <p:nvPr/>
        </p:nvSpPr>
        <p:spPr>
          <a:xfrm>
            <a:off x="2173574" y="1439055"/>
            <a:ext cx="7750341" cy="2593299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NIỀM VUI GIA ĐÌNH</a:t>
            </a:r>
          </a:p>
          <a:p>
            <a:pPr algn="ctr">
              <a:spcAft>
                <a:spcPts val="6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Vân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CFE7D1D-F783-96DD-2AFE-62E15ACA3E18}"/>
              </a:ext>
            </a:extLst>
          </p:cNvPr>
          <p:cNvSpPr/>
          <p:nvPr/>
        </p:nvSpPr>
        <p:spPr>
          <a:xfrm>
            <a:off x="-1263310" y="5465640"/>
            <a:ext cx="14502777" cy="6689406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0B1F916-3379-83DB-B35D-CC02182F67C7}"/>
              </a:ext>
            </a:extLst>
          </p:cNvPr>
          <p:cNvSpPr/>
          <p:nvPr/>
        </p:nvSpPr>
        <p:spPr>
          <a:xfrm rot="-829507">
            <a:off x="114698" y="393087"/>
            <a:ext cx="2873053" cy="829594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4457FBD-AFA2-0ABB-7718-1352A778822C}"/>
              </a:ext>
            </a:extLst>
          </p:cNvPr>
          <p:cNvSpPr/>
          <p:nvPr/>
        </p:nvSpPr>
        <p:spPr>
          <a:xfrm>
            <a:off x="9465827" y="446281"/>
            <a:ext cx="1422015" cy="1418869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A1803D46-4360-4733-653F-CB33FF0E226C}"/>
              </a:ext>
            </a:extLst>
          </p:cNvPr>
          <p:cNvSpPr/>
          <p:nvPr/>
        </p:nvSpPr>
        <p:spPr>
          <a:xfrm rot="-481030">
            <a:off x="341958" y="1620216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D6C34A28-7408-BC17-FD4F-DE97A0234E72}"/>
              </a:ext>
            </a:extLst>
          </p:cNvPr>
          <p:cNvSpPr/>
          <p:nvPr/>
        </p:nvSpPr>
        <p:spPr>
          <a:xfrm>
            <a:off x="8096627" y="3535979"/>
            <a:ext cx="4168945" cy="3424716"/>
          </a:xfrm>
          <a:custGeom>
            <a:avLst/>
            <a:gdLst/>
            <a:ahLst/>
            <a:cxnLst/>
            <a:rect l="l" t="t" r="r" b="b"/>
            <a:pathLst>
              <a:path w="7868537" h="6294829">
                <a:moveTo>
                  <a:pt x="0" y="0"/>
                </a:moveTo>
                <a:lnTo>
                  <a:pt x="7868537" y="0"/>
                </a:lnTo>
                <a:lnTo>
                  <a:pt x="7868537" y="6294829"/>
                </a:lnTo>
                <a:lnTo>
                  <a:pt x="0" y="6294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CAABBAED-EAB3-B947-3F41-D678C4585808}"/>
              </a:ext>
            </a:extLst>
          </p:cNvPr>
          <p:cNvSpPr/>
          <p:nvPr/>
        </p:nvSpPr>
        <p:spPr>
          <a:xfrm>
            <a:off x="218501" y="3587467"/>
            <a:ext cx="3303496" cy="3309073"/>
          </a:xfrm>
          <a:custGeom>
            <a:avLst/>
            <a:gdLst/>
            <a:ahLst/>
            <a:cxnLst/>
            <a:rect l="l" t="t" r="r" b="b"/>
            <a:pathLst>
              <a:path w="7367970" h="6529864">
                <a:moveTo>
                  <a:pt x="0" y="0"/>
                </a:moveTo>
                <a:lnTo>
                  <a:pt x="7367971" y="0"/>
                </a:lnTo>
                <a:lnTo>
                  <a:pt x="7367971" y="6529864"/>
                </a:lnTo>
                <a:lnTo>
                  <a:pt x="0" y="65298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Bài hát Niềm vui gia đình, nhạc và lời Hoàng Vân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15E6F30E-FB74-35A5-59C1-C02C9D6A8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68" end="89532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35654" y="3428999"/>
            <a:ext cx="456791" cy="456791"/>
          </a:xfrm>
          <a:prstGeom prst="rect">
            <a:avLst/>
          </a:prstGeom>
        </p:spPr>
      </p:pic>
      <p:pic>
        <p:nvPicPr>
          <p:cNvPr id="8" name="Bài hát Niềm vui gia đình, nhạc và lời Hoàng Vân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24FEC43-1228-2391-662F-970B0D8B22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914" end="7920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80262" y="5754670"/>
            <a:ext cx="426095" cy="42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5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87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6323"/>
            <a:ext cx="12192001" cy="703029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86" y="6057395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2116938" y="513236"/>
            <a:ext cx="7958124" cy="5831529"/>
          </a:xfrm>
          <a:custGeom>
            <a:avLst/>
            <a:gdLst>
              <a:gd name="connsiteX0" fmla="*/ 0 w 7958124"/>
              <a:gd name="connsiteY0" fmla="*/ 971941 h 5831529"/>
              <a:gd name="connsiteX1" fmla="*/ 971941 w 7958124"/>
              <a:gd name="connsiteY1" fmla="*/ 0 h 5831529"/>
              <a:gd name="connsiteX2" fmla="*/ 6986183 w 7958124"/>
              <a:gd name="connsiteY2" fmla="*/ 0 h 5831529"/>
              <a:gd name="connsiteX3" fmla="*/ 7958124 w 7958124"/>
              <a:gd name="connsiteY3" fmla="*/ 971941 h 5831529"/>
              <a:gd name="connsiteX4" fmla="*/ 7958124 w 7958124"/>
              <a:gd name="connsiteY4" fmla="*/ 4859588 h 5831529"/>
              <a:gd name="connsiteX5" fmla="*/ 6986183 w 7958124"/>
              <a:gd name="connsiteY5" fmla="*/ 5831529 h 5831529"/>
              <a:gd name="connsiteX6" fmla="*/ 971941 w 7958124"/>
              <a:gd name="connsiteY6" fmla="*/ 5831529 h 5831529"/>
              <a:gd name="connsiteX7" fmla="*/ 0 w 7958124"/>
              <a:gd name="connsiteY7" fmla="*/ 4859588 h 5831529"/>
              <a:gd name="connsiteX8" fmla="*/ 0 w 7958124"/>
              <a:gd name="connsiteY8" fmla="*/ 971941 h 583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8124" h="5831529" fill="none" extrusionOk="0">
                <a:moveTo>
                  <a:pt x="0" y="971941"/>
                </a:moveTo>
                <a:cubicBezTo>
                  <a:pt x="-35522" y="403455"/>
                  <a:pt x="394590" y="25928"/>
                  <a:pt x="971941" y="0"/>
                </a:cubicBezTo>
                <a:cubicBezTo>
                  <a:pt x="2327296" y="-30893"/>
                  <a:pt x="6032884" y="99340"/>
                  <a:pt x="6986183" y="0"/>
                </a:cubicBezTo>
                <a:cubicBezTo>
                  <a:pt x="7552222" y="43844"/>
                  <a:pt x="7913749" y="501376"/>
                  <a:pt x="7958124" y="971941"/>
                </a:cubicBezTo>
                <a:cubicBezTo>
                  <a:pt x="7872546" y="1416756"/>
                  <a:pt x="7885760" y="4194090"/>
                  <a:pt x="7958124" y="4859588"/>
                </a:cubicBezTo>
                <a:cubicBezTo>
                  <a:pt x="7937640" y="5403718"/>
                  <a:pt x="7505378" y="5817911"/>
                  <a:pt x="6986183" y="5831529"/>
                </a:cubicBezTo>
                <a:cubicBezTo>
                  <a:pt x="6149010" y="5875597"/>
                  <a:pt x="1820326" y="5841795"/>
                  <a:pt x="971941" y="5831529"/>
                </a:cubicBezTo>
                <a:cubicBezTo>
                  <a:pt x="402068" y="5876575"/>
                  <a:pt x="87423" y="5339402"/>
                  <a:pt x="0" y="4859588"/>
                </a:cubicBezTo>
                <a:cubicBezTo>
                  <a:pt x="161883" y="4067634"/>
                  <a:pt x="71112" y="1752819"/>
                  <a:pt x="0" y="971941"/>
                </a:cubicBezTo>
                <a:close/>
              </a:path>
              <a:path w="7958124" h="5831529" stroke="0" extrusionOk="0">
                <a:moveTo>
                  <a:pt x="0" y="971941"/>
                </a:moveTo>
                <a:cubicBezTo>
                  <a:pt x="11388" y="444068"/>
                  <a:pt x="425324" y="-45062"/>
                  <a:pt x="971941" y="0"/>
                </a:cubicBezTo>
                <a:cubicBezTo>
                  <a:pt x="2979580" y="55113"/>
                  <a:pt x="4957746" y="-40744"/>
                  <a:pt x="6986183" y="0"/>
                </a:cubicBezTo>
                <a:cubicBezTo>
                  <a:pt x="7524545" y="-33706"/>
                  <a:pt x="7961871" y="392234"/>
                  <a:pt x="7958124" y="971941"/>
                </a:cubicBezTo>
                <a:cubicBezTo>
                  <a:pt x="8009796" y="2063763"/>
                  <a:pt x="7803348" y="3491545"/>
                  <a:pt x="7958124" y="4859588"/>
                </a:cubicBezTo>
                <a:cubicBezTo>
                  <a:pt x="7957819" y="5333668"/>
                  <a:pt x="7492103" y="5764638"/>
                  <a:pt x="6986183" y="5831529"/>
                </a:cubicBezTo>
                <a:cubicBezTo>
                  <a:pt x="4227215" y="5674404"/>
                  <a:pt x="3215536" y="5691026"/>
                  <a:pt x="971941" y="5831529"/>
                </a:cubicBezTo>
                <a:cubicBezTo>
                  <a:pt x="412107" y="5851724"/>
                  <a:pt x="-11611" y="5399318"/>
                  <a:pt x="0" y="4859588"/>
                </a:cubicBezTo>
                <a:cubicBezTo>
                  <a:pt x="-147270" y="4102702"/>
                  <a:pt x="164437" y="1827381"/>
                  <a:pt x="0" y="97194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EBCB4A-2645-E3F6-1574-52C6A548806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9771183" y="4544916"/>
            <a:ext cx="1613878" cy="25784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B5769BE-F938-BADE-D999-9597B099DA9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24509" y="4481427"/>
            <a:ext cx="1706423" cy="25225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0226" y="1598687"/>
            <a:ext cx="77915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Thực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hiện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những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việc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làm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để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gắn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kết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yêu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thương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giữa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các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thành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viên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trong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gia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đình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Chuẩn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bị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sau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Hộp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các-tông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bìa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cứng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, que </a:t>
            </a:r>
            <a:r>
              <a:rPr lang="en-US" sz="3600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tre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mr-IN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r>
              <a:rPr lang="en-US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vi-VN" sz="3600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để làm hộp rối.</a:t>
            </a:r>
            <a:endParaRPr lang="en-US" sz="3600" dirty="0">
              <a:solidFill>
                <a:srgbClr val="00006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品 11">
            <a:extLst>
              <a:ext uri="{FF2B5EF4-FFF2-40B4-BE49-F238E27FC236}">
                <a16:creationId xmlns:a16="http://schemas.microsoft.com/office/drawing/2014/main" id="{DBB0550F-E80B-69FB-AAFA-B03A9EDAF4C0}"/>
              </a:ext>
            </a:extLst>
          </p:cNvPr>
          <p:cNvSpPr/>
          <p:nvPr/>
        </p:nvSpPr>
        <p:spPr>
          <a:xfrm>
            <a:off x="3834647" y="835937"/>
            <a:ext cx="45227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DẶN DÒ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2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019CD-D950-9FF9-24F5-CD39411EE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134DB3-76C0-A8FA-04C2-A184EB87A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9" b="30970"/>
          <a:stretch/>
        </p:blipFill>
        <p:spPr>
          <a:xfrm>
            <a:off x="-614149" y="2142700"/>
            <a:ext cx="8966579" cy="5554637"/>
          </a:xfrm>
          <a:prstGeom prst="rect">
            <a:avLst/>
          </a:prstGeom>
        </p:spPr>
      </p:pic>
      <p:sp>
        <p:nvSpPr>
          <p:cNvPr id="6" name="WordArt 6">
            <a:extLst>
              <a:ext uri="{FF2B5EF4-FFF2-40B4-BE49-F238E27FC236}">
                <a16:creationId xmlns:a16="http://schemas.microsoft.com/office/drawing/2014/main" id="{0BD4215A-0569-D2F6-92B1-436D12540C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061" y="4848437"/>
            <a:ext cx="11820939" cy="16704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85"/>
              </a:avLst>
            </a:prstTxWarp>
          </a:bodyPr>
          <a:lstStyle/>
          <a:p>
            <a:pPr algn="ctr"/>
            <a:r>
              <a:rPr lang="vi-VN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quý thầy giáo, cô giáo </a:t>
            </a:r>
          </a:p>
          <a:p>
            <a:pPr algn="ctr"/>
            <a:r>
              <a:rPr lang="vi-VN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 !</a:t>
            </a:r>
            <a:endParaRPr lang="en-US" sz="32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CC3399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66 -0.49352 L 0.25 -0.2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4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2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4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66539368170">
            <a:hlinkClick r:id="" action="ppaction://media"/>
            <a:extLst>
              <a:ext uri="{FF2B5EF4-FFF2-40B4-BE49-F238E27FC236}">
                <a16:creationId xmlns:a16="http://schemas.microsoft.com/office/drawing/2014/main" id="{E31BA0B5-A4FC-5519-CB15-61EBE03231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1D276268-4759-44FD-DECF-43C38E245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71" y="449435"/>
            <a:ext cx="2688116" cy="268811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7EF875-4CF9-63E0-6F92-92D7FEDF4030}"/>
              </a:ext>
            </a:extLst>
          </p:cNvPr>
          <p:cNvSpPr/>
          <p:nvPr/>
        </p:nvSpPr>
        <p:spPr>
          <a:xfrm>
            <a:off x="255691" y="80124"/>
            <a:ext cx="8702084" cy="4447631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D60AE8EB-16E7-D9CF-C330-79B5900DB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26" y="3736775"/>
            <a:ext cx="4108174" cy="31873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465183-1CF7-C62D-D525-CA00FFDB9B28}"/>
              </a:ext>
            </a:extLst>
          </p:cNvPr>
          <p:cNvSpPr txBox="1"/>
          <p:nvPr/>
        </p:nvSpPr>
        <p:spPr>
          <a:xfrm>
            <a:off x="140609" y="653411"/>
            <a:ext cx="8932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n w="1905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</a:rPr>
              <a:t>SINH HOẠT LỚP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89A429-D29C-FB37-ACA5-DD811F07BEA5}"/>
              </a:ext>
            </a:extLst>
          </p:cNvPr>
          <p:cNvSpPr txBox="1"/>
          <p:nvPr/>
        </p:nvSpPr>
        <p:spPr>
          <a:xfrm>
            <a:off x="36370" y="647690"/>
            <a:ext cx="9140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n w="0"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</a:rPr>
              <a:t>SINH HOẠT LỚP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465183-1CF7-C62D-D525-CA00FFDB9B28}"/>
              </a:ext>
            </a:extLst>
          </p:cNvPr>
          <p:cNvSpPr txBox="1"/>
          <p:nvPr/>
        </p:nvSpPr>
        <p:spPr>
          <a:xfrm>
            <a:off x="140608" y="1657057"/>
            <a:ext cx="8932245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ln w="1905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</a:rPr>
              <a:t>KẾ HOẠCH </a:t>
            </a:r>
          </a:p>
          <a:p>
            <a:pPr algn="ctr">
              <a:lnSpc>
                <a:spcPct val="150000"/>
              </a:lnSpc>
            </a:pPr>
            <a:r>
              <a:rPr lang="vi-VN" sz="4800" b="1" dirty="0">
                <a:ln w="1905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</a:rPr>
              <a:t>GẮN KẾT YÊU THƯƠNG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89A429-D29C-FB37-ACA5-DD811F07BEA5}"/>
              </a:ext>
            </a:extLst>
          </p:cNvPr>
          <p:cNvSpPr txBox="1"/>
          <p:nvPr/>
        </p:nvSpPr>
        <p:spPr>
          <a:xfrm>
            <a:off x="36369" y="1662778"/>
            <a:ext cx="9140722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ln w="0"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</a:rPr>
              <a:t>KẾ HOẠCH </a:t>
            </a:r>
          </a:p>
          <a:p>
            <a:pPr algn="ctr">
              <a:lnSpc>
                <a:spcPct val="150000"/>
              </a:lnSpc>
            </a:pPr>
            <a:r>
              <a:rPr lang="vi-VN" sz="4800" b="1" dirty="0">
                <a:ln w="0"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</a:rPr>
              <a:t>GẮN KẾT YÊU THƯƠNG</a:t>
            </a:r>
          </a:p>
        </p:txBody>
      </p:sp>
    </p:spTree>
    <p:extLst>
      <p:ext uri="{BB962C8B-B14F-4D97-AF65-F5344CB8AC3E}">
        <p14:creationId xmlns:p14="http://schemas.microsoft.com/office/powerpoint/2010/main" val="2146652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52"/>
          <a:stretch/>
        </p:blipFill>
        <p:spPr>
          <a:xfrm>
            <a:off x="171450" y="157163"/>
            <a:ext cx="11872913" cy="6457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7F358E-8ED3-AF83-77A2-55C562E3967D}"/>
              </a:ext>
            </a:extLst>
          </p:cNvPr>
          <p:cNvSpPr/>
          <p:nvPr/>
        </p:nvSpPr>
        <p:spPr>
          <a:xfrm>
            <a:off x="2757489" y="2651789"/>
            <a:ext cx="97155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srgbClr val="4472C4">
                      <a:lumMod val="75000"/>
                    </a:srgb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iCiel Cadena" panose="02000503000000020004" pitchFamily="50" charset="-93"/>
              </a:rPr>
              <a:t> </a:t>
            </a:r>
            <a:r>
              <a:rPr lang="en-US" sz="6600" b="1" dirty="0">
                <a:ln w="13462">
                  <a:solidFill>
                    <a:srgbClr val="4472C4">
                      <a:lumMod val="75000"/>
                    </a:srgb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iCiel Cadena" panose="02000503000000020004" pitchFamily="50" charset="-93"/>
              </a:rPr>
              <a:t>TỔNG KẾT </a:t>
            </a:r>
            <a:r>
              <a:rPr kumimoji="0" lang="en-US" sz="6600" b="1" i="0" u="none" strike="noStrike" kern="1200" cap="none" spc="0" normalizeH="0" baseline="0" noProof="0" dirty="0">
                <a:ln w="13462">
                  <a:solidFill>
                    <a:srgbClr val="4472C4">
                      <a:lumMod val="75000"/>
                    </a:srgb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iCiel Cadena" panose="02000503000000020004" pitchFamily="50" charset="-93"/>
              </a:rPr>
              <a:t>TUẦN 25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srgbClr val="4472C4">
                    <a:lumMod val="75000"/>
                  </a:srgbClr>
                </a:solidFill>
                <a:prstDash val="solid"/>
              </a:ln>
              <a:solidFill>
                <a:schemeClr val="accent4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iCiel Cadena" panose="02000503000000020004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79118414"/>
      </p:ext>
    </p:extLst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creenshot&#10;&#10;Description automatically generated">
            <a:extLst>
              <a:ext uri="{FF2B5EF4-FFF2-40B4-BE49-F238E27FC236}">
                <a16:creationId xmlns:a16="http://schemas.microsoft.com/office/drawing/2014/main" id="{B7478E27-8F6D-BF0B-09F7-FAE7E7069D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/>
        </p:blipFill>
        <p:spPr>
          <a:xfrm>
            <a:off x="0" y="-243839"/>
            <a:ext cx="12192000" cy="7101841"/>
          </a:xfrm>
          <a:prstGeom prst="rect">
            <a:avLst/>
          </a:prstGeom>
        </p:spPr>
      </p:pic>
      <p:pic>
        <p:nvPicPr>
          <p:cNvPr id="3" name="Picture 2" descr="Chalkboard Green Cartoon Images – Browse 7,217 Stock Photos, Vectors, and  Video | Adobe Stock">
            <a:extLst>
              <a:ext uri="{FF2B5EF4-FFF2-40B4-BE49-F238E27FC236}">
                <a16:creationId xmlns:a16="http://schemas.microsoft.com/office/drawing/2014/main" id="{69083DCB-BC6E-DB5D-5BA1-CBB7D2675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96667" l="9000" r="91667">
                        <a14:foregroundMark x1="12333" y1="15833" x2="11000" y2="35000"/>
                        <a14:foregroundMark x1="14167" y1="9444" x2="24167" y2="10556"/>
                        <a14:foregroundMark x1="24167" y1="10556" x2="55833" y2="6389"/>
                        <a14:foregroundMark x1="55833" y1="6389" x2="69667" y2="7500"/>
                        <a14:foregroundMark x1="69667" y1="7500" x2="78167" y2="12500"/>
                        <a14:foregroundMark x1="78167" y1="12500" x2="86667" y2="11111"/>
                        <a14:foregroundMark x1="86667" y1="11111" x2="88667" y2="88611"/>
                        <a14:foregroundMark x1="88667" y1="88611" x2="77500" y2="95833"/>
                        <a14:foregroundMark x1="77500" y1="95833" x2="43333" y2="93333"/>
                        <a14:foregroundMark x1="43333" y1="93333" x2="19000" y2="86944"/>
                        <a14:foregroundMark x1="19000" y1="86944" x2="15833" y2="81111"/>
                        <a14:foregroundMark x1="8500" y1="90833" x2="20833" y2="86667"/>
                        <a14:foregroundMark x1="20833" y1="86667" x2="33500" y2="93611"/>
                        <a14:foregroundMark x1="33500" y1="93611" x2="33500" y2="93611"/>
                        <a14:foregroundMark x1="34833" y1="93889" x2="26500" y2="91944"/>
                        <a14:foregroundMark x1="15167" y1="92778" x2="23333" y2="94167"/>
                        <a14:foregroundMark x1="11833" y1="44722" x2="15333" y2="79722"/>
                        <a14:foregroundMark x1="9500" y1="92778" x2="13500" y2="93056"/>
                        <a14:foregroundMark x1="10333" y1="44722" x2="12500" y2="76389"/>
                        <a14:foregroundMark x1="10500" y1="71667" x2="15000" y2="86111"/>
                        <a14:foregroundMark x1="28333" y1="91944" x2="39000" y2="96944"/>
                        <a14:foregroundMark x1="43000" y1="90556" x2="52167" y2="90000"/>
                        <a14:foregroundMark x1="52167" y1="90000" x2="63167" y2="90000"/>
                        <a14:foregroundMark x1="63167" y1="90000" x2="84833" y2="87500"/>
                        <a14:foregroundMark x1="84833" y1="87500" x2="84500" y2="87500"/>
                        <a14:foregroundMark x1="89500" y1="65000" x2="90333" y2="78611"/>
                        <a14:foregroundMark x1="91833" y1="88611" x2="90333" y2="95000"/>
                        <a14:foregroundMark x1="91833" y1="84167" x2="91833" y2="84167"/>
                        <a14:foregroundMark x1="91167" y1="83889" x2="91167" y2="90278"/>
                        <a14:foregroundMark x1="10500" y1="12500" x2="21500" y2="9444"/>
                        <a14:foregroundMark x1="11667" y1="13611" x2="9833" y2="29444"/>
                        <a14:foregroundMark x1="9833" y1="29444" x2="10833" y2="85833"/>
                        <a14:foregroundMark x1="9833" y1="54722" x2="10500" y2="81111"/>
                        <a14:foregroundMark x1="10000" y1="20278" x2="10000" y2="20278"/>
                        <a14:foregroundMark x1="9500" y1="17222" x2="10500" y2="25833"/>
                        <a14:foregroundMark x1="77000" y1="10278" x2="82833" y2="10556"/>
                        <a14:foregroundMark x1="45667" y1="88611" x2="75167" y2="76944"/>
                        <a14:foregroundMark x1="84167" y1="79444" x2="87167" y2="85278"/>
                        <a14:foregroundMark x1="86167" y1="96111" x2="86167" y2="96111"/>
                        <a14:foregroundMark x1="33833" y1="80833" x2="42333" y2="87500"/>
                        <a14:foregroundMark x1="42333" y1="87500" x2="46000" y2="86111"/>
                        <a14:foregroundMark x1="27167" y1="80833" x2="30833" y2="89722"/>
                        <a14:foregroundMark x1="9500" y1="59722" x2="11000" y2="83056"/>
                        <a14:foregroundMark x1="10167" y1="83056" x2="10167" y2="66111"/>
                        <a14:foregroundMark x1="9000" y1="65000" x2="10500" y2="76944"/>
                        <a14:foregroundMark x1="75000" y1="85000" x2="70833" y2="9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15257" r="17500" b="24188"/>
          <a:stretch/>
        </p:blipFill>
        <p:spPr bwMode="auto">
          <a:xfrm>
            <a:off x="2206170" y="991442"/>
            <a:ext cx="8055429" cy="359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F0843-C19D-148A-A2C7-1F7BB77216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0" b="73867"/>
          <a:stretch/>
        </p:blipFill>
        <p:spPr>
          <a:xfrm flipH="1">
            <a:off x="7617457" y="57814"/>
            <a:ext cx="4190277" cy="1311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E6CB2-540D-4978-7DB0-A8E737F0A9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0" b="73867"/>
          <a:stretch/>
        </p:blipFill>
        <p:spPr>
          <a:xfrm>
            <a:off x="537502" y="108123"/>
            <a:ext cx="3838735" cy="1201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0CF1B9-F011-8B30-3438-412A2FEEB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6616" y="1156487"/>
            <a:ext cx="6930908" cy="3703085"/>
          </a:xfrm>
          <a:prstGeom prst="rect">
            <a:avLst/>
          </a:prstGeom>
        </p:spPr>
      </p:pic>
      <p:pic>
        <p:nvPicPr>
          <p:cNvPr id="8" name="Nhạc-trao-bằng-khen_-Trao-giải-thưởng-cho-buổi-lễ (mp3cut.net)">
            <a:hlinkClick r:id="" action="ppaction://media"/>
            <a:extLst>
              <a:ext uri="{FF2B5EF4-FFF2-40B4-BE49-F238E27FC236}">
                <a16:creationId xmlns:a16="http://schemas.microsoft.com/office/drawing/2014/main" id="{55FAC140-72EB-806C-BF3B-EE8F8262E5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21" end="158138.34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7269" y="4586513"/>
            <a:ext cx="358901" cy="44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6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3606E8-E091-00F1-AAFA-CAC0E41F0BBD}"/>
              </a:ext>
            </a:extLst>
          </p:cNvPr>
          <p:cNvSpPr/>
          <p:nvPr/>
        </p:nvSpPr>
        <p:spPr>
          <a:xfrm>
            <a:off x="752075" y="-109300"/>
            <a:ext cx="103733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3462">
                  <a:solidFill>
                    <a:srgbClr val="4472C4">
                      <a:lumMod val="75000"/>
                    </a:srgb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iCiel Cadena" panose="02000503000000020004" pitchFamily="50" charset="-93"/>
              </a:rPr>
              <a:t> </a:t>
            </a:r>
            <a:r>
              <a:rPr lang="en-US" sz="4800" b="1" noProof="0" dirty="0">
                <a:ln w="13462">
                  <a:solidFill>
                    <a:srgbClr val="4472C4">
                      <a:lumMod val="75000"/>
                    </a:srgb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iCiel Cadena" panose="02000503000000020004" pitchFamily="50" charset="-93"/>
              </a:rPr>
              <a:t>KẾ HOẠCH</a:t>
            </a:r>
            <a:r>
              <a:rPr lang="en-US" sz="4800" b="1" dirty="0">
                <a:ln w="13462">
                  <a:solidFill>
                    <a:srgbClr val="4472C4">
                      <a:lumMod val="75000"/>
                    </a:srgb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iCiel Cadena" panose="02000503000000020004" pitchFamily="50" charset="-93"/>
              </a:rPr>
              <a:t> HOẠT ĐỘNG TUẦN 26</a:t>
            </a:r>
            <a:endParaRPr kumimoji="0" lang="en-US" sz="4800" b="1" i="0" u="none" strike="noStrike" kern="1200" cap="none" spc="0" normalizeH="0" baseline="0" noProof="0" dirty="0">
              <a:ln w="13462">
                <a:solidFill>
                  <a:srgbClr val="4472C4">
                    <a:lumMod val="75000"/>
                  </a:srgbClr>
                </a:solidFill>
                <a:prstDash val="solid"/>
              </a:ln>
              <a:solidFill>
                <a:schemeClr val="accent4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iCiel Cadena" panose="02000503000000020004" pitchFamily="50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D36FC-6BA3-B7CF-3E6E-6555D3791912}"/>
              </a:ext>
            </a:extLst>
          </p:cNvPr>
          <p:cNvSpPr txBox="1"/>
          <p:nvPr/>
        </p:nvSpPr>
        <p:spPr>
          <a:xfrm>
            <a:off x="1039267" y="4645110"/>
            <a:ext cx="10129702" cy="16466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Tham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TNTV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491C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30FB1-CC96-338D-D155-697367BC518C}"/>
              </a:ext>
            </a:extLst>
          </p:cNvPr>
          <p:cNvSpPr txBox="1"/>
          <p:nvPr/>
        </p:nvSpPr>
        <p:spPr>
          <a:xfrm>
            <a:off x="1041090" y="2998497"/>
            <a:ext cx="10127879" cy="1646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1D0E7-85A5-7B57-9C53-5743A3A9AC6C}"/>
              </a:ext>
            </a:extLst>
          </p:cNvPr>
          <p:cNvSpPr txBox="1"/>
          <p:nvPr/>
        </p:nvSpPr>
        <p:spPr>
          <a:xfrm>
            <a:off x="1039267" y="1351892"/>
            <a:ext cx="10129703" cy="16466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solidFill>
                  <a:srgbClr val="491C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263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73773-990C-6008-7C83-E3AC209C8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3BB159-40CA-F85B-224E-11475D664787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BB697-5B15-6941-848E-7AC4EB88B588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4C741-DF89-6A11-5C8D-32A8FA08FA3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EE8852-911E-672D-AC31-4655CF99B99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6B184-18C9-A043-3A5A-7327F2477FB4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C50F99-E704-4750-BDF9-9B249976823C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B58A68-43AA-6202-E660-C7068AAC265E}"/>
              </a:ext>
            </a:extLst>
          </p:cNvPr>
          <p:cNvSpPr/>
          <p:nvPr/>
        </p:nvSpPr>
        <p:spPr>
          <a:xfrm>
            <a:off x="4551828" y="3415553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E567BC-9F54-D3B6-045D-01CE85CCCDC9}"/>
              </a:ext>
            </a:extLst>
          </p:cNvPr>
          <p:cNvSpPr txBox="1">
            <a:spLocks/>
          </p:cNvSpPr>
          <p:nvPr/>
        </p:nvSpPr>
        <p:spPr>
          <a:xfrm>
            <a:off x="331304" y="478073"/>
            <a:ext cx="10481283" cy="5874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			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Nghe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ve</a:t>
            </a:r>
            <a:endParaRPr lang="en-US" sz="3600" b="1" dirty="0">
              <a:solidFill>
                <a:srgbClr val="491C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		     Nghe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vè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tớ</a:t>
            </a:r>
            <a:endParaRPr lang="en-US" sz="3600" b="1" dirty="0">
              <a:solidFill>
                <a:srgbClr val="491C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			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nhớ</a:t>
            </a:r>
            <a:endParaRPr lang="en-US" sz="3600" b="1" dirty="0">
              <a:solidFill>
                <a:srgbClr val="491C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			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endParaRPr lang="en-US" sz="3600" b="1" dirty="0">
              <a:solidFill>
                <a:srgbClr val="491C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			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hăng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say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			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nếp</a:t>
            </a:r>
            <a:endParaRPr lang="en-US" sz="3600" b="1" dirty="0">
              <a:solidFill>
                <a:srgbClr val="491C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				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đoàn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endParaRPr lang="en-US" sz="3600" b="1" dirty="0">
              <a:solidFill>
                <a:srgbClr val="491C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			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đình</a:t>
            </a:r>
            <a:endParaRPr lang="en-US" sz="3600" b="1" dirty="0">
              <a:solidFill>
                <a:srgbClr val="491C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			 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mình</a:t>
            </a:r>
            <a:endParaRPr lang="en-US" sz="3600" b="1" dirty="0">
              <a:solidFill>
                <a:srgbClr val="491C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			  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491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491C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ạc-Đọc-Vè-Đọc-Vè-Táo-Quân-Beat-Mầm-Non-Miễn-Phí-_4(1)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1E7F177D-D1C0-FEE5-4696-354846C9E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3735" y="6319595"/>
            <a:ext cx="489466" cy="4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7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21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90F37-7350-CC0C-81F6-164C738C7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1CC7E8-29FD-33DF-E3F8-4E428DF17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86" y="0"/>
            <a:ext cx="12265572" cy="7548664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AC6852E4-4DCB-A80D-1D5B-DF24A2ABA982}"/>
              </a:ext>
            </a:extLst>
          </p:cNvPr>
          <p:cNvSpPr/>
          <p:nvPr/>
        </p:nvSpPr>
        <p:spPr>
          <a:xfrm>
            <a:off x="2504577" y="1131053"/>
            <a:ext cx="8849978" cy="3229184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F0975A-FBF6-9595-63CA-5FA6ED2EBB7E}"/>
              </a:ext>
            </a:extLst>
          </p:cNvPr>
          <p:cNvSpPr txBox="1"/>
          <p:nvPr/>
        </p:nvSpPr>
        <p:spPr>
          <a:xfrm>
            <a:off x="3063782" y="1511569"/>
            <a:ext cx="908928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Sinh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Kế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hoạch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Gắn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kết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yêu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thương</a:t>
            </a:r>
            <a:endParaRPr lang="en-US" sz="4400" dirty="0"/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id="{BD027250-6897-DE61-B2CD-D7020570AD58}"/>
              </a:ext>
            </a:extLst>
          </p:cNvPr>
          <p:cNvSpPr/>
          <p:nvPr/>
        </p:nvSpPr>
        <p:spPr>
          <a:xfrm>
            <a:off x="10449956" y="241565"/>
            <a:ext cx="1355795" cy="1180836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16639CD5-E75D-7EA2-113B-C50E3B28D734}"/>
              </a:ext>
            </a:extLst>
          </p:cNvPr>
          <p:cNvSpPr/>
          <p:nvPr/>
        </p:nvSpPr>
        <p:spPr>
          <a:xfrm rot="-829507">
            <a:off x="57503" y="389100"/>
            <a:ext cx="2873053" cy="829594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BE90879-4DE2-58B5-87C6-CF54E9EDD236}"/>
              </a:ext>
            </a:extLst>
          </p:cNvPr>
          <p:cNvSpPr/>
          <p:nvPr/>
        </p:nvSpPr>
        <p:spPr>
          <a:xfrm>
            <a:off x="14603" y="5465640"/>
            <a:ext cx="12162796" cy="2086356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21898B8-8AFE-6624-0581-9883C01243EA}"/>
              </a:ext>
            </a:extLst>
          </p:cNvPr>
          <p:cNvSpPr/>
          <p:nvPr/>
        </p:nvSpPr>
        <p:spPr>
          <a:xfrm>
            <a:off x="46801" y="3741521"/>
            <a:ext cx="2988059" cy="3229184"/>
          </a:xfrm>
          <a:custGeom>
            <a:avLst/>
            <a:gdLst/>
            <a:ahLst/>
            <a:cxnLst/>
            <a:rect l="l" t="t" r="r" b="b"/>
            <a:pathLst>
              <a:path w="7367970" h="6529864">
                <a:moveTo>
                  <a:pt x="0" y="0"/>
                </a:moveTo>
                <a:lnTo>
                  <a:pt x="7367971" y="0"/>
                </a:lnTo>
                <a:lnTo>
                  <a:pt x="7367971" y="6529864"/>
                </a:lnTo>
                <a:lnTo>
                  <a:pt x="0" y="65298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ADE7FD1-5233-DB6C-0995-85770F093541}"/>
              </a:ext>
            </a:extLst>
          </p:cNvPr>
          <p:cNvSpPr/>
          <p:nvPr/>
        </p:nvSpPr>
        <p:spPr>
          <a:xfrm>
            <a:off x="9303657" y="3897837"/>
            <a:ext cx="2871362" cy="3185924"/>
          </a:xfrm>
          <a:custGeom>
            <a:avLst/>
            <a:gdLst/>
            <a:ahLst/>
            <a:cxnLst/>
            <a:rect l="l" t="t" r="r" b="b"/>
            <a:pathLst>
              <a:path w="7868537" h="6294829">
                <a:moveTo>
                  <a:pt x="0" y="0"/>
                </a:moveTo>
                <a:lnTo>
                  <a:pt x="7868537" y="0"/>
                </a:lnTo>
                <a:lnTo>
                  <a:pt x="7868537" y="6294829"/>
                </a:lnTo>
                <a:lnTo>
                  <a:pt x="0" y="6294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355CABB0-C88E-52FA-F1C8-4CBA6DAF241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79991" y="2979155"/>
            <a:ext cx="465221" cy="5049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CE88AFB-7DD7-B41A-4F59-ACF89B821AC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7603" y="3612449"/>
            <a:ext cx="465221" cy="5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9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6" grpId="1"/>
      <p:bldP spid="11" grpId="0" animBg="1"/>
      <p:bldP spid="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B03D5E-7CE7-BB29-2EE6-879A7A8A9205}"/>
              </a:ext>
            </a:extLst>
          </p:cNvPr>
          <p:cNvSpPr/>
          <p:nvPr/>
        </p:nvSpPr>
        <p:spPr>
          <a:xfrm>
            <a:off x="2147874" y="5748110"/>
            <a:ext cx="8120388" cy="9541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5E078A-5D36-A2CB-4BA6-F38604ECB248}"/>
              </a:ext>
            </a:extLst>
          </p:cNvPr>
          <p:cNvSpPr txBox="1"/>
          <p:nvPr/>
        </p:nvSpPr>
        <p:spPr>
          <a:xfrm>
            <a:off x="0" y="5748110"/>
            <a:ext cx="1219200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Xác</a:t>
            </a:r>
            <a:r>
              <a:rPr lang="en-US" sz="3200" b="1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định</a:t>
            </a:r>
            <a:r>
              <a:rPr lang="en-US" sz="3200" b="1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vi-VN" sz="3200" b="1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những việc làm </a:t>
            </a:r>
            <a:r>
              <a:rPr lang="en-US" sz="3200" b="1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tạo</a:t>
            </a:r>
            <a:r>
              <a:rPr lang="en-US" sz="3200" b="1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sự</a:t>
            </a:r>
            <a:r>
              <a:rPr lang="vi-VN" sz="3200" b="1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gắn kết </a:t>
            </a:r>
            <a:endParaRPr lang="en-US" sz="3200" b="1" dirty="0">
              <a:solidFill>
                <a:srgbClr val="00006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3200" b="1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yêu</a:t>
            </a:r>
            <a:r>
              <a:rPr lang="en-US" sz="3200" b="1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thương</a:t>
            </a:r>
            <a:r>
              <a:rPr lang="en-US" sz="3200" b="1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giữa</a:t>
            </a:r>
            <a:r>
              <a:rPr lang="en-US" sz="3200" b="1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vi-VN" sz="3200" b="1" dirty="0">
                <a:solidFill>
                  <a:srgbClr val="000066"/>
                </a:solidFill>
                <a:latin typeface="Times New Roman" charset="0"/>
                <a:ea typeface="Times New Roman" charset="0"/>
                <a:cs typeface="Times New Roman" charset="0"/>
              </a:rPr>
              <a:t>các thành viên trong gia đình.</a:t>
            </a:r>
            <a:endParaRPr lang="en-US" sz="2800" b="1" dirty="0">
              <a:solidFill>
                <a:srgbClr val="00006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04EAC1-623B-69B9-167E-1F3C6B0947CC}"/>
              </a:ext>
            </a:extLst>
          </p:cNvPr>
          <p:cNvCxnSpPr>
            <a:cxnSpLocks/>
          </p:cNvCxnSpPr>
          <p:nvPr/>
        </p:nvCxnSpPr>
        <p:spPr>
          <a:xfrm>
            <a:off x="5579323" y="6247830"/>
            <a:ext cx="394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EEE19A-62AB-B817-9975-DBE369131A4F}"/>
              </a:ext>
            </a:extLst>
          </p:cNvPr>
          <p:cNvCxnSpPr>
            <a:cxnSpLocks/>
          </p:cNvCxnSpPr>
          <p:nvPr/>
        </p:nvCxnSpPr>
        <p:spPr>
          <a:xfrm>
            <a:off x="2085427" y="6715303"/>
            <a:ext cx="17111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C3AD2F-BB8C-1DAD-2404-1C61D9AB92F8}"/>
              </a:ext>
            </a:extLst>
          </p:cNvPr>
          <p:cNvCxnSpPr>
            <a:cxnSpLocks/>
          </p:cNvCxnSpPr>
          <p:nvPr/>
        </p:nvCxnSpPr>
        <p:spPr>
          <a:xfrm>
            <a:off x="2657559" y="6247830"/>
            <a:ext cx="1580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372757174322">
            <a:hlinkClick r:id="" action="ppaction://media"/>
            <a:extLst>
              <a:ext uri="{FF2B5EF4-FFF2-40B4-BE49-F238E27FC236}">
                <a16:creationId xmlns:a16="http://schemas.microsoft.com/office/drawing/2014/main" id="{1D3B05B7-234F-F892-D88E-625A9BEE98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70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7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6710</TotalTime>
  <Words>445</Words>
  <Application>Microsoft Office PowerPoint</Application>
  <PresentationFormat>Widescreen</PresentationFormat>
  <Paragraphs>87</Paragraphs>
  <Slides>18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Francois One</vt:lpstr>
      <vt:lpstr>Paytone One</vt:lpstr>
      <vt:lpstr>HP001 4 hàng</vt:lpstr>
      <vt:lpstr>Segoe UI Black</vt:lpstr>
      <vt:lpstr>Arial</vt:lpstr>
      <vt:lpstr>Calibri Light</vt:lpstr>
      <vt:lpstr>Constantia</vt:lpstr>
      <vt:lpstr>Tahoma</vt:lpstr>
      <vt:lpstr>Calibri</vt:lpstr>
      <vt:lpstr>Times New Roman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Tuanhh Nguyễn</dc:creator>
  <cp:lastModifiedBy>Admin</cp:lastModifiedBy>
  <cp:revision>431</cp:revision>
  <dcterms:created xsi:type="dcterms:W3CDTF">2023-11-30T06:56:20Z</dcterms:created>
  <dcterms:modified xsi:type="dcterms:W3CDTF">2025-03-07T01:38:05Z</dcterms:modified>
</cp:coreProperties>
</file>