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324" r:id="rId2"/>
    <p:sldId id="316" r:id="rId3"/>
    <p:sldId id="317" r:id="rId4"/>
    <p:sldId id="318" r:id="rId5"/>
    <p:sldId id="319" r:id="rId6"/>
    <p:sldId id="328" r:id="rId7"/>
    <p:sldId id="320" r:id="rId8"/>
    <p:sldId id="321" r:id="rId9"/>
    <p:sldId id="322" r:id="rId10"/>
    <p:sldId id="303" r:id="rId11"/>
    <p:sldId id="276" r:id="rId12"/>
    <p:sldId id="329" r:id="rId13"/>
    <p:sldId id="267" r:id="rId14"/>
    <p:sldId id="308" r:id="rId15"/>
    <p:sldId id="310" r:id="rId16"/>
    <p:sldId id="311" r:id="rId17"/>
    <p:sldId id="312" r:id="rId18"/>
    <p:sldId id="313" r:id="rId19"/>
    <p:sldId id="314" r:id="rId20"/>
    <p:sldId id="325" r:id="rId21"/>
    <p:sldId id="326" r:id="rId22"/>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7" d="100"/>
          <a:sy n="67" d="100"/>
        </p:scale>
        <p:origin x="-918" y="-108"/>
      </p:cViewPr>
      <p:guideLst>
        <p:guide orient="horz" pos="2148"/>
        <p:guide pos="2832"/>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9" tIns="45714" rIns="91429" bIns="45714" rtlCol="0"/>
          <a:lstStyle>
            <a:lvl1pPr algn="r">
              <a:defRPr sz="1200"/>
            </a:lvl1pPr>
          </a:lstStyle>
          <a:p>
            <a:fld id="{AC65BB7E-456D-4667-A94B-8C636C1587CB}" type="datetimeFigureOut">
              <a:rPr lang="en-US" smtClean="0"/>
              <a:t>10/6/2023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9" tIns="45714" rIns="91429" bIns="45714" rtlCol="0" anchor="b"/>
          <a:lstStyle>
            <a:lvl1pPr algn="r">
              <a:defRPr sz="1200"/>
            </a:lvl1pPr>
          </a:lstStyle>
          <a:p>
            <a:fld id="{ED752390-4495-4EE4-9E95-7B5E2E7B4CB0}" type="slidenum">
              <a:rPr lang="en-US" smtClean="0"/>
              <a:t>‹#›</a:t>
            </a:fld>
            <a:endParaRPr lang="en-US"/>
          </a:p>
        </p:txBody>
      </p:sp>
    </p:spTree>
    <p:extLst>
      <p:ext uri="{BB962C8B-B14F-4D97-AF65-F5344CB8AC3E}">
        <p14:creationId xmlns:p14="http://schemas.microsoft.com/office/powerpoint/2010/main" val="382267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9" tIns="45714" rIns="91429" bIns="45714" rtlCol="0"/>
          <a:lstStyle>
            <a:lvl1pPr algn="l" eaLnBrk="1" hangingPunct="1">
              <a:defRPr sz="1200"/>
            </a:lvl1pPr>
          </a:lstStyle>
          <a:p>
            <a:pPr defTabSz="914286">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9" tIns="45714" rIns="91429" bIns="45714" rtlCol="0"/>
          <a:lstStyle>
            <a:lvl1pPr algn="r" eaLnBrk="1" hangingPunct="1">
              <a:defRPr sz="1200"/>
            </a:lvl1pPr>
          </a:lstStyle>
          <a:p>
            <a:pPr defTabSz="914286">
              <a:defRPr/>
            </a:pPr>
            <a:fld id="{168E234A-78D5-4A8F-9560-AFDD40967588}" type="datetimeFigureOut">
              <a:rPr lang="en-US" smtClean="0"/>
              <a:pPr defTabSz="914286">
                <a:defRPr/>
              </a:pPr>
              <a:t>10/6/2023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9" tIns="45714" rIns="91429" bIns="45714" rtlCol="0" anchor="ctr"/>
          <a:lstStyle/>
          <a:p>
            <a:pPr marL="0" marR="0" lvl="0" indent="0" algn="l" defTabSz="914286"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29" tIns="45714" rIns="91429" bIns="45714" rtlCol="0">
            <a:normAutofit/>
          </a:bodyPr>
          <a:lstStyle/>
          <a:p>
            <a:pPr marL="0" marR="0" lvl="0" indent="0" algn="l" defTabSz="914286"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143" marR="0" lvl="1" indent="0" algn="l" defTabSz="914286"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286" marR="0" lvl="2" indent="0" algn="l" defTabSz="914286"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429" marR="0" lvl="3" indent="0" algn="l" defTabSz="914286"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572" marR="0" lvl="4" indent="0" algn="l" defTabSz="914286"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29" tIns="45714" rIns="91429" bIns="45714" rtlCol="0" anchor="b"/>
          <a:lstStyle>
            <a:lvl1pPr algn="l" eaLnBrk="1" hangingPunct="1">
              <a:defRPr sz="1200"/>
            </a:lvl1pPr>
          </a:lstStyle>
          <a:p>
            <a:pPr defTabSz="914286">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9" tIns="45714" rIns="91429" bIns="45714" rtlCol="0" anchor="b"/>
          <a:lstStyle>
            <a:lvl1pPr algn="r" eaLnBrk="1" hangingPunct="1">
              <a:defRPr sz="1200" noProof="1"/>
            </a:lvl1pPr>
          </a:lstStyle>
          <a:p>
            <a:pPr defTabSz="914286">
              <a:defRPr/>
            </a:pPr>
            <a:fld id="{DA92A002-047C-4009-91C3-F7BE423CB6E8}" type="slidenum">
              <a:rPr lang="en-US" smtClean="0"/>
              <a:pPr defTabSz="914286">
                <a:defRPr/>
              </a:pPr>
              <a:t>‹#›</a:t>
            </a:fld>
            <a:endParaRPr lang="en-US"/>
          </a:p>
        </p:txBody>
      </p:sp>
    </p:spTree>
    <p:extLst>
      <p:ext uri="{BB962C8B-B14F-4D97-AF65-F5344CB8AC3E}">
        <p14:creationId xmlns:p14="http://schemas.microsoft.com/office/powerpoint/2010/main" val="98718081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xfrm>
            <a:off x="1371600" y="1143000"/>
            <a:ext cx="4114800" cy="3086100"/>
          </a:xfrm>
          <a:ln/>
        </p:spPr>
      </p:sp>
      <p:sp>
        <p:nvSpPr>
          <p:cNvPr id="512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5120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58" indent="-285714">
              <a:defRPr>
                <a:solidFill>
                  <a:schemeClr val="tx1"/>
                </a:solidFill>
                <a:latin typeface="Arial" panose="020B0604020202020204" pitchFamily="34" charset="0"/>
              </a:defRPr>
            </a:lvl2pPr>
            <a:lvl3pPr marL="1142858" indent="-228571">
              <a:defRPr>
                <a:solidFill>
                  <a:schemeClr val="tx1"/>
                </a:solidFill>
                <a:latin typeface="Arial" panose="020B0604020202020204" pitchFamily="34" charset="0"/>
              </a:defRPr>
            </a:lvl3pPr>
            <a:lvl4pPr marL="1600001" indent="-228571">
              <a:defRPr>
                <a:solidFill>
                  <a:schemeClr val="tx1"/>
                </a:solidFill>
                <a:latin typeface="Arial" panose="020B0604020202020204" pitchFamily="34" charset="0"/>
              </a:defRPr>
            </a:lvl4pPr>
            <a:lvl5pPr marL="2057144" indent="-228571">
              <a:defRPr>
                <a:solidFill>
                  <a:schemeClr val="tx1"/>
                </a:solidFill>
                <a:latin typeface="Arial" panose="020B0604020202020204" pitchFamily="34" charset="0"/>
              </a:defRPr>
            </a:lvl5pPr>
            <a:lvl6pPr marL="2514286" indent="-228571" eaLnBrk="0" fontAlgn="base" hangingPunct="0">
              <a:spcBef>
                <a:spcPct val="0"/>
              </a:spcBef>
              <a:spcAft>
                <a:spcPct val="0"/>
              </a:spcAft>
              <a:defRPr>
                <a:solidFill>
                  <a:schemeClr val="tx1"/>
                </a:solidFill>
                <a:latin typeface="Arial" panose="020B0604020202020204" pitchFamily="34" charset="0"/>
              </a:defRPr>
            </a:lvl6pPr>
            <a:lvl7pPr marL="2971430" indent="-228571" eaLnBrk="0" fontAlgn="base" hangingPunct="0">
              <a:spcBef>
                <a:spcPct val="0"/>
              </a:spcBef>
              <a:spcAft>
                <a:spcPct val="0"/>
              </a:spcAft>
              <a:defRPr>
                <a:solidFill>
                  <a:schemeClr val="tx1"/>
                </a:solidFill>
                <a:latin typeface="Arial" panose="020B0604020202020204" pitchFamily="34" charset="0"/>
              </a:defRPr>
            </a:lvl7pPr>
            <a:lvl8pPr marL="3428573" indent="-228571" eaLnBrk="0" fontAlgn="base" hangingPunct="0">
              <a:spcBef>
                <a:spcPct val="0"/>
              </a:spcBef>
              <a:spcAft>
                <a:spcPct val="0"/>
              </a:spcAft>
              <a:defRPr>
                <a:solidFill>
                  <a:schemeClr val="tx1"/>
                </a:solidFill>
                <a:latin typeface="Arial" panose="020B0604020202020204" pitchFamily="34" charset="0"/>
              </a:defRPr>
            </a:lvl8pPr>
            <a:lvl9pPr marL="3885716" indent="-228571" eaLnBrk="0" fontAlgn="base" hangingPunct="0">
              <a:spcBef>
                <a:spcPct val="0"/>
              </a:spcBef>
              <a:spcAft>
                <a:spcPct val="0"/>
              </a:spcAft>
              <a:defRPr>
                <a:solidFill>
                  <a:schemeClr val="tx1"/>
                </a:solidFill>
                <a:latin typeface="Arial" panose="020B0604020202020204" pitchFamily="34" charset="0"/>
              </a:defRPr>
            </a:lvl9pPr>
          </a:lstStyle>
          <a:p>
            <a:fld id="{761135D6-5F7C-4D62-BCDE-F9B4624C61A8}" type="slidenum">
              <a:rPr lang="zh-CN" altLang="en-US">
                <a:solidFill>
                  <a:srgbClr val="000000"/>
                </a:solidFill>
              </a:rPr>
              <a:pPr/>
              <a:t>1</a:t>
            </a:fld>
            <a:endParaRPr lang="zh-CN" altLang="en-US">
              <a:solidFill>
                <a:srgbClr val="000000"/>
              </a:solidFill>
            </a:endParaRPr>
          </a:p>
        </p:txBody>
      </p:sp>
    </p:spTree>
    <p:extLst>
      <p:ext uri="{BB962C8B-B14F-4D97-AF65-F5344CB8AC3E}">
        <p14:creationId xmlns:p14="http://schemas.microsoft.com/office/powerpoint/2010/main" val="137545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05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Rectangle 1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Rectangle 16"/>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Rectangle 17"/>
          <p:cNvSpPr/>
          <p:nvPr/>
        </p:nvSpPr>
        <p:spPr bwMode="auto">
          <a:xfrm>
            <a:off x="1141413" y="0"/>
            <a:ext cx="230188"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Straight Connector 18"/>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 name="Straight Connector 19"/>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 name="Straight Connector 20"/>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 name="Straight Connector 23"/>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5" name="Straight Connector 2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 name="Straight Connector 25"/>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8" name="Oval 27"/>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Oval 28"/>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Oval 29"/>
          <p:cNvSpPr/>
          <p:nvPr/>
        </p:nvSpPr>
        <p:spPr bwMode="auto">
          <a:xfrm>
            <a:off x="1090613" y="5500688"/>
            <a:ext cx="138113"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Oval 30"/>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Oval 31"/>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noProof="1" smtClean="0"/>
              <a:t>Click to edit Master title style</a:t>
            </a:r>
            <a:endParaRPr lang="en-US" noProof="1"/>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noProof="1" smtClean="0"/>
              <a:t>Click to edit Master subtitle style</a:t>
            </a:r>
            <a:endParaRPr lang="en-US" noProof="1"/>
          </a:p>
        </p:txBody>
      </p:sp>
      <p:sp>
        <p:nvSpPr>
          <p:cNvPr id="33" name="Date Placeholder 27"/>
          <p:cNvSpPr>
            <a:spLocks noGrp="1"/>
          </p:cNvSpPr>
          <p:nvPr>
            <p:ph type="dt" sz="half" idx="2"/>
          </p:nvPr>
        </p:nvSpPr>
        <p:spPr bwMode="auto">
          <a:xfrm rot="5400000">
            <a:off x="7764463" y="1174750"/>
            <a:ext cx="2286000" cy="381000"/>
          </a:xfrm>
          <a:prstGeom prst="rect">
            <a:avLst/>
          </a:prstGeom>
        </p:spPr>
        <p:txBody>
          <a:bodyPr vert="horz"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34" name="Footer Placeholder 16"/>
          <p:cNvSpPr>
            <a:spLocks noGrp="1"/>
          </p:cNvSpPr>
          <p:nvPr>
            <p:ph type="ftr" sz="quarter" idx="3"/>
          </p:nvPr>
        </p:nvSpPr>
        <p:spPr bwMode="auto">
          <a:xfrm rot="5400000">
            <a:off x="7077075" y="4181475"/>
            <a:ext cx="3657600" cy="384175"/>
          </a:xfrm>
          <a:prstGeom prst="rect">
            <a:avLst/>
          </a:prstGeom>
        </p:spPr>
        <p:txBody>
          <a:bodyPr vert="horz"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35" name="Slide Number Placeholder 28"/>
          <p:cNvSpPr>
            <a:spLocks noGrp="1"/>
          </p:cNvSpPr>
          <p:nvPr>
            <p:ph type="sldNum" sz="quarter" idx="4"/>
          </p:nvPr>
        </p:nvSpPr>
        <p:spPr bwMode="auto">
          <a:xfrm>
            <a:off x="1325563" y="4929188"/>
            <a:ext cx="609600" cy="517525"/>
          </a:xfrm>
          <a:prstGeom prst="rect">
            <a:avLst/>
          </a:prstGeom>
        </p:spPr>
        <p:txBody>
          <a:bodyPr vert="horz"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02E68C0-370E-417C-8E76-183B86820380}" type="slidenum">
              <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rPr>
              <a:t>‹#›</a:t>
            </a:fld>
            <a:endPar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5544BAD7-6FB6-4E44-AAC2-20A7D41737D6}" type="slidenum">
              <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rPr>
              <a:t>‹#›</a:t>
            </a:fld>
            <a:endPar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5544BAD7-6FB6-4E44-AAC2-20A7D41737D6}" type="slidenum">
              <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rPr>
              <a:t>‹#›</a:t>
            </a:fld>
            <a:endPar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8" name="Content Placeholder 7"/>
          <p:cNvSpPr>
            <a:spLocks noGrp="1"/>
          </p:cNvSpPr>
          <p:nvPr>
            <p:ph sz="quarter" idx="1"/>
          </p:nvPr>
        </p:nvSpPr>
        <p:spPr>
          <a:xfrm>
            <a:off x="457200" y="1600200"/>
            <a:ext cx="7467600" cy="4873752"/>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13" name="Date Placeholder 6"/>
          <p:cNvSpPr>
            <a:spLocks noGrp="1"/>
          </p:cNvSpPr>
          <p:nvPr>
            <p:ph type="dt" sz="half" idx="2"/>
          </p:nvPr>
        </p:nvSpPr>
        <p:spPr>
          <a:xfrm rot="5400000">
            <a:off x="7589044" y="1081881"/>
            <a:ext cx="2011363" cy="384175"/>
          </a:xfrm>
          <a:prstGeom prst="rect">
            <a:avLst/>
          </a:prstGeom>
        </p:spPr>
        <p:txBody>
          <a:bodyPr vert="horz" rtlCol="0"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5" name="Slide Number Placeholder 8"/>
          <p:cNvSpPr>
            <a:spLocks noGrp="1"/>
          </p:cNvSpPr>
          <p:nvPr>
            <p:ph type="sldNum" sz="quarter" idx="4"/>
          </p:nvPr>
        </p:nvSpPr>
        <p:spPr>
          <a:xfrm>
            <a:off x="8129588" y="5734050"/>
            <a:ext cx="609600" cy="520700"/>
          </a:xfrm>
          <a:prstGeom prst="rect">
            <a:avLst/>
          </a:prstGeom>
        </p:spPr>
        <p:txBody>
          <a:bodyPr vert="horz"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B871A75-DCBD-4E20-B35F-D931AEECA843}" type="slidenum">
              <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rPr>
              <a:t>‹#›</a:t>
            </a:fld>
            <a:endPar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endParaRPr>
          </a:p>
        </p:txBody>
      </p:sp>
      <p:sp>
        <p:nvSpPr>
          <p:cNvPr id="17" name="Footer Placeholder 9"/>
          <p:cNvSpPr>
            <a:spLocks noGrp="1"/>
          </p:cNvSpPr>
          <p:nvPr>
            <p:ph type="ftr" sz="quarter" idx="3"/>
          </p:nvPr>
        </p:nvSpPr>
        <p:spPr>
          <a:xfrm rot="5400000">
            <a:off x="6989763" y="3736975"/>
            <a:ext cx="3200400" cy="365125"/>
          </a:xfrm>
          <a:prstGeom prst="rect">
            <a:avLst/>
          </a:prstGeom>
        </p:spPr>
        <p:txBody>
          <a:bodyPr vert="horz" rtlCol="0"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Rectangle 1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Rectangle 16"/>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Rectangle 17"/>
          <p:cNvSpPr/>
          <p:nvPr/>
        </p:nvSpPr>
        <p:spPr bwMode="auto">
          <a:xfrm>
            <a:off x="1141413" y="0"/>
            <a:ext cx="230188"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Straight Connector 18"/>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 name="Straight Connector 19"/>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 name="Straight Connector 20"/>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 name="Straight Connector 23"/>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5" name="Straight Connector 2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 name="Rectangle 2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7" name="Oval 26"/>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8" name="Oval 27"/>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Oval 28"/>
          <p:cNvSpPr/>
          <p:nvPr/>
        </p:nvSpPr>
        <p:spPr bwMode="auto">
          <a:xfrm>
            <a:off x="1090613" y="5500688"/>
            <a:ext cx="138113"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Oval 29"/>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Oval 30"/>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Straight Connector 31"/>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noProof="1" smtClean="0"/>
              <a:t>Click to edit Master text styles</a:t>
            </a:r>
          </a:p>
        </p:txBody>
      </p:sp>
      <p:sp>
        <p:nvSpPr>
          <p:cNvPr id="33" name="Date Placeholder 3"/>
          <p:cNvSpPr>
            <a:spLocks noGrp="1"/>
          </p:cNvSpPr>
          <p:nvPr>
            <p:ph type="dt" sz="half" idx="2"/>
          </p:nvPr>
        </p:nvSpPr>
        <p:spPr bwMode="auto">
          <a:xfrm rot="5400000">
            <a:off x="7762875" y="1169988"/>
            <a:ext cx="2286000" cy="381000"/>
          </a:xfrm>
          <a:prstGeom prst="rect">
            <a:avLst/>
          </a:prstGeom>
        </p:spPr>
        <p:txBody>
          <a:bodyPr vert="horz"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34" name="Footer Placeholder 4"/>
          <p:cNvSpPr>
            <a:spLocks noGrp="1"/>
          </p:cNvSpPr>
          <p:nvPr>
            <p:ph type="ftr" sz="quarter" idx="3"/>
          </p:nvPr>
        </p:nvSpPr>
        <p:spPr bwMode="auto">
          <a:xfrm rot="5400000">
            <a:off x="7077075" y="4178300"/>
            <a:ext cx="3657600" cy="384175"/>
          </a:xfrm>
          <a:prstGeom prst="rect">
            <a:avLst/>
          </a:prstGeom>
        </p:spPr>
        <p:txBody>
          <a:bodyPr vert="horz"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35" name="Slide Number Placeholder 5"/>
          <p:cNvSpPr>
            <a:spLocks noGrp="1"/>
          </p:cNvSpPr>
          <p:nvPr>
            <p:ph type="sldNum" sz="quarter" idx="4"/>
          </p:nvPr>
        </p:nvSpPr>
        <p:spPr bwMode="auto">
          <a:xfrm>
            <a:off x="1339850" y="4929188"/>
            <a:ext cx="609600" cy="517525"/>
          </a:xfrm>
          <a:prstGeom prst="rect">
            <a:avLst/>
          </a:prstGeom>
        </p:spPr>
        <p:txBody>
          <a:bodyPr vert="horz"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DB111D7-2C9E-489B-91B3-EF8DCC7EF990}" type="slidenum">
              <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rPr>
              <a:t>‹#›</a:t>
            </a:fld>
            <a:endPar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9" name="Content Placeholder 8"/>
          <p:cNvSpPr>
            <a:spLocks noGrp="1"/>
          </p:cNvSpPr>
          <p:nvPr>
            <p:ph sz="quarter" idx="1"/>
          </p:nvPr>
        </p:nvSpPr>
        <p:spPr>
          <a:xfrm>
            <a:off x="457200" y="1600200"/>
            <a:ext cx="3657600" cy="4572000"/>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11" name="Content Placeholder 10"/>
          <p:cNvSpPr>
            <a:spLocks noGrp="1"/>
          </p:cNvSpPr>
          <p:nvPr>
            <p:ph sz="quarter" idx="2"/>
          </p:nvPr>
        </p:nvSpPr>
        <p:spPr>
          <a:xfrm>
            <a:off x="4270248" y="1600200"/>
            <a:ext cx="3657600" cy="4572000"/>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5544BAD7-6FB6-4E44-AAC2-20A7D41737D6}" type="slidenum">
              <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rPr>
              <a:t>‹#›</a:t>
            </a:fld>
            <a:endPar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noProof="1" smtClean="0"/>
              <a:t>Click to edit Master title style</a:t>
            </a:r>
            <a:endParaRPr lang="en-US" noProof="1"/>
          </a:p>
        </p:txBody>
      </p:sp>
      <p:sp>
        <p:nvSpPr>
          <p:cNvPr id="11" name="Content Placeholder 10"/>
          <p:cNvSpPr>
            <a:spLocks noGrp="1"/>
          </p:cNvSpPr>
          <p:nvPr>
            <p:ph sz="quarter" idx="2"/>
          </p:nvPr>
        </p:nvSpPr>
        <p:spPr>
          <a:xfrm>
            <a:off x="457200" y="2362200"/>
            <a:ext cx="3657600" cy="3886200"/>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13" name="Content Placeholder 12"/>
          <p:cNvSpPr>
            <a:spLocks noGrp="1"/>
          </p:cNvSpPr>
          <p:nvPr>
            <p:ph sz="quarter" idx="4"/>
          </p:nvPr>
        </p:nvSpPr>
        <p:spPr>
          <a:xfrm>
            <a:off x="4371975" y="2362200"/>
            <a:ext cx="3657600" cy="3886200"/>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noProof="1"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noProof="1" smtClean="0"/>
              <a:t>Click to edit Master text styles</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5544BAD7-6FB6-4E44-AAC2-20A7D41737D6}" type="slidenum">
              <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rPr>
              <a:t>‹#›</a:t>
            </a:fld>
            <a:endPar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13" name="Date Placeholder 5"/>
          <p:cNvSpPr>
            <a:spLocks noGrp="1"/>
          </p:cNvSpPr>
          <p:nvPr>
            <p:ph type="dt" sz="half" idx="2"/>
          </p:nvPr>
        </p:nvSpPr>
        <p:spPr>
          <a:xfrm rot="5400000">
            <a:off x="7589044" y="1081881"/>
            <a:ext cx="2011363" cy="384175"/>
          </a:xfrm>
          <a:prstGeom prst="rect">
            <a:avLst/>
          </a:prstGeom>
        </p:spPr>
        <p:txBody>
          <a:bodyPr vert="horz" rtlCol="0"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5" name="Slide Number Placeholder 6"/>
          <p:cNvSpPr>
            <a:spLocks noGrp="1"/>
          </p:cNvSpPr>
          <p:nvPr>
            <p:ph type="sldNum" sz="quarter" idx="4"/>
          </p:nvPr>
        </p:nvSpPr>
        <p:spPr>
          <a:xfrm>
            <a:off x="8129588" y="5734050"/>
            <a:ext cx="609600" cy="520700"/>
          </a:xfrm>
          <a:prstGeom prst="rect">
            <a:avLst/>
          </a:prstGeom>
        </p:spPr>
        <p:txBody>
          <a:bodyPr vert="horz"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0A5F7FA3-ED67-462D-8B0A-556EE87D402C}" type="slidenum">
              <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rPr>
              <a:t>‹#›</a:t>
            </a:fld>
            <a:endPar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endParaRPr>
          </a:p>
        </p:txBody>
      </p:sp>
      <p:sp>
        <p:nvSpPr>
          <p:cNvPr id="17" name="Footer Placeholder 7"/>
          <p:cNvSpPr>
            <a:spLocks noGrp="1"/>
          </p:cNvSpPr>
          <p:nvPr>
            <p:ph type="ftr" sz="quarter" idx="3"/>
          </p:nvPr>
        </p:nvSpPr>
        <p:spPr>
          <a:xfrm rot="5400000">
            <a:off x="6989763" y="3736975"/>
            <a:ext cx="3200400" cy="365125"/>
          </a:xfrm>
          <a:prstGeom prst="rect">
            <a:avLst/>
          </a:prstGeom>
        </p:spPr>
        <p:txBody>
          <a:bodyPr vert="horz" rtlCol="0"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5544BAD7-6FB6-4E44-AAC2-20A7D41737D6}" type="slidenum">
              <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rPr>
              <a:t>‹#›</a:t>
            </a:fld>
            <a:endPar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13" name="Straight Connector 12"/>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5" name="Straight Connector 14"/>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6148" name="Straight Connector 16"/>
          <p:cNvSpPr/>
          <p:nvPr/>
        </p:nvSpPr>
        <p:spPr>
          <a:xfrm>
            <a:off x="6192838" y="0"/>
            <a:ext cx="0" cy="6858000"/>
          </a:xfrm>
          <a:prstGeom prst="line">
            <a:avLst/>
          </a:prstGeom>
          <a:ln w="12700" cap="flat" cmpd="sng">
            <a:solidFill>
              <a:schemeClr val="accent1"/>
            </a:solidFill>
            <a:prstDash val="solid"/>
            <a:headEnd type="none" w="med" len="med"/>
            <a:tailEnd type="none" w="med" len="med"/>
          </a:ln>
        </p:spPr>
      </p:sp>
      <p:sp>
        <p:nvSpPr>
          <p:cNvPr id="6149" name="Straight Connector 17"/>
          <p:cNvSpPr/>
          <p:nvPr/>
        </p:nvSpPr>
        <p:spPr>
          <a:xfrm>
            <a:off x="8991600" y="0"/>
            <a:ext cx="0" cy="6858000"/>
          </a:xfrm>
          <a:prstGeom prst="line">
            <a:avLst/>
          </a:prstGeom>
          <a:ln w="19050" cap="flat" cmpd="sng">
            <a:solidFill>
              <a:schemeClr val="accent1"/>
            </a:solidFill>
            <a:prstDash val="solid"/>
            <a:headEnd type="none" w="med" len="med"/>
            <a:tailEnd type="none" w="med" len="med"/>
          </a:ln>
        </p:spPr>
      </p:sp>
      <p:sp>
        <p:nvSpPr>
          <p:cNvPr id="19" name="Rectangle 1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51" name="Straight Connector 19"/>
          <p:cNvSpPr/>
          <p:nvPr/>
        </p:nvSpPr>
        <p:spPr>
          <a:xfrm>
            <a:off x="8915400" y="0"/>
            <a:ext cx="0" cy="6858000"/>
          </a:xfrm>
          <a:prstGeom prst="line">
            <a:avLst/>
          </a:prstGeom>
          <a:ln w="9525" cap="flat" cmpd="sng">
            <a:solidFill>
              <a:schemeClr val="accent1"/>
            </a:solidFill>
            <a:prstDash val="solid"/>
            <a:headEnd type="none" w="med" len="med"/>
            <a:tailEnd type="none" w="med" len="med"/>
          </a:ln>
        </p:spPr>
      </p:sp>
      <p:sp>
        <p:nvSpPr>
          <p:cNvPr id="21" name="Oval 2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noProof="1" smtClean="0"/>
              <a:t>Click to edit Master title style</a:t>
            </a:r>
            <a:endParaRPr lang="en-US" noProof="1"/>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noProof="1"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24" name="Date Placeholder 20"/>
          <p:cNvSpPr>
            <a:spLocks noGrp="1"/>
          </p:cNvSpPr>
          <p:nvPr>
            <p:ph type="dt" sz="half" idx="12"/>
          </p:nvPr>
        </p:nvSpPr>
        <p:spPr>
          <a:xfrm rot="5400000">
            <a:off x="7589044" y="1081881"/>
            <a:ext cx="2011363" cy="384175"/>
          </a:xfrm>
          <a:prstGeom prst="rect">
            <a:avLst/>
          </a:prstGeom>
        </p:spPr>
        <p:txBody>
          <a:bodyPr vert="horz" rtlCol="0"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25" name="Slide Number Placeholder 21"/>
          <p:cNvSpPr>
            <a:spLocks noGrp="1"/>
          </p:cNvSpPr>
          <p:nvPr>
            <p:ph type="sldNum" sz="quarter" idx="4"/>
          </p:nvPr>
        </p:nvSpPr>
        <p:spPr>
          <a:xfrm>
            <a:off x="8129588" y="5734050"/>
            <a:ext cx="609600" cy="520700"/>
          </a:xfrm>
          <a:prstGeom prst="rect">
            <a:avLst/>
          </a:prstGeom>
        </p:spPr>
        <p:txBody>
          <a:bodyPr vert="horz"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DEAC52C-75B3-4AA4-9B22-BFB80EF03BDF}" type="slidenum">
              <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rPr>
              <a:t>‹#›</a:t>
            </a:fld>
            <a:endPar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endParaRPr>
          </a:p>
        </p:txBody>
      </p:sp>
      <p:sp>
        <p:nvSpPr>
          <p:cNvPr id="26" name="Footer Placeholder 22"/>
          <p:cNvSpPr>
            <a:spLocks noGrp="1"/>
          </p:cNvSpPr>
          <p:nvPr>
            <p:ph type="ftr" sz="quarter" idx="3"/>
          </p:nvPr>
        </p:nvSpPr>
        <p:spPr>
          <a:xfrm rot="5400000">
            <a:off x="6989763" y="3736975"/>
            <a:ext cx="3200400" cy="365125"/>
          </a:xfrm>
          <a:prstGeom prst="rect">
            <a:avLst/>
          </a:prstGeom>
        </p:spPr>
        <p:txBody>
          <a:bodyPr vert="horz" rtlCol="0"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13" name="Straight Connector 12"/>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 name="Oval 14"/>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172" name="Straight Connector 16"/>
          <p:cNvSpPr/>
          <p:nvPr/>
        </p:nvSpPr>
        <p:spPr>
          <a:xfrm>
            <a:off x="8991600" y="0"/>
            <a:ext cx="0" cy="6858000"/>
          </a:xfrm>
          <a:prstGeom prst="line">
            <a:avLst/>
          </a:prstGeom>
          <a:ln w="9525" cap="flat" cmpd="sng">
            <a:solidFill>
              <a:schemeClr val="tx1"/>
            </a:solidFill>
            <a:prstDash val="solid"/>
            <a:headEnd type="none" w="med" len="med"/>
            <a:tailEnd type="none" w="med" len="med"/>
          </a:ln>
        </p:spPr>
      </p:sp>
      <p:sp>
        <p:nvSpPr>
          <p:cNvPr id="18" name="Rectangle 1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74" name="Straight Connector 18"/>
          <p:cNvSpPr/>
          <p:nvPr/>
        </p:nvSpPr>
        <p:spPr>
          <a:xfrm>
            <a:off x="8915400" y="0"/>
            <a:ext cx="0" cy="6858000"/>
          </a:xfrm>
          <a:prstGeom prst="line">
            <a:avLst/>
          </a:prstGeom>
          <a:ln w="9525" cap="flat" cmpd="sng">
            <a:solidFill>
              <a:schemeClr val="accent1"/>
            </a:solidFill>
            <a:prstDash val="solid"/>
            <a:headEnd type="none" w="med" len="med"/>
            <a:tailEnd type="none" w="med" len="med"/>
          </a:ln>
        </p:spPr>
      </p:sp>
      <p:sp>
        <p:nvSpPr>
          <p:cNvPr id="20" name="Straight Connector 1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7176" name="Straight Connector 20"/>
          <p:cNvSpPr/>
          <p:nvPr/>
        </p:nvSpPr>
        <p:spPr>
          <a:xfrm>
            <a:off x="6192838" y="0"/>
            <a:ext cx="0" cy="6858000"/>
          </a:xfrm>
          <a:prstGeom prst="line">
            <a:avLst/>
          </a:prstGeom>
          <a:ln w="12700" cap="flat" cmpd="sng">
            <a:solidFill>
              <a:schemeClr val="accent1"/>
            </a:solidFill>
            <a:prstDash val="solid"/>
            <a:headEnd type="none" w="med" len="med"/>
            <a:tailEnd type="none" w="med" len="med"/>
          </a:ln>
        </p:spPr>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defRPr/>
            </a:pPr>
            <a:r>
              <a:rPr kumimoji="0" lang="en-US" sz="3200" b="0" i="0" u="none" strike="noStrike" kern="1200" cap="none" spc="0" normalizeH="0" baseline="0" noProof="0" smtClean="0">
                <a:ln>
                  <a:noFill/>
                </a:ln>
                <a:solidFill>
                  <a:schemeClr val="lt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noProof="1" smtClean="0"/>
              <a:t>Click to edit Master text styles</a:t>
            </a:r>
          </a:p>
        </p:txBody>
      </p:sp>
      <p:sp>
        <p:nvSpPr>
          <p:cNvPr id="24" name="Date Placeholder 16"/>
          <p:cNvSpPr>
            <a:spLocks noGrp="1"/>
          </p:cNvSpPr>
          <p:nvPr>
            <p:ph type="dt" sz="half" idx="12"/>
          </p:nvPr>
        </p:nvSpPr>
        <p:spPr>
          <a:xfrm rot="5400000">
            <a:off x="7589044" y="1081881"/>
            <a:ext cx="2011363" cy="384175"/>
          </a:xfrm>
          <a:prstGeom prst="rect">
            <a:avLst/>
          </a:prstGeom>
        </p:spPr>
        <p:txBody>
          <a:bodyPr vert="horz" rtlCol="0"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25" name="Slide Number Placeholder 17"/>
          <p:cNvSpPr>
            <a:spLocks noGrp="1"/>
          </p:cNvSpPr>
          <p:nvPr>
            <p:ph type="sldNum" sz="quarter" idx="4"/>
          </p:nvPr>
        </p:nvSpPr>
        <p:spPr>
          <a:xfrm>
            <a:off x="8129588" y="5734050"/>
            <a:ext cx="609600" cy="520700"/>
          </a:xfrm>
          <a:prstGeom prst="rect">
            <a:avLst/>
          </a:prstGeom>
        </p:spPr>
        <p:txBody>
          <a:bodyPr vert="horz"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9410D1AE-4096-460F-969D-8468BD673D37}" type="slidenum">
              <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rPr>
              <a:t>‹#›</a:t>
            </a:fld>
            <a:endPar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endParaRPr>
          </a:p>
        </p:txBody>
      </p:sp>
      <p:sp>
        <p:nvSpPr>
          <p:cNvPr id="26" name="Footer Placeholder 20"/>
          <p:cNvSpPr>
            <a:spLocks noGrp="1"/>
          </p:cNvSpPr>
          <p:nvPr>
            <p:ph type="ftr" sz="quarter" idx="3"/>
          </p:nvPr>
        </p:nvSpPr>
        <p:spPr>
          <a:xfrm rot="5400000">
            <a:off x="6989763" y="3736975"/>
            <a:ext cx="3200400" cy="365125"/>
          </a:xfrm>
          <a:prstGeom prst="rect">
            <a:avLst/>
          </a:prstGeom>
        </p:spPr>
        <p:txBody>
          <a:bodyPr vert="horz" rtlCol="0"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noProof="1" smtClean="0"/>
              <a:t>Click to edit Master title style</a:t>
            </a:r>
            <a:endParaRPr lang="en-US" noProof="1"/>
          </a:p>
        </p:txBody>
      </p:sp>
      <p:sp>
        <p:nvSpPr>
          <p:cNvPr id="1028" name="Text Placeholder 12"/>
          <p:cNvSpPr>
            <a:spLocks noGrp="1"/>
          </p:cNvSpPr>
          <p:nvPr>
            <p:ph type="body"/>
          </p:nvPr>
        </p:nvSpPr>
        <p:spPr>
          <a:xfrm>
            <a:off x="457200" y="1600200"/>
            <a:ext cx="7467600" cy="4873625"/>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4" name="Date Placeholder 13"/>
          <p:cNvSpPr>
            <a:spLocks noGrp="1"/>
          </p:cNvSpPr>
          <p:nvPr>
            <p:ph type="dt" sz="half" idx="2"/>
          </p:nvPr>
        </p:nvSpPr>
        <p:spPr>
          <a:xfrm rot="5400000">
            <a:off x="7589044" y="1081881"/>
            <a:ext cx="2011363" cy="384175"/>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2" name="Straight Connector 8"/>
          <p:cNvSpPr/>
          <p:nvPr/>
        </p:nvSpPr>
        <p:spPr>
          <a:xfrm>
            <a:off x="8991600" y="0"/>
            <a:ext cx="0" cy="6858000"/>
          </a:xfrm>
          <a:prstGeom prst="line">
            <a:avLst/>
          </a:prstGeom>
          <a:ln w="19050" cap="flat" cmpd="sng">
            <a:solidFill>
              <a:schemeClr val="accent1"/>
            </a:solidFill>
            <a:prstDash val="solid"/>
            <a:headEnd type="none" w="med" len="med"/>
            <a:tailEnd type="none" w="med" len="med"/>
          </a:ln>
        </p:spPr>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34" name="Straight Connector 10"/>
          <p:cNvSpPr/>
          <p:nvPr/>
        </p:nvSpPr>
        <p:spPr>
          <a:xfrm>
            <a:off x="8915400" y="0"/>
            <a:ext cx="0" cy="6858000"/>
          </a:xfrm>
          <a:prstGeom prst="line">
            <a:avLst/>
          </a:prstGeom>
          <a:ln w="9525" cap="flat" cmpd="sng">
            <a:solidFill>
              <a:schemeClr val="accent1"/>
            </a:solidFill>
            <a:prstDash val="solid"/>
            <a:headEnd type="none" w="med" len="med"/>
            <a:tailEnd type="none" w="med" len="med"/>
          </a:ln>
        </p:spPr>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hangingPunct="1">
              <a:defRPr sz="1400" b="1" noProof="1">
                <a:solidFill>
                  <a:srgbClr val="FFFFFF"/>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5544BAD7-6FB6-4E44-AAC2-20A7D41737D6}" type="slidenum">
              <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rPr>
              <a:t>‹#›</a:t>
            </a:fld>
            <a:endParaRPr kumimoji="0" lang="en-US" sz="1400" b="1" i="0" u="none" strike="noStrike" kern="1200" cap="none" spc="0" normalizeH="0" baseline="0" noProof="1">
              <a:ln>
                <a:noFill/>
              </a:ln>
              <a:solidFill>
                <a:srgbClr val="FFFFFF"/>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wmf"/><Relationship Id="rId3" Type="http://schemas.openxmlformats.org/officeDocument/2006/relationships/notesSlide" Target="../notesSlides/notesSlide1.xml"/><Relationship Id="rId7" Type="http://schemas.openxmlformats.org/officeDocument/2006/relationships/image" Target="../media/image5.png"/><Relationship Id="rId12"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5" Type="http://schemas.openxmlformats.org/officeDocument/2006/relationships/image" Target="../media/image13.gif"/><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gif"/><Relationship Id="rId14" Type="http://schemas.openxmlformats.org/officeDocument/2006/relationships/image" Target="../media/image12.wm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1.wmf"/><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7.xml"/><Relationship Id="rId6" Type="http://schemas.openxmlformats.org/officeDocument/2006/relationships/image" Target="../media/image42.gif"/><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图片 4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02768">
            <a:off x="953559" y="3034547"/>
            <a:ext cx="1531144"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图片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570041">
            <a:off x="2893137" y="4462760"/>
            <a:ext cx="94654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图片 34" descr="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610223"/>
            <a:ext cx="91440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图片 51" descr="36f9a2a7dc2088575b3175c2c9b2462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2991" y="4776113"/>
            <a:ext cx="2745581"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图片 5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90531" y="4584910"/>
            <a:ext cx="1024231"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图片 4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02768">
            <a:off x="6259569" y="3841309"/>
            <a:ext cx="1531144"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8"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90400" y="3061494"/>
            <a:ext cx="13716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9"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40164" y="2675212"/>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10"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265399" y="4343069"/>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7" name="Rectangle 4"/>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solidFill>
                <a:srgbClr val="000000"/>
              </a:solidFill>
              <a:latin typeface="Arial" panose="020B0604020202020204" pitchFamily="34" charset="0"/>
              <a:cs typeface="Arial" panose="020B0604020202020204" pitchFamily="34" charset="0"/>
            </a:endParaRPr>
          </a:p>
        </p:txBody>
      </p:sp>
      <p:sp>
        <p:nvSpPr>
          <p:cNvPr id="53260" name="Text Box 4"/>
          <p:cNvSpPr txBox="1">
            <a:spLocks noChangeArrowheads="1"/>
          </p:cNvSpPr>
          <p:nvPr/>
        </p:nvSpPr>
        <p:spPr bwMode="auto">
          <a:xfrm>
            <a:off x="896427" y="228684"/>
            <a:ext cx="7498278" cy="58477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35" tIns="45718" rIns="91435" bIns="4571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3200" b="1" dirty="0">
                <a:solidFill>
                  <a:srgbClr val="FF0000"/>
                </a:solidFill>
                <a:latin typeface="Times New Roman" pitchFamily="18" charset="0"/>
                <a:cs typeface="Times New Roman" pitchFamily="18" charset="0"/>
              </a:rPr>
              <a:t>TRƯỜNG TIỂU </a:t>
            </a:r>
            <a:r>
              <a:rPr lang="en-US" altLang="en-US" sz="3200" b="1">
                <a:solidFill>
                  <a:srgbClr val="FF0000"/>
                </a:solidFill>
                <a:latin typeface="Times New Roman" pitchFamily="18" charset="0"/>
                <a:cs typeface="Times New Roman" pitchFamily="18" charset="0"/>
              </a:rPr>
              <a:t>HỌC </a:t>
            </a:r>
            <a:r>
              <a:rPr lang="en-US" altLang="en-US" sz="3200" b="1" smtClean="0">
                <a:solidFill>
                  <a:srgbClr val="FF0000"/>
                </a:solidFill>
                <a:latin typeface="Times New Roman" pitchFamily="18" charset="0"/>
                <a:cs typeface="Times New Roman" pitchFamily="18" charset="0"/>
              </a:rPr>
              <a:t>HÒA AN 2</a:t>
            </a:r>
            <a:endParaRPr lang="en-US" altLang="en-US" sz="3200" b="1" dirty="0">
              <a:solidFill>
                <a:srgbClr val="FF0000"/>
              </a:solidFill>
              <a:latin typeface="Times New Roman" pitchFamily="18" charset="0"/>
              <a:cs typeface="Times New Roman" pitchFamily="18" charset="0"/>
            </a:endParaRPr>
          </a:p>
        </p:txBody>
      </p:sp>
      <p:pic>
        <p:nvPicPr>
          <p:cNvPr id="50191" name="Picture 9"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139429" y="471490"/>
            <a:ext cx="1600201"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Picture 10"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654723">
            <a:off x="6465913" y="992006"/>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
          <p:cNvSpPr txBox="1">
            <a:spLocks noChangeArrowheads="1"/>
          </p:cNvSpPr>
          <p:nvPr/>
        </p:nvSpPr>
        <p:spPr bwMode="auto">
          <a:xfrm>
            <a:off x="1219288" y="1654585"/>
            <a:ext cx="7474004" cy="107721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35" tIns="45718" rIns="91435" bIns="4571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3200" b="1" dirty="0">
                <a:solidFill>
                  <a:srgbClr val="0000FF"/>
                </a:solidFill>
                <a:latin typeface="Times New Roman" pitchFamily="18" charset="0"/>
                <a:cs typeface="Times New Roman" pitchFamily="18" charset="0"/>
              </a:rPr>
              <a:t>CHÀO MỪNG QUÝ </a:t>
            </a:r>
            <a:r>
              <a:rPr lang="en-US" altLang="en-US" sz="3200" b="1" dirty="0" smtClean="0">
                <a:solidFill>
                  <a:srgbClr val="0000FF"/>
                </a:solidFill>
                <a:latin typeface="Times New Roman" pitchFamily="18" charset="0"/>
                <a:cs typeface="Times New Roman" pitchFamily="18" charset="0"/>
              </a:rPr>
              <a:t>THẦY CÔ </a:t>
            </a:r>
            <a:r>
              <a:rPr lang="en-US" altLang="en-US" sz="3200" b="1" dirty="0">
                <a:solidFill>
                  <a:srgbClr val="0000FF"/>
                </a:solidFill>
                <a:latin typeface="Times New Roman" pitchFamily="18" charset="0"/>
                <a:cs typeface="Times New Roman" pitchFamily="18" charset="0"/>
              </a:rPr>
              <a:t>GIÁO </a:t>
            </a:r>
            <a:r>
              <a:rPr lang="en-US" altLang="en-US" sz="3200" b="1" dirty="0" smtClean="0">
                <a:solidFill>
                  <a:srgbClr val="0000FF"/>
                </a:solidFill>
                <a:latin typeface="Times New Roman" pitchFamily="18" charset="0"/>
                <a:cs typeface="Times New Roman" pitchFamily="18" charset="0"/>
              </a:rPr>
              <a:t>VỀ DỰ GIỜ </a:t>
            </a:r>
            <a:r>
              <a:rPr lang="en-US" altLang="en-US" sz="3200" b="1" dirty="0">
                <a:solidFill>
                  <a:srgbClr val="0000FF"/>
                </a:solidFill>
                <a:latin typeface="Times New Roman" pitchFamily="18" charset="0"/>
                <a:cs typeface="Times New Roman" pitchFamily="18" charset="0"/>
              </a:rPr>
              <a:t>THĂM </a:t>
            </a:r>
            <a:r>
              <a:rPr lang="en-US" altLang="en-US" sz="3200" b="1">
                <a:solidFill>
                  <a:srgbClr val="0000FF"/>
                </a:solidFill>
                <a:latin typeface="Times New Roman" pitchFamily="18" charset="0"/>
                <a:cs typeface="Times New Roman" pitchFamily="18" charset="0"/>
              </a:rPr>
              <a:t>LỚP </a:t>
            </a:r>
            <a:r>
              <a:rPr lang="en-US" altLang="en-US" sz="3200" b="1" smtClean="0">
                <a:solidFill>
                  <a:srgbClr val="0000FF"/>
                </a:solidFill>
                <a:latin typeface="Times New Roman" pitchFamily="18" charset="0"/>
                <a:cs typeface="Times New Roman" pitchFamily="18" charset="0"/>
              </a:rPr>
              <a:t>5E</a:t>
            </a:r>
            <a:endParaRPr lang="en-US" altLang="en-US" sz="3200" b="1" dirty="0">
              <a:solidFill>
                <a:srgbClr val="0000FF"/>
              </a:solidFill>
              <a:latin typeface="Times New Roman" pitchFamily="18" charset="0"/>
              <a:cs typeface="Times New Roman" pitchFamily="18" charset="0"/>
            </a:endParaRPr>
          </a:p>
        </p:txBody>
      </p:sp>
      <p:sp>
        <p:nvSpPr>
          <p:cNvPr id="17" name="Text Box 4"/>
          <p:cNvSpPr txBox="1">
            <a:spLocks noChangeArrowheads="1"/>
          </p:cNvSpPr>
          <p:nvPr/>
        </p:nvSpPr>
        <p:spPr bwMode="auto">
          <a:xfrm>
            <a:off x="2150918" y="3820160"/>
            <a:ext cx="6383377" cy="523216"/>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lIns="91435" tIns="45718" rIns="91435" bIns="4571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800" b="1" dirty="0" err="1" smtClean="0">
                <a:solidFill>
                  <a:srgbClr val="FF0000"/>
                </a:solidFill>
                <a:latin typeface="Times New Roman" pitchFamily="18" charset="0"/>
                <a:cs typeface="Times New Roman" pitchFamily="18" charset="0"/>
              </a:rPr>
              <a:t>Giáo</a:t>
            </a:r>
            <a:r>
              <a:rPr lang="en-US" altLang="en-US" sz="2800" b="1" dirty="0" smtClean="0">
                <a:solidFill>
                  <a:srgbClr val="FF0000"/>
                </a:solidFill>
                <a:latin typeface="Times New Roman" pitchFamily="18" charset="0"/>
                <a:cs typeface="Times New Roman" pitchFamily="18" charset="0"/>
              </a:rPr>
              <a:t> </a:t>
            </a:r>
            <a:r>
              <a:rPr lang="en-US" altLang="en-US" sz="2800" b="1" dirty="0" err="1" smtClean="0">
                <a:solidFill>
                  <a:srgbClr val="FF0000"/>
                </a:solidFill>
                <a:latin typeface="Times New Roman" pitchFamily="18" charset="0"/>
                <a:cs typeface="Times New Roman" pitchFamily="18" charset="0"/>
              </a:rPr>
              <a:t>viên</a:t>
            </a:r>
            <a:r>
              <a:rPr lang="en-US" altLang="en-US" sz="2800" b="1" dirty="0" smtClean="0">
                <a:solidFill>
                  <a:srgbClr val="FF0000"/>
                </a:solidFill>
                <a:latin typeface="Times New Roman" pitchFamily="18" charset="0"/>
                <a:cs typeface="Times New Roman" pitchFamily="18" charset="0"/>
              </a:rPr>
              <a:t>: </a:t>
            </a:r>
            <a:r>
              <a:rPr lang="en-US" altLang="en-US" sz="2800" b="1" err="1" smtClean="0">
                <a:solidFill>
                  <a:srgbClr val="FF0000"/>
                </a:solidFill>
                <a:latin typeface="Times New Roman" pitchFamily="18" charset="0"/>
                <a:cs typeface="Times New Roman" pitchFamily="18" charset="0"/>
              </a:rPr>
              <a:t>Nguyễn</a:t>
            </a:r>
            <a:r>
              <a:rPr lang="en-US" altLang="en-US" sz="2800" b="1" smtClean="0">
                <a:solidFill>
                  <a:srgbClr val="FF0000"/>
                </a:solidFill>
                <a:latin typeface="Times New Roman" pitchFamily="18" charset="0"/>
                <a:cs typeface="Times New Roman" pitchFamily="18" charset="0"/>
              </a:rPr>
              <a:t> Đặng Bảo Trân</a:t>
            </a:r>
            <a:endParaRPr lang="en-US" altLang="en-US" sz="2800" b="1" dirty="0">
              <a:solidFill>
                <a:srgbClr val="FF0000"/>
              </a:solidFill>
              <a:latin typeface="Times New Roman" pitchFamily="18" charset="0"/>
              <a:cs typeface="Times New Roman" pitchFamily="18" charset="0"/>
            </a:endParaRP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79069" y="124071"/>
            <a:ext cx="1533773" cy="1530514"/>
          </a:xfrm>
          <a:prstGeom prst="rect">
            <a:avLst/>
          </a:prstGeom>
          <a:noFill/>
        </p:spPr>
      </p:pic>
      <p:grpSp>
        <p:nvGrpSpPr>
          <p:cNvPr id="19" name="Group 18"/>
          <p:cNvGrpSpPr>
            <a:grpSpLocks/>
          </p:cNvGrpSpPr>
          <p:nvPr/>
        </p:nvGrpSpPr>
        <p:grpSpPr bwMode="auto">
          <a:xfrm>
            <a:off x="22473" y="121721"/>
            <a:ext cx="1412588" cy="1619454"/>
            <a:chOff x="5615" y="9335"/>
            <a:chExt cx="1862" cy="1687"/>
          </a:xfrm>
        </p:grpSpPr>
        <p:pic>
          <p:nvPicPr>
            <p:cNvPr id="20" name="Picture 26" descr="cosmo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descr="BOOK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 descr="BOOK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3" descr="QUILLPE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defTabSz="913964"/>
              <a:r>
                <a:rPr lang="en-US" sz="1100" b="1">
                  <a:solidFill>
                    <a:srgbClr val="000000"/>
                  </a:solidFill>
                  <a:latin typeface="VnBangkok"/>
                  <a:cs typeface="Times New Roman" pitchFamily="18" charset="0"/>
                </a:rPr>
                <a:t> </a:t>
              </a:r>
              <a:endParaRPr lang="en-US" sz="6400">
                <a:solidFill>
                  <a:srgbClr val="000000"/>
                </a:solidFill>
                <a:latin typeface="Calibri" pitchFamily="34" charset="0"/>
                <a:cs typeface="Times New Roman" pitchFamily="18" charset="0"/>
              </a:endParaRPr>
            </a:p>
          </p:txBody>
        </p:sp>
        <p:sp>
          <p:nvSpPr>
            <p:cNvPr id="2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defTabSz="913964"/>
              <a:endParaRPr lang="en-US" sz="6400">
                <a:solidFill>
                  <a:srgbClr val="000000"/>
                </a:solidFill>
                <a:latin typeface="Calibri" pitchFamily="34" charset="0"/>
                <a:cs typeface="Arial" pitchFamily="34" charset="0"/>
              </a:endParaRPr>
            </a:p>
          </p:txBody>
        </p:sp>
        <p:sp>
          <p:nvSpPr>
            <p:cNvPr id="2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defTabSz="913964"/>
              <a:r>
                <a:rPr lang="en-US" b="1" kern="10">
                  <a:solidFill>
                    <a:srgbClr val="FFFFFF"/>
                  </a:solidFill>
                  <a:latin typeface="VNbritannic"/>
                </a:rPr>
                <a:t>NÀM </a:t>
              </a:r>
            </a:p>
          </p:txBody>
        </p:sp>
        <p:sp>
          <p:nvSpPr>
            <p:cNvPr id="2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defTabSz="913964"/>
              <a:endParaRPr lang="en-US" sz="6400">
                <a:solidFill>
                  <a:srgbClr val="000000"/>
                </a:solidFill>
                <a:latin typeface="Calibri" pitchFamily="34" charset="0"/>
                <a:cs typeface="Arial" pitchFamily="34" charset="0"/>
              </a:endParaRPr>
            </a:p>
          </p:txBody>
        </p:sp>
      </p:grpSp>
      <p:pic>
        <p:nvPicPr>
          <p:cNvPr id="28" name="Picture 27" descr="Book-09-june"/>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rot="701435">
            <a:off x="7984251" y="589147"/>
            <a:ext cx="820906" cy="813237"/>
          </a:xfrm>
          <a:prstGeom prst="rect">
            <a:avLst/>
          </a:prstGeom>
          <a:noFill/>
          <a:ln>
            <a:noFill/>
          </a:ln>
          <a:extLst/>
        </p:spPr>
      </p:pic>
      <p:sp>
        <p:nvSpPr>
          <p:cNvPr id="29" name="Text Box 4"/>
          <p:cNvSpPr txBox="1">
            <a:spLocks noChangeArrowheads="1"/>
          </p:cNvSpPr>
          <p:nvPr/>
        </p:nvSpPr>
        <p:spPr bwMode="auto">
          <a:xfrm>
            <a:off x="1548332" y="2904437"/>
            <a:ext cx="6359235" cy="58477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35" tIns="45718" rIns="91435" bIns="4571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3200" b="1" dirty="0" smtClean="0">
                <a:latin typeface="Times New Roman" pitchFamily="18" charset="0"/>
                <a:cs typeface="Times New Roman" pitchFamily="18" charset="0"/>
              </a:rPr>
              <a:t>MÔN TOÁN</a:t>
            </a:r>
            <a:endParaRPr lang="en-US" altLang="en-US" sz="32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107979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 name="Text Box 26"/>
          <p:cNvSpPr txBox="1"/>
          <p:nvPr/>
        </p:nvSpPr>
        <p:spPr>
          <a:xfrm>
            <a:off x="409801" y="1214781"/>
            <a:ext cx="9144000" cy="46166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457200" lvl="0" indent="-457200" eaLnBrk="1" hangingPunct="1">
              <a:spcBef>
                <a:spcPct val="20000"/>
              </a:spcBef>
              <a:buClrTx/>
              <a:buSzTx/>
              <a:buFont typeface="Wingdings" panose="05000000000000000000" pitchFamily="2" charset="2"/>
              <a:buChar char="v"/>
            </a:pPr>
            <a:r>
              <a:rPr lang="en-US" altLang="en-US" b="1" u="sng" dirty="0">
                <a:solidFill>
                  <a:srgbClr val="FF0000"/>
                </a:solidFill>
                <a:latin typeface="Times New Roman" panose="02020603050405020304" pitchFamily="18" charset="0"/>
              </a:rPr>
              <a:t>B</a:t>
            </a:r>
            <a:r>
              <a:rPr lang="en-US" altLang="en-US" b="1" u="sng" dirty="0">
                <a:solidFill>
                  <a:srgbClr val="FF0000"/>
                </a:solidFill>
                <a:latin typeface="Times New Roman" panose="02020603050405020304" pitchFamily="18" charset="0"/>
                <a:ea typeface="Times New Roman" panose="02020603050405020304" pitchFamily="18" charset="0"/>
              </a:rPr>
              <a:t>à</a:t>
            </a:r>
            <a:r>
              <a:rPr lang="en-US" altLang="en-US" b="1" u="sng" dirty="0">
                <a:solidFill>
                  <a:srgbClr val="FF0000"/>
                </a:solidFill>
                <a:latin typeface="Times New Roman" panose="02020603050405020304" pitchFamily="18" charset="0"/>
              </a:rPr>
              <a:t>i 1</a:t>
            </a:r>
            <a:r>
              <a:rPr lang="en-US" altLang="en-US" b="1" dirty="0">
                <a:solidFill>
                  <a:srgbClr val="FF0000"/>
                </a:solidFill>
                <a:latin typeface="Times New Roman" panose="02020603050405020304" pitchFamily="18" charset="0"/>
              </a:rPr>
              <a:t>: </a:t>
            </a:r>
            <a:r>
              <a:rPr lang="en-US" altLang="en-US" b="1" dirty="0">
                <a:solidFill>
                  <a:srgbClr val="0000FF"/>
                </a:solidFill>
                <a:latin typeface="Times New Roman" panose="02020603050405020304" pitchFamily="18" charset="0"/>
              </a:rPr>
              <a:t>Viết số đo thích hợp v</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rPr>
              <a:t>o chỗ chấm:</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1051" name="Text Box 27"/>
          <p:cNvSpPr txBox="1"/>
          <p:nvPr/>
        </p:nvSpPr>
        <p:spPr>
          <a:xfrm>
            <a:off x="0" y="1866944"/>
            <a:ext cx="4572000" cy="46166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en-US" b="1" dirty="0">
                <a:solidFill>
                  <a:srgbClr val="0000FF"/>
                </a:solidFill>
                <a:latin typeface="Times New Roman" pitchFamily="18" charset="0"/>
                <a:cs typeface="Times New Roman" pitchFamily="18" charset="0"/>
              </a:rPr>
              <a:t>a.  4 ha =    </a:t>
            </a:r>
            <a:r>
              <a:rPr lang="en-US" altLang="en-US" b="1">
                <a:solidFill>
                  <a:srgbClr val="0000FF"/>
                </a:solidFill>
                <a:latin typeface="Times New Roman" panose="02020603050405020304" pitchFamily="18" charset="0"/>
                <a:ea typeface="Times New Roman" panose="02020603050405020304" pitchFamily="18" charset="0"/>
                <a:cs typeface="Times New Roman" pitchFamily="18" charset="0"/>
              </a:rPr>
              <a:t>……</a:t>
            </a:r>
            <a:r>
              <a:rPr lang="en-US" altLang="en-US" b="1">
                <a:solidFill>
                  <a:srgbClr val="0000FF"/>
                </a:solidFill>
                <a:latin typeface="Times New Roman" panose="02020603050405020304" pitchFamily="18" charset="0"/>
                <a:cs typeface="Times New Roman" pitchFamily="18" charset="0"/>
              </a:rPr>
              <a:t> </a:t>
            </a:r>
            <a:r>
              <a:rPr lang="en-US" altLang="en-US" b="1" smtClean="0">
                <a:solidFill>
                  <a:srgbClr val="0000FF"/>
                </a:solidFill>
                <a:latin typeface="Times New Roman" panose="02020603050405020304" pitchFamily="18" charset="0"/>
                <a:cs typeface="Times New Roman" pitchFamily="18" charset="0"/>
              </a:rPr>
              <a:t>     </a:t>
            </a:r>
            <a:r>
              <a:rPr lang="en-US" altLang="en-US" b="1" dirty="0">
                <a:solidFill>
                  <a:srgbClr val="0000FF"/>
                </a:solidFill>
                <a:latin typeface="Times New Roman" panose="02020603050405020304" pitchFamily="18" charset="0"/>
                <a:cs typeface="Times New Roman" pitchFamily="18" charset="0"/>
              </a:rPr>
              <a:t>m</a:t>
            </a:r>
            <a:r>
              <a:rPr lang="en-US" altLang="en-US" b="1" baseline="30000" dirty="0">
                <a:solidFill>
                  <a:srgbClr val="0000FF"/>
                </a:solidFill>
                <a:latin typeface="Times New Roman" panose="02020603050405020304" pitchFamily="18" charset="0"/>
                <a:cs typeface="Times New Roman" pitchFamily="18" charset="0"/>
              </a:rPr>
              <a:t>2</a:t>
            </a:r>
            <a:endParaRPr lang="en-US" altLang="en-US" b="1" baseline="30000" dirty="0">
              <a:solidFill>
                <a:srgbClr val="0000FF"/>
              </a:solidFill>
              <a:latin typeface="Times New Roman" panose="02020603050405020304" pitchFamily="18" charset="0"/>
              <a:ea typeface="Times New Roman" panose="02020603050405020304" pitchFamily="18" charset="0"/>
              <a:cs typeface="Times New Roman" pitchFamily="18" charset="0"/>
            </a:endParaRPr>
          </a:p>
        </p:txBody>
      </p:sp>
      <p:sp>
        <p:nvSpPr>
          <p:cNvPr id="1052" name="Text Box 28"/>
          <p:cNvSpPr txBox="1"/>
          <p:nvPr/>
        </p:nvSpPr>
        <p:spPr>
          <a:xfrm>
            <a:off x="533400" y="2432094"/>
            <a:ext cx="3581400" cy="46166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en-US" b="1" dirty="0">
                <a:solidFill>
                  <a:srgbClr val="0000FF"/>
                </a:solidFill>
                <a:latin typeface="Times New Roman" pitchFamily="18" charset="0"/>
                <a:cs typeface="Times New Roman" pitchFamily="18" charset="0"/>
              </a:rPr>
              <a:t>20 ha </a:t>
            </a:r>
            <a:r>
              <a:rPr lang="en-US" altLang="en-US" b="1">
                <a:solidFill>
                  <a:srgbClr val="0000FF"/>
                </a:solidFill>
                <a:latin typeface="Times New Roman" panose="02020603050405020304" pitchFamily="18" charset="0"/>
                <a:cs typeface="Times New Roman" pitchFamily="18" charset="0"/>
              </a:rPr>
              <a:t>=   </a:t>
            </a:r>
            <a:r>
              <a:rPr lang="en-US" altLang="en-US" b="1" smtClean="0">
                <a:solidFill>
                  <a:srgbClr val="0000FF"/>
                </a:solidFill>
                <a:latin typeface="Times New Roman" panose="02020603050405020304" pitchFamily="18" charset="0"/>
                <a:ea typeface="Times New Roman" panose="02020603050405020304" pitchFamily="18" charset="0"/>
                <a:cs typeface="Times New Roman" pitchFamily="18" charset="0"/>
              </a:rPr>
              <a:t>……….</a:t>
            </a:r>
            <a:r>
              <a:rPr lang="en-US" altLang="en-US" b="1" smtClean="0">
                <a:solidFill>
                  <a:srgbClr val="0000FF"/>
                </a:solidFill>
                <a:latin typeface="Times New Roman" panose="02020603050405020304" pitchFamily="18" charset="0"/>
                <a:cs typeface="Times New Roman" pitchFamily="18" charset="0"/>
              </a:rPr>
              <a:t> m</a:t>
            </a:r>
            <a:r>
              <a:rPr lang="en-US" altLang="en-US" b="1" baseline="30000" smtClean="0">
                <a:solidFill>
                  <a:srgbClr val="0000FF"/>
                </a:solidFill>
                <a:latin typeface="Times New Roman" panose="02020603050405020304" pitchFamily="18" charset="0"/>
                <a:cs typeface="Times New Roman" pitchFamily="18" charset="0"/>
              </a:rPr>
              <a:t>2</a:t>
            </a:r>
            <a:endParaRPr lang="en-US" altLang="en-US" b="1" baseline="30000" dirty="0">
              <a:solidFill>
                <a:srgbClr val="0000FF"/>
              </a:solidFill>
              <a:latin typeface="Times New Roman" panose="02020603050405020304" pitchFamily="18" charset="0"/>
              <a:ea typeface="Times New Roman" panose="02020603050405020304" pitchFamily="18" charset="0"/>
              <a:cs typeface="Times New Roman" pitchFamily="18" charset="0"/>
            </a:endParaRPr>
          </a:p>
        </p:txBody>
      </p:sp>
      <p:sp>
        <p:nvSpPr>
          <p:cNvPr id="1055" name="Text Box 31"/>
          <p:cNvSpPr txBox="1"/>
          <p:nvPr/>
        </p:nvSpPr>
        <p:spPr>
          <a:xfrm>
            <a:off x="-28707" y="5095833"/>
            <a:ext cx="4800600" cy="46166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20000"/>
              </a:spcBef>
              <a:buSzTx/>
              <a:buNone/>
            </a:pPr>
            <a:r>
              <a:rPr lang="en-US" altLang="en-US" b="1" dirty="0">
                <a:solidFill>
                  <a:srgbClr val="0000FF"/>
                </a:solidFill>
                <a:latin typeface="Times New Roman" pitchFamily="18" charset="0"/>
                <a:cs typeface="Times New Roman" pitchFamily="18" charset="0"/>
              </a:rPr>
              <a:t>b.  60 000 m</a:t>
            </a:r>
            <a:r>
              <a:rPr lang="en-US" altLang="en-US" b="1" baseline="30000" dirty="0">
                <a:solidFill>
                  <a:srgbClr val="0000FF"/>
                </a:solidFill>
                <a:latin typeface="Times New Roman" panose="02020603050405020304" pitchFamily="18" charset="0"/>
                <a:cs typeface="Times New Roman" pitchFamily="18" charset="0"/>
              </a:rPr>
              <a:t>2</a:t>
            </a:r>
            <a:r>
              <a:rPr lang="en-US" altLang="en-US" b="1" dirty="0">
                <a:solidFill>
                  <a:srgbClr val="0000FF"/>
                </a:solidFill>
                <a:latin typeface="Times New Roman" panose="02020603050405020304" pitchFamily="18" charset="0"/>
                <a:cs typeface="Times New Roman" pitchFamily="18" charset="0"/>
              </a:rPr>
              <a:t> =    </a:t>
            </a:r>
            <a:r>
              <a:rPr lang="en-US" altLang="en-US" b="1" dirty="0">
                <a:solidFill>
                  <a:srgbClr val="0000FF"/>
                </a:solidFill>
                <a:latin typeface="Times New Roman" panose="02020603050405020304" pitchFamily="18" charset="0"/>
                <a:ea typeface="Times New Roman" panose="02020603050405020304" pitchFamily="18" charset="0"/>
                <a:cs typeface="Times New Roman" pitchFamily="18" charset="0"/>
              </a:rPr>
              <a:t>…</a:t>
            </a:r>
            <a:r>
              <a:rPr lang="en-US" altLang="en-US" b="1" dirty="0">
                <a:solidFill>
                  <a:srgbClr val="0000FF"/>
                </a:solidFill>
                <a:latin typeface="Times New Roman" panose="02020603050405020304" pitchFamily="18" charset="0"/>
                <a:cs typeface="Times New Roman" pitchFamily="18" charset="0"/>
              </a:rPr>
              <a:t> ha    </a:t>
            </a:r>
            <a:endParaRPr lang="en-US" altLang="en-US" b="1" dirty="0">
              <a:solidFill>
                <a:srgbClr val="0000FF"/>
              </a:solidFill>
              <a:latin typeface="Times New Roman" panose="02020603050405020304" pitchFamily="18" charset="0"/>
              <a:ea typeface="Times New Roman" panose="02020603050405020304" pitchFamily="18" charset="0"/>
              <a:cs typeface="Times New Roman" pitchFamily="18" charset="0"/>
            </a:endParaRPr>
          </a:p>
        </p:txBody>
      </p:sp>
      <p:sp>
        <p:nvSpPr>
          <p:cNvPr id="1056" name="Text Box 32"/>
          <p:cNvSpPr txBox="1"/>
          <p:nvPr/>
        </p:nvSpPr>
        <p:spPr>
          <a:xfrm>
            <a:off x="352293" y="5740324"/>
            <a:ext cx="4419600" cy="46166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en-US" b="1" dirty="0">
                <a:solidFill>
                  <a:srgbClr val="0000FF"/>
                </a:solidFill>
                <a:latin typeface="Times New Roman" pitchFamily="18" charset="0"/>
                <a:cs typeface="Times New Roman" pitchFamily="18" charset="0"/>
              </a:rPr>
              <a:t>  800 000 m</a:t>
            </a:r>
            <a:r>
              <a:rPr lang="en-US" altLang="en-US" b="1" baseline="30000" dirty="0">
                <a:solidFill>
                  <a:srgbClr val="0000FF"/>
                </a:solidFill>
                <a:latin typeface="Times New Roman" panose="02020603050405020304" pitchFamily="18" charset="0"/>
                <a:cs typeface="Times New Roman" pitchFamily="18" charset="0"/>
              </a:rPr>
              <a:t>2</a:t>
            </a:r>
            <a:r>
              <a:rPr lang="en-US" altLang="en-US" b="1" i="1" dirty="0">
                <a:solidFill>
                  <a:srgbClr val="0000FF"/>
                </a:solidFill>
                <a:latin typeface="Times New Roman" panose="02020603050405020304" pitchFamily="18" charset="0"/>
                <a:cs typeface="Times New Roman" pitchFamily="18" charset="0"/>
              </a:rPr>
              <a:t> =   </a:t>
            </a:r>
            <a:r>
              <a:rPr lang="en-US" altLang="en-US" b="1" dirty="0">
                <a:solidFill>
                  <a:srgbClr val="0000FF"/>
                </a:solidFill>
                <a:latin typeface="Times New Roman" panose="02020603050405020304" pitchFamily="18" charset="0"/>
                <a:ea typeface="Times New Roman" panose="02020603050405020304" pitchFamily="18" charset="0"/>
                <a:cs typeface="Times New Roman" pitchFamily="18" charset="0"/>
              </a:rPr>
              <a:t>…</a:t>
            </a:r>
            <a:r>
              <a:rPr lang="en-US" altLang="en-US" b="1" dirty="0">
                <a:solidFill>
                  <a:srgbClr val="0000FF"/>
                </a:solidFill>
                <a:latin typeface="Times New Roman" panose="02020603050405020304" pitchFamily="18" charset="0"/>
                <a:cs typeface="Times New Roman" pitchFamily="18" charset="0"/>
              </a:rPr>
              <a:t>ha</a:t>
            </a:r>
            <a:endParaRPr lang="en-US" altLang="en-US" b="1" dirty="0">
              <a:solidFill>
                <a:srgbClr val="0000FF"/>
              </a:solidFill>
              <a:latin typeface="Times New Roman" panose="02020603050405020304" pitchFamily="18" charset="0"/>
              <a:ea typeface="Times New Roman" panose="02020603050405020304" pitchFamily="18" charset="0"/>
              <a:cs typeface="Times New Roman" pitchFamily="18" charset="0"/>
            </a:endParaRPr>
          </a:p>
        </p:txBody>
      </p:sp>
      <p:sp>
        <p:nvSpPr>
          <p:cNvPr id="1057" name="Text Box 33"/>
          <p:cNvSpPr txBox="1"/>
          <p:nvPr/>
        </p:nvSpPr>
        <p:spPr>
          <a:xfrm>
            <a:off x="1524080" y="1839561"/>
            <a:ext cx="1676400" cy="46166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en-US" b="1">
                <a:solidFill>
                  <a:srgbClr val="0000FF"/>
                </a:solidFill>
                <a:latin typeface="Times New Roman" pitchFamily="18" charset="0"/>
                <a:cs typeface="Times New Roman" pitchFamily="18" charset="0"/>
              </a:rPr>
              <a:t>40 </a:t>
            </a:r>
            <a:r>
              <a:rPr lang="en-US" altLang="en-US" b="1" smtClean="0">
                <a:solidFill>
                  <a:srgbClr val="0000FF"/>
                </a:solidFill>
                <a:latin typeface="Times New Roman" panose="02020603050405020304" pitchFamily="18" charset="0"/>
                <a:cs typeface="Times New Roman" pitchFamily="18" charset="0"/>
              </a:rPr>
              <a:t>000</a:t>
            </a:r>
            <a:endParaRPr lang="en-US" altLang="en-US" b="1" dirty="0">
              <a:solidFill>
                <a:srgbClr val="0000FF"/>
              </a:solidFill>
              <a:latin typeface="Times New Roman" panose="02020603050405020304" pitchFamily="18" charset="0"/>
              <a:cs typeface="Times New Roman" pitchFamily="18" charset="0"/>
            </a:endParaRPr>
          </a:p>
        </p:txBody>
      </p:sp>
      <p:sp>
        <p:nvSpPr>
          <p:cNvPr id="1058" name="Text Box 34"/>
          <p:cNvSpPr txBox="1"/>
          <p:nvPr/>
        </p:nvSpPr>
        <p:spPr>
          <a:xfrm>
            <a:off x="1676476" y="2362228"/>
            <a:ext cx="1524000" cy="46166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20000"/>
              </a:spcBef>
              <a:buSzTx/>
              <a:buNone/>
            </a:pPr>
            <a:r>
              <a:rPr lang="en-US" altLang="en-US" b="1" dirty="0">
                <a:solidFill>
                  <a:srgbClr val="0000FF"/>
                </a:solidFill>
                <a:latin typeface="Times New Roman" pitchFamily="18" charset="0"/>
                <a:cs typeface="Times New Roman" pitchFamily="18" charset="0"/>
              </a:rPr>
              <a:t>200 000</a:t>
            </a:r>
          </a:p>
        </p:txBody>
      </p:sp>
      <p:sp>
        <p:nvSpPr>
          <p:cNvPr id="1059" name="Text Box 35"/>
          <p:cNvSpPr txBox="1"/>
          <p:nvPr/>
        </p:nvSpPr>
        <p:spPr>
          <a:xfrm>
            <a:off x="2209846" y="5029158"/>
            <a:ext cx="609600" cy="46166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en-US" b="1" dirty="0">
                <a:solidFill>
                  <a:srgbClr val="0000FF"/>
                </a:solidFill>
                <a:latin typeface="Times New Roman" pitchFamily="18" charset="0"/>
                <a:cs typeface="Times New Roman" pitchFamily="18" charset="0"/>
              </a:rPr>
              <a:t>6</a:t>
            </a:r>
          </a:p>
        </p:txBody>
      </p:sp>
      <p:sp>
        <p:nvSpPr>
          <p:cNvPr id="1060" name="Text Box 36"/>
          <p:cNvSpPr txBox="1"/>
          <p:nvPr/>
        </p:nvSpPr>
        <p:spPr>
          <a:xfrm>
            <a:off x="2362238" y="5714940"/>
            <a:ext cx="762000" cy="46166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en-US" b="1" dirty="0">
                <a:solidFill>
                  <a:srgbClr val="0000FF"/>
                </a:solidFill>
                <a:latin typeface="Times New Roman" pitchFamily="18" charset="0"/>
                <a:cs typeface="Times New Roman" pitchFamily="18" charset="0"/>
              </a:rPr>
              <a:t>80</a:t>
            </a:r>
          </a:p>
        </p:txBody>
      </p:sp>
      <p:sp>
        <p:nvSpPr>
          <p:cNvPr id="1061" name="Text Box 37"/>
          <p:cNvSpPr txBox="1"/>
          <p:nvPr/>
        </p:nvSpPr>
        <p:spPr>
          <a:xfrm>
            <a:off x="6095930" y="1748167"/>
            <a:ext cx="1143000" cy="46166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en-US" b="1" dirty="0">
                <a:solidFill>
                  <a:srgbClr val="0000FF"/>
                </a:solidFill>
                <a:latin typeface="Times New Roman" pitchFamily="18" charset="0"/>
                <a:cs typeface="Times New Roman" pitchFamily="18" charset="0"/>
              </a:rPr>
              <a:t>5 000</a:t>
            </a:r>
          </a:p>
        </p:txBody>
      </p:sp>
      <p:sp>
        <p:nvSpPr>
          <p:cNvPr id="1062" name="Text Box 38"/>
          <p:cNvSpPr txBox="1"/>
          <p:nvPr/>
        </p:nvSpPr>
        <p:spPr>
          <a:xfrm>
            <a:off x="6019762" y="2438426"/>
            <a:ext cx="1219200" cy="46166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en-US" b="1" dirty="0">
                <a:solidFill>
                  <a:srgbClr val="0000FF"/>
                </a:solidFill>
                <a:latin typeface="Times New Roman" pitchFamily="18" charset="0"/>
                <a:cs typeface="Times New Roman" pitchFamily="18" charset="0"/>
              </a:rPr>
              <a:t>100</a:t>
            </a:r>
          </a:p>
        </p:txBody>
      </p:sp>
      <p:sp>
        <p:nvSpPr>
          <p:cNvPr id="16" name="Text Box 31"/>
          <p:cNvSpPr txBox="1"/>
          <p:nvPr/>
        </p:nvSpPr>
        <p:spPr>
          <a:xfrm>
            <a:off x="4800468" y="5095833"/>
            <a:ext cx="4800600" cy="46166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20000"/>
              </a:spcBef>
              <a:buSzTx/>
              <a:buNone/>
            </a:pPr>
            <a:r>
              <a:rPr lang="en-US" altLang="en-US" b="1" dirty="0">
                <a:solidFill>
                  <a:srgbClr val="0000FF"/>
                </a:solidFill>
                <a:latin typeface="Times New Roman" pitchFamily="18" charset="0"/>
                <a:cs typeface="Times New Roman" pitchFamily="18" charset="0"/>
              </a:rPr>
              <a:t>1800ha =    …..</a:t>
            </a:r>
            <a:r>
              <a:rPr lang="en-US" altLang="en-US" b="1" dirty="0">
                <a:solidFill>
                  <a:srgbClr val="0000FF"/>
                </a:solidFill>
                <a:latin typeface="Times New Roman" panose="02020603050405020304" pitchFamily="18" charset="0"/>
                <a:ea typeface="Times New Roman" panose="02020603050405020304" pitchFamily="18" charset="0"/>
                <a:cs typeface="Times New Roman" pitchFamily="18" charset="0"/>
              </a:rPr>
              <a:t>…</a:t>
            </a:r>
            <a:r>
              <a:rPr lang="en-US" altLang="en-US" b="1" dirty="0">
                <a:solidFill>
                  <a:srgbClr val="0000FF"/>
                </a:solidFill>
                <a:latin typeface="Times New Roman" panose="02020603050405020304" pitchFamily="18" charset="0"/>
                <a:cs typeface="Times New Roman" pitchFamily="18" charset="0"/>
              </a:rPr>
              <a:t> km</a:t>
            </a:r>
            <a:r>
              <a:rPr lang="en-US" altLang="en-US" b="1" baseline="30000" dirty="0">
                <a:solidFill>
                  <a:srgbClr val="0000FF"/>
                </a:solidFill>
                <a:latin typeface="Times New Roman" panose="02020603050405020304" pitchFamily="18" charset="0"/>
                <a:cs typeface="Times New Roman" pitchFamily="18" charset="0"/>
              </a:rPr>
              <a:t>2</a:t>
            </a:r>
            <a:r>
              <a:rPr lang="en-US" altLang="en-US" b="1" dirty="0">
                <a:solidFill>
                  <a:srgbClr val="0000FF"/>
                </a:solidFill>
                <a:latin typeface="Times New Roman" panose="02020603050405020304" pitchFamily="18" charset="0"/>
                <a:cs typeface="Times New Roman" pitchFamily="18" charset="0"/>
              </a:rPr>
              <a:t>    </a:t>
            </a:r>
            <a:endParaRPr lang="en-US" altLang="en-US" b="1" dirty="0">
              <a:solidFill>
                <a:srgbClr val="0000FF"/>
              </a:solidFill>
              <a:latin typeface="Times New Roman" panose="02020603050405020304" pitchFamily="18" charset="0"/>
              <a:ea typeface="Times New Roman" panose="02020603050405020304" pitchFamily="18" charset="0"/>
              <a:cs typeface="Times New Roman" pitchFamily="18" charset="0"/>
            </a:endParaRPr>
          </a:p>
        </p:txBody>
      </p:sp>
      <p:sp>
        <p:nvSpPr>
          <p:cNvPr id="17" name="Text Box 32"/>
          <p:cNvSpPr txBox="1"/>
          <p:nvPr/>
        </p:nvSpPr>
        <p:spPr>
          <a:xfrm>
            <a:off x="4619493" y="5740324"/>
            <a:ext cx="4419600" cy="46166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en-US" b="1" dirty="0">
                <a:solidFill>
                  <a:srgbClr val="0000FF"/>
                </a:solidFill>
                <a:latin typeface="Times New Roman" pitchFamily="18" charset="0"/>
                <a:cs typeface="Times New Roman" pitchFamily="18" charset="0"/>
              </a:rPr>
              <a:t>  27 000 ha</a:t>
            </a:r>
            <a:r>
              <a:rPr lang="en-US" altLang="en-US" b="1" i="1" dirty="0">
                <a:solidFill>
                  <a:srgbClr val="0000FF"/>
                </a:solidFill>
                <a:latin typeface="Times New Roman" panose="02020603050405020304" pitchFamily="18" charset="0"/>
                <a:cs typeface="Times New Roman" pitchFamily="18" charset="0"/>
              </a:rPr>
              <a:t>=   …..</a:t>
            </a:r>
            <a:r>
              <a:rPr lang="en-US" altLang="en-US" b="1" dirty="0">
                <a:solidFill>
                  <a:srgbClr val="0000FF"/>
                </a:solidFill>
                <a:latin typeface="Times New Roman" panose="02020603050405020304" pitchFamily="18" charset="0"/>
                <a:ea typeface="Times New Roman" panose="02020603050405020304" pitchFamily="18" charset="0"/>
                <a:cs typeface="Times New Roman" pitchFamily="18" charset="0"/>
              </a:rPr>
              <a:t>…</a:t>
            </a:r>
            <a:r>
              <a:rPr lang="en-US" altLang="en-US" b="1" dirty="0">
                <a:solidFill>
                  <a:srgbClr val="0000FF"/>
                </a:solidFill>
                <a:latin typeface="Times New Roman" panose="02020603050405020304" pitchFamily="18" charset="0"/>
                <a:cs typeface="Times New Roman" pitchFamily="18" charset="0"/>
              </a:rPr>
              <a:t>km</a:t>
            </a:r>
            <a:r>
              <a:rPr lang="en-US" altLang="en-US" b="1" baseline="30000" dirty="0">
                <a:solidFill>
                  <a:srgbClr val="0000FF"/>
                </a:solidFill>
                <a:latin typeface="Times New Roman" panose="02020603050405020304" pitchFamily="18" charset="0"/>
                <a:cs typeface="Times New Roman" pitchFamily="18" charset="0"/>
              </a:rPr>
              <a:t>2</a:t>
            </a:r>
            <a:endParaRPr lang="en-US" altLang="en-US" b="1" dirty="0">
              <a:solidFill>
                <a:srgbClr val="0000FF"/>
              </a:solidFill>
              <a:latin typeface="Times New Roman" panose="02020603050405020304" pitchFamily="18" charset="0"/>
              <a:ea typeface="Times New Roman" panose="02020603050405020304" pitchFamily="18" charset="0"/>
              <a:cs typeface="Times New Roman" pitchFamily="18" charset="0"/>
            </a:endParaRPr>
          </a:p>
        </p:txBody>
      </p:sp>
      <p:sp>
        <p:nvSpPr>
          <p:cNvPr id="18" name="Text Box 35"/>
          <p:cNvSpPr txBox="1"/>
          <p:nvPr/>
        </p:nvSpPr>
        <p:spPr>
          <a:xfrm>
            <a:off x="6400752" y="5029158"/>
            <a:ext cx="609600" cy="46166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en-US" b="1" dirty="0">
                <a:solidFill>
                  <a:srgbClr val="0000FF"/>
                </a:solidFill>
                <a:latin typeface="Times New Roman" pitchFamily="18" charset="0"/>
                <a:cs typeface="Times New Roman" pitchFamily="18" charset="0"/>
              </a:rPr>
              <a:t>18</a:t>
            </a:r>
          </a:p>
        </p:txBody>
      </p:sp>
      <p:sp>
        <p:nvSpPr>
          <p:cNvPr id="19" name="Text Box 36"/>
          <p:cNvSpPr txBox="1"/>
          <p:nvPr/>
        </p:nvSpPr>
        <p:spPr>
          <a:xfrm>
            <a:off x="6400752" y="5638742"/>
            <a:ext cx="762000" cy="46166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en-US" b="1" dirty="0">
                <a:solidFill>
                  <a:srgbClr val="0000FF"/>
                </a:solidFill>
                <a:latin typeface="Times New Roman" pitchFamily="18" charset="0"/>
                <a:cs typeface="Times New Roman" pitchFamily="18" charset="0"/>
              </a:rPr>
              <a:t>270</a:t>
            </a:r>
          </a:p>
        </p:txBody>
      </p:sp>
      <p:sp>
        <p:nvSpPr>
          <p:cNvPr id="20" name="Text Box 28"/>
          <p:cNvSpPr txBox="1"/>
          <p:nvPr/>
        </p:nvSpPr>
        <p:spPr>
          <a:xfrm>
            <a:off x="609704" y="3295670"/>
            <a:ext cx="4372097" cy="461665"/>
          </a:xfrm>
          <a:prstGeom prst="rect">
            <a:avLst/>
          </a:prstGeom>
          <a:noFill/>
          <a:ln w="9525">
            <a:noFill/>
          </a:ln>
        </p:spPr>
        <p:txBody>
          <a:bodyPr wrap="square">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en-US" b="1" smtClean="0">
                <a:solidFill>
                  <a:srgbClr val="0000FF"/>
                </a:solidFill>
                <a:latin typeface="Times New Roman" pitchFamily="18" charset="0"/>
                <a:cs typeface="Times New Roman" pitchFamily="18" charset="0"/>
              </a:rPr>
              <a:t>1km</a:t>
            </a:r>
            <a:r>
              <a:rPr lang="en-US" altLang="en-US" b="1" baseline="30000">
                <a:solidFill>
                  <a:srgbClr val="0000FF"/>
                </a:solidFill>
                <a:latin typeface="Times New Roman" panose="02020603050405020304" pitchFamily="18" charset="0"/>
                <a:cs typeface="Times New Roman" pitchFamily="18" charset="0"/>
              </a:rPr>
              <a:t>2</a:t>
            </a:r>
            <a:r>
              <a:rPr lang="en-US" altLang="en-US" b="1" smtClean="0">
                <a:solidFill>
                  <a:srgbClr val="0000FF"/>
                </a:solidFill>
                <a:latin typeface="Times New Roman" panose="02020603050405020304" pitchFamily="18" charset="0"/>
                <a:cs typeface="Times New Roman" pitchFamily="18" charset="0"/>
              </a:rPr>
              <a:t> </a:t>
            </a:r>
            <a:r>
              <a:rPr lang="en-US" altLang="en-US" b="1" dirty="0">
                <a:solidFill>
                  <a:srgbClr val="0000FF"/>
                </a:solidFill>
                <a:latin typeface="Times New Roman" panose="02020603050405020304" pitchFamily="18" charset="0"/>
                <a:cs typeface="Times New Roman" pitchFamily="18" charset="0"/>
              </a:rPr>
              <a:t>=   </a:t>
            </a:r>
            <a:r>
              <a:rPr lang="en-US" altLang="en-US" b="1">
                <a:solidFill>
                  <a:srgbClr val="0000FF"/>
                </a:solidFill>
                <a:latin typeface="Times New Roman" panose="02020603050405020304" pitchFamily="18" charset="0"/>
                <a:ea typeface="Times New Roman" panose="02020603050405020304" pitchFamily="18" charset="0"/>
                <a:cs typeface="Times New Roman" pitchFamily="18" charset="0"/>
              </a:rPr>
              <a:t>…</a:t>
            </a:r>
            <a:r>
              <a:rPr lang="en-US" altLang="en-US" b="1">
                <a:solidFill>
                  <a:srgbClr val="0000FF"/>
                </a:solidFill>
                <a:latin typeface="Times New Roman" panose="02020603050405020304" pitchFamily="18" charset="0"/>
                <a:cs typeface="Times New Roman" pitchFamily="18" charset="0"/>
              </a:rPr>
              <a:t>    </a:t>
            </a:r>
            <a:r>
              <a:rPr lang="en-US" altLang="en-US" b="1" smtClean="0">
                <a:solidFill>
                  <a:srgbClr val="0000FF"/>
                </a:solidFill>
                <a:latin typeface="Times New Roman" panose="02020603050405020304" pitchFamily="18" charset="0"/>
                <a:cs typeface="Times New Roman" pitchFamily="18" charset="0"/>
              </a:rPr>
              <a:t>ha</a:t>
            </a:r>
            <a:endParaRPr lang="en-US" altLang="en-US" b="1" baseline="30000" dirty="0">
              <a:solidFill>
                <a:srgbClr val="0000FF"/>
              </a:solidFill>
              <a:latin typeface="Times New Roman" panose="02020603050405020304" pitchFamily="18" charset="0"/>
              <a:ea typeface="Times New Roman" panose="02020603050405020304" pitchFamily="18" charset="0"/>
              <a:cs typeface="Times New Roman" pitchFamily="18" charset="0"/>
            </a:endParaRPr>
          </a:p>
        </p:txBody>
      </p:sp>
      <p:sp>
        <p:nvSpPr>
          <p:cNvPr id="21" name="Text Box 34"/>
          <p:cNvSpPr txBox="1"/>
          <p:nvPr/>
        </p:nvSpPr>
        <p:spPr>
          <a:xfrm>
            <a:off x="1676476" y="3272127"/>
            <a:ext cx="1524000" cy="46166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20000"/>
              </a:spcBef>
              <a:buSzTx/>
              <a:buNone/>
            </a:pPr>
            <a:r>
              <a:rPr lang="en-US" altLang="en-US" b="1" smtClean="0">
                <a:solidFill>
                  <a:srgbClr val="0000FF"/>
                </a:solidFill>
                <a:latin typeface="Times New Roman" pitchFamily="18" charset="0"/>
                <a:cs typeface="Times New Roman" pitchFamily="18" charset="0"/>
              </a:rPr>
              <a:t>100</a:t>
            </a:r>
            <a:endParaRPr lang="en-US" altLang="en-US" b="1" dirty="0">
              <a:solidFill>
                <a:srgbClr val="0000FF"/>
              </a:solidFill>
              <a:latin typeface="Times New Roman" panose="02020603050405020304" pitchFamily="18" charset="0"/>
              <a:cs typeface="Times New Roman" pitchFamily="18" charset="0"/>
            </a:endParaRPr>
          </a:p>
        </p:txBody>
      </p:sp>
      <mc:AlternateContent xmlns:mc="http://schemas.openxmlformats.org/markup-compatibility/2006">
        <mc:Choice xmlns:a14="http://schemas.microsoft.com/office/drawing/2010/main" Requires="a14">
          <p:sp>
            <p:nvSpPr>
              <p:cNvPr id="3" name="TextBox 2"/>
              <p:cNvSpPr txBox="1"/>
              <p:nvPr/>
            </p:nvSpPr>
            <p:spPr>
              <a:xfrm>
                <a:off x="4724396" y="3276604"/>
                <a:ext cx="3352808" cy="786177"/>
              </a:xfrm>
              <a:prstGeom prst="rect">
                <a:avLst/>
              </a:prstGeom>
              <a:noFill/>
              <a:ln w="9525">
                <a:noFill/>
              </a:ln>
            </p:spPr>
            <p:txBody>
              <a:bodyPr wrap="square">
                <a:spAutoFit/>
              </a:bodyPr>
              <a:lstStyle>
                <a:defPPr>
                  <a:defRPr lang="en-US"/>
                </a:defPPr>
                <a:lvl1pPr>
                  <a:spcBef>
                    <a:spcPct val="50000"/>
                  </a:spcBef>
                  <a:buClrTx/>
                  <a:buSzTx/>
                  <a:buFontTx/>
                  <a:defRPr sz="3200" b="1">
                    <a:solidFill>
                      <a:srgbClr val="0000FF"/>
                    </a:solidFill>
                    <a:latin typeface="Times New Roman" panose="02020603050405020304" pitchFamily="18" charset="0"/>
                  </a:defRPr>
                </a:lvl1pPr>
                <a:lvl2pPr marL="640080" indent="-273050">
                  <a:spcBef>
                    <a:spcPct val="20000"/>
                  </a:spcBef>
                  <a:buClr>
                    <a:schemeClr val="accent1"/>
                  </a:buClr>
                  <a:buSzPct val="80000"/>
                  <a:buFont typeface="Wingdings 2" panose="05020102010507070707" pitchFamily="18" charset="2"/>
                  <a:buChar char=""/>
                  <a:defRPr sz="2100">
                    <a:latin typeface="+mn-lt"/>
                  </a:defRPr>
                </a:lvl2pPr>
                <a:lvl3pPr indent="-182880">
                  <a:spcBef>
                    <a:spcPct val="20000"/>
                  </a:spcBef>
                  <a:buClr>
                    <a:srgbClr val="E1307B"/>
                  </a:buClr>
                  <a:buSzPct val="60000"/>
                  <a:buFont typeface="Wingdings" panose="05000000000000000000" pitchFamily="2" charset="2"/>
                  <a:buChar char=""/>
                  <a:defRPr sz="2400">
                    <a:latin typeface="+mn-lt"/>
                  </a:defRPr>
                </a:lvl3pPr>
                <a:lvl4pPr marL="1187450" indent="-182880">
                  <a:spcBef>
                    <a:spcPct val="20000"/>
                  </a:spcBef>
                  <a:buClr>
                    <a:srgbClr val="FFAEC5"/>
                  </a:buClr>
                  <a:buSzPct val="60000"/>
                  <a:buFont typeface="Wingdings" panose="05000000000000000000" pitchFamily="2" charset="2"/>
                  <a:buChar char=""/>
                  <a:defRPr sz="2000">
                    <a:latin typeface="+mn-lt"/>
                  </a:defRPr>
                </a:lvl4pPr>
                <a:lvl5pPr marL="1462405" indent="-182880">
                  <a:spcBef>
                    <a:spcPct val="20000"/>
                  </a:spcBef>
                  <a:buClr>
                    <a:srgbClr val="EFAAB5"/>
                  </a:buClr>
                  <a:buSzPct val="68000"/>
                  <a:buFont typeface="Wingdings 2" panose="05020102010507070707" pitchFamily="18" charset="2"/>
                  <a:buChar char=""/>
                  <a:defRPr sz="1600">
                    <a:latin typeface="+mn-lt"/>
                  </a:defRPr>
                </a:lvl5pPr>
              </a:lstStyle>
              <a:p>
                <a14:m>
                  <m:oMathPara xmlns:m="http://schemas.openxmlformats.org/officeDocument/2006/math">
                    <m:oMathParaPr>
                      <m:jc m:val="centerGroup"/>
                    </m:oMathParaPr>
                    <m:oMath xmlns:m="http://schemas.openxmlformats.org/officeDocument/2006/math">
                      <m:f>
                        <m:fPr>
                          <m:ctrlPr>
                            <a:rPr lang="en-US" sz="2400" smtClean="0">
                              <a:solidFill>
                                <a:srgbClr val="0000FF"/>
                              </a:solidFill>
                            </a:rPr>
                          </m:ctrlPr>
                        </m:fPr>
                        <m:num>
                          <m:r>
                            <a:rPr lang="en-US" sz="2400" b="1" i="1">
                              <a:solidFill>
                                <a:srgbClr val="0000FF"/>
                              </a:solidFill>
                            </a:rPr>
                            <m:t>𝟏</m:t>
                          </m:r>
                        </m:num>
                        <m:den>
                          <m:r>
                            <a:rPr lang="en-US" sz="2400" b="1" i="1">
                              <a:solidFill>
                                <a:srgbClr val="0000FF"/>
                              </a:solidFill>
                            </a:rPr>
                            <m:t>𝟏𝟎</m:t>
                          </m:r>
                        </m:den>
                      </m:f>
                      <m:r>
                        <a:rPr lang="en-US" sz="2400" b="1" i="1" smtClean="0">
                          <a:solidFill>
                            <a:srgbClr val="0000FF"/>
                          </a:solidFill>
                        </a:rPr>
                        <m:t>𝒌𝒎</m:t>
                      </m:r>
                      <m:r>
                        <m:rPr>
                          <m:nor/>
                        </m:rPr>
                        <a:rPr lang="en-US" altLang="en-US" sz="2400" baseline="30000" dirty="0">
                          <a:solidFill>
                            <a:srgbClr val="0000FF"/>
                          </a:solidFill>
                          <a:cs typeface="Times New Roman" pitchFamily="18" charset="0"/>
                        </a:rPr>
                        <m:t>2</m:t>
                      </m:r>
                      <m:r>
                        <a:rPr lang="en-US" sz="2400" b="1">
                          <a:solidFill>
                            <a:srgbClr val="0000FF"/>
                          </a:solidFill>
                        </a:rPr>
                        <m:t>= ……</m:t>
                      </m:r>
                      <m:r>
                        <a:rPr lang="en-US" sz="2400" b="1" i="1">
                          <a:solidFill>
                            <a:srgbClr val="0000FF"/>
                          </a:solidFill>
                        </a:rPr>
                        <m:t>𝒉𝒂</m:t>
                      </m:r>
                    </m:oMath>
                  </m:oMathPara>
                </a14:m>
                <a:endParaRPr lang="en-US" sz="2400">
                  <a:solidFill>
                    <a:srgbClr val="0000FF"/>
                  </a:solidFill>
                  <a:cs typeface="Times New Roman"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4724396" y="3276604"/>
                <a:ext cx="3352808" cy="786177"/>
              </a:xfrm>
              <a:prstGeom prst="rect">
                <a:avLst/>
              </a:prstGeom>
              <a:blipFill rotWithShape="1">
                <a:blip r:embed="rId3"/>
                <a:stretch>
                  <a:fillRect/>
                </a:stretch>
              </a:blipFill>
              <a:ln w="9525">
                <a:noFill/>
              </a:ln>
            </p:spPr>
            <p:txBody>
              <a:bodyPr/>
              <a:lstStyle/>
              <a:p>
                <a:r>
                  <a:rPr lang="en-US">
                    <a:noFill/>
                  </a:rPr>
                  <a:t> </a:t>
                </a:r>
              </a:p>
            </p:txBody>
          </p:sp>
        </mc:Fallback>
      </mc:AlternateContent>
      <p:sp>
        <p:nvSpPr>
          <p:cNvPr id="23" name="Text Box 38"/>
          <p:cNvSpPr txBox="1"/>
          <p:nvPr/>
        </p:nvSpPr>
        <p:spPr>
          <a:xfrm>
            <a:off x="6705544" y="3381391"/>
            <a:ext cx="1219200" cy="46166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en-US" b="1" smtClean="0">
                <a:solidFill>
                  <a:srgbClr val="0000FF"/>
                </a:solidFill>
                <a:latin typeface="Times New Roman" pitchFamily="18" charset="0"/>
                <a:cs typeface="Times New Roman" pitchFamily="18" charset="0"/>
              </a:rPr>
              <a:t>10</a:t>
            </a:r>
            <a:endParaRPr lang="en-US" altLang="en-US" b="1" dirty="0">
              <a:solidFill>
                <a:srgbClr val="0000FF"/>
              </a:solidFill>
              <a:latin typeface="Times New Roman" panose="02020603050405020304" pitchFamily="18" charset="0"/>
              <a:cs typeface="Times New Roman" pitchFamily="18" charset="0"/>
            </a:endParaRPr>
          </a:p>
        </p:txBody>
      </p:sp>
      <p:sp>
        <p:nvSpPr>
          <p:cNvPr id="24" name="Text Box 28"/>
          <p:cNvSpPr txBox="1"/>
          <p:nvPr/>
        </p:nvSpPr>
        <p:spPr>
          <a:xfrm>
            <a:off x="623786" y="4133132"/>
            <a:ext cx="4372097" cy="461665"/>
          </a:xfrm>
          <a:prstGeom prst="rect">
            <a:avLst/>
          </a:prstGeom>
          <a:noFill/>
          <a:ln w="9525">
            <a:noFill/>
          </a:ln>
        </p:spPr>
        <p:txBody>
          <a:bodyPr wrap="square">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en-US" b="1" smtClean="0">
                <a:solidFill>
                  <a:srgbClr val="0000FF"/>
                </a:solidFill>
                <a:latin typeface="Times New Roman" pitchFamily="18" charset="0"/>
                <a:cs typeface="Times New Roman" pitchFamily="18" charset="0"/>
              </a:rPr>
              <a:t>15km</a:t>
            </a:r>
            <a:r>
              <a:rPr lang="en-US" altLang="en-US" b="1" baseline="30000">
                <a:solidFill>
                  <a:srgbClr val="0000FF"/>
                </a:solidFill>
                <a:latin typeface="Times New Roman" panose="02020603050405020304" pitchFamily="18" charset="0"/>
                <a:cs typeface="Times New Roman" pitchFamily="18" charset="0"/>
              </a:rPr>
              <a:t>2</a:t>
            </a:r>
            <a:r>
              <a:rPr lang="en-US" altLang="en-US" b="1" smtClean="0">
                <a:solidFill>
                  <a:srgbClr val="0000FF"/>
                </a:solidFill>
                <a:latin typeface="Times New Roman" panose="02020603050405020304" pitchFamily="18" charset="0"/>
                <a:cs typeface="Times New Roman" pitchFamily="18" charset="0"/>
              </a:rPr>
              <a:t> </a:t>
            </a:r>
            <a:r>
              <a:rPr lang="en-US" altLang="en-US" b="1" dirty="0">
                <a:solidFill>
                  <a:srgbClr val="0000FF"/>
                </a:solidFill>
                <a:latin typeface="Times New Roman" panose="02020603050405020304" pitchFamily="18" charset="0"/>
                <a:cs typeface="Times New Roman" pitchFamily="18" charset="0"/>
              </a:rPr>
              <a:t>=   </a:t>
            </a:r>
            <a:r>
              <a:rPr lang="en-US" altLang="en-US" b="1">
                <a:solidFill>
                  <a:srgbClr val="0000FF"/>
                </a:solidFill>
                <a:latin typeface="Times New Roman" panose="02020603050405020304" pitchFamily="18" charset="0"/>
                <a:ea typeface="Times New Roman" panose="02020603050405020304" pitchFamily="18" charset="0"/>
                <a:cs typeface="Times New Roman" pitchFamily="18" charset="0"/>
              </a:rPr>
              <a:t>…</a:t>
            </a:r>
            <a:r>
              <a:rPr lang="en-US" altLang="en-US" b="1">
                <a:solidFill>
                  <a:srgbClr val="0000FF"/>
                </a:solidFill>
                <a:latin typeface="Times New Roman" panose="02020603050405020304" pitchFamily="18" charset="0"/>
                <a:cs typeface="Times New Roman" pitchFamily="18" charset="0"/>
              </a:rPr>
              <a:t>    </a:t>
            </a:r>
            <a:r>
              <a:rPr lang="en-US" altLang="en-US" b="1" smtClean="0">
                <a:solidFill>
                  <a:srgbClr val="0000FF"/>
                </a:solidFill>
                <a:latin typeface="Times New Roman" panose="02020603050405020304" pitchFamily="18" charset="0"/>
                <a:cs typeface="Times New Roman" pitchFamily="18" charset="0"/>
              </a:rPr>
              <a:t>ha</a:t>
            </a:r>
            <a:endParaRPr lang="en-US" altLang="en-US" b="1" baseline="30000" dirty="0">
              <a:solidFill>
                <a:srgbClr val="0000FF"/>
              </a:solidFill>
              <a:latin typeface="Times New Roman" panose="02020603050405020304" pitchFamily="18" charset="0"/>
              <a:ea typeface="Times New Roman" panose="02020603050405020304" pitchFamily="18" charset="0"/>
              <a:cs typeface="Times New Roman" pitchFamily="18" charset="0"/>
            </a:endParaRPr>
          </a:p>
        </p:txBody>
      </p:sp>
      <p:sp>
        <p:nvSpPr>
          <p:cNvPr id="25" name="Text Box 34"/>
          <p:cNvSpPr txBox="1"/>
          <p:nvPr/>
        </p:nvSpPr>
        <p:spPr>
          <a:xfrm>
            <a:off x="1828872" y="4038584"/>
            <a:ext cx="1524000" cy="46166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20000"/>
              </a:spcBef>
              <a:buSzTx/>
              <a:buNone/>
            </a:pPr>
            <a:r>
              <a:rPr lang="en-US" altLang="en-US" b="1" smtClean="0">
                <a:solidFill>
                  <a:srgbClr val="0000FF"/>
                </a:solidFill>
                <a:latin typeface="Times New Roman" pitchFamily="18" charset="0"/>
                <a:cs typeface="Times New Roman" pitchFamily="18" charset="0"/>
              </a:rPr>
              <a:t>1500</a:t>
            </a:r>
            <a:endParaRPr lang="en-US" altLang="en-US" b="1" dirty="0">
              <a:solidFill>
                <a:srgbClr val="0000FF"/>
              </a:solidFill>
              <a:latin typeface="Times New Roman" panose="02020603050405020304" pitchFamily="18" charset="0"/>
              <a:cs typeface="Times New Roman" pitchFamily="18" charset="0"/>
            </a:endParaRPr>
          </a:p>
        </p:txBody>
      </p:sp>
      <mc:AlternateContent xmlns:mc="http://schemas.openxmlformats.org/markup-compatibility/2006">
        <mc:Choice xmlns:a14="http://schemas.microsoft.com/office/drawing/2010/main" Requires="a14">
          <p:sp>
            <p:nvSpPr>
              <p:cNvPr id="26" name="TextBox 25"/>
              <p:cNvSpPr txBox="1"/>
              <p:nvPr/>
            </p:nvSpPr>
            <p:spPr>
              <a:xfrm>
                <a:off x="4586082" y="4092958"/>
                <a:ext cx="3719620" cy="78380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n-US" sz="2400" b="1" i="1" smtClean="0">
                              <a:solidFill>
                                <a:srgbClr val="0000FF"/>
                              </a:solidFill>
                              <a:latin typeface="Cambria Math"/>
                            </a:rPr>
                          </m:ctrlPr>
                        </m:fPr>
                        <m:num>
                          <m:r>
                            <a:rPr lang="en-US" sz="2400" b="1" i="1" smtClean="0">
                              <a:solidFill>
                                <a:srgbClr val="0000FF"/>
                              </a:solidFill>
                              <a:latin typeface="Cambria Math"/>
                            </a:rPr>
                            <m:t>𝟑</m:t>
                          </m:r>
                        </m:num>
                        <m:den>
                          <m:r>
                            <a:rPr lang="en-US" sz="2400" b="1" i="1" smtClean="0">
                              <a:solidFill>
                                <a:srgbClr val="0000FF"/>
                              </a:solidFill>
                              <a:latin typeface="Cambria Math"/>
                            </a:rPr>
                            <m:t>𝟒</m:t>
                          </m:r>
                        </m:den>
                      </m:f>
                      <m:r>
                        <a:rPr lang="en-US" sz="2400" b="1" i="1" smtClean="0">
                          <a:solidFill>
                            <a:srgbClr val="0000FF"/>
                          </a:solidFill>
                          <a:latin typeface="Cambria Math"/>
                        </a:rPr>
                        <m:t>𝒌𝒎</m:t>
                      </m:r>
                      <m:r>
                        <m:rPr>
                          <m:nor/>
                        </m:rPr>
                        <a:rPr lang="en-US" altLang="en-US" sz="2400" b="1" baseline="30000" dirty="0">
                          <a:solidFill>
                            <a:srgbClr val="0000FF"/>
                          </a:solidFill>
                          <a:latin typeface="Times New Roman" pitchFamily="18" charset="0"/>
                          <a:cs typeface="Times New Roman" pitchFamily="18" charset="0"/>
                        </a:rPr>
                        <m:t>2</m:t>
                      </m:r>
                      <m:r>
                        <a:rPr lang="en-US" sz="2400" b="1" i="1" smtClean="0">
                          <a:solidFill>
                            <a:srgbClr val="0000FF"/>
                          </a:solidFill>
                          <a:latin typeface="Cambria Math"/>
                        </a:rPr>
                        <m:t>= ……</m:t>
                      </m:r>
                      <m:r>
                        <a:rPr lang="en-US" sz="2400" b="1" i="1" smtClean="0">
                          <a:solidFill>
                            <a:srgbClr val="0000FF"/>
                          </a:solidFill>
                          <a:latin typeface="Cambria Math"/>
                        </a:rPr>
                        <m:t>𝒉𝒂</m:t>
                      </m:r>
                    </m:oMath>
                  </m:oMathPara>
                </a14:m>
                <a:endParaRPr lang="en-US" sz="2400" b="1">
                  <a:solidFill>
                    <a:srgbClr val="0000FF"/>
                  </a:solidFill>
                  <a:latin typeface="Times New Roman" pitchFamily="18" charset="0"/>
                  <a:cs typeface="Times New Roman" pitchFamily="18"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4586082" y="4092958"/>
                <a:ext cx="3719620" cy="783804"/>
              </a:xfrm>
              <a:prstGeom prst="rect">
                <a:avLst/>
              </a:prstGeom>
              <a:blipFill rotWithShape="1">
                <a:blip r:embed="rId4"/>
                <a:stretch>
                  <a:fillRect/>
                </a:stretch>
              </a:blipFill>
            </p:spPr>
            <p:txBody>
              <a:bodyPr/>
              <a:lstStyle/>
              <a:p>
                <a:r>
                  <a:rPr lang="en-US">
                    <a:noFill/>
                  </a:rPr>
                  <a:t> </a:t>
                </a:r>
              </a:p>
            </p:txBody>
          </p:sp>
        </mc:Fallback>
      </mc:AlternateContent>
      <p:sp>
        <p:nvSpPr>
          <p:cNvPr id="27" name="Text Box 38"/>
          <p:cNvSpPr txBox="1"/>
          <p:nvPr/>
        </p:nvSpPr>
        <p:spPr>
          <a:xfrm>
            <a:off x="6476950" y="4218853"/>
            <a:ext cx="1219200" cy="46166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en-US" b="1" smtClean="0">
                <a:solidFill>
                  <a:srgbClr val="0000FF"/>
                </a:solidFill>
                <a:latin typeface="Times New Roman" pitchFamily="18" charset="0"/>
                <a:cs typeface="Times New Roman" pitchFamily="18" charset="0"/>
              </a:rPr>
              <a:t>75</a:t>
            </a:r>
            <a:endParaRPr lang="en-US" altLang="en-US" b="1" dirty="0">
              <a:solidFill>
                <a:srgbClr val="0000FF"/>
              </a:solidFill>
              <a:latin typeface="Times New Roman" panose="02020603050405020304" pitchFamily="18" charset="0"/>
              <a:cs typeface="Times New Roman" pitchFamily="18" charset="0"/>
            </a:endParaRPr>
          </a:p>
        </p:txBody>
      </p:sp>
      <mc:AlternateContent xmlns:mc="http://schemas.openxmlformats.org/markup-compatibility/2006">
        <mc:Choice xmlns:a14="http://schemas.microsoft.com/office/drawing/2010/main" Requires="a14">
          <p:sp>
            <p:nvSpPr>
              <p:cNvPr id="28" name="TextBox 27"/>
              <p:cNvSpPr txBox="1"/>
              <p:nvPr/>
            </p:nvSpPr>
            <p:spPr>
              <a:xfrm>
                <a:off x="4562430" y="1654622"/>
                <a:ext cx="3590876" cy="783804"/>
              </a:xfrm>
              <a:prstGeom prst="rect">
                <a:avLst/>
              </a:prstGeom>
              <a:noFill/>
              <a:ln w="9525">
                <a:noFill/>
              </a:ln>
            </p:spPr>
            <p:txBody>
              <a:bodyPr wrap="square">
                <a:spAutoFit/>
              </a:bodyPr>
              <a:lstStyle>
                <a:defPPr>
                  <a:defRPr lang="en-US"/>
                </a:defPPr>
                <a:lvl1pPr>
                  <a:spcBef>
                    <a:spcPct val="50000"/>
                  </a:spcBef>
                  <a:buClrTx/>
                  <a:buSzTx/>
                  <a:buFontTx/>
                  <a:defRPr sz="3200" b="1">
                    <a:solidFill>
                      <a:srgbClr val="0000FF"/>
                    </a:solidFill>
                    <a:latin typeface="Times New Roman" panose="02020603050405020304" pitchFamily="18" charset="0"/>
                  </a:defRPr>
                </a:lvl1pPr>
                <a:lvl2pPr marL="640080" indent="-273050">
                  <a:spcBef>
                    <a:spcPct val="20000"/>
                  </a:spcBef>
                  <a:buClr>
                    <a:schemeClr val="accent1"/>
                  </a:buClr>
                  <a:buSzPct val="80000"/>
                  <a:buFont typeface="Wingdings 2" panose="05020102010507070707" pitchFamily="18" charset="2"/>
                  <a:buChar char=""/>
                  <a:defRPr sz="2100">
                    <a:latin typeface="+mn-lt"/>
                  </a:defRPr>
                </a:lvl2pPr>
                <a:lvl3pPr indent="-182880">
                  <a:spcBef>
                    <a:spcPct val="20000"/>
                  </a:spcBef>
                  <a:buClr>
                    <a:srgbClr val="E1307B"/>
                  </a:buClr>
                  <a:buSzPct val="60000"/>
                  <a:buFont typeface="Wingdings" panose="05000000000000000000" pitchFamily="2" charset="2"/>
                  <a:buChar char=""/>
                  <a:defRPr sz="2400">
                    <a:latin typeface="+mn-lt"/>
                  </a:defRPr>
                </a:lvl3pPr>
                <a:lvl4pPr marL="1187450" indent="-182880">
                  <a:spcBef>
                    <a:spcPct val="20000"/>
                  </a:spcBef>
                  <a:buClr>
                    <a:srgbClr val="FFAEC5"/>
                  </a:buClr>
                  <a:buSzPct val="60000"/>
                  <a:buFont typeface="Wingdings" panose="05000000000000000000" pitchFamily="2" charset="2"/>
                  <a:buChar char=""/>
                  <a:defRPr sz="2000">
                    <a:latin typeface="+mn-lt"/>
                  </a:defRPr>
                </a:lvl4pPr>
                <a:lvl5pPr marL="1462405" indent="-182880">
                  <a:spcBef>
                    <a:spcPct val="20000"/>
                  </a:spcBef>
                  <a:buClr>
                    <a:srgbClr val="EFAAB5"/>
                  </a:buClr>
                  <a:buSzPct val="68000"/>
                  <a:buFont typeface="Wingdings 2" panose="05020102010507070707" pitchFamily="18" charset="2"/>
                  <a:buChar char=""/>
                  <a:defRPr sz="1600">
                    <a:latin typeface="+mn-lt"/>
                  </a:defRPr>
                </a:lvl5pPr>
              </a:lstStyle>
              <a:p>
                <a:pPr lvl="0"/>
                <a14:m>
                  <m:oMathPara xmlns:m="http://schemas.openxmlformats.org/officeDocument/2006/math">
                    <m:oMathParaPr>
                      <m:jc m:val="centerGroup"/>
                    </m:oMathParaPr>
                    <m:oMath xmlns:m="http://schemas.openxmlformats.org/officeDocument/2006/math">
                      <m:f>
                        <m:fPr>
                          <m:ctrlPr>
                            <a:rPr lang="en-US" sz="2400" smtClean="0">
                              <a:solidFill>
                                <a:srgbClr val="0000FF"/>
                              </a:solidFill>
                            </a:rPr>
                          </m:ctrlPr>
                        </m:fPr>
                        <m:num>
                          <m:r>
                            <a:rPr lang="en-US" sz="2400" b="1" i="1">
                              <a:solidFill>
                                <a:srgbClr val="0000FF"/>
                              </a:solidFill>
                            </a:rPr>
                            <m:t>𝟏</m:t>
                          </m:r>
                        </m:num>
                        <m:den>
                          <m:r>
                            <a:rPr lang="en-US" sz="2400" b="1" i="1" smtClean="0">
                              <a:solidFill>
                                <a:srgbClr val="0000FF"/>
                              </a:solidFill>
                              <a:latin typeface="Cambria Math"/>
                            </a:rPr>
                            <m:t>𝟐</m:t>
                          </m:r>
                        </m:den>
                      </m:f>
                      <m:r>
                        <a:rPr lang="en-US" sz="2400" b="1" i="1" smtClean="0">
                          <a:solidFill>
                            <a:srgbClr val="0000FF"/>
                          </a:solidFill>
                          <a:latin typeface="Cambria Math"/>
                        </a:rPr>
                        <m:t>𝒉𝒂</m:t>
                      </m:r>
                      <m:r>
                        <a:rPr lang="en-US" sz="2400" b="1">
                          <a:solidFill>
                            <a:srgbClr val="0000FF"/>
                          </a:solidFill>
                        </a:rPr>
                        <m:t>= ……</m:t>
                      </m:r>
                      <m:r>
                        <a:rPr lang="en-US" sz="2400" b="1" i="0" smtClean="0">
                          <a:solidFill>
                            <a:srgbClr val="0000FF"/>
                          </a:solidFill>
                          <a:latin typeface="Cambria Math"/>
                        </a:rPr>
                        <m:t>    </m:t>
                      </m:r>
                      <m:r>
                        <m:rPr>
                          <m:nor/>
                        </m:rPr>
                        <a:rPr lang="en-US" altLang="en-US" sz="2400" dirty="0">
                          <a:solidFill>
                            <a:srgbClr val="0000FF"/>
                          </a:solidFill>
                          <a:cs typeface="Times New Roman" pitchFamily="18" charset="0"/>
                        </a:rPr>
                        <m:t>m</m:t>
                      </m:r>
                      <m:r>
                        <m:rPr>
                          <m:nor/>
                        </m:rPr>
                        <a:rPr lang="en-US" altLang="en-US" sz="2400" baseline="30000" dirty="0">
                          <a:solidFill>
                            <a:srgbClr val="0000FF"/>
                          </a:solidFill>
                          <a:cs typeface="Times New Roman" pitchFamily="18" charset="0"/>
                        </a:rPr>
                        <m:t>2</m:t>
                      </m:r>
                    </m:oMath>
                  </m:oMathPara>
                </a14:m>
                <a:endParaRPr lang="en-US" altLang="en-US" sz="2400" baseline="30000" dirty="0">
                  <a:solidFill>
                    <a:srgbClr val="0000FF"/>
                  </a:solidFill>
                  <a:ea typeface="Times New Roman" panose="02020603050405020304" pitchFamily="18" charset="0"/>
                  <a:cs typeface="Times New Roman" pitchFamily="18" charset="0"/>
                </a:endParaRPr>
              </a:p>
            </p:txBody>
          </p:sp>
        </mc:Choice>
        <mc:Fallback>
          <p:sp>
            <p:nvSpPr>
              <p:cNvPr id="28" name="TextBox 27"/>
              <p:cNvSpPr txBox="1">
                <a:spLocks noRot="1" noChangeAspect="1" noMove="1" noResize="1" noEditPoints="1" noAdjustHandles="1" noChangeArrowheads="1" noChangeShapeType="1" noTextEdit="1"/>
              </p:cNvSpPr>
              <p:nvPr/>
            </p:nvSpPr>
            <p:spPr>
              <a:xfrm>
                <a:off x="4562430" y="1654622"/>
                <a:ext cx="3590876" cy="783804"/>
              </a:xfrm>
              <a:prstGeom prst="rect">
                <a:avLst/>
              </a:prstGeom>
              <a:blipFill rotWithShape="1">
                <a:blip r:embed="rId5"/>
                <a:stretch>
                  <a:fillRect/>
                </a:stretch>
              </a:blipFill>
              <a:ln w="9525">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4114812" y="2338031"/>
                <a:ext cx="3590876" cy="786177"/>
              </a:xfrm>
              <a:prstGeom prst="rect">
                <a:avLst/>
              </a:prstGeom>
              <a:noFill/>
              <a:ln w="9525">
                <a:noFill/>
              </a:ln>
            </p:spPr>
            <p:txBody>
              <a:bodyPr wrap="square">
                <a:spAutoFit/>
              </a:bodyPr>
              <a:lstStyle>
                <a:defPPr>
                  <a:defRPr lang="en-US"/>
                </a:defPPr>
                <a:lvl1pPr>
                  <a:spcBef>
                    <a:spcPct val="50000"/>
                  </a:spcBef>
                  <a:buClrTx/>
                  <a:buSzTx/>
                  <a:buFontTx/>
                  <a:defRPr sz="3200" b="1">
                    <a:solidFill>
                      <a:srgbClr val="0000FF"/>
                    </a:solidFill>
                    <a:latin typeface="Times New Roman" panose="02020603050405020304" pitchFamily="18" charset="0"/>
                  </a:defRPr>
                </a:lvl1pPr>
                <a:lvl2pPr marL="640080" indent="-273050">
                  <a:spcBef>
                    <a:spcPct val="20000"/>
                  </a:spcBef>
                  <a:buClr>
                    <a:schemeClr val="accent1"/>
                  </a:buClr>
                  <a:buSzPct val="80000"/>
                  <a:buFont typeface="Wingdings 2" panose="05020102010507070707" pitchFamily="18" charset="2"/>
                  <a:buChar char=""/>
                  <a:defRPr sz="2100">
                    <a:latin typeface="+mn-lt"/>
                  </a:defRPr>
                </a:lvl2pPr>
                <a:lvl3pPr indent="-182880">
                  <a:spcBef>
                    <a:spcPct val="20000"/>
                  </a:spcBef>
                  <a:buClr>
                    <a:srgbClr val="E1307B"/>
                  </a:buClr>
                  <a:buSzPct val="60000"/>
                  <a:buFont typeface="Wingdings" panose="05000000000000000000" pitchFamily="2" charset="2"/>
                  <a:buChar char=""/>
                  <a:defRPr sz="2400">
                    <a:latin typeface="+mn-lt"/>
                  </a:defRPr>
                </a:lvl3pPr>
                <a:lvl4pPr marL="1187450" indent="-182880">
                  <a:spcBef>
                    <a:spcPct val="20000"/>
                  </a:spcBef>
                  <a:buClr>
                    <a:srgbClr val="FFAEC5"/>
                  </a:buClr>
                  <a:buSzPct val="60000"/>
                  <a:buFont typeface="Wingdings" panose="05000000000000000000" pitchFamily="2" charset="2"/>
                  <a:buChar char=""/>
                  <a:defRPr sz="2000">
                    <a:latin typeface="+mn-lt"/>
                  </a:defRPr>
                </a:lvl4pPr>
                <a:lvl5pPr marL="1462405" indent="-182880">
                  <a:spcBef>
                    <a:spcPct val="20000"/>
                  </a:spcBef>
                  <a:buClr>
                    <a:srgbClr val="EFAAB5"/>
                  </a:buClr>
                  <a:buSzPct val="68000"/>
                  <a:buFont typeface="Wingdings 2" panose="05020102010507070707" pitchFamily="18" charset="2"/>
                  <a:buChar char=""/>
                  <a:defRPr sz="1600">
                    <a:latin typeface="+mn-lt"/>
                  </a:defRPr>
                </a:lvl5pPr>
              </a:lstStyle>
              <a:p>
                <a:pPr lvl="0"/>
                <a14:m>
                  <m:oMathPara xmlns:m="http://schemas.openxmlformats.org/officeDocument/2006/math">
                    <m:oMathParaPr>
                      <m:jc m:val="centerGroup"/>
                    </m:oMathParaPr>
                    <m:oMath xmlns:m="http://schemas.openxmlformats.org/officeDocument/2006/math">
                      <m:f>
                        <m:fPr>
                          <m:ctrlPr>
                            <a:rPr lang="en-US" sz="2400" smtClean="0">
                              <a:solidFill>
                                <a:srgbClr val="0000FF"/>
                              </a:solidFill>
                            </a:rPr>
                          </m:ctrlPr>
                        </m:fPr>
                        <m:num>
                          <m:r>
                            <a:rPr lang="en-US" sz="2400" b="1" i="1">
                              <a:solidFill>
                                <a:srgbClr val="0000FF"/>
                              </a:solidFill>
                            </a:rPr>
                            <m:t>𝟏</m:t>
                          </m:r>
                        </m:num>
                        <m:den>
                          <m:r>
                            <a:rPr lang="en-US" sz="2400" b="1" i="1" smtClean="0">
                              <a:solidFill>
                                <a:srgbClr val="0000FF"/>
                              </a:solidFill>
                              <a:latin typeface="Cambria Math"/>
                            </a:rPr>
                            <m:t>𝟏</m:t>
                          </m:r>
                          <m:r>
                            <a:rPr lang="en-US" sz="2400" b="1" i="0" smtClean="0">
                              <a:solidFill>
                                <a:srgbClr val="0000FF"/>
                              </a:solidFill>
                              <a:latin typeface="Cambria Math"/>
                            </a:rPr>
                            <m:t>𝟎𝟎</m:t>
                          </m:r>
                        </m:den>
                      </m:f>
                      <m:r>
                        <a:rPr lang="en-US" sz="2400" b="1" i="1" smtClean="0">
                          <a:solidFill>
                            <a:srgbClr val="0000FF"/>
                          </a:solidFill>
                          <a:latin typeface="Cambria Math"/>
                        </a:rPr>
                        <m:t>𝒉𝒂</m:t>
                      </m:r>
                      <m:r>
                        <a:rPr lang="en-US" sz="2400" b="1">
                          <a:solidFill>
                            <a:srgbClr val="0000FF"/>
                          </a:solidFill>
                        </a:rPr>
                        <m:t>= ……</m:t>
                      </m:r>
                      <m:r>
                        <m:rPr>
                          <m:nor/>
                        </m:rPr>
                        <a:rPr lang="en-US" altLang="en-US" sz="2400" dirty="0">
                          <a:solidFill>
                            <a:srgbClr val="0000FF"/>
                          </a:solidFill>
                          <a:cs typeface="Times New Roman" pitchFamily="18" charset="0"/>
                        </a:rPr>
                        <m:t>m</m:t>
                      </m:r>
                      <m:r>
                        <m:rPr>
                          <m:nor/>
                        </m:rPr>
                        <a:rPr lang="en-US" altLang="en-US" sz="2400" baseline="30000" dirty="0">
                          <a:solidFill>
                            <a:srgbClr val="0000FF"/>
                          </a:solidFill>
                          <a:cs typeface="Times New Roman" pitchFamily="18" charset="0"/>
                        </a:rPr>
                        <m:t>2</m:t>
                      </m:r>
                    </m:oMath>
                  </m:oMathPara>
                </a14:m>
                <a:endParaRPr lang="en-US" altLang="en-US" sz="2400" baseline="30000" dirty="0">
                  <a:solidFill>
                    <a:srgbClr val="0000FF"/>
                  </a:solidFill>
                  <a:ea typeface="Times New Roman" panose="02020603050405020304" pitchFamily="18" charset="0"/>
                  <a:cs typeface="Times New Roman" pitchFamily="18" charset="0"/>
                </a:endParaRPr>
              </a:p>
            </p:txBody>
          </p:sp>
        </mc:Choice>
        <mc:Fallback>
          <p:sp>
            <p:nvSpPr>
              <p:cNvPr id="29" name="TextBox 28"/>
              <p:cNvSpPr txBox="1">
                <a:spLocks noRot="1" noChangeAspect="1" noMove="1" noResize="1" noEditPoints="1" noAdjustHandles="1" noChangeArrowheads="1" noChangeShapeType="1" noTextEdit="1"/>
              </p:cNvSpPr>
              <p:nvPr/>
            </p:nvSpPr>
            <p:spPr>
              <a:xfrm>
                <a:off x="4114812" y="2338031"/>
                <a:ext cx="3590876" cy="786177"/>
              </a:xfrm>
              <a:prstGeom prst="rect">
                <a:avLst/>
              </a:prstGeom>
              <a:blipFill rotWithShape="1">
                <a:blip r:embed="rId6"/>
                <a:stretch>
                  <a:fillRect/>
                </a:stretch>
              </a:blipFill>
              <a:ln w="9525">
                <a:noFill/>
              </a:ln>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50"/>
                                        </p:tgtEl>
                                        <p:attrNameLst>
                                          <p:attrName>style.visibility</p:attrName>
                                        </p:attrNameLst>
                                      </p:cBhvr>
                                      <p:to>
                                        <p:strVal val="visible"/>
                                      </p:to>
                                    </p:set>
                                    <p:animEffect transition="in" filter="fade">
                                      <p:cBhvr>
                                        <p:cTn id="7" dur="500"/>
                                        <p:tgtEl>
                                          <p:spTgt spid="1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51"/>
                                        </p:tgtEl>
                                        <p:attrNameLst>
                                          <p:attrName>style.visibility</p:attrName>
                                        </p:attrNameLst>
                                      </p:cBhvr>
                                      <p:to>
                                        <p:strVal val="visible"/>
                                      </p:to>
                                    </p:set>
                                    <p:animEffect transition="in" filter="fade">
                                      <p:cBhvr>
                                        <p:cTn id="11" dur="500"/>
                                        <p:tgtEl>
                                          <p:spTgt spid="105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52"/>
                                        </p:tgtEl>
                                        <p:attrNameLst>
                                          <p:attrName>style.visibility</p:attrName>
                                        </p:attrNameLst>
                                      </p:cBhvr>
                                      <p:to>
                                        <p:strVal val="visible"/>
                                      </p:to>
                                    </p:set>
                                    <p:animEffect transition="in" filter="fade">
                                      <p:cBhvr>
                                        <p:cTn id="15" dur="500"/>
                                        <p:tgtEl>
                                          <p:spTgt spid="105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055"/>
                                        </p:tgtEl>
                                        <p:attrNameLst>
                                          <p:attrName>style.visibility</p:attrName>
                                        </p:attrNameLst>
                                      </p:cBhvr>
                                      <p:to>
                                        <p:strVal val="visible"/>
                                      </p:to>
                                    </p:set>
                                    <p:animEffect transition="in" filter="fade">
                                      <p:cBhvr>
                                        <p:cTn id="43" dur="500"/>
                                        <p:tgtEl>
                                          <p:spTgt spid="105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056"/>
                                        </p:tgtEl>
                                        <p:attrNameLst>
                                          <p:attrName>style.visibility</p:attrName>
                                        </p:attrNameLst>
                                      </p:cBhvr>
                                      <p:to>
                                        <p:strVal val="visible"/>
                                      </p:to>
                                    </p:set>
                                    <p:animEffect transition="in" filter="fade">
                                      <p:cBhvr>
                                        <p:cTn id="47" dur="500"/>
                                        <p:tgtEl>
                                          <p:spTgt spid="105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057"/>
                                        </p:tgtEl>
                                        <p:attrNameLst>
                                          <p:attrName>style.visibility</p:attrName>
                                        </p:attrNameLst>
                                      </p:cBhvr>
                                      <p:to>
                                        <p:strVal val="visible"/>
                                      </p:to>
                                    </p:set>
                                    <p:animEffect transition="in" filter="fade">
                                      <p:cBhvr>
                                        <p:cTn id="60" dur="500"/>
                                        <p:tgtEl>
                                          <p:spTgt spid="105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58"/>
                                        </p:tgtEl>
                                        <p:attrNameLst>
                                          <p:attrName>style.visibility</p:attrName>
                                        </p:attrNameLst>
                                      </p:cBhvr>
                                      <p:to>
                                        <p:strVal val="visible"/>
                                      </p:to>
                                    </p:set>
                                    <p:animEffect transition="in" filter="fade">
                                      <p:cBhvr>
                                        <p:cTn id="65" dur="500"/>
                                        <p:tgtEl>
                                          <p:spTgt spid="105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61"/>
                                        </p:tgtEl>
                                        <p:attrNameLst>
                                          <p:attrName>style.visibility</p:attrName>
                                        </p:attrNameLst>
                                      </p:cBhvr>
                                      <p:to>
                                        <p:strVal val="visible"/>
                                      </p:to>
                                    </p:set>
                                    <p:animEffect transition="in" filter="fade">
                                      <p:cBhvr>
                                        <p:cTn id="70" dur="500"/>
                                        <p:tgtEl>
                                          <p:spTgt spid="106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62"/>
                                        </p:tgtEl>
                                        <p:attrNameLst>
                                          <p:attrName>style.visibility</p:attrName>
                                        </p:attrNameLst>
                                      </p:cBhvr>
                                      <p:to>
                                        <p:strVal val="visible"/>
                                      </p:to>
                                    </p:set>
                                    <p:animEffect transition="in" filter="fade">
                                      <p:cBhvr>
                                        <p:cTn id="75" dur="500"/>
                                        <p:tgtEl>
                                          <p:spTgt spid="106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059"/>
                                        </p:tgtEl>
                                        <p:attrNameLst>
                                          <p:attrName>style.visibility</p:attrName>
                                        </p:attrNameLst>
                                      </p:cBhvr>
                                      <p:to>
                                        <p:strVal val="visible"/>
                                      </p:to>
                                    </p:set>
                                    <p:animEffect transition="in" filter="fade">
                                      <p:cBhvr>
                                        <p:cTn id="100" dur="500"/>
                                        <p:tgtEl>
                                          <p:spTgt spid="105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500"/>
                                        <p:tgtEl>
                                          <p:spTgt spid="18"/>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060"/>
                                        </p:tgtEl>
                                        <p:attrNameLst>
                                          <p:attrName>style.visibility</p:attrName>
                                        </p:attrNameLst>
                                      </p:cBhvr>
                                      <p:to>
                                        <p:strVal val="visible"/>
                                      </p:to>
                                    </p:set>
                                    <p:animEffect transition="in" filter="fade">
                                      <p:cBhvr>
                                        <p:cTn id="110" dur="500"/>
                                        <p:tgtEl>
                                          <p:spTgt spid="1060"/>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fade">
                                      <p:cBhvr>
                                        <p:cTn id="1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 grpId="0"/>
      <p:bldP spid="1051" grpId="0"/>
      <p:bldP spid="1052" grpId="0"/>
      <p:bldP spid="1055" grpId="0"/>
      <p:bldP spid="1056" grpId="0"/>
      <p:bldP spid="1057" grpId="0"/>
      <p:bldP spid="1058" grpId="0"/>
      <p:bldP spid="1059" grpId="0"/>
      <p:bldP spid="1060" grpId="0"/>
      <p:bldP spid="1061" grpId="0"/>
      <p:bldP spid="1062" grpId="0"/>
      <p:bldP spid="16" grpId="0"/>
      <p:bldP spid="17" grpId="0"/>
      <p:bldP spid="18" grpId="0"/>
      <p:bldP spid="19" grpId="0"/>
      <p:bldP spid="20" grpId="0"/>
      <p:bldP spid="21" grpId="0"/>
      <p:bldP spid="3" grpId="0"/>
      <p:bldP spid="23" grpId="0"/>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6"/>
          <p:cNvSpPr txBox="1"/>
          <p:nvPr/>
        </p:nvSpPr>
        <p:spPr>
          <a:xfrm>
            <a:off x="3505200" y="5334000"/>
            <a:ext cx="2286000" cy="457200"/>
          </a:xfrm>
          <a:prstGeom prst="rect">
            <a:avLst/>
          </a:prstGeom>
          <a:noFill/>
          <a:ln w="9525">
            <a:noFill/>
          </a:ln>
        </p:spPr>
        <p:txBody>
          <a:bodyPr>
            <a:spAutoFit/>
          </a:bodyPr>
          <a:lstStyle/>
          <a:p>
            <a:pPr>
              <a:spcBef>
                <a:spcPct val="50000"/>
              </a:spcBef>
            </a:pPr>
            <a:endParaRPr lang="en-US" altLang="zh-CN" sz="2400" b="1" dirty="0">
              <a:solidFill>
                <a:schemeClr val="bg1"/>
              </a:solidFill>
              <a:latin typeface=".VnVogue" panose="020B7200000000000000" pitchFamily="34" charset="0"/>
              <a:ea typeface="SimSun" panose="02010600030101010101" pitchFamily="2" charset="-122"/>
            </a:endParaRPr>
          </a:p>
        </p:txBody>
      </p:sp>
      <p:sp>
        <p:nvSpPr>
          <p:cNvPr id="20483" name="Text Box 3"/>
          <p:cNvSpPr txBox="1"/>
          <p:nvPr/>
        </p:nvSpPr>
        <p:spPr>
          <a:xfrm>
            <a:off x="3733800" y="304800"/>
            <a:ext cx="1447800" cy="579438"/>
          </a:xfrm>
          <a:prstGeom prst="rect">
            <a:avLst/>
          </a:prstGeom>
          <a:noFill/>
          <a:ln w="9525">
            <a:noFill/>
          </a:ln>
        </p:spPr>
        <p:txBody>
          <a:bodyPr>
            <a:spAutoFit/>
          </a:bodyPr>
          <a:lstStyle/>
          <a:p>
            <a:pPr>
              <a:spcBef>
                <a:spcPct val="50000"/>
              </a:spcBef>
            </a:pPr>
            <a:endParaRPr lang="en-US" altLang="zh-CN" sz="3200" b="1" u="sng" dirty="0">
              <a:solidFill>
                <a:srgbClr val="7030A0"/>
              </a:solidFill>
              <a:latin typeface=".VnVogue" panose="020B7200000000000000" pitchFamily="34" charset="0"/>
              <a:ea typeface="SimSun" panose="02010600030101010101" pitchFamily="2" charset="-122"/>
            </a:endParaRPr>
          </a:p>
        </p:txBody>
      </p:sp>
      <p:pic>
        <p:nvPicPr>
          <p:cNvPr id="26" name="Picture 20" descr="dlst_cucphuong1"/>
          <p:cNvPicPr>
            <a:picLocks noChangeAspect="1"/>
          </p:cNvPicPr>
          <p:nvPr/>
        </p:nvPicPr>
        <p:blipFill>
          <a:blip r:embed="rId2"/>
          <a:stretch>
            <a:fillRect/>
          </a:stretch>
        </p:blipFill>
        <p:spPr>
          <a:xfrm>
            <a:off x="4648200" y="795338"/>
            <a:ext cx="4095750" cy="2832100"/>
          </a:xfrm>
          <a:prstGeom prst="rect">
            <a:avLst/>
          </a:prstGeom>
          <a:noFill/>
          <a:ln w="9525">
            <a:noFill/>
          </a:ln>
        </p:spPr>
      </p:pic>
      <p:pic>
        <p:nvPicPr>
          <p:cNvPr id="27" name="Picture 22" descr="dlst_cucphuong2"/>
          <p:cNvPicPr>
            <a:picLocks noChangeAspect="1"/>
          </p:cNvPicPr>
          <p:nvPr/>
        </p:nvPicPr>
        <p:blipFill>
          <a:blip r:embed="rId3"/>
          <a:stretch>
            <a:fillRect/>
          </a:stretch>
        </p:blipFill>
        <p:spPr>
          <a:xfrm>
            <a:off x="69850" y="3844925"/>
            <a:ext cx="4578350" cy="2892425"/>
          </a:xfrm>
          <a:prstGeom prst="rect">
            <a:avLst/>
          </a:prstGeom>
          <a:noFill/>
          <a:ln w="9525">
            <a:noFill/>
          </a:ln>
        </p:spPr>
      </p:pic>
      <p:pic>
        <p:nvPicPr>
          <p:cNvPr id="28" name="Picture 23" descr="3101407834f003105f1436832effca63-Cuc%20Phuong%20(7)"/>
          <p:cNvPicPr>
            <a:picLocks noChangeAspect="1"/>
          </p:cNvPicPr>
          <p:nvPr/>
        </p:nvPicPr>
        <p:blipFill>
          <a:blip r:embed="rId4"/>
          <a:stretch>
            <a:fillRect/>
          </a:stretch>
        </p:blipFill>
        <p:spPr>
          <a:xfrm>
            <a:off x="106363" y="995363"/>
            <a:ext cx="4465637" cy="2738437"/>
          </a:xfrm>
          <a:prstGeom prst="rect">
            <a:avLst/>
          </a:prstGeom>
          <a:noFill/>
          <a:ln w="9525">
            <a:noFill/>
          </a:ln>
        </p:spPr>
      </p:pic>
      <p:pic>
        <p:nvPicPr>
          <p:cNvPr id="29" name="Picture 24" descr="36ca92a934f0031023a91b932effc973-Cuc%20Phuong"/>
          <p:cNvPicPr>
            <a:picLocks noChangeAspect="1"/>
          </p:cNvPicPr>
          <p:nvPr/>
        </p:nvPicPr>
        <p:blipFill>
          <a:blip r:embed="rId5"/>
          <a:stretch>
            <a:fillRect/>
          </a:stretch>
        </p:blipFill>
        <p:spPr>
          <a:xfrm>
            <a:off x="4648200" y="3733800"/>
            <a:ext cx="4146550" cy="2886075"/>
          </a:xfrm>
          <a:prstGeom prst="rect">
            <a:avLst/>
          </a:prstGeom>
          <a:noFill/>
          <a:ln w="9525">
            <a:noFill/>
          </a:ln>
        </p:spPr>
      </p:pic>
      <p:sp>
        <p:nvSpPr>
          <p:cNvPr id="16403" name="Text Box 19"/>
          <p:cNvSpPr txBox="1"/>
          <p:nvPr/>
        </p:nvSpPr>
        <p:spPr>
          <a:xfrm>
            <a:off x="304800" y="0"/>
            <a:ext cx="8221663" cy="579438"/>
          </a:xfrm>
          <a:prstGeom prst="rect">
            <a:avLst/>
          </a:prstGeom>
          <a:noFill/>
          <a:ln w="9525">
            <a:noFill/>
          </a:ln>
        </p:spPr>
        <p:txBody>
          <a:bodyPr>
            <a:spAutoFit/>
          </a:bodyPr>
          <a:lstStyle/>
          <a:p>
            <a:pPr algn="ctr" eaLnBrk="1" hangingPunct="1">
              <a:spcBef>
                <a:spcPct val="50000"/>
              </a:spcBef>
            </a:pPr>
            <a:r>
              <a:rPr lang="en-US" altLang="zh-CN" sz="3200" b="1" dirty="0">
                <a:solidFill>
                  <a:srgbClr val="3333FF"/>
                </a:solidFill>
                <a:latin typeface="Arial" panose="020B0604020202020204" pitchFamily="34" charset="0"/>
                <a:ea typeface="SimSun" panose="02010600030101010101" pitchFamily="2" charset="-122"/>
              </a:rPr>
              <a:t>RỪNG QUỐC GIA CÚC PHƯƠNG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03"/>
                                        </p:tgtEl>
                                        <p:attrNameLst>
                                          <p:attrName>style.visibility</p:attrName>
                                        </p:attrNameLst>
                                      </p:cBhvr>
                                      <p:to>
                                        <p:strVal val="visible"/>
                                      </p:to>
                                    </p:set>
                                    <p:anim calcmode="lin" valueType="num">
                                      <p:cBhvr additive="base">
                                        <p:cTn id="7" dur="500" fill="hold"/>
                                        <p:tgtEl>
                                          <p:spTgt spid="16403"/>
                                        </p:tgtEl>
                                        <p:attrNameLst>
                                          <p:attrName>ppt_x</p:attrName>
                                        </p:attrNameLst>
                                      </p:cBhvr>
                                      <p:tavLst>
                                        <p:tav tm="0">
                                          <p:val>
                                            <p:strVal val="#ppt_x"/>
                                          </p:val>
                                        </p:tav>
                                        <p:tav tm="100000">
                                          <p:val>
                                            <p:strVal val="#ppt_x"/>
                                          </p:val>
                                        </p:tav>
                                      </p:tavLst>
                                    </p:anim>
                                    <p:anim calcmode="lin" valueType="num">
                                      <p:cBhvr additive="base">
                                        <p:cTn id="8" dur="500" fill="hold"/>
                                        <p:tgtEl>
                                          <p:spTgt spid="164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ox(in)">
                                      <p:cBhvr>
                                        <p:cTn id="13" dur="500"/>
                                        <p:tgtEl>
                                          <p:spTgt spid="26"/>
                                        </p:tgtEl>
                                      </p:cBhvr>
                                    </p:animEffect>
                                  </p:childTnLst>
                                </p:cTn>
                              </p:par>
                              <p:par>
                                <p:cTn id="14" presetID="4" presetClass="entr" presetSubtype="16"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ox(in)">
                                      <p:cBhvr>
                                        <p:cTn id="16" dur="500"/>
                                        <p:tgtEl>
                                          <p:spTgt spid="28"/>
                                        </p:tgtEl>
                                      </p:cBhvr>
                                    </p:animEffect>
                                  </p:childTnLst>
                                </p:cTn>
                              </p:par>
                              <p:par>
                                <p:cTn id="17" presetID="4" presetClass="entr" presetSubtype="16"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ox(in)">
                                      <p:cBhvr>
                                        <p:cTn id="19" dur="500"/>
                                        <p:tgtEl>
                                          <p:spTgt spid="27"/>
                                        </p:tgtEl>
                                      </p:cBhvr>
                                    </p:animEffect>
                                  </p:childTnLst>
                                </p:cTn>
                              </p:par>
                              <p:par>
                                <p:cTn id="20" presetID="4" presetClass="entr" presetSubtype="16"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ox(i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nodeType="clickEffect">
                                  <p:stCondLst>
                                    <p:cond delay="0"/>
                                  </p:stCondLst>
                                  <p:childTnLst>
                                    <p:animEffect transition="out" filter="box(in)">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28"/>
                                        </p:tgtEl>
                                      </p:cBhvr>
                                    </p:animEffect>
                                    <p:set>
                                      <p:cBhvr>
                                        <p:cTn id="30" dur="1" fill="hold">
                                          <p:stCondLst>
                                            <p:cond delay="499"/>
                                          </p:stCondLst>
                                        </p:cTn>
                                        <p:tgtEl>
                                          <p:spTgt spid="28"/>
                                        </p:tgtEl>
                                        <p:attrNameLst>
                                          <p:attrName>style.visibility</p:attrName>
                                        </p:attrNameLst>
                                      </p:cBhvr>
                                      <p:to>
                                        <p:strVal val="hidden"/>
                                      </p:to>
                                    </p:set>
                                  </p:childTnLst>
                                </p:cTn>
                              </p:par>
                              <p:par>
                                <p:cTn id="31" presetID="4" presetClass="exit" presetSubtype="16" fill="hold" nodeType="withEffect">
                                  <p:stCondLst>
                                    <p:cond delay="0"/>
                                  </p:stCondLst>
                                  <p:childTnLst>
                                    <p:animEffect transition="out" filter="box(in)">
                                      <p:cBhvr>
                                        <p:cTn id="32" dur="500"/>
                                        <p:tgtEl>
                                          <p:spTgt spid="27"/>
                                        </p:tgtEl>
                                      </p:cBhvr>
                                    </p:animEffect>
                                    <p:set>
                                      <p:cBhvr>
                                        <p:cTn id="33" dur="1" fill="hold">
                                          <p:stCondLst>
                                            <p:cond delay="499"/>
                                          </p:stCondLst>
                                        </p:cTn>
                                        <p:tgtEl>
                                          <p:spTgt spid="27"/>
                                        </p:tgtEl>
                                        <p:attrNameLst>
                                          <p:attrName>style.visibility</p:attrName>
                                        </p:attrNameLst>
                                      </p:cBhvr>
                                      <p:to>
                                        <p:strVal val="hidden"/>
                                      </p:to>
                                    </p:set>
                                  </p:childTnLst>
                                </p:cTn>
                              </p:par>
                              <p:par>
                                <p:cTn id="34" presetID="4" presetClass="exit" presetSubtype="16" fill="hold" nodeType="withEffect">
                                  <p:stCondLst>
                                    <p:cond delay="0"/>
                                  </p:stCondLst>
                                  <p:childTnLst>
                                    <p:animEffect transition="out" filter="box(in)">
                                      <p:cBhvr>
                                        <p:cTn id="35" dur="500"/>
                                        <p:tgtEl>
                                          <p:spTgt spid="29"/>
                                        </p:tgtEl>
                                      </p:cBhvr>
                                    </p:animEffect>
                                    <p:set>
                                      <p:cBhvr>
                                        <p:cTn id="36"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09106" y="1764406"/>
            <a:ext cx="9034894" cy="5093594"/>
          </a:xfrm>
          <a:prstGeom prst="horizontalScroll">
            <a:avLst>
              <a:gd name="adj" fmla="val 9282"/>
            </a:avLst>
          </a:prstGeom>
          <a:solidFill>
            <a:srgbClr val="FFFF00"/>
          </a:solidFill>
          <a:ln w="55000" cap="flat" cmpd="thickThin" algn="ctr">
            <a:solidFill>
              <a:srgbClr val="002060"/>
            </a:solidFill>
            <a:prstDash val="solid"/>
          </a:ln>
          <a:effectLst/>
        </p:spPr>
        <p:txBody>
          <a:bodyPr lIns="91055" tIns="45521" rIns="91055" bIns="45521" anchor="ctr"/>
          <a:lstStyle/>
          <a:p>
            <a:pPr algn="ctr" eaLnBrk="0" fontAlgn="base" hangingPunct="0">
              <a:spcBef>
                <a:spcPct val="0"/>
              </a:spcBef>
              <a:spcAft>
                <a:spcPct val="0"/>
              </a:spcAft>
              <a:defRPr/>
            </a:pPr>
            <a:r>
              <a:rPr lang="en-US" sz="2800" b="1" kern="0" smtClean="0">
                <a:solidFill>
                  <a:srgbClr val="FF0000"/>
                </a:solidFill>
                <a:latin typeface="Arial" pitchFamily="34" charset="0"/>
                <a:cs typeface="Arial" pitchFamily="34" charset="0"/>
              </a:rPr>
              <a:t>Rừng quốc gia Cúc Phương là một khu bảo tồn thiên nhiên ,khu rừng đặc dụng nằm trên địa phận ranh giới 3 khu vựcTây Bắc Bộ, đồng bằng Sông Hồng và Bắc Trung Bộ.Vườn quốc gia này có hệ động thực vật phong phú đa dạng mang đặc trưng rừng mưa nhiệt đới .Đây là vườn quốc gia đầu tiên tại Việt Nam , được Tổ chức world Travel Awards bầu chọn và vinh danh là Vườn quốc gia hàng đầu châu Á trong 5 năm liên tiếp 2019-2023</a:t>
            </a:r>
            <a:endParaRPr lang="en-US" sz="2800" b="1" kern="0" dirty="0">
              <a:solidFill>
                <a:srgbClr val="FF0000"/>
              </a:solidFill>
              <a:latin typeface="Arial" pitchFamily="34" charset="0"/>
              <a:cs typeface="Arial" pitchFamily="34" charset="0"/>
            </a:endParaRPr>
          </a:p>
        </p:txBody>
      </p:sp>
      <p:sp>
        <p:nvSpPr>
          <p:cNvPr id="6" name="TextBox 5"/>
          <p:cNvSpPr txBox="1"/>
          <p:nvPr/>
        </p:nvSpPr>
        <p:spPr>
          <a:xfrm>
            <a:off x="109106" y="123142"/>
            <a:ext cx="8915400" cy="707886"/>
          </a:xfrm>
          <a:prstGeom prst="rect">
            <a:avLst/>
          </a:prstGeom>
          <a:solidFill>
            <a:schemeClr val="accent4">
              <a:lumMod val="20000"/>
              <a:lumOff val="80000"/>
            </a:schemeClr>
          </a:solidFill>
        </p:spPr>
        <p:txBody>
          <a:bodyPr wrap="square">
            <a:spAutoFit/>
          </a:bodyPr>
          <a:lstStyle/>
          <a:p>
            <a:pPr algn="ctr">
              <a:defRPr/>
            </a:pPr>
            <a:endParaRPr lang="vi-VN" sz="4000" b="1" u="sng" dirty="0">
              <a:solidFill>
                <a:srgbClr val="7030A0"/>
              </a:solidFill>
              <a:effectLst>
                <a:outerShdw blurRad="31750" dist="25400" dir="5400000" algn="tl" rotWithShape="0">
                  <a:srgbClr val="000000">
                    <a:alpha val="25000"/>
                  </a:srgbClr>
                </a:outerShdw>
              </a:effectLst>
              <a:latin typeface="Aaril"/>
            </a:endParaRPr>
          </a:p>
        </p:txBody>
      </p:sp>
    </p:spTree>
    <p:extLst>
      <p:ext uri="{BB962C8B-B14F-4D97-AF65-F5344CB8AC3E}">
        <p14:creationId xmlns:p14="http://schemas.microsoft.com/office/powerpoint/2010/main" val="125826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8"/>
          <p:cNvSpPr/>
          <p:nvPr/>
        </p:nvSpPr>
        <p:spPr>
          <a:xfrm>
            <a:off x="7543800" y="3556000"/>
            <a:ext cx="381000" cy="304800"/>
          </a:xfrm>
          <a:prstGeom prst="rect">
            <a:avLst/>
          </a:prstGeom>
          <a:solidFill>
            <a:schemeClr val="bg1"/>
          </a:solidFill>
          <a:ln w="9525">
            <a:noFill/>
          </a:ln>
        </p:spPr>
        <p:txBody>
          <a:bodyPr/>
          <a:lstStyle/>
          <a:p>
            <a:pPr marL="342900" indent="-342900" algn="ctr" eaLnBrk="1" hangingPunct="1">
              <a:spcBef>
                <a:spcPct val="20000"/>
              </a:spcBef>
              <a:buClr>
                <a:schemeClr val="accent1"/>
              </a:buClr>
              <a:buFont typeface="Wingdings" panose="05000000000000000000" pitchFamily="2" charset="2"/>
            </a:pPr>
            <a:endParaRPr lang="en-US" altLang="zh-CN" sz="1700" b="1" baseline="30000" dirty="0">
              <a:solidFill>
                <a:srgbClr val="FF0000"/>
              </a:solidFill>
              <a:latin typeface="Arial" panose="020B0604020202020204" pitchFamily="34" charset="0"/>
              <a:ea typeface="SimSun" panose="02010600030101010101" pitchFamily="2" charset="-122"/>
            </a:endParaRPr>
          </a:p>
        </p:txBody>
      </p:sp>
      <p:sp>
        <p:nvSpPr>
          <p:cNvPr id="58388" name="Rectangle 20"/>
          <p:cNvSpPr/>
          <p:nvPr/>
        </p:nvSpPr>
        <p:spPr>
          <a:xfrm>
            <a:off x="381000" y="1905000"/>
            <a:ext cx="7924800" cy="1143000"/>
          </a:xfrm>
          <a:prstGeom prst="rect">
            <a:avLst/>
          </a:prstGeom>
          <a:noFill/>
          <a:ln w="9525">
            <a:noFill/>
          </a:ln>
        </p:spPr>
        <p:txBody>
          <a:bodyPr/>
          <a:lstStyle/>
          <a:p>
            <a:pPr marL="342900" indent="-342900" algn="just" eaLnBrk="1" hangingPunct="1">
              <a:spcBef>
                <a:spcPct val="20000"/>
              </a:spcBef>
              <a:buClr>
                <a:schemeClr val="accent1"/>
              </a:buClr>
              <a:buFont typeface="Wingdings" panose="05000000000000000000" pitchFamily="2" charset="2"/>
            </a:pPr>
            <a:r>
              <a:rPr lang="en-US" altLang="zh-CN" sz="2800" u="sng" dirty="0">
                <a:solidFill>
                  <a:srgbClr val="0000FF"/>
                </a:solidFill>
                <a:latin typeface="Arial" panose="020B0604020202020204" pitchFamily="34" charset="0"/>
                <a:ea typeface="SimSun" panose="02010600030101010101" pitchFamily="2" charset="-122"/>
              </a:rPr>
              <a:t>Bài 2:</a:t>
            </a:r>
            <a:r>
              <a:rPr lang="en-US" altLang="zh-CN" sz="2800" dirty="0">
                <a:solidFill>
                  <a:srgbClr val="0000FF"/>
                </a:solidFill>
                <a:latin typeface="Arial" panose="020B0604020202020204" pitchFamily="34" charset="0"/>
                <a:ea typeface="SimSun" panose="02010600030101010101" pitchFamily="2" charset="-122"/>
              </a:rPr>
              <a:t> Diện tích rừng Cúc Phương là 22 200 ha. Hãy viết số đo diện tích khu rừng đó dưới dạng số đo có đơn vị là ki-lô-mét-vuông.</a:t>
            </a:r>
            <a:endParaRPr lang="en-US" altLang="zh-CN" sz="2800" u="sng" dirty="0">
              <a:solidFill>
                <a:srgbClr val="0000FF"/>
              </a:solidFill>
              <a:latin typeface="Arial" panose="020B0604020202020204" pitchFamily="34" charset="0"/>
              <a:ea typeface="SimSun" panose="02010600030101010101" pitchFamily="2" charset="-122"/>
            </a:endParaRPr>
          </a:p>
        </p:txBody>
      </p:sp>
      <p:sp>
        <p:nvSpPr>
          <p:cNvPr id="21" name="AutoShape 22"/>
          <p:cNvSpPr/>
          <p:nvPr/>
        </p:nvSpPr>
        <p:spPr>
          <a:xfrm>
            <a:off x="838200" y="3200400"/>
            <a:ext cx="7315200" cy="2514600"/>
          </a:xfrm>
          <a:prstGeom prst="horizontalScroll">
            <a:avLst>
              <a:gd name="adj" fmla="val 12500"/>
            </a:avLst>
          </a:prstGeom>
          <a:solidFill>
            <a:srgbClr val="FFFF99"/>
          </a:solidFill>
          <a:ln w="9525" cap="flat" cmpd="sng">
            <a:solidFill>
              <a:schemeClr val="tx1"/>
            </a:solidFill>
            <a:prstDash val="solid"/>
            <a:headEnd type="none" w="med" len="med"/>
            <a:tailEnd type="none" w="med" len="med"/>
          </a:ln>
        </p:spPr>
        <p:txBody>
          <a:bodyPr wrap="none" anchor="ctr" anchorCtr="0"/>
          <a:lstStyle/>
          <a:p>
            <a:pPr algn="just"/>
            <a:r>
              <a:rPr lang="en-US" altLang="zh-CN" sz="2800" i="1" dirty="0">
                <a:latin typeface="Arial" panose="020B0604020202020204" pitchFamily="34" charset="0"/>
                <a:ea typeface="SimSun" panose="02010600030101010101" pitchFamily="2" charset="-122"/>
              </a:rPr>
              <a:t>                      </a:t>
            </a:r>
            <a:r>
              <a:rPr lang="en-US" altLang="zh-CN" sz="2600" b="1" i="1" u="sng" dirty="0">
                <a:latin typeface="Arial" panose="020B0604020202020204" pitchFamily="34" charset="0"/>
                <a:ea typeface="SimSun" panose="02010600030101010101" pitchFamily="2" charset="-122"/>
              </a:rPr>
              <a:t>Bài giải:</a:t>
            </a:r>
          </a:p>
          <a:p>
            <a:pPr algn="just"/>
            <a:r>
              <a:rPr lang="en-US" altLang="zh-CN" sz="2800" dirty="0">
                <a:latin typeface="Arial" panose="020B0604020202020204" pitchFamily="34" charset="0"/>
                <a:ea typeface="SimSun" panose="02010600030101010101" pitchFamily="2" charset="-122"/>
              </a:rPr>
              <a:t>       </a:t>
            </a:r>
            <a:r>
              <a:rPr lang="en-US" altLang="zh-CN" sz="2400" dirty="0">
                <a:latin typeface="Arial" panose="020B0604020202020204" pitchFamily="34" charset="0"/>
                <a:ea typeface="SimSun" panose="02010600030101010101" pitchFamily="2" charset="-122"/>
              </a:rPr>
              <a:t>Số đo diện tích khu rừng Cúc Phương là:</a:t>
            </a:r>
          </a:p>
          <a:p>
            <a:pPr algn="just"/>
            <a:r>
              <a:rPr lang="en-US" altLang="zh-CN" sz="2800" dirty="0">
                <a:latin typeface="Arial" panose="020B0604020202020204" pitchFamily="34" charset="0"/>
                <a:ea typeface="SimSun" panose="02010600030101010101" pitchFamily="2" charset="-122"/>
              </a:rPr>
              <a:t>                </a:t>
            </a:r>
            <a:r>
              <a:rPr lang="en-US" altLang="zh-CN" sz="2400" dirty="0">
                <a:solidFill>
                  <a:srgbClr val="000099"/>
                </a:solidFill>
                <a:latin typeface="Arial" panose="020B0604020202020204" pitchFamily="34" charset="0"/>
                <a:ea typeface="SimSun" panose="02010600030101010101" pitchFamily="2" charset="-122"/>
              </a:rPr>
              <a:t>22 200 ha = 222 km</a:t>
            </a:r>
            <a:r>
              <a:rPr lang="en-US" altLang="zh-CN" sz="2400" baseline="30000" dirty="0">
                <a:latin typeface="Arial" panose="020B0604020202020204" pitchFamily="34" charset="0"/>
                <a:ea typeface="SimSun" panose="02010600030101010101" pitchFamily="2" charset="-122"/>
              </a:rPr>
              <a:t>2</a:t>
            </a:r>
          </a:p>
          <a:p>
            <a:pPr algn="just"/>
            <a:r>
              <a:rPr lang="en-US" altLang="zh-CN" sz="2800" dirty="0">
                <a:latin typeface="Arial" panose="020B0604020202020204" pitchFamily="34" charset="0"/>
                <a:ea typeface="SimSun" panose="02010600030101010101" pitchFamily="2" charset="-122"/>
              </a:rPr>
              <a:t>                          </a:t>
            </a:r>
            <a:r>
              <a:rPr lang="en-US" altLang="zh-CN" sz="2600" b="1" i="1" u="sng" dirty="0">
                <a:latin typeface="Arial" panose="020B0604020202020204" pitchFamily="34" charset="0"/>
                <a:ea typeface="SimSun" panose="02010600030101010101" pitchFamily="2" charset="-122"/>
              </a:rPr>
              <a:t>Đáp số:</a:t>
            </a:r>
            <a:r>
              <a:rPr lang="en-US" altLang="zh-CN" sz="2800" dirty="0">
                <a:latin typeface="Arial" panose="020B0604020202020204" pitchFamily="34" charset="0"/>
                <a:ea typeface="SimSun" panose="02010600030101010101" pitchFamily="2" charset="-122"/>
              </a:rPr>
              <a:t>   </a:t>
            </a:r>
            <a:r>
              <a:rPr lang="en-US" altLang="zh-CN" sz="2400" dirty="0">
                <a:latin typeface="Arial" panose="020B0604020202020204" pitchFamily="34" charset="0"/>
                <a:ea typeface="SimSun" panose="02010600030101010101" pitchFamily="2" charset="-122"/>
              </a:rPr>
              <a:t>222 km</a:t>
            </a:r>
            <a:r>
              <a:rPr lang="en-US" altLang="zh-CN" sz="2400" baseline="30000" dirty="0">
                <a:latin typeface="Arial" panose="020B0604020202020204" pitchFamily="34" charset="0"/>
                <a:ea typeface="SimSun" panose="02010600030101010101" pitchFamily="2" charset="-122"/>
              </a:rPr>
              <a:t>2</a:t>
            </a:r>
          </a:p>
        </p:txBody>
      </p:sp>
      <p:sp>
        <p:nvSpPr>
          <p:cNvPr id="3" name="TextBox 2"/>
          <p:cNvSpPr txBox="1"/>
          <p:nvPr/>
        </p:nvSpPr>
        <p:spPr>
          <a:xfrm>
            <a:off x="838200" y="457278"/>
            <a:ext cx="7315200" cy="523220"/>
          </a:xfrm>
          <a:prstGeom prst="rect">
            <a:avLst/>
          </a:prstGeom>
          <a:noFill/>
        </p:spPr>
        <p:txBody>
          <a:bodyPr wrap="square" rtlCol="0">
            <a:spAutoFit/>
          </a:bodyPr>
          <a:lstStyle/>
          <a:p>
            <a:r>
              <a:rPr lang="en-US" sz="2800" smtClean="0"/>
              <a:t> </a:t>
            </a:r>
            <a:endParaRPr 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8388"/>
                                        </p:tgtEl>
                                        <p:attrNameLst>
                                          <p:attrName>style.visibility</p:attrName>
                                        </p:attrNameLst>
                                      </p:cBhvr>
                                      <p:to>
                                        <p:strVal val="visible"/>
                                      </p:to>
                                    </p:set>
                                    <p:animEffect transition="in" filter="fade">
                                      <p:cBhvr>
                                        <p:cTn id="7" dur="800" decel="100000"/>
                                        <p:tgtEl>
                                          <p:spTgt spid="58388"/>
                                        </p:tgtEl>
                                      </p:cBhvr>
                                    </p:animEffect>
                                    <p:anim calcmode="lin" valueType="num">
                                      <p:cBhvr>
                                        <p:cTn id="8" dur="800" decel="100000" fill="hold"/>
                                        <p:tgtEl>
                                          <p:spTgt spid="58388"/>
                                        </p:tgtEl>
                                        <p:attrNameLst>
                                          <p:attrName>style.rotation</p:attrName>
                                        </p:attrNameLst>
                                      </p:cBhvr>
                                      <p:tavLst>
                                        <p:tav tm="0">
                                          <p:val>
                                            <p:fltVal val="-90"/>
                                          </p:val>
                                        </p:tav>
                                        <p:tav tm="100000">
                                          <p:val>
                                            <p:fltVal val="0"/>
                                          </p:val>
                                        </p:tav>
                                      </p:tavLst>
                                    </p:anim>
                                    <p:anim calcmode="lin" valueType="num">
                                      <p:cBhvr>
                                        <p:cTn id="9" dur="800" decel="100000" fill="hold"/>
                                        <p:tgtEl>
                                          <p:spTgt spid="58388"/>
                                        </p:tgtEl>
                                        <p:attrNameLst>
                                          <p:attrName>ppt_x</p:attrName>
                                        </p:attrNameLst>
                                      </p:cBhvr>
                                      <p:tavLst>
                                        <p:tav tm="0">
                                          <p:val>
                                            <p:strVal val="#ppt_x+0.4"/>
                                          </p:val>
                                        </p:tav>
                                        <p:tav tm="100000">
                                          <p:val>
                                            <p:strVal val="#ppt_x-0.05"/>
                                          </p:val>
                                        </p:tav>
                                      </p:tavLst>
                                    </p:anim>
                                    <p:anim calcmode="lin" valueType="num">
                                      <p:cBhvr>
                                        <p:cTn id="10" dur="800" decel="100000" fill="hold"/>
                                        <p:tgtEl>
                                          <p:spTgt spid="5838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838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838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 calcmode="lin" valueType="num">
                                      <p:cBhvr>
                                        <p:cTn id="19" dur="500" fill="hold"/>
                                        <p:tgtEl>
                                          <p:spTgt spid="21"/>
                                        </p:tgtEl>
                                        <p:attrNameLst>
                                          <p:attrName>style.rotation</p:attrName>
                                        </p:attrNameLst>
                                      </p:cBhvr>
                                      <p:tavLst>
                                        <p:tav tm="0">
                                          <p:val>
                                            <p:fltVal val="90"/>
                                          </p:val>
                                        </p:tav>
                                        <p:tav tm="100000">
                                          <p:val>
                                            <p:fltVal val="0"/>
                                          </p:val>
                                        </p:tav>
                                      </p:tavLst>
                                    </p:anim>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8"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p:nvPr/>
        </p:nvSpPr>
        <p:spPr>
          <a:xfrm>
            <a:off x="762000" y="1905000"/>
            <a:ext cx="47244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vi-VN" sz="4000" dirty="0">
                <a:latin typeface="Times New Roman" panose="02020603050405020304" pitchFamily="18" charset="0"/>
              </a:rPr>
              <a:t>a) 85 km</a:t>
            </a:r>
            <a:r>
              <a:rPr lang="en-US" altLang="vi-VN" sz="4000" baseline="30000" dirty="0">
                <a:latin typeface="Times New Roman" panose="02020603050405020304" pitchFamily="18" charset="0"/>
              </a:rPr>
              <a:t>2 </a:t>
            </a:r>
            <a:r>
              <a:rPr lang="en-US" altLang="vi-VN" sz="4000" dirty="0">
                <a:latin typeface="Times New Roman" panose="02020603050405020304" pitchFamily="18" charset="0"/>
              </a:rPr>
              <a:t>&lt; 850 ha </a:t>
            </a:r>
          </a:p>
        </p:txBody>
      </p:sp>
      <p:sp>
        <p:nvSpPr>
          <p:cNvPr id="15363" name="Text Box 3"/>
          <p:cNvSpPr txBox="1"/>
          <p:nvPr/>
        </p:nvSpPr>
        <p:spPr>
          <a:xfrm>
            <a:off x="722313" y="3025775"/>
            <a:ext cx="51816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vi-VN" sz="4000" dirty="0">
                <a:latin typeface="Times New Roman" panose="02020603050405020304" pitchFamily="18" charset="0"/>
              </a:rPr>
              <a:t>b) 51ha  &gt;  60 000m</a:t>
            </a:r>
            <a:r>
              <a:rPr lang="en-US" altLang="vi-VN" sz="4000" baseline="30000" dirty="0">
                <a:latin typeface="Times New Roman" panose="02020603050405020304" pitchFamily="18" charset="0"/>
              </a:rPr>
              <a:t>2</a:t>
            </a:r>
          </a:p>
        </p:txBody>
      </p:sp>
      <p:grpSp>
        <p:nvGrpSpPr>
          <p:cNvPr id="2" name="Group 21"/>
          <p:cNvGrpSpPr/>
          <p:nvPr/>
        </p:nvGrpSpPr>
        <p:grpSpPr>
          <a:xfrm>
            <a:off x="685800" y="4038600"/>
            <a:ext cx="5257800" cy="1317625"/>
            <a:chOff x="762000" y="3638550"/>
            <a:chExt cx="5257799" cy="1317414"/>
          </a:xfrm>
        </p:grpSpPr>
        <p:sp>
          <p:nvSpPr>
            <p:cNvPr id="15364" name="Text Box 4"/>
            <p:cNvSpPr txBox="1">
              <a:spLocks noChangeArrowheads="1"/>
            </p:cNvSpPr>
            <p:nvPr/>
          </p:nvSpPr>
          <p:spPr bwMode="auto">
            <a:xfrm>
              <a:off x="762000" y="3943301"/>
              <a:ext cx="4724399" cy="646010"/>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20000"/>
                </a:spcBef>
                <a:spcAft>
                  <a:spcPct val="0"/>
                </a:spcAft>
                <a:buClrTx/>
                <a:buSzTx/>
                <a:buFontTx/>
                <a:buNone/>
                <a:defRPr/>
              </a:pPr>
              <a:r>
                <a:rPr kumimoji="0" lang="en-US" sz="40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c) 4dm</a:t>
              </a:r>
              <a:r>
                <a:rPr kumimoji="0" lang="en-US" sz="40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mn-cs"/>
                </a:rPr>
                <a:t>2 </a:t>
              </a:r>
              <a:r>
                <a:rPr kumimoji="0" lang="en-US" sz="40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7cm</a:t>
              </a:r>
              <a:r>
                <a:rPr kumimoji="0" lang="en-US" sz="40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mn-cs"/>
                </a:rPr>
                <a:t>2</a:t>
              </a:r>
              <a:r>
                <a:rPr kumimoji="0" lang="en-US" sz="40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 = 4</a:t>
              </a:r>
              <a:r>
                <a:rPr kumimoji="0" lang="en-US" sz="40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mn-cs"/>
                </a:rPr>
                <a:t> </a:t>
              </a:r>
              <a:r>
                <a:rPr kumimoji="0" lang="en-US" sz="40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 </a:t>
              </a:r>
              <a:endParaRPr kumimoji="0" lang="en-US" sz="4000" b="0" i="0" u="sng"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mn-ea"/>
                <a:cs typeface="+mn-cs"/>
              </a:endParaRPr>
            </a:p>
          </p:txBody>
        </p:sp>
        <p:sp>
          <p:nvSpPr>
            <p:cNvPr id="15366" name="Text Box 6"/>
            <p:cNvSpPr txBox="1">
              <a:spLocks noChangeArrowheads="1"/>
            </p:cNvSpPr>
            <p:nvPr/>
          </p:nvSpPr>
          <p:spPr bwMode="auto">
            <a:xfrm>
              <a:off x="4267199" y="3638550"/>
              <a:ext cx="958850" cy="707912"/>
            </a:xfrm>
            <a:prstGeom prst="rect">
              <a:avLst/>
            </a:prstGeom>
            <a:noFill/>
            <a:ln>
              <a:noFill/>
            </a:ln>
            <a:effectLst/>
          </p:spPr>
          <p:txBody>
            <a:bodyPr>
              <a:spAutoFit/>
            </a:bodyPr>
            <a:lstStyle/>
            <a:p>
              <a:pPr marR="0" defTabSz="914400">
                <a:spcBef>
                  <a:spcPct val="50000"/>
                </a:spcBef>
                <a:buClrTx/>
                <a:buSzTx/>
                <a:buFontTx/>
                <a:buNone/>
                <a:defRPr/>
              </a:pPr>
              <a:r>
                <a:rPr kumimoji="0" lang="en-US" sz="4000" u="sng" kern="1200" cap="none" spc="0" normalizeH="0" baseline="0" noProof="0" dirty="0">
                  <a:effectLst>
                    <a:outerShdw blurRad="38100" dist="38100" dir="2700000" algn="tl">
                      <a:srgbClr val="C0C0C0"/>
                    </a:outerShdw>
                  </a:effectLst>
                  <a:latin typeface="Times New Roman" panose="02020603050405020304" pitchFamily="18" charset="0"/>
                  <a:ea typeface="+mn-ea"/>
                  <a:cs typeface="+mn-cs"/>
                </a:rPr>
                <a:t>7</a:t>
              </a:r>
            </a:p>
          </p:txBody>
        </p:sp>
        <p:sp>
          <p:nvSpPr>
            <p:cNvPr id="21530" name="Text Box 7"/>
            <p:cNvSpPr txBox="1"/>
            <p:nvPr/>
          </p:nvSpPr>
          <p:spPr>
            <a:xfrm>
              <a:off x="4114800" y="4248150"/>
              <a:ext cx="960438" cy="707814"/>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vi-VN" sz="4000" dirty="0">
                  <a:latin typeface="Times New Roman" panose="02020603050405020304" pitchFamily="18" charset="0"/>
                </a:rPr>
                <a:t>10</a:t>
              </a:r>
            </a:p>
          </p:txBody>
        </p:sp>
        <p:sp>
          <p:nvSpPr>
            <p:cNvPr id="21531" name="Text Box 8"/>
            <p:cNvSpPr txBox="1"/>
            <p:nvPr/>
          </p:nvSpPr>
          <p:spPr>
            <a:xfrm>
              <a:off x="4648200" y="3867150"/>
              <a:ext cx="1371599" cy="70781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vi-VN" sz="4000" dirty="0">
                  <a:latin typeface="Times New Roman" panose="02020603050405020304" pitchFamily="18" charset="0"/>
                </a:rPr>
                <a:t>dm</a:t>
              </a:r>
              <a:r>
                <a:rPr lang="en-US" altLang="vi-VN" sz="4000" baseline="30000" dirty="0">
                  <a:latin typeface="Times New Roman" panose="02020603050405020304" pitchFamily="18" charset="0"/>
                </a:rPr>
                <a:t>2</a:t>
              </a:r>
            </a:p>
          </p:txBody>
        </p:sp>
      </p:grpSp>
      <p:sp>
        <p:nvSpPr>
          <p:cNvPr id="15371" name="Text Box 11"/>
          <p:cNvSpPr txBox="1"/>
          <p:nvPr/>
        </p:nvSpPr>
        <p:spPr>
          <a:xfrm>
            <a:off x="533400" y="1143000"/>
            <a:ext cx="69342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vi-VN" sz="4000" b="1" u="sng" dirty="0">
                <a:solidFill>
                  <a:srgbClr val="0000FF"/>
                </a:solidFill>
                <a:latin typeface="Times New Roman" panose="02020603050405020304" pitchFamily="18" charset="0"/>
              </a:rPr>
              <a:t>Bài 3</a:t>
            </a:r>
            <a:r>
              <a:rPr lang="en-US" altLang="vi-VN" sz="4000" b="1" dirty="0">
                <a:solidFill>
                  <a:srgbClr val="0000FF"/>
                </a:solidFill>
                <a:latin typeface="Times New Roman" panose="02020603050405020304" pitchFamily="18" charset="0"/>
              </a:rPr>
              <a:t>. Đúng ghi Đ, sai ghi S</a:t>
            </a:r>
          </a:p>
        </p:txBody>
      </p:sp>
      <p:sp>
        <p:nvSpPr>
          <p:cNvPr id="7179" name="Rectangle 12"/>
          <p:cNvSpPr/>
          <p:nvPr/>
        </p:nvSpPr>
        <p:spPr>
          <a:xfrm>
            <a:off x="6019800" y="1905000"/>
            <a:ext cx="762000" cy="6858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endParaRPr lang="vi-VN" altLang="vi-VN" sz="1800" dirty="0">
              <a:latin typeface="Arial" panose="020B0604020202020204" pitchFamily="34" charset="0"/>
            </a:endParaRPr>
          </a:p>
        </p:txBody>
      </p:sp>
      <p:sp>
        <p:nvSpPr>
          <p:cNvPr id="15379" name="Text Box 19"/>
          <p:cNvSpPr txBox="1"/>
          <p:nvPr/>
        </p:nvSpPr>
        <p:spPr>
          <a:xfrm>
            <a:off x="6096000" y="1905000"/>
            <a:ext cx="6858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vi-VN" sz="4000" dirty="0">
                <a:solidFill>
                  <a:schemeClr val="hlink"/>
                </a:solidFill>
                <a:latin typeface="Times New Roman" panose="02020603050405020304" pitchFamily="18" charset="0"/>
              </a:rPr>
              <a:t> </a:t>
            </a:r>
            <a:r>
              <a:rPr lang="en-US" altLang="vi-VN" sz="4000" dirty="0">
                <a:solidFill>
                  <a:srgbClr val="FF0000"/>
                </a:solidFill>
                <a:latin typeface="Times New Roman" panose="02020603050405020304" pitchFamily="18" charset="0"/>
              </a:rPr>
              <a:t>S</a:t>
            </a:r>
            <a:r>
              <a:rPr lang="en-US" altLang="vi-VN" sz="4000" dirty="0">
                <a:solidFill>
                  <a:schemeClr val="hlink"/>
                </a:solidFill>
                <a:latin typeface="Times New Roman" panose="02020603050405020304" pitchFamily="18" charset="0"/>
              </a:rPr>
              <a:t>  </a:t>
            </a:r>
          </a:p>
        </p:txBody>
      </p:sp>
      <p:sp>
        <p:nvSpPr>
          <p:cNvPr id="15380" name="Text Box 20"/>
          <p:cNvSpPr txBox="1"/>
          <p:nvPr/>
        </p:nvSpPr>
        <p:spPr>
          <a:xfrm>
            <a:off x="6019800" y="3048000"/>
            <a:ext cx="8382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vi-VN" sz="4000" dirty="0">
                <a:solidFill>
                  <a:srgbClr val="FF0000"/>
                </a:solidFill>
                <a:latin typeface="Times New Roman" panose="02020603050405020304" pitchFamily="18" charset="0"/>
              </a:rPr>
              <a:t> Đ</a:t>
            </a:r>
          </a:p>
        </p:txBody>
      </p:sp>
      <p:sp>
        <p:nvSpPr>
          <p:cNvPr id="15381" name="Text Box 21"/>
          <p:cNvSpPr txBox="1"/>
          <p:nvPr/>
        </p:nvSpPr>
        <p:spPr>
          <a:xfrm>
            <a:off x="6096000" y="4244975"/>
            <a:ext cx="6858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vi-VN" sz="4000" dirty="0">
                <a:solidFill>
                  <a:srgbClr val="FF0000"/>
                </a:solidFill>
                <a:latin typeface="Times New Roman" panose="02020603050405020304" pitchFamily="18" charset="0"/>
              </a:rPr>
              <a:t>S</a:t>
            </a:r>
          </a:p>
        </p:txBody>
      </p:sp>
      <p:sp>
        <p:nvSpPr>
          <p:cNvPr id="23" name="Rectangle 12"/>
          <p:cNvSpPr/>
          <p:nvPr/>
        </p:nvSpPr>
        <p:spPr>
          <a:xfrm>
            <a:off x="6019800" y="3048000"/>
            <a:ext cx="762000" cy="6858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endParaRPr lang="vi-VN" altLang="vi-VN" sz="1800" dirty="0">
              <a:latin typeface="Arial" panose="020B0604020202020204" pitchFamily="34" charset="0"/>
            </a:endParaRPr>
          </a:p>
        </p:txBody>
      </p:sp>
      <p:sp>
        <p:nvSpPr>
          <p:cNvPr id="24" name="Rectangle 12"/>
          <p:cNvSpPr/>
          <p:nvPr/>
        </p:nvSpPr>
        <p:spPr>
          <a:xfrm>
            <a:off x="6019800" y="4267200"/>
            <a:ext cx="762000" cy="6858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endParaRPr lang="vi-VN" altLang="vi-VN" sz="1800" dirty="0">
              <a:latin typeface="Arial" panose="020B0604020202020204" pitchFamily="34" charset="0"/>
            </a:endParaRPr>
          </a:p>
        </p:txBody>
      </p:sp>
      <p:sp>
        <p:nvSpPr>
          <p:cNvPr id="25" name="Right Brace 24"/>
          <p:cNvSpPr/>
          <p:nvPr/>
        </p:nvSpPr>
        <p:spPr>
          <a:xfrm rot="5400000">
            <a:off x="1752600" y="2057400"/>
            <a:ext cx="228600" cy="990600"/>
          </a:xfrm>
          <a:prstGeom prst="rightBrace">
            <a:avLst>
              <a:gd name="adj1" fmla="val 14742"/>
              <a:gd name="adj2" fmla="val 48198"/>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Calibri" panose="020F0502020204030204" charset="0"/>
              <a:ea typeface="+mn-ea"/>
              <a:cs typeface="+mn-cs"/>
            </a:endParaRPr>
          </a:p>
        </p:txBody>
      </p:sp>
      <p:sp>
        <p:nvSpPr>
          <p:cNvPr id="26" name="Rectangle 25"/>
          <p:cNvSpPr/>
          <p:nvPr/>
        </p:nvSpPr>
        <p:spPr>
          <a:xfrm>
            <a:off x="1219200" y="2540000"/>
            <a:ext cx="1598613" cy="584200"/>
          </a:xfrm>
          <a:prstGeom prst="rect">
            <a:avLst/>
          </a:prstGeom>
          <a:noFill/>
          <a:ln w="9525">
            <a:noFill/>
          </a:ln>
        </p:spPr>
        <p:txBody>
          <a:bodyPr wrap="none">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vi-VN" sz="3200" dirty="0">
                <a:solidFill>
                  <a:srgbClr val="0000FF"/>
                </a:solidFill>
                <a:latin typeface="Times New Roman" panose="02020603050405020304" pitchFamily="18" charset="0"/>
              </a:rPr>
              <a:t>8 500ha </a:t>
            </a:r>
            <a:endParaRPr lang="en-US" altLang="vi-VN" sz="3200" dirty="0">
              <a:solidFill>
                <a:srgbClr val="0000FF"/>
              </a:solidFill>
              <a:latin typeface="Arial" panose="020B0604020202020204" pitchFamily="34" charset="0"/>
            </a:endParaRPr>
          </a:p>
        </p:txBody>
      </p:sp>
      <p:sp>
        <p:nvSpPr>
          <p:cNvPr id="27" name="Right Brace 26"/>
          <p:cNvSpPr/>
          <p:nvPr/>
        </p:nvSpPr>
        <p:spPr>
          <a:xfrm rot="5400000">
            <a:off x="3886200" y="2895600"/>
            <a:ext cx="228600" cy="1600200"/>
          </a:xfrm>
          <a:prstGeom prst="rightBrace">
            <a:avLst>
              <a:gd name="adj1" fmla="val 14742"/>
              <a:gd name="adj2" fmla="val 48198"/>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Calibri" panose="020F0502020204030204" charset="0"/>
              <a:ea typeface="+mn-ea"/>
              <a:cs typeface="+mn-cs"/>
            </a:endParaRPr>
          </a:p>
        </p:txBody>
      </p:sp>
      <p:sp>
        <p:nvSpPr>
          <p:cNvPr id="28" name="Rectangle 27"/>
          <p:cNvSpPr/>
          <p:nvPr/>
        </p:nvSpPr>
        <p:spPr>
          <a:xfrm>
            <a:off x="3690938" y="3683000"/>
            <a:ext cx="881062" cy="584200"/>
          </a:xfrm>
          <a:prstGeom prst="rect">
            <a:avLst/>
          </a:prstGeom>
          <a:noFill/>
          <a:ln w="9525">
            <a:noFill/>
          </a:ln>
        </p:spPr>
        <p:txBody>
          <a:bodyPr wrap="none">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vi-VN" sz="3200" dirty="0">
                <a:solidFill>
                  <a:srgbClr val="0000FF"/>
                </a:solidFill>
                <a:latin typeface="Times New Roman" panose="02020603050405020304" pitchFamily="18" charset="0"/>
              </a:rPr>
              <a:t>6ha </a:t>
            </a:r>
            <a:endParaRPr lang="en-US" altLang="vi-VN" sz="3200" dirty="0">
              <a:solidFill>
                <a:srgbClr val="0000FF"/>
              </a:solidFill>
              <a:latin typeface="Arial" panose="020B0604020202020204" pitchFamily="34" charset="0"/>
            </a:endParaRPr>
          </a:p>
        </p:txBody>
      </p:sp>
      <p:sp>
        <p:nvSpPr>
          <p:cNvPr id="29" name="Right Brace 28"/>
          <p:cNvSpPr/>
          <p:nvPr/>
        </p:nvSpPr>
        <p:spPr>
          <a:xfrm rot="5400000">
            <a:off x="2057400" y="4114800"/>
            <a:ext cx="228600" cy="1600200"/>
          </a:xfrm>
          <a:prstGeom prst="rightBrace">
            <a:avLst>
              <a:gd name="adj1" fmla="val 14742"/>
              <a:gd name="adj2" fmla="val 48198"/>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Calibri" panose="020F0502020204030204" charset="0"/>
              <a:ea typeface="+mn-ea"/>
              <a:cs typeface="+mn-cs"/>
            </a:endParaRPr>
          </a:p>
        </p:txBody>
      </p:sp>
      <p:grpSp>
        <p:nvGrpSpPr>
          <p:cNvPr id="3" name="Group 33"/>
          <p:cNvGrpSpPr/>
          <p:nvPr/>
        </p:nvGrpSpPr>
        <p:grpSpPr>
          <a:xfrm>
            <a:off x="1600200" y="4902200"/>
            <a:ext cx="1752600" cy="1117600"/>
            <a:chOff x="7273031" y="3968175"/>
            <a:chExt cx="1751466" cy="1118476"/>
          </a:xfrm>
        </p:grpSpPr>
        <p:sp>
          <p:nvSpPr>
            <p:cNvPr id="21524" name="Rectangle 29"/>
            <p:cNvSpPr/>
            <p:nvPr/>
          </p:nvSpPr>
          <p:spPr>
            <a:xfrm>
              <a:off x="7654031" y="3968175"/>
              <a:ext cx="804169" cy="585076"/>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vi-VN" sz="3200" u="sng" dirty="0">
                  <a:solidFill>
                    <a:srgbClr val="0000FF"/>
                  </a:solidFill>
                  <a:latin typeface="Times New Roman" panose="02020603050405020304" pitchFamily="18" charset="0"/>
                </a:rPr>
                <a:t>7</a:t>
              </a:r>
              <a:r>
                <a:rPr lang="en-US" altLang="vi-VN" sz="3200" dirty="0">
                  <a:solidFill>
                    <a:srgbClr val="0000FF"/>
                  </a:solidFill>
                  <a:latin typeface="Times New Roman" panose="02020603050405020304" pitchFamily="18" charset="0"/>
                </a:rPr>
                <a:t> </a:t>
              </a:r>
              <a:endParaRPr lang="en-US" altLang="vi-VN" sz="3200" dirty="0">
                <a:solidFill>
                  <a:srgbClr val="0000FF"/>
                </a:solidFill>
                <a:latin typeface="Arial" panose="020B0604020202020204" pitchFamily="34" charset="0"/>
              </a:endParaRPr>
            </a:p>
          </p:txBody>
        </p:sp>
        <p:sp>
          <p:nvSpPr>
            <p:cNvPr id="21525" name="Rectangle 30"/>
            <p:cNvSpPr/>
            <p:nvPr/>
          </p:nvSpPr>
          <p:spPr>
            <a:xfrm>
              <a:off x="8077200" y="4171950"/>
              <a:ext cx="947297" cy="585076"/>
            </a:xfrm>
            <a:prstGeom prst="rect">
              <a:avLst/>
            </a:prstGeom>
            <a:noFill/>
            <a:ln w="9525">
              <a:noFill/>
            </a:ln>
          </p:spPr>
          <p:txBody>
            <a:bodyPr wrap="none">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vi-VN" sz="3200" dirty="0">
                  <a:latin typeface="Times New Roman" panose="02020603050405020304" pitchFamily="18" charset="0"/>
                </a:rPr>
                <a:t>dm</a:t>
              </a:r>
              <a:r>
                <a:rPr lang="en-US" altLang="vi-VN" sz="3200" baseline="30000" dirty="0">
                  <a:latin typeface="Times New Roman" panose="02020603050405020304" pitchFamily="18" charset="0"/>
                </a:rPr>
                <a:t>2</a:t>
              </a:r>
              <a:r>
                <a:rPr lang="en-US" altLang="vi-VN" sz="3200" dirty="0">
                  <a:solidFill>
                    <a:srgbClr val="0000FF"/>
                  </a:solidFill>
                  <a:latin typeface="Times New Roman" panose="02020603050405020304" pitchFamily="18" charset="0"/>
                </a:rPr>
                <a:t> </a:t>
              </a:r>
              <a:endParaRPr lang="en-US" altLang="vi-VN" sz="3200" dirty="0">
                <a:solidFill>
                  <a:srgbClr val="0000FF"/>
                </a:solidFill>
                <a:latin typeface="Arial" panose="020B0604020202020204" pitchFamily="34" charset="0"/>
              </a:endParaRPr>
            </a:p>
          </p:txBody>
        </p:sp>
        <p:sp>
          <p:nvSpPr>
            <p:cNvPr id="21526" name="Rectangle 31"/>
            <p:cNvSpPr/>
            <p:nvPr/>
          </p:nvSpPr>
          <p:spPr>
            <a:xfrm>
              <a:off x="7479189" y="4501575"/>
              <a:ext cx="902432" cy="585076"/>
            </a:xfrm>
            <a:prstGeom prst="rect">
              <a:avLst/>
            </a:prstGeom>
            <a:noFill/>
            <a:ln w="9525">
              <a:noFill/>
            </a:ln>
          </p:spPr>
          <p:txBody>
            <a:bodyPr wrap="none">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vi-VN" sz="3200" dirty="0">
                  <a:solidFill>
                    <a:srgbClr val="0000FF"/>
                  </a:solidFill>
                  <a:latin typeface="Times New Roman" panose="02020603050405020304" pitchFamily="18" charset="0"/>
                </a:rPr>
                <a:t>100 </a:t>
              </a:r>
              <a:endParaRPr lang="en-US" altLang="vi-VN" sz="3200" dirty="0">
                <a:solidFill>
                  <a:srgbClr val="0000FF"/>
                </a:solidFill>
                <a:latin typeface="Arial" panose="020B0604020202020204" pitchFamily="34" charset="0"/>
              </a:endParaRPr>
            </a:p>
          </p:txBody>
        </p:sp>
        <p:sp>
          <p:nvSpPr>
            <p:cNvPr id="21527" name="Rectangle 32"/>
            <p:cNvSpPr/>
            <p:nvPr/>
          </p:nvSpPr>
          <p:spPr>
            <a:xfrm>
              <a:off x="7273031" y="4272975"/>
              <a:ext cx="492236" cy="585076"/>
            </a:xfrm>
            <a:prstGeom prst="rect">
              <a:avLst/>
            </a:prstGeom>
            <a:noFill/>
            <a:ln w="9525">
              <a:noFill/>
            </a:ln>
          </p:spPr>
          <p:txBody>
            <a:bodyPr wrap="none">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vi-VN" sz="3200" dirty="0">
                  <a:solidFill>
                    <a:srgbClr val="0000FF"/>
                  </a:solidFill>
                  <a:latin typeface="Times New Roman" panose="02020603050405020304" pitchFamily="18" charset="0"/>
                </a:rPr>
                <a:t>4 </a:t>
              </a:r>
              <a:endParaRPr lang="en-US" altLang="vi-VN" sz="3200" dirty="0">
                <a:solidFill>
                  <a:srgbClr val="0000FF"/>
                </a:solidFill>
                <a:latin typeface="Arial" panose="020B0604020202020204" pitchFamily="34" charset="0"/>
              </a:endParaRPr>
            </a:p>
          </p:txBody>
        </p:sp>
      </p:grpSp>
      <p:pic>
        <p:nvPicPr>
          <p:cNvPr id="30" name="图片 51" descr="36f9a2a7dc2088575b3175c2c9b24629"/>
          <p:cNvPicPr>
            <a:picLocks noChangeAspect="1"/>
          </p:cNvPicPr>
          <p:nvPr/>
        </p:nvPicPr>
        <p:blipFill>
          <a:blip r:embed="rId2"/>
          <a:stretch>
            <a:fillRect/>
          </a:stretch>
        </p:blipFill>
        <p:spPr>
          <a:xfrm>
            <a:off x="6808788" y="4767263"/>
            <a:ext cx="2374900" cy="1252537"/>
          </a:xfrm>
          <a:prstGeom prst="rect">
            <a:avLst/>
          </a:prstGeom>
          <a:noFill/>
          <a:ln w="9525">
            <a:noFill/>
          </a:ln>
        </p:spPr>
      </p:pic>
      <p:pic>
        <p:nvPicPr>
          <p:cNvPr id="31" name="Picture 5" descr="FIREWRK8"/>
          <p:cNvPicPr>
            <a:picLocks noChangeAspect="1"/>
          </p:cNvPicPr>
          <p:nvPr/>
        </p:nvPicPr>
        <p:blipFill>
          <a:blip r:embed="rId3"/>
          <a:stretch>
            <a:fillRect/>
          </a:stretch>
        </p:blipFill>
        <p:spPr>
          <a:xfrm flipH="1">
            <a:off x="7180263" y="1914525"/>
            <a:ext cx="1793875" cy="1565275"/>
          </a:xfrm>
          <a:prstGeom prst="rect">
            <a:avLst/>
          </a:prstGeom>
          <a:noFill/>
          <a:ln w="9525">
            <a:noFill/>
          </a:ln>
        </p:spPr>
      </p:pic>
      <p:sp>
        <p:nvSpPr>
          <p:cNvPr id="4" name="TextBox 3"/>
          <p:cNvSpPr txBox="1"/>
          <p:nvPr/>
        </p:nvSpPr>
        <p:spPr>
          <a:xfrm>
            <a:off x="722314" y="228684"/>
            <a:ext cx="6367462" cy="707886"/>
          </a:xfrm>
          <a:prstGeom prst="rect">
            <a:avLst/>
          </a:prstGeom>
          <a:noFill/>
        </p:spPr>
        <p:txBody>
          <a:bodyPr wrap="square" rtlCol="0">
            <a:spAutoFit/>
          </a:bodyPr>
          <a:lstStyle/>
          <a:p>
            <a:endParaRPr lang="en-US"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5371"/>
                                        </p:tgtEl>
                                        <p:attrNameLst>
                                          <p:attrName>style.visibility</p:attrName>
                                        </p:attrNameLst>
                                      </p:cBhvr>
                                      <p:to>
                                        <p:strVal val="visible"/>
                                      </p:to>
                                    </p:set>
                                    <p:animScale>
                                      <p:cBhvr>
                                        <p:cTn id="7" dur="1000" decel="50000" fill="hold">
                                          <p:stCondLst>
                                            <p:cond delay="0"/>
                                          </p:stCondLst>
                                        </p:cTn>
                                        <p:tgtEl>
                                          <p:spTgt spid="153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8" dur="1000" decel="50000" fill="hold">
                                          <p:stCondLst>
                                            <p:cond delay="0"/>
                                          </p:stCondLst>
                                        </p:cTn>
                                        <p:tgtEl>
                                          <p:spTgt spid="15371"/>
                                        </p:tgtEl>
                                        <p:attrNameLst>
                                          <p:attrName>ppt_x</p:attrName>
                                          <p:attrName>ppt_y</p:attrName>
                                        </p:attrNameLst>
                                      </p:cBhvr>
                                    </p:animMotion>
                                    <p:animEffect transition="in" filter="fade">
                                      <p:cBhvr>
                                        <p:cTn id="9" dur="1000"/>
                                        <p:tgtEl>
                                          <p:spTgt spid="15371"/>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blinds(horizontal)">
                                      <p:cBhvr>
                                        <p:cTn id="14" dur="500"/>
                                        <p:tgtEl>
                                          <p:spTgt spid="15362"/>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5363"/>
                                        </p:tgtEl>
                                        <p:attrNameLst>
                                          <p:attrName>style.visibility</p:attrName>
                                        </p:attrNameLst>
                                      </p:cBhvr>
                                      <p:to>
                                        <p:strVal val="visible"/>
                                      </p:to>
                                    </p:set>
                                    <p:animEffect transition="in" filter="blinds(horizontal)">
                                      <p:cBhvr>
                                        <p:cTn id="17" dur="500"/>
                                        <p:tgtEl>
                                          <p:spTgt spid="15363"/>
                                        </p:tgtEl>
                                      </p:cBhvr>
                                    </p:animEffect>
                                  </p:childTnLst>
                                </p:cTn>
                              </p:par>
                              <p:par>
                                <p:cTn id="18" presetID="3"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179"/>
                                        </p:tgtEl>
                                        <p:attrNameLst>
                                          <p:attrName>style.visibility</p:attrName>
                                        </p:attrNameLst>
                                      </p:cBhvr>
                                      <p:to>
                                        <p:strVal val="visible"/>
                                      </p:to>
                                    </p:set>
                                    <p:animEffect transition="in" filter="blinds(horizontal)">
                                      <p:cBhvr>
                                        <p:cTn id="23" dur="500"/>
                                        <p:tgtEl>
                                          <p:spTgt spid="717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379"/>
                                        </p:tgtEl>
                                        <p:attrNameLst>
                                          <p:attrName>style.visibility</p:attrName>
                                        </p:attrNameLst>
                                      </p:cBhvr>
                                      <p:to>
                                        <p:strVal val="visible"/>
                                      </p:to>
                                    </p:set>
                                    <p:animEffect transition="in" filter="blinds(horizontal)">
                                      <p:cBhvr>
                                        <p:cTn id="34" dur="500"/>
                                        <p:tgtEl>
                                          <p:spTgt spid="1537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childTnLst>
                          </p:cTn>
                        </p:par>
                        <p:par>
                          <p:cTn id="40" fill="hold">
                            <p:stCondLst>
                              <p:cond delay="500"/>
                            </p:stCondLst>
                            <p:childTnLst>
                              <p:par>
                                <p:cTn id="41" presetID="3" presetClass="entr" presetSubtype="1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linds(horizont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5380"/>
                                        </p:tgtEl>
                                        <p:attrNameLst>
                                          <p:attrName>style.visibility</p:attrName>
                                        </p:attrNameLst>
                                      </p:cBhvr>
                                      <p:to>
                                        <p:strVal val="visible"/>
                                      </p:to>
                                    </p:set>
                                    <p:animEffect transition="in" filter="box(in)">
                                      <p:cBhvr>
                                        <p:cTn id="48" dur="500"/>
                                        <p:tgtEl>
                                          <p:spTgt spid="1538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up)">
                                      <p:cBhvr>
                                        <p:cTn id="53" dur="500"/>
                                        <p:tgtEl>
                                          <p:spTgt spid="27"/>
                                        </p:tgtEl>
                                      </p:cBhvr>
                                    </p:animEffect>
                                  </p:childTnLst>
                                </p:cTn>
                              </p:par>
                            </p:childTnLst>
                          </p:cTn>
                        </p:par>
                        <p:par>
                          <p:cTn id="54" fill="hold">
                            <p:stCondLst>
                              <p:cond delay="500"/>
                            </p:stCondLst>
                            <p:childTnLst>
                              <p:par>
                                <p:cTn id="55" presetID="3" presetClass="entr" presetSubtype="1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5381"/>
                                        </p:tgtEl>
                                        <p:attrNameLst>
                                          <p:attrName>style.visibility</p:attrName>
                                        </p:attrNameLst>
                                      </p:cBhvr>
                                      <p:to>
                                        <p:strVal val="visible"/>
                                      </p:to>
                                    </p:set>
                                    <p:animEffect transition="in" filter="box(in)">
                                      <p:cBhvr>
                                        <p:cTn id="62" dur="500"/>
                                        <p:tgtEl>
                                          <p:spTgt spid="1538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
                            </p:stCondLst>
                            <p:childTnLst>
                              <p:par>
                                <p:cTn id="69" presetID="3" presetClass="entr" presetSubtype="10"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blinds(horizontal)">
                                      <p:cBhvr>
                                        <p:cTn id="71" dur="500"/>
                                        <p:tgtEl>
                                          <p:spTgt spid="3"/>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p:cTn id="76" dur="1000" fill="hold"/>
                                        <p:tgtEl>
                                          <p:spTgt spid="30"/>
                                        </p:tgtEl>
                                        <p:attrNameLst>
                                          <p:attrName>ppt_w</p:attrName>
                                        </p:attrNameLst>
                                      </p:cBhvr>
                                      <p:tavLst>
                                        <p:tav tm="0">
                                          <p:val>
                                            <p:fltVal val="0"/>
                                          </p:val>
                                        </p:tav>
                                        <p:tav tm="100000">
                                          <p:val>
                                            <p:strVal val="#ppt_w"/>
                                          </p:val>
                                        </p:tav>
                                      </p:tavLst>
                                    </p:anim>
                                    <p:anim calcmode="lin" valueType="num">
                                      <p:cBhvr>
                                        <p:cTn id="77" dur="1000" fill="hold"/>
                                        <p:tgtEl>
                                          <p:spTgt spid="30"/>
                                        </p:tgtEl>
                                        <p:attrNameLst>
                                          <p:attrName>ppt_h</p:attrName>
                                        </p:attrNameLst>
                                      </p:cBhvr>
                                      <p:tavLst>
                                        <p:tav tm="0">
                                          <p:val>
                                            <p:fltVal val="0"/>
                                          </p:val>
                                        </p:tav>
                                        <p:tav tm="100000">
                                          <p:val>
                                            <p:strVal val="#ppt_h"/>
                                          </p:val>
                                        </p:tav>
                                      </p:tavLst>
                                    </p:anim>
                                    <p:anim calcmode="lin" valueType="num">
                                      <p:cBhvr>
                                        <p:cTn id="78" dur="1000" fill="hold"/>
                                        <p:tgtEl>
                                          <p:spTgt spid="30"/>
                                        </p:tgtEl>
                                        <p:attrNameLst>
                                          <p:attrName>style.rotation</p:attrName>
                                        </p:attrNameLst>
                                      </p:cBhvr>
                                      <p:tavLst>
                                        <p:tav tm="0">
                                          <p:val>
                                            <p:fltVal val="90"/>
                                          </p:val>
                                        </p:tav>
                                        <p:tav tm="100000">
                                          <p:val>
                                            <p:fltVal val="0"/>
                                          </p:val>
                                        </p:tav>
                                      </p:tavLst>
                                    </p:anim>
                                    <p:animEffect transition="in" filter="fade">
                                      <p:cBhvr>
                                        <p:cTn id="79" dur="1000"/>
                                        <p:tgtEl>
                                          <p:spTgt spid="30"/>
                                        </p:tgtEl>
                                      </p:cBhvr>
                                    </p:animEffect>
                                  </p:childTnLst>
                                </p:cTn>
                              </p:par>
                              <p:par>
                                <p:cTn id="80" presetID="8" presetClass="emph" presetSubtype="0" repeatCount="indefinite" fill="hold" nodeType="withEffect">
                                  <p:stCondLst>
                                    <p:cond delay="0"/>
                                  </p:stCondLst>
                                  <p:childTnLst>
                                    <p:animRot by="21600000">
                                      <p:cBhvr>
                                        <p:cTn id="81" dur="2000" fill="hold"/>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71" grpId="0"/>
      <p:bldP spid="7179" grpId="0" animBg="1"/>
      <p:bldP spid="15379" grpId="0"/>
      <p:bldP spid="15380" grpId="0"/>
      <p:bldP spid="15381" grpId="0"/>
      <p:bldP spid="23" grpId="0" animBg="1"/>
      <p:bldP spid="24" grpId="0" animBg="1"/>
      <p:bldP spid="25" grpId="0" animBg="1"/>
      <p:bldP spid="26" grpId="0"/>
      <p:bldP spid="27" grpId="0" animBg="1"/>
      <p:bldP spid="28" grpId="0"/>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8"/>
          <p:cNvSpPr txBox="1"/>
          <p:nvPr/>
        </p:nvSpPr>
        <p:spPr>
          <a:xfrm>
            <a:off x="1600200" y="2286000"/>
            <a:ext cx="4572000" cy="830263"/>
          </a:xfrm>
          <a:prstGeom prst="rect">
            <a:avLst/>
          </a:prstGeom>
          <a:noFill/>
          <a:ln w="9525" cap="flat" cmpd="sng">
            <a:solidFill>
              <a:srgbClr val="0000FF"/>
            </a:solidFill>
            <a:prstDash val="solid"/>
            <a:miter/>
            <a:headEnd type="none" w="med" len="med"/>
            <a:tailEnd type="none" w="med" len="med"/>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4800" dirty="0">
                <a:solidFill>
                  <a:srgbClr val="0000FF"/>
                </a:solidFill>
                <a:latin typeface="Times New Roman" panose="02020603050405020304" pitchFamily="18" charset="0"/>
                <a:cs typeface="Arial" panose="020B0604020202020204" pitchFamily="34" charset="0"/>
              </a:rPr>
              <a:t>5 ha = </a:t>
            </a:r>
            <a:r>
              <a:rPr lang="en-US" altLang="en-US" sz="4800" dirty="0">
                <a:solidFill>
                  <a:srgbClr val="0000FF"/>
                </a:solidFill>
                <a:latin typeface="Times New Roman" panose="02020603050405020304" pitchFamily="18" charset="0"/>
                <a:ea typeface="Arial" panose="020B0604020202020204" pitchFamily="34" charset="0"/>
              </a:rPr>
              <a:t>…</a:t>
            </a:r>
            <a:r>
              <a:rPr lang="en-US" altLang="en-US" sz="4800" dirty="0">
                <a:solidFill>
                  <a:srgbClr val="0000FF"/>
                </a:solidFill>
                <a:latin typeface="Times New Roman" panose="02020603050405020304" pitchFamily="18" charset="0"/>
                <a:cs typeface="Arial" panose="020B0604020202020204" pitchFamily="34" charset="0"/>
              </a:rPr>
              <a:t>... m</a:t>
            </a:r>
            <a:r>
              <a:rPr lang="en-US" altLang="en-US" sz="4800" baseline="30000" dirty="0">
                <a:solidFill>
                  <a:srgbClr val="0000FF"/>
                </a:solidFill>
                <a:latin typeface="Times New Roman" panose="02020603050405020304" pitchFamily="18" charset="0"/>
                <a:cs typeface="Arial" panose="020B0604020202020204" pitchFamily="34" charset="0"/>
              </a:rPr>
              <a:t>2</a:t>
            </a:r>
            <a:endParaRPr lang="en-US" altLang="en-US" sz="4800" dirty="0">
              <a:solidFill>
                <a:srgbClr val="0000FF"/>
              </a:solidFill>
              <a:latin typeface="Times New Roman" panose="02020603050405020304" pitchFamily="18" charset="0"/>
              <a:ea typeface="Arial" panose="020B0604020202020204" pitchFamily="34" charset="0"/>
            </a:endParaRPr>
          </a:p>
        </p:txBody>
      </p:sp>
      <p:sp>
        <p:nvSpPr>
          <p:cNvPr id="11" name="Text Box 28"/>
          <p:cNvSpPr txBox="1"/>
          <p:nvPr/>
        </p:nvSpPr>
        <p:spPr>
          <a:xfrm>
            <a:off x="762000" y="1676400"/>
            <a:ext cx="7315200" cy="646113"/>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3600" b="1" dirty="0">
                <a:solidFill>
                  <a:srgbClr val="0000FF"/>
                </a:solidFill>
                <a:latin typeface="Times New Roman" panose="02020603050405020304" pitchFamily="18" charset="0"/>
                <a:cs typeface="Arial" panose="020B0604020202020204" pitchFamily="34" charset="0"/>
              </a:rPr>
              <a:t>Số thích hợp điền v</a:t>
            </a:r>
            <a:r>
              <a:rPr lang="en-US" altLang="en-US" sz="3600" b="1" dirty="0">
                <a:solidFill>
                  <a:srgbClr val="0000FF"/>
                </a:solidFill>
                <a:latin typeface="Times New Roman" panose="02020603050405020304" pitchFamily="18" charset="0"/>
                <a:ea typeface="Arial" panose="020B0604020202020204" pitchFamily="34" charset="0"/>
              </a:rPr>
              <a:t>à</a:t>
            </a:r>
            <a:r>
              <a:rPr lang="en-US" altLang="en-US" sz="3600" b="1" dirty="0">
                <a:solidFill>
                  <a:srgbClr val="0000FF"/>
                </a:solidFill>
                <a:latin typeface="Times New Roman" panose="02020603050405020304" pitchFamily="18" charset="0"/>
                <a:cs typeface="Arial" panose="020B0604020202020204" pitchFamily="34" charset="0"/>
              </a:rPr>
              <a:t>o chỗ chấm l</a:t>
            </a:r>
            <a:r>
              <a:rPr lang="en-US" altLang="en-US" sz="3600" b="1" dirty="0">
                <a:solidFill>
                  <a:srgbClr val="0000FF"/>
                </a:solidFill>
                <a:latin typeface="Times New Roman" panose="02020603050405020304" pitchFamily="18" charset="0"/>
                <a:ea typeface="Arial" panose="020B0604020202020204" pitchFamily="34" charset="0"/>
              </a:rPr>
              <a:t>à</a:t>
            </a:r>
            <a:r>
              <a:rPr lang="en-US" altLang="en-US" sz="3600" b="1" dirty="0">
                <a:solidFill>
                  <a:srgbClr val="0000FF"/>
                </a:solidFill>
                <a:latin typeface="Times New Roman" panose="02020603050405020304" pitchFamily="18" charset="0"/>
                <a:cs typeface="Arial" panose="020B0604020202020204" pitchFamily="34" charset="0"/>
              </a:rPr>
              <a:t>:</a:t>
            </a:r>
            <a:endParaRPr lang="en-US" altLang="en-US" sz="3600" b="1" dirty="0">
              <a:solidFill>
                <a:srgbClr val="0000FF"/>
              </a:solidFill>
              <a:latin typeface="Times New Roman" panose="02020603050405020304" pitchFamily="18" charset="0"/>
              <a:ea typeface="Arial" panose="020B0604020202020204" pitchFamily="34" charset="0"/>
            </a:endParaRPr>
          </a:p>
        </p:txBody>
      </p:sp>
      <p:sp>
        <p:nvSpPr>
          <p:cNvPr id="12" name="Text Box 28"/>
          <p:cNvSpPr txBox="1"/>
          <p:nvPr/>
        </p:nvSpPr>
        <p:spPr>
          <a:xfrm>
            <a:off x="1828800" y="3505200"/>
            <a:ext cx="16764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4000" dirty="0">
                <a:solidFill>
                  <a:srgbClr val="FF0000"/>
                </a:solidFill>
                <a:latin typeface="Times New Roman" panose="02020603050405020304" pitchFamily="18" charset="0"/>
                <a:cs typeface="Arial" panose="020B0604020202020204" pitchFamily="34" charset="0"/>
              </a:rPr>
              <a:t>  50</a:t>
            </a:r>
            <a:endParaRPr lang="en-US" altLang="en-US" sz="4000" dirty="0">
              <a:solidFill>
                <a:srgbClr val="FF0000"/>
              </a:solidFill>
              <a:latin typeface="Times New Roman" panose="02020603050405020304" pitchFamily="18" charset="0"/>
              <a:ea typeface="Arial" panose="020B0604020202020204" pitchFamily="34" charset="0"/>
            </a:endParaRPr>
          </a:p>
        </p:txBody>
      </p:sp>
      <p:pic>
        <p:nvPicPr>
          <p:cNvPr id="13" name="Picture 4" descr="a"/>
          <p:cNvPicPr>
            <a:picLocks noChangeAspect="1"/>
          </p:cNvPicPr>
          <p:nvPr/>
        </p:nvPicPr>
        <p:blipFill>
          <a:blip r:embed="rId2"/>
          <a:stretch>
            <a:fillRect/>
          </a:stretch>
        </p:blipFill>
        <p:spPr>
          <a:xfrm>
            <a:off x="609600" y="3429000"/>
            <a:ext cx="1016000" cy="762000"/>
          </a:xfrm>
          <a:prstGeom prst="rect">
            <a:avLst/>
          </a:prstGeom>
          <a:noFill/>
          <a:ln w="9525">
            <a:noFill/>
          </a:ln>
        </p:spPr>
      </p:pic>
      <p:pic>
        <p:nvPicPr>
          <p:cNvPr id="14" name="Picture 5" descr="b"/>
          <p:cNvPicPr>
            <a:picLocks noChangeAspect="1"/>
          </p:cNvPicPr>
          <p:nvPr/>
        </p:nvPicPr>
        <p:blipFill>
          <a:blip r:embed="rId3"/>
          <a:stretch>
            <a:fillRect/>
          </a:stretch>
        </p:blipFill>
        <p:spPr>
          <a:xfrm>
            <a:off x="685800" y="4724400"/>
            <a:ext cx="1016000" cy="762000"/>
          </a:xfrm>
          <a:prstGeom prst="rect">
            <a:avLst/>
          </a:prstGeom>
          <a:noFill/>
          <a:ln w="9525">
            <a:noFill/>
          </a:ln>
        </p:spPr>
      </p:pic>
      <p:pic>
        <p:nvPicPr>
          <p:cNvPr id="15" name="Picture 8" descr="c"/>
          <p:cNvPicPr>
            <a:picLocks noChangeAspect="1"/>
          </p:cNvPicPr>
          <p:nvPr/>
        </p:nvPicPr>
        <p:blipFill>
          <a:blip r:embed="rId4"/>
          <a:stretch>
            <a:fillRect/>
          </a:stretch>
        </p:blipFill>
        <p:spPr>
          <a:xfrm>
            <a:off x="5105400" y="3505200"/>
            <a:ext cx="914400" cy="685800"/>
          </a:xfrm>
          <a:prstGeom prst="rect">
            <a:avLst/>
          </a:prstGeom>
          <a:noFill/>
          <a:ln w="9525">
            <a:noFill/>
          </a:ln>
        </p:spPr>
      </p:pic>
      <p:pic>
        <p:nvPicPr>
          <p:cNvPr id="16" name="Picture 9" descr="d"/>
          <p:cNvPicPr>
            <a:picLocks noChangeAspect="1"/>
          </p:cNvPicPr>
          <p:nvPr/>
        </p:nvPicPr>
        <p:blipFill>
          <a:blip r:embed="rId5"/>
          <a:stretch>
            <a:fillRect/>
          </a:stretch>
        </p:blipFill>
        <p:spPr>
          <a:xfrm>
            <a:off x="5105400" y="4724400"/>
            <a:ext cx="762000" cy="762000"/>
          </a:xfrm>
          <a:prstGeom prst="rect">
            <a:avLst/>
          </a:prstGeom>
          <a:noFill/>
          <a:ln w="9525">
            <a:noFill/>
          </a:ln>
        </p:spPr>
      </p:pic>
      <p:sp>
        <p:nvSpPr>
          <p:cNvPr id="17" name="Text Box 28"/>
          <p:cNvSpPr txBox="1"/>
          <p:nvPr/>
        </p:nvSpPr>
        <p:spPr>
          <a:xfrm>
            <a:off x="1752600" y="4800600"/>
            <a:ext cx="16764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4000" dirty="0">
                <a:solidFill>
                  <a:srgbClr val="FF0000"/>
                </a:solidFill>
                <a:latin typeface="Times New Roman" panose="02020603050405020304" pitchFamily="18" charset="0"/>
                <a:cs typeface="Arial" panose="020B0604020202020204" pitchFamily="34" charset="0"/>
              </a:rPr>
              <a:t>  500</a:t>
            </a:r>
            <a:endParaRPr lang="en-US" altLang="en-US" sz="4000" dirty="0">
              <a:solidFill>
                <a:srgbClr val="FF0000"/>
              </a:solidFill>
              <a:latin typeface="Times New Roman" panose="02020603050405020304" pitchFamily="18" charset="0"/>
              <a:ea typeface="Arial" panose="020B0604020202020204" pitchFamily="34" charset="0"/>
            </a:endParaRPr>
          </a:p>
        </p:txBody>
      </p:sp>
      <p:sp>
        <p:nvSpPr>
          <p:cNvPr id="18" name="Text Box 28"/>
          <p:cNvSpPr txBox="1"/>
          <p:nvPr/>
        </p:nvSpPr>
        <p:spPr>
          <a:xfrm>
            <a:off x="5867400" y="3505200"/>
            <a:ext cx="19050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4000" dirty="0">
                <a:solidFill>
                  <a:srgbClr val="FF0000"/>
                </a:solidFill>
                <a:latin typeface="Times New Roman" panose="02020603050405020304" pitchFamily="18" charset="0"/>
                <a:cs typeface="Arial" panose="020B0604020202020204" pitchFamily="34" charset="0"/>
              </a:rPr>
              <a:t>  5 000</a:t>
            </a:r>
            <a:endParaRPr lang="en-US" altLang="en-US" sz="4000" dirty="0">
              <a:solidFill>
                <a:srgbClr val="FF0000"/>
              </a:solidFill>
              <a:latin typeface="Times New Roman" panose="02020603050405020304" pitchFamily="18" charset="0"/>
              <a:ea typeface="Arial" panose="020B0604020202020204" pitchFamily="34" charset="0"/>
            </a:endParaRPr>
          </a:p>
        </p:txBody>
      </p:sp>
      <p:sp>
        <p:nvSpPr>
          <p:cNvPr id="19" name="Text Box 28"/>
          <p:cNvSpPr txBox="1"/>
          <p:nvPr/>
        </p:nvSpPr>
        <p:spPr>
          <a:xfrm>
            <a:off x="5791200" y="4800600"/>
            <a:ext cx="22098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4000" dirty="0">
                <a:solidFill>
                  <a:srgbClr val="FF0000"/>
                </a:solidFill>
                <a:latin typeface="Times New Roman" panose="02020603050405020304" pitchFamily="18" charset="0"/>
                <a:cs typeface="Arial" panose="020B0604020202020204" pitchFamily="34" charset="0"/>
              </a:rPr>
              <a:t>  50 000</a:t>
            </a:r>
            <a:endParaRPr lang="en-US" altLang="en-US" sz="4000" dirty="0">
              <a:solidFill>
                <a:srgbClr val="FF0000"/>
              </a:solidFill>
              <a:latin typeface="Times New Roman" panose="02020603050405020304" pitchFamily="18" charset="0"/>
              <a:ea typeface="Arial" panose="020B0604020202020204" pitchFamily="34" charset="0"/>
            </a:endParaRPr>
          </a:p>
        </p:txBody>
      </p:sp>
      <p:sp>
        <p:nvSpPr>
          <p:cNvPr id="21" name="Oval 20"/>
          <p:cNvSpPr/>
          <p:nvPr/>
        </p:nvSpPr>
        <p:spPr>
          <a:xfrm>
            <a:off x="4953000" y="4648200"/>
            <a:ext cx="1066800" cy="914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rgbClr val="FFFFFF"/>
              </a:solidFill>
              <a:effectLst/>
              <a:uLnTx/>
              <a:uFillTx/>
              <a:latin typeface="Calibri" panose="020F050202020403020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edge">
                                      <p:cBhvr>
                                        <p:cTn id="4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7" grpId="0"/>
      <p:bldP spid="18" grpId="0"/>
      <p:bldP spid="19"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8"/>
          <p:cNvSpPr txBox="1"/>
          <p:nvPr/>
        </p:nvSpPr>
        <p:spPr>
          <a:xfrm>
            <a:off x="1600200" y="2286000"/>
            <a:ext cx="4572000" cy="830263"/>
          </a:xfrm>
          <a:prstGeom prst="rect">
            <a:avLst/>
          </a:prstGeom>
          <a:noFill/>
          <a:ln w="9525" cap="flat" cmpd="sng">
            <a:solidFill>
              <a:srgbClr val="0000FF"/>
            </a:solidFill>
            <a:prstDash val="solid"/>
            <a:miter/>
            <a:headEnd type="none" w="med" len="med"/>
            <a:tailEnd type="none" w="med" len="med"/>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4800" dirty="0">
                <a:solidFill>
                  <a:srgbClr val="0000FF"/>
                </a:solidFill>
                <a:latin typeface="Times New Roman" panose="02020603050405020304" pitchFamily="18" charset="0"/>
                <a:cs typeface="Arial" panose="020B0604020202020204" pitchFamily="34" charset="0"/>
              </a:rPr>
              <a:t> 72km</a:t>
            </a:r>
            <a:r>
              <a:rPr lang="en-US" altLang="en-US" sz="4800" baseline="30000" dirty="0">
                <a:solidFill>
                  <a:srgbClr val="0000FF"/>
                </a:solidFill>
                <a:latin typeface="Times New Roman" panose="02020603050405020304" pitchFamily="18" charset="0"/>
                <a:cs typeface="Arial" panose="020B0604020202020204" pitchFamily="34" charset="0"/>
              </a:rPr>
              <a:t>2</a:t>
            </a:r>
            <a:r>
              <a:rPr lang="en-US" altLang="en-US" sz="4800" dirty="0">
                <a:solidFill>
                  <a:srgbClr val="0000FF"/>
                </a:solidFill>
                <a:latin typeface="Times New Roman" panose="02020603050405020304" pitchFamily="18" charset="0"/>
                <a:cs typeface="Arial" panose="020B0604020202020204" pitchFamily="34" charset="0"/>
              </a:rPr>
              <a:t> = </a:t>
            </a:r>
            <a:r>
              <a:rPr lang="en-US" altLang="en-US" sz="4800" dirty="0">
                <a:solidFill>
                  <a:srgbClr val="0000FF"/>
                </a:solidFill>
                <a:latin typeface="Times New Roman" panose="02020603050405020304" pitchFamily="18" charset="0"/>
                <a:ea typeface="Arial" panose="020B0604020202020204" pitchFamily="34" charset="0"/>
              </a:rPr>
              <a:t>…</a:t>
            </a:r>
            <a:r>
              <a:rPr lang="en-US" altLang="en-US" sz="4800" dirty="0">
                <a:solidFill>
                  <a:srgbClr val="0000FF"/>
                </a:solidFill>
                <a:latin typeface="Times New Roman" panose="02020603050405020304" pitchFamily="18" charset="0"/>
                <a:cs typeface="Arial" panose="020B0604020202020204" pitchFamily="34" charset="0"/>
              </a:rPr>
              <a:t>...ha </a:t>
            </a:r>
            <a:endParaRPr lang="en-US" altLang="en-US" sz="4800" dirty="0">
              <a:solidFill>
                <a:srgbClr val="0000FF"/>
              </a:solidFill>
              <a:latin typeface="Times New Roman" panose="02020603050405020304" pitchFamily="18" charset="0"/>
              <a:ea typeface="Arial" panose="020B0604020202020204" pitchFamily="34" charset="0"/>
            </a:endParaRPr>
          </a:p>
        </p:txBody>
      </p:sp>
      <p:sp>
        <p:nvSpPr>
          <p:cNvPr id="26627" name="Text Box 28"/>
          <p:cNvSpPr txBox="1"/>
          <p:nvPr/>
        </p:nvSpPr>
        <p:spPr>
          <a:xfrm>
            <a:off x="762000" y="1676400"/>
            <a:ext cx="7391400" cy="646113"/>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3600" b="1" dirty="0">
                <a:solidFill>
                  <a:srgbClr val="FF0000"/>
                </a:solidFill>
                <a:latin typeface="Times New Roman" panose="02020603050405020304" pitchFamily="18" charset="0"/>
                <a:cs typeface="Arial" panose="020B0604020202020204" pitchFamily="34" charset="0"/>
              </a:rPr>
              <a:t>Số thích hợp điền v</a:t>
            </a:r>
            <a:r>
              <a:rPr lang="en-US" altLang="en-US" sz="3600" b="1" dirty="0">
                <a:solidFill>
                  <a:srgbClr val="FF0000"/>
                </a:solidFill>
                <a:latin typeface="Times New Roman" panose="02020603050405020304" pitchFamily="18" charset="0"/>
                <a:ea typeface="Arial" panose="020B0604020202020204" pitchFamily="34" charset="0"/>
              </a:rPr>
              <a:t>à</a:t>
            </a:r>
            <a:r>
              <a:rPr lang="en-US" altLang="en-US" sz="3600" b="1" dirty="0">
                <a:solidFill>
                  <a:srgbClr val="FF0000"/>
                </a:solidFill>
                <a:latin typeface="Times New Roman" panose="02020603050405020304" pitchFamily="18" charset="0"/>
                <a:cs typeface="Arial" panose="020B0604020202020204" pitchFamily="34" charset="0"/>
              </a:rPr>
              <a:t>o chỗ chấm l</a:t>
            </a:r>
            <a:r>
              <a:rPr lang="en-US" altLang="en-US" sz="3600" b="1" dirty="0">
                <a:solidFill>
                  <a:srgbClr val="FF0000"/>
                </a:solidFill>
                <a:latin typeface="Times New Roman" panose="02020603050405020304" pitchFamily="18" charset="0"/>
                <a:ea typeface="Arial" panose="020B0604020202020204" pitchFamily="34" charset="0"/>
              </a:rPr>
              <a:t>à</a:t>
            </a:r>
            <a:r>
              <a:rPr lang="en-US" altLang="en-US" sz="3600" b="1" dirty="0">
                <a:solidFill>
                  <a:srgbClr val="FF0000"/>
                </a:solidFill>
                <a:latin typeface="Times New Roman" panose="02020603050405020304" pitchFamily="18" charset="0"/>
                <a:cs typeface="Arial" panose="020B0604020202020204" pitchFamily="34" charset="0"/>
              </a:rPr>
              <a:t>:</a:t>
            </a:r>
            <a:endParaRPr lang="en-US" altLang="en-US" sz="3600" b="1" dirty="0">
              <a:solidFill>
                <a:srgbClr val="FF0000"/>
              </a:solidFill>
              <a:latin typeface="Times New Roman" panose="02020603050405020304" pitchFamily="18" charset="0"/>
              <a:ea typeface="Arial" panose="020B0604020202020204" pitchFamily="34" charset="0"/>
            </a:endParaRPr>
          </a:p>
        </p:txBody>
      </p:sp>
      <p:sp>
        <p:nvSpPr>
          <p:cNvPr id="12" name="Text Box 28"/>
          <p:cNvSpPr txBox="1"/>
          <p:nvPr/>
        </p:nvSpPr>
        <p:spPr>
          <a:xfrm>
            <a:off x="1828800" y="3505200"/>
            <a:ext cx="16764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4000" dirty="0">
                <a:solidFill>
                  <a:srgbClr val="FF0000"/>
                </a:solidFill>
                <a:latin typeface="Times New Roman" panose="02020603050405020304" pitchFamily="18" charset="0"/>
                <a:cs typeface="Arial" panose="020B0604020202020204" pitchFamily="34" charset="0"/>
              </a:rPr>
              <a:t>  720</a:t>
            </a:r>
            <a:endParaRPr lang="en-US" altLang="en-US" sz="4000" dirty="0">
              <a:solidFill>
                <a:srgbClr val="FF0000"/>
              </a:solidFill>
              <a:latin typeface="Times New Roman" panose="02020603050405020304" pitchFamily="18" charset="0"/>
              <a:ea typeface="Arial" panose="020B0604020202020204" pitchFamily="34" charset="0"/>
            </a:endParaRPr>
          </a:p>
        </p:txBody>
      </p:sp>
      <p:pic>
        <p:nvPicPr>
          <p:cNvPr id="13" name="Picture 4" descr="a"/>
          <p:cNvPicPr>
            <a:picLocks noChangeAspect="1"/>
          </p:cNvPicPr>
          <p:nvPr/>
        </p:nvPicPr>
        <p:blipFill>
          <a:blip r:embed="rId2"/>
          <a:stretch>
            <a:fillRect/>
          </a:stretch>
        </p:blipFill>
        <p:spPr>
          <a:xfrm>
            <a:off x="609600" y="3429000"/>
            <a:ext cx="1016000" cy="762000"/>
          </a:xfrm>
          <a:prstGeom prst="rect">
            <a:avLst/>
          </a:prstGeom>
          <a:noFill/>
          <a:ln w="9525">
            <a:noFill/>
          </a:ln>
        </p:spPr>
      </p:pic>
      <p:pic>
        <p:nvPicPr>
          <p:cNvPr id="14" name="Picture 5" descr="b"/>
          <p:cNvPicPr>
            <a:picLocks noChangeAspect="1"/>
          </p:cNvPicPr>
          <p:nvPr/>
        </p:nvPicPr>
        <p:blipFill>
          <a:blip r:embed="rId3"/>
          <a:stretch>
            <a:fillRect/>
          </a:stretch>
        </p:blipFill>
        <p:spPr>
          <a:xfrm>
            <a:off x="685800" y="4724400"/>
            <a:ext cx="1016000" cy="762000"/>
          </a:xfrm>
          <a:prstGeom prst="rect">
            <a:avLst/>
          </a:prstGeom>
          <a:noFill/>
          <a:ln w="9525">
            <a:noFill/>
          </a:ln>
        </p:spPr>
      </p:pic>
      <p:pic>
        <p:nvPicPr>
          <p:cNvPr id="15" name="Picture 8" descr="c"/>
          <p:cNvPicPr>
            <a:picLocks noChangeAspect="1"/>
          </p:cNvPicPr>
          <p:nvPr/>
        </p:nvPicPr>
        <p:blipFill>
          <a:blip r:embed="rId4"/>
          <a:stretch>
            <a:fillRect/>
          </a:stretch>
        </p:blipFill>
        <p:spPr>
          <a:xfrm>
            <a:off x="5105400" y="3505200"/>
            <a:ext cx="914400" cy="685800"/>
          </a:xfrm>
          <a:prstGeom prst="rect">
            <a:avLst/>
          </a:prstGeom>
          <a:noFill/>
          <a:ln w="9525">
            <a:noFill/>
          </a:ln>
        </p:spPr>
      </p:pic>
      <p:pic>
        <p:nvPicPr>
          <p:cNvPr id="16" name="Picture 9" descr="d"/>
          <p:cNvPicPr>
            <a:picLocks noChangeAspect="1"/>
          </p:cNvPicPr>
          <p:nvPr/>
        </p:nvPicPr>
        <p:blipFill>
          <a:blip r:embed="rId5"/>
          <a:stretch>
            <a:fillRect/>
          </a:stretch>
        </p:blipFill>
        <p:spPr>
          <a:xfrm>
            <a:off x="5105400" y="4724400"/>
            <a:ext cx="762000" cy="762000"/>
          </a:xfrm>
          <a:prstGeom prst="rect">
            <a:avLst/>
          </a:prstGeom>
          <a:noFill/>
          <a:ln w="9525">
            <a:noFill/>
          </a:ln>
        </p:spPr>
      </p:pic>
      <p:sp>
        <p:nvSpPr>
          <p:cNvPr id="17" name="Text Box 28"/>
          <p:cNvSpPr txBox="1"/>
          <p:nvPr/>
        </p:nvSpPr>
        <p:spPr>
          <a:xfrm>
            <a:off x="1752600" y="4800600"/>
            <a:ext cx="16764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4000" dirty="0">
                <a:solidFill>
                  <a:srgbClr val="FF0000"/>
                </a:solidFill>
                <a:latin typeface="Times New Roman" panose="02020603050405020304" pitchFamily="18" charset="0"/>
                <a:cs typeface="Arial" panose="020B0604020202020204" pitchFamily="34" charset="0"/>
              </a:rPr>
              <a:t>  7 200</a:t>
            </a:r>
            <a:endParaRPr lang="en-US" altLang="en-US" sz="4000" dirty="0">
              <a:solidFill>
                <a:srgbClr val="FF0000"/>
              </a:solidFill>
              <a:latin typeface="Times New Roman" panose="02020603050405020304" pitchFamily="18" charset="0"/>
              <a:ea typeface="Arial" panose="020B0604020202020204" pitchFamily="34" charset="0"/>
            </a:endParaRPr>
          </a:p>
        </p:txBody>
      </p:sp>
      <p:sp>
        <p:nvSpPr>
          <p:cNvPr id="18" name="Text Box 28"/>
          <p:cNvSpPr txBox="1"/>
          <p:nvPr/>
        </p:nvSpPr>
        <p:spPr>
          <a:xfrm>
            <a:off x="5867400" y="3505200"/>
            <a:ext cx="19050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4000" dirty="0">
                <a:solidFill>
                  <a:srgbClr val="FF0000"/>
                </a:solidFill>
                <a:latin typeface="Times New Roman" panose="02020603050405020304" pitchFamily="18" charset="0"/>
                <a:cs typeface="Arial" panose="020B0604020202020204" pitchFamily="34" charset="0"/>
              </a:rPr>
              <a:t>  72 000</a:t>
            </a:r>
            <a:endParaRPr lang="en-US" altLang="en-US" sz="4000" dirty="0">
              <a:solidFill>
                <a:srgbClr val="FF0000"/>
              </a:solidFill>
              <a:latin typeface="Times New Roman" panose="02020603050405020304" pitchFamily="18" charset="0"/>
              <a:ea typeface="Arial" panose="020B0604020202020204" pitchFamily="34" charset="0"/>
            </a:endParaRPr>
          </a:p>
        </p:txBody>
      </p:sp>
      <p:sp>
        <p:nvSpPr>
          <p:cNvPr id="19" name="Text Box 28"/>
          <p:cNvSpPr txBox="1"/>
          <p:nvPr/>
        </p:nvSpPr>
        <p:spPr>
          <a:xfrm>
            <a:off x="5791200" y="4800600"/>
            <a:ext cx="22098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4000" dirty="0">
                <a:solidFill>
                  <a:srgbClr val="FF0000"/>
                </a:solidFill>
                <a:latin typeface="Times New Roman" panose="02020603050405020304" pitchFamily="18" charset="0"/>
                <a:cs typeface="Arial" panose="020B0604020202020204" pitchFamily="34" charset="0"/>
              </a:rPr>
              <a:t>  720 000</a:t>
            </a:r>
            <a:endParaRPr lang="en-US" altLang="en-US" sz="4000" dirty="0">
              <a:solidFill>
                <a:srgbClr val="FF0000"/>
              </a:solidFill>
              <a:latin typeface="Times New Roman" panose="02020603050405020304" pitchFamily="18" charset="0"/>
              <a:ea typeface="Arial" panose="020B0604020202020204" pitchFamily="34" charset="0"/>
            </a:endParaRPr>
          </a:p>
        </p:txBody>
      </p:sp>
      <p:sp>
        <p:nvSpPr>
          <p:cNvPr id="21" name="Oval 20"/>
          <p:cNvSpPr/>
          <p:nvPr/>
        </p:nvSpPr>
        <p:spPr>
          <a:xfrm>
            <a:off x="609600" y="4648200"/>
            <a:ext cx="1066800" cy="914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rgbClr val="FFFFFF"/>
              </a:solidFill>
              <a:effectLst/>
              <a:uLnTx/>
              <a:uFillTx/>
              <a:latin typeface="Calibri" panose="020F050202020403020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edge">
                                      <p:cBhvr>
                                        <p:cTn id="4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7" grpId="0"/>
      <p:bldP spid="18" grpId="0"/>
      <p:bldP spid="19" grpId="0"/>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8"/>
          <p:cNvSpPr txBox="1"/>
          <p:nvPr/>
        </p:nvSpPr>
        <p:spPr>
          <a:xfrm>
            <a:off x="1600200" y="2286000"/>
            <a:ext cx="5486400" cy="830263"/>
          </a:xfrm>
          <a:prstGeom prst="rect">
            <a:avLst/>
          </a:prstGeom>
          <a:noFill/>
          <a:ln w="9525" cap="flat" cmpd="sng">
            <a:solidFill>
              <a:srgbClr val="0000FF"/>
            </a:solidFill>
            <a:prstDash val="solid"/>
            <a:miter/>
            <a:headEnd type="none" w="med" len="med"/>
            <a:tailEnd type="none" w="med" len="med"/>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4800" dirty="0">
                <a:solidFill>
                  <a:srgbClr val="0000FF"/>
                </a:solidFill>
                <a:latin typeface="Times New Roman" panose="02020603050405020304" pitchFamily="18" charset="0"/>
                <a:cs typeface="Arial" panose="020B0604020202020204" pitchFamily="34" charset="0"/>
              </a:rPr>
              <a:t> 450 000m</a:t>
            </a:r>
            <a:r>
              <a:rPr lang="en-US" altLang="en-US" sz="4800" baseline="30000" dirty="0">
                <a:solidFill>
                  <a:srgbClr val="0000FF"/>
                </a:solidFill>
                <a:latin typeface="Times New Roman" panose="02020603050405020304" pitchFamily="18" charset="0"/>
                <a:cs typeface="Arial" panose="020B0604020202020204" pitchFamily="34" charset="0"/>
              </a:rPr>
              <a:t>2</a:t>
            </a:r>
            <a:r>
              <a:rPr lang="en-US" altLang="en-US" sz="4800" dirty="0">
                <a:solidFill>
                  <a:srgbClr val="0000FF"/>
                </a:solidFill>
                <a:latin typeface="Times New Roman" panose="02020603050405020304" pitchFamily="18" charset="0"/>
                <a:cs typeface="Arial" panose="020B0604020202020204" pitchFamily="34" charset="0"/>
              </a:rPr>
              <a:t> = </a:t>
            </a:r>
            <a:r>
              <a:rPr lang="en-US" altLang="en-US" sz="4800" dirty="0">
                <a:solidFill>
                  <a:srgbClr val="0000FF"/>
                </a:solidFill>
                <a:latin typeface="Times New Roman" panose="02020603050405020304" pitchFamily="18" charset="0"/>
                <a:ea typeface="Arial" panose="020B0604020202020204" pitchFamily="34" charset="0"/>
              </a:rPr>
              <a:t>…</a:t>
            </a:r>
            <a:r>
              <a:rPr lang="en-US" altLang="en-US" sz="4800" dirty="0">
                <a:solidFill>
                  <a:srgbClr val="0000FF"/>
                </a:solidFill>
                <a:latin typeface="Times New Roman" panose="02020603050405020304" pitchFamily="18" charset="0"/>
                <a:cs typeface="Arial" panose="020B0604020202020204" pitchFamily="34" charset="0"/>
              </a:rPr>
              <a:t>...ha </a:t>
            </a:r>
            <a:endParaRPr lang="en-US" altLang="en-US" sz="4800" dirty="0">
              <a:solidFill>
                <a:srgbClr val="0000FF"/>
              </a:solidFill>
              <a:latin typeface="Times New Roman" panose="02020603050405020304" pitchFamily="18" charset="0"/>
              <a:ea typeface="Arial" panose="020B0604020202020204" pitchFamily="34" charset="0"/>
            </a:endParaRPr>
          </a:p>
        </p:txBody>
      </p:sp>
      <p:sp>
        <p:nvSpPr>
          <p:cNvPr id="27652" name="Text Box 28"/>
          <p:cNvSpPr txBox="1"/>
          <p:nvPr/>
        </p:nvSpPr>
        <p:spPr>
          <a:xfrm>
            <a:off x="762000" y="1676400"/>
            <a:ext cx="6781800" cy="1200150"/>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3600" b="1" dirty="0">
                <a:solidFill>
                  <a:srgbClr val="FF0000"/>
                </a:solidFill>
                <a:latin typeface="Times New Roman" panose="02020603050405020304" pitchFamily="18" charset="0"/>
                <a:cs typeface="Arial" panose="020B0604020202020204" pitchFamily="34" charset="0"/>
              </a:rPr>
              <a:t>Số thích hợp điền v</a:t>
            </a:r>
            <a:r>
              <a:rPr lang="en-US" altLang="en-US" sz="3600" b="1" dirty="0">
                <a:solidFill>
                  <a:srgbClr val="FF0000"/>
                </a:solidFill>
                <a:latin typeface="Times New Roman" panose="02020603050405020304" pitchFamily="18" charset="0"/>
                <a:ea typeface="Arial" panose="020B0604020202020204" pitchFamily="34" charset="0"/>
              </a:rPr>
              <a:t>à</a:t>
            </a:r>
            <a:r>
              <a:rPr lang="en-US" altLang="en-US" sz="3600" b="1" dirty="0">
                <a:solidFill>
                  <a:srgbClr val="FF0000"/>
                </a:solidFill>
                <a:latin typeface="Times New Roman" panose="02020603050405020304" pitchFamily="18" charset="0"/>
                <a:cs typeface="Arial" panose="020B0604020202020204" pitchFamily="34" charset="0"/>
              </a:rPr>
              <a:t>o chỗ chấm l</a:t>
            </a:r>
            <a:r>
              <a:rPr lang="en-US" altLang="en-US" sz="3600" b="1" dirty="0">
                <a:solidFill>
                  <a:srgbClr val="FF0000"/>
                </a:solidFill>
                <a:latin typeface="Times New Roman" panose="02020603050405020304" pitchFamily="18" charset="0"/>
                <a:ea typeface="Arial" panose="020B0604020202020204" pitchFamily="34" charset="0"/>
              </a:rPr>
              <a:t>à</a:t>
            </a:r>
            <a:r>
              <a:rPr lang="en-US" altLang="en-US" sz="3600" b="1" dirty="0">
                <a:solidFill>
                  <a:srgbClr val="FF0000"/>
                </a:solidFill>
                <a:latin typeface="Times New Roman" panose="02020603050405020304" pitchFamily="18" charset="0"/>
                <a:cs typeface="Arial" panose="020B0604020202020204" pitchFamily="34" charset="0"/>
              </a:rPr>
              <a:t>:</a:t>
            </a:r>
            <a:endParaRPr lang="en-US" altLang="en-US" sz="3600" b="1" dirty="0">
              <a:solidFill>
                <a:srgbClr val="FF0000"/>
              </a:solidFill>
              <a:latin typeface="Times New Roman" panose="02020603050405020304" pitchFamily="18" charset="0"/>
              <a:ea typeface="Arial" panose="020B0604020202020204" pitchFamily="34" charset="0"/>
            </a:endParaRPr>
          </a:p>
        </p:txBody>
      </p:sp>
      <p:sp>
        <p:nvSpPr>
          <p:cNvPr id="12" name="Text Box 28"/>
          <p:cNvSpPr txBox="1"/>
          <p:nvPr/>
        </p:nvSpPr>
        <p:spPr>
          <a:xfrm>
            <a:off x="1828800" y="3505200"/>
            <a:ext cx="19050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4000" dirty="0">
                <a:solidFill>
                  <a:srgbClr val="FF0000"/>
                </a:solidFill>
                <a:latin typeface="Times New Roman" panose="02020603050405020304" pitchFamily="18" charset="0"/>
                <a:cs typeface="Arial" panose="020B0604020202020204" pitchFamily="34" charset="0"/>
              </a:rPr>
              <a:t>  45 000</a:t>
            </a:r>
            <a:endParaRPr lang="en-US" altLang="en-US" sz="4000" dirty="0">
              <a:solidFill>
                <a:srgbClr val="FF0000"/>
              </a:solidFill>
              <a:latin typeface="Times New Roman" panose="02020603050405020304" pitchFamily="18" charset="0"/>
              <a:ea typeface="Arial" panose="020B0604020202020204" pitchFamily="34" charset="0"/>
            </a:endParaRPr>
          </a:p>
        </p:txBody>
      </p:sp>
      <p:pic>
        <p:nvPicPr>
          <p:cNvPr id="13" name="Picture 4" descr="a"/>
          <p:cNvPicPr>
            <a:picLocks noChangeAspect="1"/>
          </p:cNvPicPr>
          <p:nvPr/>
        </p:nvPicPr>
        <p:blipFill>
          <a:blip r:embed="rId2"/>
          <a:stretch>
            <a:fillRect/>
          </a:stretch>
        </p:blipFill>
        <p:spPr>
          <a:xfrm>
            <a:off x="609600" y="3429000"/>
            <a:ext cx="1016000" cy="762000"/>
          </a:xfrm>
          <a:prstGeom prst="rect">
            <a:avLst/>
          </a:prstGeom>
          <a:noFill/>
          <a:ln w="9525">
            <a:noFill/>
          </a:ln>
        </p:spPr>
      </p:pic>
      <p:pic>
        <p:nvPicPr>
          <p:cNvPr id="14" name="Picture 5" descr="b"/>
          <p:cNvPicPr>
            <a:picLocks noChangeAspect="1"/>
          </p:cNvPicPr>
          <p:nvPr/>
        </p:nvPicPr>
        <p:blipFill>
          <a:blip r:embed="rId3"/>
          <a:stretch>
            <a:fillRect/>
          </a:stretch>
        </p:blipFill>
        <p:spPr>
          <a:xfrm>
            <a:off x="685800" y="4724400"/>
            <a:ext cx="1016000" cy="762000"/>
          </a:xfrm>
          <a:prstGeom prst="rect">
            <a:avLst/>
          </a:prstGeom>
          <a:noFill/>
          <a:ln w="9525">
            <a:noFill/>
          </a:ln>
        </p:spPr>
      </p:pic>
      <p:pic>
        <p:nvPicPr>
          <p:cNvPr id="15" name="Picture 8" descr="c"/>
          <p:cNvPicPr>
            <a:picLocks noChangeAspect="1"/>
          </p:cNvPicPr>
          <p:nvPr/>
        </p:nvPicPr>
        <p:blipFill>
          <a:blip r:embed="rId4"/>
          <a:stretch>
            <a:fillRect/>
          </a:stretch>
        </p:blipFill>
        <p:spPr>
          <a:xfrm>
            <a:off x="5105400" y="3505200"/>
            <a:ext cx="914400" cy="685800"/>
          </a:xfrm>
          <a:prstGeom prst="rect">
            <a:avLst/>
          </a:prstGeom>
          <a:noFill/>
          <a:ln w="9525">
            <a:noFill/>
          </a:ln>
        </p:spPr>
      </p:pic>
      <p:pic>
        <p:nvPicPr>
          <p:cNvPr id="16" name="Picture 9" descr="d"/>
          <p:cNvPicPr>
            <a:picLocks noChangeAspect="1"/>
          </p:cNvPicPr>
          <p:nvPr/>
        </p:nvPicPr>
        <p:blipFill>
          <a:blip r:embed="rId5"/>
          <a:stretch>
            <a:fillRect/>
          </a:stretch>
        </p:blipFill>
        <p:spPr>
          <a:xfrm>
            <a:off x="5105400" y="4724400"/>
            <a:ext cx="762000" cy="762000"/>
          </a:xfrm>
          <a:prstGeom prst="rect">
            <a:avLst/>
          </a:prstGeom>
          <a:noFill/>
          <a:ln w="9525">
            <a:noFill/>
          </a:ln>
        </p:spPr>
      </p:pic>
      <p:sp>
        <p:nvSpPr>
          <p:cNvPr id="17" name="Text Box 28"/>
          <p:cNvSpPr txBox="1"/>
          <p:nvPr/>
        </p:nvSpPr>
        <p:spPr>
          <a:xfrm>
            <a:off x="1752600" y="4800600"/>
            <a:ext cx="16764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4000" dirty="0">
                <a:solidFill>
                  <a:srgbClr val="FF0000"/>
                </a:solidFill>
                <a:latin typeface="Times New Roman" panose="02020603050405020304" pitchFamily="18" charset="0"/>
                <a:cs typeface="Arial" panose="020B0604020202020204" pitchFamily="34" charset="0"/>
              </a:rPr>
              <a:t>  4 500</a:t>
            </a:r>
            <a:endParaRPr lang="en-US" altLang="en-US" sz="4000" dirty="0">
              <a:solidFill>
                <a:srgbClr val="FF0000"/>
              </a:solidFill>
              <a:latin typeface="Times New Roman" panose="02020603050405020304" pitchFamily="18" charset="0"/>
              <a:ea typeface="Arial" panose="020B0604020202020204" pitchFamily="34" charset="0"/>
            </a:endParaRPr>
          </a:p>
        </p:txBody>
      </p:sp>
      <p:sp>
        <p:nvSpPr>
          <p:cNvPr id="18" name="Text Box 28"/>
          <p:cNvSpPr txBox="1"/>
          <p:nvPr/>
        </p:nvSpPr>
        <p:spPr>
          <a:xfrm>
            <a:off x="5867400" y="3505200"/>
            <a:ext cx="19050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4000" dirty="0">
                <a:solidFill>
                  <a:srgbClr val="FF0000"/>
                </a:solidFill>
                <a:latin typeface="Times New Roman" panose="02020603050405020304" pitchFamily="18" charset="0"/>
                <a:cs typeface="Arial" panose="020B0604020202020204" pitchFamily="34" charset="0"/>
              </a:rPr>
              <a:t>  450</a:t>
            </a:r>
            <a:endParaRPr lang="en-US" altLang="en-US" sz="4000" dirty="0">
              <a:solidFill>
                <a:srgbClr val="FF0000"/>
              </a:solidFill>
              <a:latin typeface="Times New Roman" panose="02020603050405020304" pitchFamily="18" charset="0"/>
              <a:ea typeface="Arial" panose="020B0604020202020204" pitchFamily="34" charset="0"/>
            </a:endParaRPr>
          </a:p>
        </p:txBody>
      </p:sp>
      <p:sp>
        <p:nvSpPr>
          <p:cNvPr id="19" name="Text Box 28"/>
          <p:cNvSpPr txBox="1"/>
          <p:nvPr/>
        </p:nvSpPr>
        <p:spPr>
          <a:xfrm>
            <a:off x="5791200" y="4800600"/>
            <a:ext cx="22098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4000" dirty="0">
                <a:solidFill>
                  <a:srgbClr val="FF0000"/>
                </a:solidFill>
                <a:latin typeface="Times New Roman" panose="02020603050405020304" pitchFamily="18" charset="0"/>
                <a:cs typeface="Arial" panose="020B0604020202020204" pitchFamily="34" charset="0"/>
              </a:rPr>
              <a:t>  45</a:t>
            </a:r>
            <a:endParaRPr lang="en-US" altLang="en-US" sz="4000" dirty="0">
              <a:solidFill>
                <a:srgbClr val="FF0000"/>
              </a:solidFill>
              <a:latin typeface="Times New Roman" panose="02020603050405020304" pitchFamily="18" charset="0"/>
              <a:ea typeface="Arial" panose="020B0604020202020204" pitchFamily="34" charset="0"/>
            </a:endParaRPr>
          </a:p>
        </p:txBody>
      </p:sp>
      <p:sp>
        <p:nvSpPr>
          <p:cNvPr id="21" name="Oval 20"/>
          <p:cNvSpPr/>
          <p:nvPr/>
        </p:nvSpPr>
        <p:spPr>
          <a:xfrm>
            <a:off x="4876800" y="4648200"/>
            <a:ext cx="1066800" cy="914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rgbClr val="FFFFFF"/>
              </a:solidFill>
              <a:effectLst/>
              <a:uLnTx/>
              <a:uFillTx/>
              <a:latin typeface="Calibri" panose="020F0502020204030204" charset="0"/>
              <a:ea typeface="+mn-ea"/>
              <a:cs typeface="+mn-cs"/>
            </a:endParaRPr>
          </a:p>
        </p:txBody>
      </p:sp>
      <p:pic>
        <p:nvPicPr>
          <p:cNvPr id="20" name="图片 51" descr="36f9a2a7dc2088575b3175c2c9b24629"/>
          <p:cNvPicPr>
            <a:picLocks noChangeAspect="1"/>
          </p:cNvPicPr>
          <p:nvPr/>
        </p:nvPicPr>
        <p:blipFill>
          <a:blip r:embed="rId6"/>
          <a:stretch>
            <a:fillRect/>
          </a:stretch>
        </p:blipFill>
        <p:spPr>
          <a:xfrm>
            <a:off x="6781800" y="4695825"/>
            <a:ext cx="2336800" cy="12319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edge">
                                      <p:cBhvr>
                                        <p:cTn id="44" dur="10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fltVal val="0"/>
                                          </p:val>
                                        </p:tav>
                                        <p:tav tm="100000">
                                          <p:val>
                                            <p:strVal val="#ppt_w"/>
                                          </p:val>
                                        </p:tav>
                                      </p:tavLst>
                                    </p:anim>
                                    <p:anim calcmode="lin" valueType="num">
                                      <p:cBhvr>
                                        <p:cTn id="50" dur="1000" fill="hold"/>
                                        <p:tgtEl>
                                          <p:spTgt spid="20"/>
                                        </p:tgtEl>
                                        <p:attrNameLst>
                                          <p:attrName>ppt_h</p:attrName>
                                        </p:attrNameLst>
                                      </p:cBhvr>
                                      <p:tavLst>
                                        <p:tav tm="0">
                                          <p:val>
                                            <p:fltVal val="0"/>
                                          </p:val>
                                        </p:tav>
                                        <p:tav tm="100000">
                                          <p:val>
                                            <p:strVal val="#ppt_h"/>
                                          </p:val>
                                        </p:tav>
                                      </p:tavLst>
                                    </p:anim>
                                    <p:anim calcmode="lin" valueType="num">
                                      <p:cBhvr>
                                        <p:cTn id="51" dur="1000" fill="hold"/>
                                        <p:tgtEl>
                                          <p:spTgt spid="20"/>
                                        </p:tgtEl>
                                        <p:attrNameLst>
                                          <p:attrName>style.rotation</p:attrName>
                                        </p:attrNameLst>
                                      </p:cBhvr>
                                      <p:tavLst>
                                        <p:tav tm="0">
                                          <p:val>
                                            <p:fltVal val="90"/>
                                          </p:val>
                                        </p:tav>
                                        <p:tav tm="100000">
                                          <p:val>
                                            <p:fltVal val="0"/>
                                          </p:val>
                                        </p:tav>
                                      </p:tavLst>
                                    </p:anim>
                                    <p:animEffect transition="in" filter="fade">
                                      <p:cBhvr>
                                        <p:cTn id="5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7" grpId="0"/>
      <p:bldP spid="18" grpId="0"/>
      <p:bldP spid="19" grpId="0"/>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8"/>
          <p:cNvSpPr txBox="1"/>
          <p:nvPr/>
        </p:nvSpPr>
        <p:spPr>
          <a:xfrm>
            <a:off x="1524000" y="4168775"/>
            <a:ext cx="19050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4000" dirty="0">
                <a:solidFill>
                  <a:srgbClr val="FF0000"/>
                </a:solidFill>
                <a:latin typeface="Times New Roman" panose="02020603050405020304" pitchFamily="18" charset="0"/>
                <a:cs typeface="Arial" panose="020B0604020202020204" pitchFamily="34" charset="0"/>
              </a:rPr>
              <a:t>  3ha</a:t>
            </a:r>
            <a:endParaRPr lang="en-US" altLang="en-US" sz="4000" dirty="0">
              <a:solidFill>
                <a:srgbClr val="FF0000"/>
              </a:solidFill>
              <a:latin typeface="Times New Roman" panose="02020603050405020304" pitchFamily="18" charset="0"/>
              <a:ea typeface="Arial" panose="020B0604020202020204" pitchFamily="34" charset="0"/>
            </a:endParaRPr>
          </a:p>
        </p:txBody>
      </p:sp>
      <p:pic>
        <p:nvPicPr>
          <p:cNvPr id="13" name="Picture 4" descr="a"/>
          <p:cNvPicPr>
            <a:picLocks noChangeAspect="1"/>
          </p:cNvPicPr>
          <p:nvPr/>
        </p:nvPicPr>
        <p:blipFill>
          <a:blip r:embed="rId2"/>
          <a:stretch>
            <a:fillRect/>
          </a:stretch>
        </p:blipFill>
        <p:spPr>
          <a:xfrm>
            <a:off x="609600" y="4038600"/>
            <a:ext cx="1016000" cy="762000"/>
          </a:xfrm>
          <a:prstGeom prst="rect">
            <a:avLst/>
          </a:prstGeom>
          <a:noFill/>
          <a:ln w="9525">
            <a:noFill/>
          </a:ln>
        </p:spPr>
      </p:pic>
      <p:pic>
        <p:nvPicPr>
          <p:cNvPr id="14" name="Picture 5" descr="b"/>
          <p:cNvPicPr>
            <a:picLocks noChangeAspect="1"/>
          </p:cNvPicPr>
          <p:nvPr/>
        </p:nvPicPr>
        <p:blipFill>
          <a:blip r:embed="rId3"/>
          <a:stretch>
            <a:fillRect/>
          </a:stretch>
        </p:blipFill>
        <p:spPr>
          <a:xfrm>
            <a:off x="685800" y="5029200"/>
            <a:ext cx="1016000" cy="762000"/>
          </a:xfrm>
          <a:prstGeom prst="rect">
            <a:avLst/>
          </a:prstGeom>
          <a:noFill/>
          <a:ln w="9525">
            <a:noFill/>
          </a:ln>
        </p:spPr>
      </p:pic>
      <p:pic>
        <p:nvPicPr>
          <p:cNvPr id="15" name="Picture 8" descr="c"/>
          <p:cNvPicPr>
            <a:picLocks noChangeAspect="1"/>
          </p:cNvPicPr>
          <p:nvPr/>
        </p:nvPicPr>
        <p:blipFill>
          <a:blip r:embed="rId4"/>
          <a:stretch>
            <a:fillRect/>
          </a:stretch>
        </p:blipFill>
        <p:spPr>
          <a:xfrm>
            <a:off x="5105400" y="4114800"/>
            <a:ext cx="914400" cy="685800"/>
          </a:xfrm>
          <a:prstGeom prst="rect">
            <a:avLst/>
          </a:prstGeom>
          <a:noFill/>
          <a:ln w="9525">
            <a:noFill/>
          </a:ln>
        </p:spPr>
      </p:pic>
      <p:pic>
        <p:nvPicPr>
          <p:cNvPr id="16" name="Picture 9" descr="d"/>
          <p:cNvPicPr>
            <a:picLocks noChangeAspect="1"/>
          </p:cNvPicPr>
          <p:nvPr/>
        </p:nvPicPr>
        <p:blipFill>
          <a:blip r:embed="rId5"/>
          <a:stretch>
            <a:fillRect/>
          </a:stretch>
        </p:blipFill>
        <p:spPr>
          <a:xfrm>
            <a:off x="5105400" y="5029200"/>
            <a:ext cx="762000" cy="762000"/>
          </a:xfrm>
          <a:prstGeom prst="rect">
            <a:avLst/>
          </a:prstGeom>
          <a:noFill/>
          <a:ln w="9525">
            <a:noFill/>
          </a:ln>
        </p:spPr>
      </p:pic>
      <p:sp>
        <p:nvSpPr>
          <p:cNvPr id="17" name="Text Box 28"/>
          <p:cNvSpPr txBox="1"/>
          <p:nvPr/>
        </p:nvSpPr>
        <p:spPr>
          <a:xfrm>
            <a:off x="1752600" y="5083175"/>
            <a:ext cx="16764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4000" dirty="0">
                <a:solidFill>
                  <a:srgbClr val="FF0000"/>
                </a:solidFill>
                <a:latin typeface="Times New Roman" panose="02020603050405020304" pitchFamily="18" charset="0"/>
                <a:cs typeface="Arial" panose="020B0604020202020204" pitchFamily="34" charset="0"/>
              </a:rPr>
              <a:t>  30ha</a:t>
            </a:r>
            <a:endParaRPr lang="en-US" altLang="en-US" sz="4000" dirty="0">
              <a:solidFill>
                <a:srgbClr val="FF0000"/>
              </a:solidFill>
              <a:latin typeface="Times New Roman" panose="02020603050405020304" pitchFamily="18" charset="0"/>
              <a:ea typeface="Arial" panose="020B0604020202020204" pitchFamily="34" charset="0"/>
            </a:endParaRPr>
          </a:p>
        </p:txBody>
      </p:sp>
      <p:sp>
        <p:nvSpPr>
          <p:cNvPr id="18" name="Text Box 28"/>
          <p:cNvSpPr txBox="1"/>
          <p:nvPr/>
        </p:nvSpPr>
        <p:spPr>
          <a:xfrm>
            <a:off x="5867400" y="4168775"/>
            <a:ext cx="19050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4000" dirty="0">
                <a:solidFill>
                  <a:srgbClr val="FF0000"/>
                </a:solidFill>
                <a:latin typeface="Times New Roman" panose="02020603050405020304" pitchFamily="18" charset="0"/>
                <a:cs typeface="Arial" panose="020B0604020202020204" pitchFamily="34" charset="0"/>
              </a:rPr>
              <a:t>  300ha</a:t>
            </a:r>
            <a:endParaRPr lang="en-US" altLang="en-US" sz="4000" dirty="0">
              <a:solidFill>
                <a:srgbClr val="FF0000"/>
              </a:solidFill>
              <a:latin typeface="Times New Roman" panose="02020603050405020304" pitchFamily="18" charset="0"/>
              <a:ea typeface="Arial" panose="020B0604020202020204" pitchFamily="34" charset="0"/>
            </a:endParaRPr>
          </a:p>
        </p:txBody>
      </p:sp>
      <p:sp>
        <p:nvSpPr>
          <p:cNvPr id="19" name="Text Box 28"/>
          <p:cNvSpPr txBox="1"/>
          <p:nvPr/>
        </p:nvSpPr>
        <p:spPr>
          <a:xfrm>
            <a:off x="5715000" y="5105400"/>
            <a:ext cx="2209800" cy="70802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4000" dirty="0">
                <a:solidFill>
                  <a:srgbClr val="FF0000"/>
                </a:solidFill>
                <a:latin typeface="Times New Roman" panose="02020603050405020304" pitchFamily="18" charset="0"/>
                <a:cs typeface="Arial" panose="020B0604020202020204" pitchFamily="34" charset="0"/>
              </a:rPr>
              <a:t>  3 000ha</a:t>
            </a:r>
            <a:endParaRPr lang="en-US" altLang="en-US" sz="4000" dirty="0">
              <a:solidFill>
                <a:srgbClr val="FF0000"/>
              </a:solidFill>
              <a:latin typeface="Times New Roman" panose="02020603050405020304" pitchFamily="18" charset="0"/>
              <a:ea typeface="Arial" panose="020B0604020202020204" pitchFamily="34" charset="0"/>
            </a:endParaRPr>
          </a:p>
        </p:txBody>
      </p:sp>
      <p:sp>
        <p:nvSpPr>
          <p:cNvPr id="21" name="Oval 20"/>
          <p:cNvSpPr/>
          <p:nvPr/>
        </p:nvSpPr>
        <p:spPr>
          <a:xfrm>
            <a:off x="609600" y="4038600"/>
            <a:ext cx="1066800" cy="914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rgbClr val="FFFFFF"/>
              </a:solidFill>
              <a:effectLst/>
              <a:uLnTx/>
              <a:uFillTx/>
              <a:latin typeface="Calibri" panose="020F0502020204030204" charset="0"/>
              <a:ea typeface="+mn-ea"/>
              <a:cs typeface="+mn-cs"/>
            </a:endParaRPr>
          </a:p>
        </p:txBody>
      </p:sp>
      <p:sp>
        <p:nvSpPr>
          <p:cNvPr id="20" name="Text Box 28"/>
          <p:cNvSpPr txBox="1"/>
          <p:nvPr/>
        </p:nvSpPr>
        <p:spPr>
          <a:xfrm>
            <a:off x="323850" y="1752600"/>
            <a:ext cx="8351838" cy="523875"/>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vi-VN" sz="2800" b="1" i="1" dirty="0">
                <a:solidFill>
                  <a:srgbClr val="0000FF"/>
                </a:solidFill>
                <a:latin typeface="Times New Roman" panose="02020603050405020304" pitchFamily="18" charset="0"/>
                <a:cs typeface="Times New Roman" panose="02020603050405020304" pitchFamily="18" charset="0"/>
              </a:rPr>
              <a:t>Diện tích khu đất hình chữ nhật như hình vẽ l</a:t>
            </a:r>
            <a:r>
              <a:rPr lang="en-US" altLang="vi-VN" sz="2800" b="1" i="1" dirty="0">
                <a:solidFill>
                  <a:srgbClr val="0000FF"/>
                </a:solidFill>
                <a:latin typeface="Times New Roman" panose="02020603050405020304" pitchFamily="18" charset="0"/>
                <a:ea typeface="Times New Roman" panose="02020603050405020304" pitchFamily="18" charset="0"/>
              </a:rPr>
              <a:t>à</a:t>
            </a:r>
            <a:r>
              <a:rPr lang="en-US" altLang="vi-VN" sz="2800" b="1" i="1" dirty="0">
                <a:solidFill>
                  <a:srgbClr val="0000FF"/>
                </a:solidFill>
                <a:latin typeface="Times New Roman" panose="02020603050405020304" pitchFamily="18" charset="0"/>
                <a:cs typeface="Times New Roman" panose="02020603050405020304" pitchFamily="18" charset="0"/>
              </a:rPr>
              <a:t>:</a:t>
            </a:r>
            <a:endParaRPr lang="en-US" altLang="vi-VN" sz="2800" b="1" i="1" dirty="0">
              <a:solidFill>
                <a:srgbClr val="0000FF"/>
              </a:solidFill>
              <a:latin typeface="Times New Roman" panose="02020603050405020304" pitchFamily="18" charset="0"/>
              <a:ea typeface="Times New Roman" panose="02020603050405020304" pitchFamily="18" charset="0"/>
            </a:endParaRPr>
          </a:p>
        </p:txBody>
      </p:sp>
      <p:sp>
        <p:nvSpPr>
          <p:cNvPr id="22" name="Rectangle 31"/>
          <p:cNvSpPr/>
          <p:nvPr/>
        </p:nvSpPr>
        <p:spPr>
          <a:xfrm>
            <a:off x="2057400" y="2743200"/>
            <a:ext cx="3810000" cy="1143000"/>
          </a:xfrm>
          <a:prstGeom prst="rect">
            <a:avLst/>
          </a:prstGeom>
          <a:solidFill>
            <a:srgbClr val="0000FF"/>
          </a:solidFill>
          <a:ln w="9525" cap="flat" cmpd="sng">
            <a:solidFill>
              <a:schemeClr val="tx1"/>
            </a:solidFill>
            <a:prstDash val="solid"/>
            <a:miter/>
            <a:headEnd type="none" w="med" len="med"/>
            <a:tailEnd type="none" w="med" len="med"/>
          </a:ln>
        </p:spPr>
        <p:txBody>
          <a:bodyPr wrap="none" anchor="ctr" anchorCtr="0"/>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lgn="ctr">
              <a:spcBef>
                <a:spcPct val="0"/>
              </a:spcBef>
              <a:buClrTx/>
              <a:buSzTx/>
              <a:buFontTx/>
              <a:buNone/>
            </a:pPr>
            <a:endParaRPr lang="vi-VN" altLang="vi-VN" sz="2000" baseline="30000" dirty="0">
              <a:latin typeface="Arial" panose="020B0604020202020204" pitchFamily="34" charset="0"/>
              <a:ea typeface="Arial" panose="020B0604020202020204" pitchFamily="34" charset="0"/>
            </a:endParaRPr>
          </a:p>
        </p:txBody>
      </p:sp>
      <p:sp>
        <p:nvSpPr>
          <p:cNvPr id="23" name="Text Box 33"/>
          <p:cNvSpPr txBox="1"/>
          <p:nvPr/>
        </p:nvSpPr>
        <p:spPr>
          <a:xfrm>
            <a:off x="3521075" y="2392363"/>
            <a:ext cx="1203325" cy="503237"/>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vi-VN" sz="4000" b="1" baseline="30000" dirty="0">
                <a:solidFill>
                  <a:srgbClr val="0000FF"/>
                </a:solidFill>
                <a:latin typeface="Times New Roman" panose="02020603050405020304" pitchFamily="18" charset="0"/>
                <a:cs typeface="Times New Roman" panose="02020603050405020304" pitchFamily="18" charset="0"/>
              </a:rPr>
              <a:t>300m</a:t>
            </a:r>
            <a:endParaRPr lang="en-US" altLang="vi-VN" sz="4000" b="1" baseline="30000" dirty="0">
              <a:solidFill>
                <a:srgbClr val="0000FF"/>
              </a:solidFill>
              <a:latin typeface="Times New Roman" panose="02020603050405020304" pitchFamily="18" charset="0"/>
              <a:ea typeface="Times New Roman" panose="02020603050405020304" pitchFamily="18" charset="0"/>
            </a:endParaRPr>
          </a:p>
        </p:txBody>
      </p:sp>
      <p:sp>
        <p:nvSpPr>
          <p:cNvPr id="24" name="Text Box 32"/>
          <p:cNvSpPr txBox="1"/>
          <p:nvPr/>
        </p:nvSpPr>
        <p:spPr>
          <a:xfrm>
            <a:off x="5845175" y="3230563"/>
            <a:ext cx="1546225" cy="503237"/>
          </a:xfrm>
          <a:prstGeom prst="rect">
            <a:avLst/>
          </a:prstGeom>
          <a:noFill/>
          <a:ln w="9525">
            <a:noFill/>
          </a:ln>
        </p:spPr>
        <p:txBody>
          <a:bodyP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50000"/>
              </a:spcBef>
              <a:buClrTx/>
              <a:buSzTx/>
              <a:buFontTx/>
              <a:buNone/>
            </a:pPr>
            <a:r>
              <a:rPr lang="en-US" altLang="vi-VN" sz="4000" b="1" baseline="30000" dirty="0">
                <a:solidFill>
                  <a:srgbClr val="0000FF"/>
                </a:solidFill>
                <a:latin typeface="Times New Roman" panose="02020603050405020304" pitchFamily="18" charset="0"/>
                <a:cs typeface="Times New Roman" panose="02020603050405020304" pitchFamily="18" charset="0"/>
              </a:rPr>
              <a:t>100m</a:t>
            </a:r>
            <a:endParaRPr lang="en-US" altLang="vi-VN" sz="4000" b="1" baseline="30000" dirty="0">
              <a:solidFill>
                <a:srgbClr val="0000FF"/>
              </a:solidFill>
              <a:latin typeface="Times New Roman" panose="02020603050405020304" pitchFamily="18" charset="0"/>
              <a:ea typeface="Times New Roman" panose="02020603050405020304" pitchFamily="18" charset="0"/>
            </a:endParaRPr>
          </a:p>
        </p:txBody>
      </p:sp>
      <p:pic>
        <p:nvPicPr>
          <p:cNvPr id="25" name="Picture 5" descr="FIREWRK8"/>
          <p:cNvPicPr>
            <a:picLocks noChangeAspect="1"/>
          </p:cNvPicPr>
          <p:nvPr/>
        </p:nvPicPr>
        <p:blipFill>
          <a:blip r:embed="rId6"/>
          <a:stretch>
            <a:fillRect/>
          </a:stretch>
        </p:blipFill>
        <p:spPr>
          <a:xfrm flipH="1">
            <a:off x="6932613" y="2428875"/>
            <a:ext cx="1793875" cy="156368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par>
                          <p:cTn id="16" fill="hold">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0"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edge">
                                      <p:cBhvr>
                                        <p:cTn id="56" dur="1000"/>
                                        <p:tgtEl>
                                          <p:spTgt spid="21"/>
                                        </p:tgtEl>
                                      </p:cBhvr>
                                    </p:animEffect>
                                  </p:childTnLst>
                                </p:cTn>
                              </p:par>
                              <p:par>
                                <p:cTn id="57" presetID="8" presetClass="emph" presetSubtype="0" repeatCount="indefinite" fill="hold" nodeType="withEffect">
                                  <p:stCondLst>
                                    <p:cond delay="0"/>
                                  </p:stCondLst>
                                  <p:childTnLst>
                                    <p:animRot by="21600000">
                                      <p:cBhvr>
                                        <p:cTn id="58" dur="20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21" grpId="0" animBg="1"/>
      <p:bldP spid="20" grpId="0"/>
      <p:bldP spid="22" grpId="0" animBg="1"/>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p:nvPr/>
        </p:nvSpPr>
        <p:spPr>
          <a:xfrm>
            <a:off x="3733800" y="2606675"/>
            <a:ext cx="4217988" cy="522288"/>
          </a:xfrm>
          <a:prstGeom prst="rect">
            <a:avLst/>
          </a:prstGeom>
          <a:noFill/>
          <a:ln w="9525">
            <a:noFill/>
          </a:ln>
        </p:spPr>
        <p:txBody>
          <a:bodyPr wrap="none">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2800" b="1" dirty="0">
                <a:solidFill>
                  <a:srgbClr val="7030A0"/>
                </a:solidFill>
                <a:latin typeface="Times New Roman" panose="02020603050405020304" pitchFamily="18" charset="0"/>
                <a:cs typeface="Times New Roman" panose="02020603050405020304" pitchFamily="18" charset="0"/>
              </a:rPr>
              <a:t>1 mẫu  = 10 s</a:t>
            </a:r>
            <a:r>
              <a:rPr lang="en-US" altLang="en-US" sz="2800" b="1" dirty="0">
                <a:solidFill>
                  <a:srgbClr val="7030A0"/>
                </a:solidFill>
                <a:latin typeface="Times New Roman" panose="02020603050405020304" pitchFamily="18" charset="0"/>
                <a:ea typeface="Times New Roman" panose="02020603050405020304" pitchFamily="18" charset="0"/>
              </a:rPr>
              <a:t>à</a:t>
            </a:r>
            <a:r>
              <a:rPr lang="en-US" altLang="en-US" sz="2800" b="1" dirty="0">
                <a:solidFill>
                  <a:srgbClr val="7030A0"/>
                </a:solidFill>
                <a:latin typeface="Times New Roman" panose="02020603050405020304" pitchFamily="18" charset="0"/>
                <a:cs typeface="Times New Roman" panose="02020603050405020304" pitchFamily="18" charset="0"/>
              </a:rPr>
              <a:t>o  = 0,36 ha.</a:t>
            </a:r>
            <a:endParaRPr lang="en-US" altLang="en-US" sz="2800" b="1" dirty="0">
              <a:solidFill>
                <a:srgbClr val="7030A0"/>
              </a:solidFill>
              <a:latin typeface="Times New Roman" panose="02020603050405020304" pitchFamily="18" charset="0"/>
              <a:ea typeface="Times New Roman" panose="02020603050405020304" pitchFamily="18" charset="0"/>
            </a:endParaRPr>
          </a:p>
        </p:txBody>
      </p:sp>
      <p:sp>
        <p:nvSpPr>
          <p:cNvPr id="29699" name="TextBox 2"/>
          <p:cNvSpPr txBox="1"/>
          <p:nvPr/>
        </p:nvSpPr>
        <p:spPr>
          <a:xfrm>
            <a:off x="3657600" y="2125663"/>
            <a:ext cx="4381500" cy="523875"/>
          </a:xfrm>
          <a:prstGeom prst="rect">
            <a:avLst/>
          </a:prstGeom>
          <a:noFill/>
          <a:ln w="9525">
            <a:noFill/>
          </a:ln>
        </p:spPr>
        <p:txBody>
          <a:bodyPr wrap="none">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2800" b="1" dirty="0">
                <a:solidFill>
                  <a:srgbClr val="7030A0"/>
                </a:solidFill>
                <a:latin typeface="Times New Roman" panose="02020603050405020304" pitchFamily="18" charset="0"/>
                <a:cs typeface="Times New Roman" panose="02020603050405020304" pitchFamily="18" charset="0"/>
              </a:rPr>
              <a:t>1 s</a:t>
            </a:r>
            <a:r>
              <a:rPr lang="en-US" altLang="en-US" sz="2800" b="1" dirty="0">
                <a:solidFill>
                  <a:srgbClr val="7030A0"/>
                </a:solidFill>
                <a:latin typeface="Times New Roman" panose="02020603050405020304" pitchFamily="18" charset="0"/>
                <a:ea typeface="Times New Roman" panose="02020603050405020304" pitchFamily="18" charset="0"/>
              </a:rPr>
              <a:t>à</a:t>
            </a:r>
            <a:r>
              <a:rPr lang="en-US" altLang="en-US" sz="2800" b="1" dirty="0">
                <a:solidFill>
                  <a:srgbClr val="7030A0"/>
                </a:solidFill>
                <a:latin typeface="Times New Roman" panose="02020603050405020304" pitchFamily="18" charset="0"/>
                <a:cs typeface="Times New Roman" panose="02020603050405020304" pitchFamily="18" charset="0"/>
              </a:rPr>
              <a:t>o  = 15 thước  = 360 m</a:t>
            </a:r>
            <a:r>
              <a:rPr lang="en-US" altLang="en-US" sz="2800" b="1" baseline="30000" dirty="0">
                <a:solidFill>
                  <a:srgbClr val="7030A0"/>
                </a:solidFill>
                <a:latin typeface="Times New Roman" panose="02020603050405020304" pitchFamily="18" charset="0"/>
                <a:cs typeface="Times New Roman" panose="02020603050405020304" pitchFamily="18" charset="0"/>
              </a:rPr>
              <a:t>2</a:t>
            </a:r>
            <a:r>
              <a:rPr lang="en-US" altLang="en-US" sz="2800" b="1" dirty="0">
                <a:solidFill>
                  <a:srgbClr val="7030A0"/>
                </a:solidFill>
                <a:latin typeface="Times New Roman" panose="02020603050405020304" pitchFamily="18" charset="0"/>
                <a:cs typeface="Times New Roman" panose="02020603050405020304" pitchFamily="18" charset="0"/>
              </a:rPr>
              <a:t>.</a:t>
            </a:r>
            <a:endParaRPr lang="en-US" altLang="en-US" sz="2800" b="1" dirty="0">
              <a:solidFill>
                <a:srgbClr val="7030A0"/>
              </a:solidFill>
              <a:latin typeface="Times New Roman" panose="02020603050405020304" pitchFamily="18" charset="0"/>
              <a:ea typeface="Times New Roman" panose="02020603050405020304" pitchFamily="18" charset="0"/>
            </a:endParaRPr>
          </a:p>
        </p:txBody>
      </p:sp>
      <p:sp>
        <p:nvSpPr>
          <p:cNvPr id="29700" name="TextBox 3"/>
          <p:cNvSpPr txBox="1"/>
          <p:nvPr/>
        </p:nvSpPr>
        <p:spPr>
          <a:xfrm>
            <a:off x="3657600" y="1577975"/>
            <a:ext cx="2690813" cy="522288"/>
          </a:xfrm>
          <a:prstGeom prst="rect">
            <a:avLst/>
          </a:prstGeom>
          <a:noFill/>
          <a:ln w="9525">
            <a:noFill/>
          </a:ln>
        </p:spPr>
        <p:txBody>
          <a:bodyPr wrap="none">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2800" b="1" dirty="0">
                <a:solidFill>
                  <a:srgbClr val="7030A0"/>
                </a:solidFill>
                <a:latin typeface="Times New Roman" panose="02020603050405020304" pitchFamily="18" charset="0"/>
                <a:cs typeface="Times New Roman" panose="02020603050405020304" pitchFamily="18" charset="0"/>
              </a:rPr>
              <a:t>1 thước  = 24m</a:t>
            </a:r>
            <a:r>
              <a:rPr lang="en-US" altLang="en-US" sz="2800" b="1" baseline="30000" dirty="0">
                <a:solidFill>
                  <a:srgbClr val="7030A0"/>
                </a:solidFill>
                <a:latin typeface="Times New Roman" panose="02020603050405020304" pitchFamily="18" charset="0"/>
                <a:cs typeface="Times New Roman" panose="02020603050405020304" pitchFamily="18" charset="0"/>
              </a:rPr>
              <a:t>2</a:t>
            </a:r>
            <a:r>
              <a:rPr lang="en-US" altLang="en-US" sz="2800" b="1" dirty="0">
                <a:solidFill>
                  <a:srgbClr val="7030A0"/>
                </a:solidFill>
                <a:latin typeface="Times New Roman" panose="02020603050405020304" pitchFamily="18" charset="0"/>
                <a:cs typeface="Times New Roman" panose="02020603050405020304" pitchFamily="18" charset="0"/>
              </a:rPr>
              <a:t>.</a:t>
            </a:r>
            <a:endParaRPr lang="en-US" altLang="en-US" sz="2800" b="1" dirty="0">
              <a:solidFill>
                <a:srgbClr val="7030A0"/>
              </a:solidFill>
              <a:latin typeface="Times New Roman" panose="02020603050405020304" pitchFamily="18" charset="0"/>
              <a:ea typeface="Times New Roman" panose="02020603050405020304" pitchFamily="18" charset="0"/>
            </a:endParaRPr>
          </a:p>
        </p:txBody>
      </p:sp>
      <p:sp>
        <p:nvSpPr>
          <p:cNvPr id="29701" name="TextBox 4"/>
          <p:cNvSpPr txBox="1"/>
          <p:nvPr/>
        </p:nvSpPr>
        <p:spPr>
          <a:xfrm>
            <a:off x="3048000" y="3635375"/>
            <a:ext cx="4651375" cy="522288"/>
          </a:xfrm>
          <a:prstGeom prst="rect">
            <a:avLst/>
          </a:prstGeom>
          <a:noFill/>
          <a:ln w="9525">
            <a:noFill/>
          </a:ln>
        </p:spPr>
        <p:txBody>
          <a:bodyPr wrap="none">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2800" b="1" dirty="0">
                <a:solidFill>
                  <a:srgbClr val="7030A0"/>
                </a:solidFill>
                <a:latin typeface="Times New Roman" panose="02020603050405020304" pitchFamily="18" charset="0"/>
                <a:cs typeface="Times New Roman" panose="02020603050405020304" pitchFamily="18" charset="0"/>
              </a:rPr>
              <a:t>  1 s</a:t>
            </a:r>
            <a:r>
              <a:rPr lang="en-US" altLang="en-US" sz="2800" b="1" dirty="0">
                <a:solidFill>
                  <a:srgbClr val="7030A0"/>
                </a:solidFill>
                <a:latin typeface="Times New Roman" panose="02020603050405020304" pitchFamily="18" charset="0"/>
                <a:ea typeface="Times New Roman" panose="02020603050405020304" pitchFamily="18" charset="0"/>
              </a:rPr>
              <a:t>à</a:t>
            </a:r>
            <a:r>
              <a:rPr lang="en-US" altLang="en-US" sz="2800" b="1" dirty="0">
                <a:solidFill>
                  <a:srgbClr val="7030A0"/>
                </a:solidFill>
                <a:latin typeface="Times New Roman" panose="02020603050405020304" pitchFamily="18" charset="0"/>
                <a:cs typeface="Times New Roman" panose="02020603050405020304" pitchFamily="18" charset="0"/>
              </a:rPr>
              <a:t>o  = 15 thước = 500 m</a:t>
            </a:r>
            <a:r>
              <a:rPr lang="en-US" altLang="en-US" sz="2800" b="1" baseline="30000" dirty="0">
                <a:solidFill>
                  <a:srgbClr val="7030A0"/>
                </a:solidFill>
                <a:latin typeface="Times New Roman" panose="02020603050405020304" pitchFamily="18" charset="0"/>
                <a:cs typeface="Times New Roman" panose="02020603050405020304" pitchFamily="18" charset="0"/>
              </a:rPr>
              <a:t>2</a:t>
            </a:r>
            <a:r>
              <a:rPr lang="en-US" altLang="en-US" sz="2800" b="1" dirty="0">
                <a:solidFill>
                  <a:srgbClr val="7030A0"/>
                </a:solidFill>
                <a:latin typeface="Times New Roman" panose="02020603050405020304" pitchFamily="18" charset="0"/>
                <a:cs typeface="Times New Roman" panose="02020603050405020304" pitchFamily="18" charset="0"/>
              </a:rPr>
              <a:t>  .</a:t>
            </a:r>
            <a:endParaRPr lang="en-US" altLang="en-US" sz="2800" b="1" dirty="0">
              <a:solidFill>
                <a:srgbClr val="7030A0"/>
              </a:solidFill>
              <a:latin typeface="Times New Roman" panose="02020603050405020304" pitchFamily="18" charset="0"/>
              <a:ea typeface="Times New Roman" panose="02020603050405020304" pitchFamily="18" charset="0"/>
            </a:endParaRPr>
          </a:p>
        </p:txBody>
      </p:sp>
      <p:sp>
        <p:nvSpPr>
          <p:cNvPr id="29702" name="TextBox 5"/>
          <p:cNvSpPr txBox="1"/>
          <p:nvPr/>
        </p:nvSpPr>
        <p:spPr>
          <a:xfrm>
            <a:off x="1828800" y="4229100"/>
            <a:ext cx="4541838" cy="954088"/>
          </a:xfrm>
          <a:prstGeom prst="rect">
            <a:avLst/>
          </a:prstGeom>
          <a:noFill/>
          <a:ln w="9525">
            <a:noFill/>
          </a:ln>
        </p:spPr>
        <p:txBody>
          <a:bodyPr wrap="none">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2800" b="1" dirty="0">
                <a:solidFill>
                  <a:srgbClr val="7030A0"/>
                </a:solidFill>
                <a:latin typeface="Times New Roman" panose="02020603050405020304" pitchFamily="18" charset="0"/>
                <a:cs typeface="Times New Roman" panose="02020603050405020304" pitchFamily="18" charset="0"/>
              </a:rPr>
              <a:t>             1 s</a:t>
            </a:r>
            <a:r>
              <a:rPr lang="en-US" altLang="en-US" sz="2800" b="1" dirty="0">
                <a:solidFill>
                  <a:srgbClr val="7030A0"/>
                </a:solidFill>
                <a:latin typeface="Times New Roman" panose="02020603050405020304" pitchFamily="18" charset="0"/>
                <a:ea typeface="Times New Roman" panose="02020603050405020304" pitchFamily="18" charset="0"/>
              </a:rPr>
              <a:t>à</a:t>
            </a:r>
            <a:r>
              <a:rPr lang="en-US" altLang="en-US" sz="2800" b="1" dirty="0">
                <a:solidFill>
                  <a:srgbClr val="7030A0"/>
                </a:solidFill>
                <a:latin typeface="Times New Roman" panose="02020603050405020304" pitchFamily="18" charset="0"/>
                <a:cs typeface="Times New Roman" panose="02020603050405020304" pitchFamily="18" charset="0"/>
              </a:rPr>
              <a:t>o  = 1000 m</a:t>
            </a:r>
            <a:r>
              <a:rPr lang="en-US" altLang="en-US" sz="2800" b="1" baseline="30000" dirty="0">
                <a:solidFill>
                  <a:srgbClr val="7030A0"/>
                </a:solidFill>
                <a:latin typeface="Times New Roman" panose="02020603050405020304" pitchFamily="18" charset="0"/>
                <a:cs typeface="Times New Roman" panose="02020603050405020304" pitchFamily="18" charset="0"/>
              </a:rPr>
              <a:t>2</a:t>
            </a:r>
          </a:p>
          <a:p>
            <a:pPr marL="0" lvl="0" indent="0" eaLnBrk="1" hangingPunct="1">
              <a:spcBef>
                <a:spcPct val="0"/>
              </a:spcBef>
              <a:buClrTx/>
              <a:buSzTx/>
              <a:buFontTx/>
              <a:buNone/>
            </a:pPr>
            <a:r>
              <a:rPr lang="en-US" altLang="en-US" sz="2800" b="1" dirty="0">
                <a:solidFill>
                  <a:srgbClr val="7030A0"/>
                </a:solidFill>
                <a:latin typeface="Times New Roman" panose="02020603050405020304" pitchFamily="18" charset="0"/>
                <a:cs typeface="Times New Roman" panose="02020603050405020304" pitchFamily="18" charset="0"/>
              </a:rPr>
              <a:t>             1 công đất = 1296 m</a:t>
            </a:r>
            <a:r>
              <a:rPr lang="en-US" altLang="en-US" sz="2800" b="1" baseline="30000" dirty="0">
                <a:solidFill>
                  <a:srgbClr val="7030A0"/>
                </a:solidFill>
                <a:latin typeface="Times New Roman" panose="02020603050405020304" pitchFamily="18" charset="0"/>
                <a:cs typeface="Times New Roman" panose="02020603050405020304" pitchFamily="18" charset="0"/>
              </a:rPr>
              <a:t>2</a:t>
            </a:r>
            <a:endParaRPr lang="en-US" altLang="en-US" sz="2800" b="1" dirty="0">
              <a:solidFill>
                <a:srgbClr val="7030A0"/>
              </a:solidFill>
              <a:latin typeface="Times New Roman" panose="02020603050405020304" pitchFamily="18" charset="0"/>
              <a:ea typeface="Times New Roman" panose="02020603050405020304" pitchFamily="18" charset="0"/>
            </a:endParaRPr>
          </a:p>
        </p:txBody>
      </p:sp>
      <p:sp>
        <p:nvSpPr>
          <p:cNvPr id="29703" name="TextBox 6"/>
          <p:cNvSpPr txBox="1"/>
          <p:nvPr/>
        </p:nvSpPr>
        <p:spPr>
          <a:xfrm>
            <a:off x="3657600" y="1096963"/>
            <a:ext cx="1479550" cy="523875"/>
          </a:xfrm>
          <a:prstGeom prst="rect">
            <a:avLst/>
          </a:prstGeom>
          <a:noFill/>
          <a:ln w="9525">
            <a:noFill/>
          </a:ln>
        </p:spPr>
        <p:txBody>
          <a:bodyPr wrap="none">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2800" b="1" dirty="0">
                <a:solidFill>
                  <a:srgbClr val="FF0000"/>
                </a:solidFill>
                <a:latin typeface="Times New Roman" panose="02020603050405020304" pitchFamily="18" charset="0"/>
                <a:cs typeface="Times New Roman" panose="02020603050405020304" pitchFamily="18" charset="0"/>
              </a:rPr>
              <a:t>Bắc Bộ :</a:t>
            </a:r>
            <a:endParaRPr lang="en-US" altLang="en-US" sz="2800" dirty="0">
              <a:solidFill>
                <a:srgbClr val="FF0000"/>
              </a:solidFill>
              <a:latin typeface="Calibri" panose="020F0502020204030204" charset="0"/>
            </a:endParaRPr>
          </a:p>
        </p:txBody>
      </p:sp>
      <p:sp>
        <p:nvSpPr>
          <p:cNvPr id="29704" name="TextBox 7"/>
          <p:cNvSpPr txBox="1"/>
          <p:nvPr/>
        </p:nvSpPr>
        <p:spPr>
          <a:xfrm>
            <a:off x="1371600" y="3635375"/>
            <a:ext cx="1854200" cy="522288"/>
          </a:xfrm>
          <a:prstGeom prst="rect">
            <a:avLst/>
          </a:prstGeom>
          <a:noFill/>
          <a:ln w="9525">
            <a:noFill/>
          </a:ln>
        </p:spPr>
        <p:txBody>
          <a:bodyPr wrap="none">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2800" b="1" dirty="0">
                <a:solidFill>
                  <a:srgbClr val="FF0000"/>
                </a:solidFill>
                <a:latin typeface="Times New Roman" panose="02020603050405020304" pitchFamily="18" charset="0"/>
                <a:cs typeface="Times New Roman" panose="02020603050405020304" pitchFamily="18" charset="0"/>
              </a:rPr>
              <a:t>Trung Bộ :</a:t>
            </a:r>
            <a:endParaRPr lang="en-US" altLang="en-US" sz="2800" dirty="0">
              <a:solidFill>
                <a:srgbClr val="FF0000"/>
              </a:solidFill>
              <a:latin typeface="Calibri" panose="020F0502020204030204" charset="0"/>
            </a:endParaRPr>
          </a:p>
        </p:txBody>
      </p:sp>
      <p:sp>
        <p:nvSpPr>
          <p:cNvPr id="29705" name="TextBox 8"/>
          <p:cNvSpPr txBox="1"/>
          <p:nvPr/>
        </p:nvSpPr>
        <p:spPr>
          <a:xfrm>
            <a:off x="1447800" y="4389438"/>
            <a:ext cx="1641475" cy="522287"/>
          </a:xfrm>
          <a:prstGeom prst="rect">
            <a:avLst/>
          </a:prstGeom>
          <a:noFill/>
          <a:ln w="9525">
            <a:noFill/>
          </a:ln>
        </p:spPr>
        <p:txBody>
          <a:bodyPr wrap="none">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1307B"/>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FAEC5"/>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EFAAB5"/>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en-US" sz="2800" b="1" dirty="0">
                <a:solidFill>
                  <a:srgbClr val="FF0000"/>
                </a:solidFill>
                <a:latin typeface="Times New Roman" panose="02020603050405020304" pitchFamily="18" charset="0"/>
                <a:cs typeface="Times New Roman" panose="02020603050405020304" pitchFamily="18" charset="0"/>
              </a:rPr>
              <a:t>Nam Bộ :</a:t>
            </a:r>
            <a:endParaRPr lang="en-US" altLang="en-US" sz="2800" dirty="0">
              <a:solidFill>
                <a:srgbClr val="FF0000"/>
              </a:solidFill>
              <a:latin typeface="Calibri" panose="020F0502020204030204" charset="0"/>
            </a:endParaRPr>
          </a:p>
        </p:txBody>
      </p:sp>
      <p:pic>
        <p:nvPicPr>
          <p:cNvPr id="29706" name="Picture 2" descr="Ngày Lao động Bác Nông Dân Hình ảnh | Định dạng hình ảnh PSD 401112870|  vn.lovepik.com"/>
          <p:cNvPicPr>
            <a:picLocks noChangeAspect="1"/>
          </p:cNvPicPr>
          <p:nvPr/>
        </p:nvPicPr>
        <p:blipFill>
          <a:blip r:embed="rId2"/>
          <a:stretch>
            <a:fillRect/>
          </a:stretch>
        </p:blipFill>
        <p:spPr>
          <a:xfrm>
            <a:off x="0" y="857250"/>
            <a:ext cx="3211513" cy="2890838"/>
          </a:xfrm>
          <a:prstGeom prst="rect">
            <a:avLst/>
          </a:prstGeom>
          <a:noFill/>
          <a:ln w="9525">
            <a:noFill/>
          </a:ln>
        </p:spPr>
      </p:pic>
      <p:sp>
        <p:nvSpPr>
          <p:cNvPr id="2" name="Text Box 1"/>
          <p:cNvSpPr txBox="1"/>
          <p:nvPr/>
        </p:nvSpPr>
        <p:spPr>
          <a:xfrm>
            <a:off x="5316855" y="3399790"/>
            <a:ext cx="309880" cy="368300"/>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3"/>
          <p:cNvSpPr txBox="1">
            <a:spLocks noChangeArrowheads="1"/>
          </p:cNvSpPr>
          <p:nvPr/>
        </p:nvSpPr>
        <p:spPr bwMode="auto">
          <a:xfrm>
            <a:off x="0" y="533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GB" altLang="en-US" sz="2800" b="1" u="sng">
                <a:solidFill>
                  <a:srgbClr val="0000FF"/>
                </a:solidFill>
                <a:latin typeface="Times New Roman" pitchFamily="18" charset="0"/>
                <a:cs typeface="Times New Roman" pitchFamily="18" charset="0"/>
              </a:rPr>
              <a:t>Toán</a:t>
            </a:r>
          </a:p>
        </p:txBody>
      </p:sp>
      <p:sp>
        <p:nvSpPr>
          <p:cNvPr id="71694" name="Text Box 14"/>
          <p:cNvSpPr txBox="1">
            <a:spLocks noChangeArrowheads="1"/>
          </p:cNvSpPr>
          <p:nvPr/>
        </p:nvSpPr>
        <p:spPr bwMode="auto">
          <a:xfrm>
            <a:off x="1116013" y="2276475"/>
            <a:ext cx="7467600"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GB" altLang="en-US" sz="2800" b="1" smtClean="0">
                <a:solidFill>
                  <a:srgbClr val="0000FF"/>
                </a:solidFill>
                <a:latin typeface="Times New Roman" pitchFamily="18" charset="0"/>
                <a:cs typeface="Times New Roman" pitchFamily="18" charset="0"/>
              </a:rPr>
              <a:t>1.</a:t>
            </a:r>
            <a:r>
              <a:rPr lang="en-GB" altLang="en-US" sz="2800" b="1" smtClean="0">
                <a:solidFill>
                  <a:srgbClr val="0000FF"/>
                </a:solidFill>
                <a:latin typeface="Times New Roman" pitchFamily="18" charset="0"/>
                <a:cs typeface="Times New Roman" pitchFamily="18" charset="0"/>
              </a:rPr>
              <a:t> </a:t>
            </a:r>
            <a:r>
              <a:rPr lang="en-GB" altLang="en-US" sz="2800" b="1">
                <a:solidFill>
                  <a:srgbClr val="0000FF"/>
                </a:solidFill>
                <a:latin typeface="Times New Roman" pitchFamily="18" charset="0"/>
                <a:cs typeface="Times New Roman" pitchFamily="18" charset="0"/>
              </a:rPr>
              <a:t>Nêu </a:t>
            </a:r>
            <a:r>
              <a:rPr lang="en-GB" altLang="en-US" sz="2800" b="1" smtClean="0">
                <a:solidFill>
                  <a:srgbClr val="0000FF"/>
                </a:solidFill>
                <a:latin typeface="Times New Roman" pitchFamily="18" charset="0"/>
                <a:cs typeface="Times New Roman" pitchFamily="18" charset="0"/>
              </a:rPr>
              <a:t>tên các đơn vị đo diện tích  mà em đã được học qua?</a:t>
            </a:r>
            <a:endParaRPr lang="en-US" altLang="en-US" sz="2800" b="1">
              <a:solidFill>
                <a:srgbClr val="0000FF"/>
              </a:solidFill>
              <a:latin typeface="Times New Roman" pitchFamily="18" charset="0"/>
              <a:cs typeface="Times New Roman" pitchFamily="18" charset="0"/>
            </a:endParaRPr>
          </a:p>
        </p:txBody>
      </p:sp>
      <p:pic>
        <p:nvPicPr>
          <p:cNvPr id="22533" name="Picture 6"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1066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Rectangle 13"/>
          <p:cNvSpPr>
            <a:spLocks noChangeArrowheads="1"/>
          </p:cNvSpPr>
          <p:nvPr/>
        </p:nvSpPr>
        <p:spPr bwMode="auto">
          <a:xfrm>
            <a:off x="1905000" y="41275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r>
              <a:rPr lang="en-US" altLang="en-US" sz="2800" b="1">
                <a:solidFill>
                  <a:srgbClr val="0000FF"/>
                </a:solidFill>
                <a:latin typeface="Times New Roman" pitchFamily="18" charset="0"/>
                <a:cs typeface="Times New Roman" pitchFamily="18" charset="0"/>
              </a:rPr>
              <a:t>2 km</a:t>
            </a:r>
            <a:r>
              <a:rPr lang="en-US" altLang="en-US" sz="2800" b="1" baseline="30000">
                <a:solidFill>
                  <a:srgbClr val="0000FF"/>
                </a:solidFill>
                <a:latin typeface="Times New Roman" pitchFamily="18" charset="0"/>
                <a:cs typeface="Times New Roman" pitchFamily="18" charset="0"/>
              </a:rPr>
              <a:t>2 </a:t>
            </a:r>
            <a:r>
              <a:rPr lang="en-US" altLang="en-US" sz="2800" b="1">
                <a:solidFill>
                  <a:srgbClr val="0000FF"/>
                </a:solidFill>
                <a:latin typeface="Times New Roman" pitchFamily="18" charset="0"/>
                <a:cs typeface="Times New Roman" pitchFamily="18" charset="0"/>
              </a:rPr>
              <a:t>= …….. hm</a:t>
            </a:r>
            <a:r>
              <a:rPr lang="en-US" altLang="en-US" sz="2800" b="1" baseline="30000">
                <a:solidFill>
                  <a:srgbClr val="0000FF"/>
                </a:solidFill>
                <a:latin typeface="Times New Roman" pitchFamily="18" charset="0"/>
                <a:cs typeface="Times New Roman" pitchFamily="18" charset="0"/>
              </a:rPr>
              <a:t>2</a:t>
            </a:r>
          </a:p>
        </p:txBody>
      </p:sp>
      <p:sp>
        <p:nvSpPr>
          <p:cNvPr id="5136" name="Text Box 16"/>
          <p:cNvSpPr txBox="1">
            <a:spLocks noChangeArrowheads="1"/>
          </p:cNvSpPr>
          <p:nvPr/>
        </p:nvSpPr>
        <p:spPr bwMode="auto">
          <a:xfrm>
            <a:off x="1447882" y="3352800"/>
            <a:ext cx="72389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342900" indent="-342900" algn="just" eaLnBrk="1" hangingPunct="1">
              <a:spcBef>
                <a:spcPct val="50000"/>
              </a:spcBef>
            </a:pPr>
            <a:r>
              <a:rPr lang="en-US" altLang="en-US" sz="2800" b="1" smtClean="0">
                <a:solidFill>
                  <a:srgbClr val="0000FF"/>
                </a:solidFill>
                <a:latin typeface="Times New Roman" pitchFamily="18" charset="0"/>
                <a:cs typeface="Times New Roman" pitchFamily="18" charset="0"/>
              </a:rPr>
              <a:t>2.</a:t>
            </a:r>
            <a:r>
              <a:rPr lang="en-US" altLang="en-US" sz="2800" b="1" smtClean="0">
                <a:solidFill>
                  <a:srgbClr val="0000FF"/>
                </a:solidFill>
                <a:latin typeface="Times New Roman" pitchFamily="18" charset="0"/>
                <a:cs typeface="Times New Roman" pitchFamily="18" charset="0"/>
              </a:rPr>
              <a:t>  </a:t>
            </a:r>
            <a:r>
              <a:rPr lang="en-US" altLang="en-US" sz="2800" b="1">
                <a:solidFill>
                  <a:srgbClr val="0000FF"/>
                </a:solidFill>
                <a:latin typeface="Times New Roman" pitchFamily="18" charset="0"/>
                <a:cs typeface="Times New Roman" pitchFamily="18" charset="0"/>
              </a:rPr>
              <a:t>Điền nhanh số vào chỗ chấm:</a:t>
            </a:r>
          </a:p>
        </p:txBody>
      </p:sp>
      <p:sp>
        <p:nvSpPr>
          <p:cNvPr id="5137" name="Rectangle 17"/>
          <p:cNvSpPr>
            <a:spLocks noChangeArrowheads="1"/>
          </p:cNvSpPr>
          <p:nvPr/>
        </p:nvSpPr>
        <p:spPr bwMode="auto">
          <a:xfrm>
            <a:off x="1871574" y="5257145"/>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r>
              <a:rPr lang="en-US" altLang="en-US" sz="2800" b="1" smtClean="0">
                <a:solidFill>
                  <a:srgbClr val="0000FF"/>
                </a:solidFill>
                <a:latin typeface="Times New Roman" pitchFamily="18" charset="0"/>
                <a:cs typeface="Times New Roman" pitchFamily="18" charset="0"/>
              </a:rPr>
              <a:t>3 hm</a:t>
            </a:r>
            <a:r>
              <a:rPr lang="en-US" altLang="en-US" sz="2800" b="1" baseline="30000" smtClean="0">
                <a:solidFill>
                  <a:srgbClr val="0000FF"/>
                </a:solidFill>
                <a:latin typeface="Times New Roman" pitchFamily="18" charset="0"/>
                <a:cs typeface="Times New Roman" pitchFamily="18" charset="0"/>
              </a:rPr>
              <a:t>2</a:t>
            </a:r>
            <a:r>
              <a:rPr lang="en-US" altLang="en-US" sz="2800" b="1" smtClean="0">
                <a:solidFill>
                  <a:srgbClr val="0000FF"/>
                </a:solidFill>
                <a:latin typeface="Times New Roman" pitchFamily="18" charset="0"/>
                <a:cs typeface="Times New Roman" pitchFamily="18" charset="0"/>
              </a:rPr>
              <a:t> =  .…  … m</a:t>
            </a:r>
            <a:r>
              <a:rPr lang="en-US" altLang="en-US" sz="2800" b="1" baseline="30000" smtClean="0">
                <a:solidFill>
                  <a:srgbClr val="0000FF"/>
                </a:solidFill>
                <a:latin typeface="Times New Roman" pitchFamily="18" charset="0"/>
                <a:cs typeface="Times New Roman" pitchFamily="18" charset="0"/>
              </a:rPr>
              <a:t>2</a:t>
            </a:r>
            <a:endParaRPr lang="en-US" altLang="en-US" sz="2800" b="1" baseline="30000">
              <a:solidFill>
                <a:srgbClr val="0000FF"/>
              </a:solidFill>
              <a:latin typeface="Times New Roman" pitchFamily="18" charset="0"/>
              <a:cs typeface="Times New Roman" pitchFamily="18" charset="0"/>
            </a:endParaRPr>
          </a:p>
        </p:txBody>
      </p:sp>
      <p:sp>
        <p:nvSpPr>
          <p:cNvPr id="5139" name="Rectangle 19"/>
          <p:cNvSpPr>
            <a:spLocks noChangeArrowheads="1"/>
          </p:cNvSpPr>
          <p:nvPr/>
        </p:nvSpPr>
        <p:spPr bwMode="auto">
          <a:xfrm>
            <a:off x="3352800" y="4164013"/>
            <a:ext cx="685800" cy="331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r>
              <a:rPr lang="en-US" altLang="en-US" sz="2800" b="1">
                <a:solidFill>
                  <a:srgbClr val="FF0000"/>
                </a:solidFill>
                <a:latin typeface="Times New Roman" pitchFamily="18" charset="0"/>
                <a:cs typeface="Times New Roman" pitchFamily="18" charset="0"/>
              </a:rPr>
              <a:t>200</a:t>
            </a:r>
            <a:endParaRPr lang="en-US" altLang="en-US" sz="2800" b="1" baseline="30000">
              <a:solidFill>
                <a:srgbClr val="FF0000"/>
              </a:solidFill>
              <a:latin typeface="Times New Roman" pitchFamily="18" charset="0"/>
              <a:cs typeface="Times New Roman" pitchFamily="18" charset="0"/>
            </a:endParaRPr>
          </a:p>
        </p:txBody>
      </p:sp>
      <p:sp>
        <p:nvSpPr>
          <p:cNvPr id="5140" name="Rectangle 20"/>
          <p:cNvSpPr>
            <a:spLocks noChangeArrowheads="1"/>
          </p:cNvSpPr>
          <p:nvPr/>
        </p:nvSpPr>
        <p:spPr bwMode="auto">
          <a:xfrm>
            <a:off x="3090774" y="5269845"/>
            <a:ext cx="990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r>
              <a:rPr lang="en-US" altLang="en-US" sz="2800" b="1">
                <a:solidFill>
                  <a:srgbClr val="FF0000"/>
                </a:solidFill>
                <a:latin typeface="Times New Roman" pitchFamily="18" charset="0"/>
                <a:cs typeface="Times New Roman" pitchFamily="18" charset="0"/>
              </a:rPr>
              <a:t>30 000</a:t>
            </a:r>
            <a:endParaRPr lang="en-US" altLang="en-US" sz="2800" b="1" baseline="30000">
              <a:solidFill>
                <a:srgbClr val="FF0000"/>
              </a:solidFill>
              <a:latin typeface="Times New Roman" pitchFamily="18" charset="0"/>
              <a:cs typeface="Times New Roman" pitchFamily="18" charset="0"/>
            </a:endParaRPr>
          </a:p>
        </p:txBody>
      </p:sp>
      <p:sp>
        <p:nvSpPr>
          <p:cNvPr id="22539" name="Text Box 5"/>
          <p:cNvSpPr txBox="1">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en-US" sz="2800" b="1">
                <a:solidFill>
                  <a:srgbClr val="0000CC"/>
                </a:solidFill>
                <a:latin typeface="Times New Roman" pitchFamily="18" charset="0"/>
                <a:cs typeface="Times New Roman" pitchFamily="18" charset="0"/>
              </a:rPr>
              <a:t>Thứ </a:t>
            </a:r>
            <a:r>
              <a:rPr lang="en-US" altLang="en-US" sz="2800" b="1" smtClean="0">
                <a:solidFill>
                  <a:srgbClr val="0000CC"/>
                </a:solidFill>
                <a:latin typeface="Times New Roman" pitchFamily="18" charset="0"/>
                <a:cs typeface="Times New Roman" pitchFamily="18" charset="0"/>
              </a:rPr>
              <a:t>ba </a:t>
            </a:r>
            <a:r>
              <a:rPr lang="en-US" altLang="en-US" sz="2800" b="1">
                <a:solidFill>
                  <a:srgbClr val="0000CC"/>
                </a:solidFill>
                <a:latin typeface="Times New Roman" pitchFamily="18" charset="0"/>
                <a:cs typeface="Times New Roman" pitchFamily="18" charset="0"/>
              </a:rPr>
              <a:t>ngày </a:t>
            </a:r>
            <a:r>
              <a:rPr lang="vi-VN" altLang="en-US" sz="2800" b="1" smtClean="0">
                <a:solidFill>
                  <a:srgbClr val="0000CC"/>
                </a:solidFill>
                <a:latin typeface="Times New Roman" pitchFamily="18" charset="0"/>
                <a:cs typeface="Times New Roman" pitchFamily="18" charset="0"/>
              </a:rPr>
              <a:t>1</a:t>
            </a:r>
            <a:r>
              <a:rPr lang="en-US" altLang="en-US" sz="2800" b="1" smtClean="0">
                <a:solidFill>
                  <a:srgbClr val="0000CC"/>
                </a:solidFill>
                <a:latin typeface="Times New Roman" pitchFamily="18" charset="0"/>
                <a:cs typeface="Times New Roman" pitchFamily="18" charset="0"/>
              </a:rPr>
              <a:t>0 </a:t>
            </a:r>
            <a:r>
              <a:rPr lang="en-US" altLang="en-US" sz="2800" b="1">
                <a:solidFill>
                  <a:srgbClr val="0000CC"/>
                </a:solidFill>
                <a:latin typeface="Times New Roman" pitchFamily="18" charset="0"/>
                <a:cs typeface="Times New Roman" pitchFamily="18" charset="0"/>
              </a:rPr>
              <a:t>tháng 10 năm </a:t>
            </a:r>
            <a:r>
              <a:rPr lang="vi-VN" altLang="en-US" sz="2800" b="1" smtClean="0">
                <a:solidFill>
                  <a:srgbClr val="0000CC"/>
                </a:solidFill>
                <a:latin typeface="Times New Roman" pitchFamily="18" charset="0"/>
                <a:cs typeface="Times New Roman" pitchFamily="18" charset="0"/>
              </a:rPr>
              <a:t>202</a:t>
            </a:r>
            <a:r>
              <a:rPr lang="en-US" altLang="en-US" sz="2800" b="1" smtClean="0">
                <a:solidFill>
                  <a:srgbClr val="0000CC"/>
                </a:solidFill>
                <a:latin typeface="Times New Roman" pitchFamily="18" charset="0"/>
                <a:cs typeface="Times New Roman" pitchFamily="18" charset="0"/>
              </a:rPr>
              <a:t>3</a:t>
            </a:r>
            <a:endParaRPr lang="en-US" altLang="en-US" sz="2800" b="1">
              <a:solidFill>
                <a:srgbClr val="0000CC"/>
              </a:solidFill>
              <a:latin typeface="Times New Roman" pitchFamily="18" charset="0"/>
              <a:cs typeface="Times New Roman" pitchFamily="18" charset="0"/>
            </a:endParaRPr>
          </a:p>
        </p:txBody>
      </p:sp>
      <p:sp>
        <p:nvSpPr>
          <p:cNvPr id="11" name="Text Box 16"/>
          <p:cNvSpPr txBox="1">
            <a:spLocks noChangeArrowheads="1"/>
          </p:cNvSpPr>
          <p:nvPr/>
        </p:nvSpPr>
        <p:spPr bwMode="auto">
          <a:xfrm>
            <a:off x="1230354" y="4733925"/>
            <a:ext cx="72389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342900" indent="-342900" algn="just" eaLnBrk="1" hangingPunct="1">
              <a:spcBef>
                <a:spcPct val="50000"/>
              </a:spcBef>
            </a:pPr>
            <a:r>
              <a:rPr lang="en-US" altLang="en-US" sz="2800" b="1" smtClean="0">
                <a:solidFill>
                  <a:srgbClr val="0000FF"/>
                </a:solidFill>
                <a:latin typeface="Times New Roman" pitchFamily="18" charset="0"/>
                <a:cs typeface="Times New Roman" pitchFamily="18" charset="0"/>
              </a:rPr>
              <a:t>3.</a:t>
            </a:r>
            <a:r>
              <a:rPr lang="en-US" altLang="en-US" sz="2800" b="1" smtClean="0">
                <a:solidFill>
                  <a:srgbClr val="0000FF"/>
                </a:solidFill>
                <a:latin typeface="Times New Roman" pitchFamily="18" charset="0"/>
                <a:cs typeface="Times New Roman" pitchFamily="18" charset="0"/>
              </a:rPr>
              <a:t>  </a:t>
            </a:r>
            <a:r>
              <a:rPr lang="en-US" altLang="en-US" sz="2800" b="1">
                <a:solidFill>
                  <a:srgbClr val="0000FF"/>
                </a:solidFill>
                <a:latin typeface="Times New Roman" pitchFamily="18" charset="0"/>
                <a:cs typeface="Times New Roman" pitchFamily="18" charset="0"/>
              </a:rPr>
              <a:t>Điền nhanh số vào chỗ chấm:</a:t>
            </a:r>
          </a:p>
        </p:txBody>
      </p:sp>
    </p:spTree>
    <p:custDataLst>
      <p:tags r:id="rId1"/>
    </p:custDataLst>
    <p:extLst>
      <p:ext uri="{BB962C8B-B14F-4D97-AF65-F5344CB8AC3E}">
        <p14:creationId xmlns:p14="http://schemas.microsoft.com/office/powerpoint/2010/main" val="204632644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694"/>
                                        </p:tgtEl>
                                        <p:attrNameLst>
                                          <p:attrName>style.visibility</p:attrName>
                                        </p:attrNameLst>
                                      </p:cBhvr>
                                      <p:to>
                                        <p:strVal val="visible"/>
                                      </p:to>
                                    </p:set>
                                    <p:anim calcmode="discrete" valueType="clr">
                                      <p:cBhvr override="childStyle">
                                        <p:cTn id="7" dur="80"/>
                                        <p:tgtEl>
                                          <p:spTgt spid="716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694"/>
                                        </p:tgtEl>
                                        <p:attrNameLst>
                                          <p:attrName>fillcolor</p:attrName>
                                        </p:attrNameLst>
                                      </p:cBhvr>
                                      <p:tavLst>
                                        <p:tav tm="0">
                                          <p:val>
                                            <p:clrVal>
                                              <a:schemeClr val="accent2"/>
                                            </p:clrVal>
                                          </p:val>
                                        </p:tav>
                                        <p:tav tm="50000">
                                          <p:val>
                                            <p:clrVal>
                                              <a:schemeClr val="hlink"/>
                                            </p:clrVal>
                                          </p:val>
                                        </p:tav>
                                      </p:tavLst>
                                    </p:anim>
                                    <p:set>
                                      <p:cBhvr>
                                        <p:cTn id="9" dur="80"/>
                                        <p:tgtEl>
                                          <p:spTgt spid="7169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5136"/>
                                        </p:tgtEl>
                                        <p:attrNameLst>
                                          <p:attrName>style.visibility</p:attrName>
                                        </p:attrNameLst>
                                      </p:cBhvr>
                                      <p:to>
                                        <p:strVal val="visible"/>
                                      </p:to>
                                    </p:set>
                                    <p:animEffect transition="in" filter="slide(fromBottom)">
                                      <p:cBhvr>
                                        <p:cTn id="14" dur="500"/>
                                        <p:tgtEl>
                                          <p:spTgt spid="513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5133"/>
                                        </p:tgtEl>
                                        <p:attrNameLst>
                                          <p:attrName>style.visibility</p:attrName>
                                        </p:attrNameLst>
                                      </p:cBhvr>
                                      <p:to>
                                        <p:strVal val="visible"/>
                                      </p:to>
                                    </p:set>
                                    <p:animEffect transition="in" filter="barn(inHorizontal)">
                                      <p:cBhvr>
                                        <p:cTn id="19" dur="500"/>
                                        <p:tgtEl>
                                          <p:spTgt spid="513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5139"/>
                                        </p:tgtEl>
                                        <p:attrNameLst>
                                          <p:attrName>style.visibility</p:attrName>
                                        </p:attrNameLst>
                                      </p:cBhvr>
                                      <p:to>
                                        <p:strVal val="visible"/>
                                      </p:to>
                                    </p:set>
                                    <p:animEffect transition="in" filter="barn(inHorizontal)">
                                      <p:cBhvr>
                                        <p:cTn id="24" dur="500"/>
                                        <p:tgtEl>
                                          <p:spTgt spid="513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lide(fromBottom)">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grpId="0" nodeType="clickEffect">
                                  <p:stCondLst>
                                    <p:cond delay="0"/>
                                  </p:stCondLst>
                                  <p:childTnLst>
                                    <p:set>
                                      <p:cBhvr>
                                        <p:cTn id="33" dur="1" fill="hold">
                                          <p:stCondLst>
                                            <p:cond delay="0"/>
                                          </p:stCondLst>
                                        </p:cTn>
                                        <p:tgtEl>
                                          <p:spTgt spid="5137"/>
                                        </p:tgtEl>
                                        <p:attrNameLst>
                                          <p:attrName>style.visibility</p:attrName>
                                        </p:attrNameLst>
                                      </p:cBhvr>
                                      <p:to>
                                        <p:strVal val="visible"/>
                                      </p:to>
                                    </p:set>
                                    <p:animEffect transition="in" filter="barn(inHorizontal)">
                                      <p:cBhvr>
                                        <p:cTn id="34" dur="500"/>
                                        <p:tgtEl>
                                          <p:spTgt spid="513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5140"/>
                                        </p:tgtEl>
                                        <p:attrNameLst>
                                          <p:attrName>style.visibility</p:attrName>
                                        </p:attrNameLst>
                                      </p:cBhvr>
                                      <p:to>
                                        <p:strVal val="visible"/>
                                      </p:to>
                                    </p:set>
                                    <p:animEffect transition="in" filter="barn(inHorizontal)">
                                      <p:cBhvr>
                                        <p:cTn id="39" dur="500"/>
                                        <p:tgtEl>
                                          <p:spTgt spid="5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4" grpId="0"/>
      <p:bldP spid="5133" grpId="0"/>
      <p:bldP spid="5136" grpId="0"/>
      <p:bldP spid="5137" grpId="0"/>
      <p:bldP spid="5139" grpId="0" animBg="1"/>
      <p:bldP spid="514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WordArt 22"/>
          <p:cNvSpPr>
            <a:spLocks noChangeArrowheads="1" noChangeShapeType="1" noTextEdit="1"/>
          </p:cNvSpPr>
          <p:nvPr/>
        </p:nvSpPr>
        <p:spPr bwMode="auto">
          <a:xfrm>
            <a:off x="1165622" y="1809750"/>
            <a:ext cx="6343650" cy="3781425"/>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0000"/>
              </a:contourClr>
            </a:sp3d>
          </a:bodyPr>
          <a:lstStyle/>
          <a:p>
            <a:pPr algn="ctr"/>
            <a:r>
              <a:rPr lang="en-US" sz="3600" b="1" kern="10">
                <a:ln w="9525">
                  <a:round/>
                  <a:headEnd/>
                  <a:tailEnd/>
                </a:ln>
                <a:solidFill>
                  <a:srgbClr val="FF0000"/>
                </a:solidFill>
                <a:latin typeface="Impact" panose="020B0806030902050204" pitchFamily="34" charset="0"/>
              </a:rPr>
              <a:t>TIẾT  HỌC  KẾT THÚC  TẠI  ĐÂY !</a:t>
            </a:r>
          </a:p>
        </p:txBody>
      </p:sp>
      <p:sp>
        <p:nvSpPr>
          <p:cNvPr id="63491" name="AutoShape 68"/>
          <p:cNvSpPr>
            <a:spLocks noChangeArrowheads="1"/>
          </p:cNvSpPr>
          <p:nvPr/>
        </p:nvSpPr>
        <p:spPr bwMode="auto">
          <a:xfrm>
            <a:off x="1314450" y="112714"/>
            <a:ext cx="2453879" cy="2706687"/>
          </a:xfrm>
          <a:prstGeom prst="star32">
            <a:avLst>
              <a:gd name="adj" fmla="val 15056"/>
            </a:avLst>
          </a:prstGeom>
          <a:solidFill>
            <a:srgbClr val="FFFF00"/>
          </a:solidFill>
          <a:ln w="9525">
            <a:solidFill>
              <a:srgbClr val="FF330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400" b="1">
              <a:solidFill>
                <a:srgbClr val="FFFF00"/>
              </a:solidFill>
              <a:latin typeface=".VnTime" panose="020B7200000000000000" pitchFamily="34" charset="0"/>
            </a:endParaRPr>
          </a:p>
        </p:txBody>
      </p:sp>
      <p:sp>
        <p:nvSpPr>
          <p:cNvPr id="63492" name="AutoShape 68"/>
          <p:cNvSpPr>
            <a:spLocks noChangeArrowheads="1"/>
          </p:cNvSpPr>
          <p:nvPr/>
        </p:nvSpPr>
        <p:spPr bwMode="auto">
          <a:xfrm>
            <a:off x="4972050" y="3200400"/>
            <a:ext cx="2800350" cy="2781300"/>
          </a:xfrm>
          <a:prstGeom prst="star32">
            <a:avLst>
              <a:gd name="adj" fmla="val 15056"/>
            </a:avLst>
          </a:prstGeom>
          <a:solidFill>
            <a:srgbClr val="FFFF00"/>
          </a:solidFill>
          <a:ln w="9525">
            <a:solidFill>
              <a:srgbClr val="FF330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400" b="1">
              <a:solidFill>
                <a:srgbClr val="FFFF00"/>
              </a:solidFill>
              <a:latin typeface=".VnTime" panose="020B7200000000000000" pitchFamily="34" charset="0"/>
            </a:endParaRPr>
          </a:p>
        </p:txBody>
      </p:sp>
      <p:pic>
        <p:nvPicPr>
          <p:cNvPr id="63493" name="Picture 8" descr="Blue_ros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04110" y="0"/>
            <a:ext cx="106441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9"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114800" y="290514"/>
            <a:ext cx="1714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13"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8716" y="5341938"/>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7"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522" y="5105400"/>
            <a:ext cx="13144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5" descr="blumen-pflanzen04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657850" y="522288"/>
            <a:ext cx="1210866"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5" descr="blumen-pflanzen04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232547" y="1095375"/>
            <a:ext cx="107156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645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roseb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22" y="0"/>
            <a:ext cx="907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WordArt 9"/>
          <p:cNvSpPr>
            <a:spLocks noChangeArrowheads="1" noChangeShapeType="1" noTextEdit="1"/>
          </p:cNvSpPr>
          <p:nvPr/>
        </p:nvSpPr>
        <p:spPr bwMode="auto">
          <a:xfrm>
            <a:off x="1042988" y="4924425"/>
            <a:ext cx="6365081" cy="1676400"/>
          </a:xfrm>
          <a:prstGeom prst="rect">
            <a:avLst/>
          </a:prstGeom>
        </p:spPr>
        <p:txBody>
          <a:bodyPr wrap="none" fromWordArt="1">
            <a:prstTxWarp prst="textPlain">
              <a:avLst>
                <a:gd name="adj" fmla="val 50000"/>
              </a:avLst>
            </a:prstTxWarp>
          </a:bodyPr>
          <a:lstStyle/>
          <a:p>
            <a:pPr algn="ctr"/>
            <a:r>
              <a:rPr lang="vi-VN" sz="3200" b="1" i="1" kern="10">
                <a:ln w="13462">
                  <a:solidFill>
                    <a:schemeClr val="bg1"/>
                  </a:solidFill>
                  <a:round/>
                  <a:headEnd/>
                  <a:tailEnd/>
                </a:ln>
                <a:solidFill>
                  <a:srgbClr val="262626"/>
                </a:solidFill>
                <a:effectLst>
                  <a:outerShdw dist="38100" dir="2700000" algn="bl" rotWithShape="0">
                    <a:srgbClr val="4472C4"/>
                  </a:outerShdw>
                </a:effectLst>
                <a:cs typeface="Arial" panose="020B0604020202020204" pitchFamily="34" charset="0"/>
              </a:rPr>
              <a:t>XIN CHÂN THÀNH CẢM ƠN QUÝ THẦY CÔ</a:t>
            </a:r>
          </a:p>
          <a:p>
            <a:pPr algn="ctr"/>
            <a:r>
              <a:rPr lang="vi-VN" sz="3200" b="1" i="1" kern="10">
                <a:ln w="13462">
                  <a:solidFill>
                    <a:schemeClr val="bg1"/>
                  </a:solidFill>
                  <a:round/>
                  <a:headEnd/>
                  <a:tailEnd/>
                </a:ln>
                <a:solidFill>
                  <a:srgbClr val="262626"/>
                </a:solidFill>
                <a:effectLst>
                  <a:outerShdw dist="38100" dir="2700000" algn="bl" rotWithShape="0">
                    <a:srgbClr val="4472C4"/>
                  </a:outerShdw>
                </a:effectLst>
                <a:cs typeface="Arial" panose="020B0604020202020204" pitchFamily="34" charset="0"/>
              </a:rPr>
              <a:t> VÀ CÁC EM HỌC SINH</a:t>
            </a:r>
            <a:endParaRPr lang="en-US" sz="3200" b="1" i="1" kern="10">
              <a:ln w="13462">
                <a:solidFill>
                  <a:schemeClr val="bg1"/>
                </a:solidFill>
                <a:round/>
                <a:headEnd/>
                <a:tailEnd/>
              </a:ln>
              <a:solidFill>
                <a:srgbClr val="262626"/>
              </a:solidFill>
              <a:effectLst>
                <a:outerShdw dist="38100" dir="2700000" algn="bl" rotWithShape="0">
                  <a:srgbClr val="4472C4"/>
                </a:outerShdw>
              </a:effectLst>
              <a:cs typeface="Arial" panose="020B0604020202020204" pitchFamily="34" charset="0"/>
            </a:endParaRPr>
          </a:p>
        </p:txBody>
      </p:sp>
    </p:spTree>
    <p:extLst>
      <p:ext uri="{BB962C8B-B14F-4D97-AF65-F5344CB8AC3E}">
        <p14:creationId xmlns:p14="http://schemas.microsoft.com/office/powerpoint/2010/main" val="943000254"/>
      </p:ext>
    </p:extLst>
  </p:cSld>
  <p:clrMapOvr>
    <a:masterClrMapping/>
  </p:clrMapOvr>
  <p:transition spd="slow"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3"/>
          <p:cNvSpPr txBox="1">
            <a:spLocks noChangeArrowheads="1"/>
          </p:cNvSpPr>
          <p:nvPr/>
        </p:nvSpPr>
        <p:spPr bwMode="auto">
          <a:xfrm>
            <a:off x="0" y="4572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GB" altLang="en-US" sz="2800" b="1" u="sng">
                <a:solidFill>
                  <a:srgbClr val="0000FF"/>
                </a:solidFill>
                <a:latin typeface="Times New Roman" pitchFamily="18" charset="0"/>
                <a:cs typeface="Times New Roman" pitchFamily="18" charset="0"/>
              </a:rPr>
              <a:t>Toán</a:t>
            </a:r>
          </a:p>
        </p:txBody>
      </p:sp>
      <p:sp>
        <p:nvSpPr>
          <p:cNvPr id="23556" name="Text Box 9"/>
          <p:cNvSpPr txBox="1">
            <a:spLocks noChangeArrowheads="1"/>
          </p:cNvSpPr>
          <p:nvPr/>
        </p:nvSpPr>
        <p:spPr bwMode="auto">
          <a:xfrm>
            <a:off x="0" y="1371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20000"/>
              </a:spcBef>
              <a:buClr>
                <a:schemeClr val="accent1"/>
              </a:buClr>
              <a:buFont typeface="Wingdings" pitchFamily="2" charset="2"/>
              <a:buNone/>
            </a:pPr>
            <a:r>
              <a:rPr lang="en-US" altLang="en-US" sz="2800" b="1">
                <a:solidFill>
                  <a:srgbClr val="0000FF"/>
                </a:solidFill>
                <a:latin typeface="Times New Roman" pitchFamily="18" charset="0"/>
                <a:cs typeface="Times New Roman" pitchFamily="18" charset="0"/>
              </a:rPr>
              <a:t>* Để đo những diện tích lớn như:</a:t>
            </a:r>
          </a:p>
        </p:txBody>
      </p:sp>
      <p:grpSp>
        <p:nvGrpSpPr>
          <p:cNvPr id="23557" name="Group 10"/>
          <p:cNvGrpSpPr>
            <a:grpSpLocks/>
          </p:cNvGrpSpPr>
          <p:nvPr/>
        </p:nvGrpSpPr>
        <p:grpSpPr bwMode="auto">
          <a:xfrm>
            <a:off x="0" y="1905000"/>
            <a:ext cx="9144000" cy="4953000"/>
            <a:chOff x="0" y="0"/>
            <a:chExt cx="5760" cy="4320"/>
          </a:xfrm>
        </p:grpSpPr>
        <p:pic>
          <p:nvPicPr>
            <p:cNvPr id="23574" name="Picture 4"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Text Box 5"/>
            <p:cNvSpPr txBox="1">
              <a:spLocks noChangeArrowheads="1"/>
            </p:cNvSpPr>
            <p:nvPr/>
          </p:nvSpPr>
          <p:spPr bwMode="auto">
            <a:xfrm>
              <a:off x="1872" y="335"/>
              <a:ext cx="1872"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2800" b="1">
                  <a:solidFill>
                    <a:srgbClr val="FF00FF"/>
                  </a:solidFill>
                  <a:latin typeface="Times New Roman" pitchFamily="18" charset="0"/>
                  <a:cs typeface="Times New Roman" pitchFamily="18" charset="0"/>
                </a:rPr>
                <a:t>Cánh đồng lúa</a:t>
              </a:r>
            </a:p>
          </p:txBody>
        </p:sp>
      </p:grpSp>
      <p:grpSp>
        <p:nvGrpSpPr>
          <p:cNvPr id="3" name="Group 13"/>
          <p:cNvGrpSpPr>
            <a:grpSpLocks/>
          </p:cNvGrpSpPr>
          <p:nvPr/>
        </p:nvGrpSpPr>
        <p:grpSpPr bwMode="auto">
          <a:xfrm>
            <a:off x="0" y="1828800"/>
            <a:ext cx="9144000" cy="5029200"/>
            <a:chOff x="0" y="0"/>
            <a:chExt cx="5760" cy="4320"/>
          </a:xfrm>
        </p:grpSpPr>
        <p:pic>
          <p:nvPicPr>
            <p:cNvPr id="235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3" name="Text Box 6"/>
            <p:cNvSpPr txBox="1">
              <a:spLocks noChangeArrowheads="1"/>
            </p:cNvSpPr>
            <p:nvPr/>
          </p:nvSpPr>
          <p:spPr bwMode="auto">
            <a:xfrm>
              <a:off x="720" y="385"/>
              <a:ext cx="2112"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b="1">
                  <a:solidFill>
                    <a:srgbClr val="0000FF"/>
                  </a:solidFill>
                  <a:latin typeface="Times New Roman" pitchFamily="18" charset="0"/>
                  <a:cs typeface="Times New Roman" pitchFamily="18" charset="0"/>
                </a:rPr>
                <a:t>Một cánh rừng</a:t>
              </a:r>
            </a:p>
          </p:txBody>
        </p:sp>
      </p:grpSp>
      <p:grpSp>
        <p:nvGrpSpPr>
          <p:cNvPr id="4" name="Group 16"/>
          <p:cNvGrpSpPr>
            <a:grpSpLocks/>
          </p:cNvGrpSpPr>
          <p:nvPr/>
        </p:nvGrpSpPr>
        <p:grpSpPr bwMode="auto">
          <a:xfrm>
            <a:off x="0" y="1828800"/>
            <a:ext cx="9144000" cy="5029200"/>
            <a:chOff x="0" y="0"/>
            <a:chExt cx="5760" cy="4320"/>
          </a:xfrm>
        </p:grpSpPr>
        <p:pic>
          <p:nvPicPr>
            <p:cNvPr id="2357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3571" name="Text Box 5"/>
            <p:cNvSpPr txBox="1">
              <a:spLocks noChangeArrowheads="1"/>
            </p:cNvSpPr>
            <p:nvPr/>
          </p:nvSpPr>
          <p:spPr bwMode="auto">
            <a:xfrm>
              <a:off x="864" y="383"/>
              <a:ext cx="2880"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b="1">
                  <a:solidFill>
                    <a:srgbClr val="FF00FF"/>
                  </a:solidFill>
                  <a:latin typeface="Times New Roman" pitchFamily="18" charset="0"/>
                  <a:cs typeface="Times New Roman" pitchFamily="18" charset="0"/>
                </a:rPr>
                <a:t>Một đồi chè</a:t>
              </a:r>
            </a:p>
          </p:txBody>
        </p:sp>
      </p:grpSp>
      <p:grpSp>
        <p:nvGrpSpPr>
          <p:cNvPr id="5" name="Group 19"/>
          <p:cNvGrpSpPr>
            <a:grpSpLocks/>
          </p:cNvGrpSpPr>
          <p:nvPr/>
        </p:nvGrpSpPr>
        <p:grpSpPr bwMode="auto">
          <a:xfrm>
            <a:off x="0" y="1828800"/>
            <a:ext cx="9144000" cy="5029200"/>
            <a:chOff x="0" y="0"/>
            <a:chExt cx="5760" cy="4320"/>
          </a:xfrm>
        </p:grpSpPr>
        <p:pic>
          <p:nvPicPr>
            <p:cNvPr id="2356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3569" name="Text Box 4"/>
            <p:cNvSpPr txBox="1">
              <a:spLocks noChangeArrowheads="1"/>
            </p:cNvSpPr>
            <p:nvPr/>
          </p:nvSpPr>
          <p:spPr bwMode="auto">
            <a:xfrm>
              <a:off x="576" y="288"/>
              <a:ext cx="4224"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b="1">
                  <a:solidFill>
                    <a:srgbClr val="0000FF"/>
                  </a:solidFill>
                  <a:latin typeface="Times New Roman" pitchFamily="18" charset="0"/>
                  <a:cs typeface="Times New Roman" pitchFamily="18" charset="0"/>
                </a:rPr>
                <a:t>Cánh đồng ngô; rau</a:t>
              </a:r>
            </a:p>
          </p:txBody>
        </p:sp>
      </p:grpSp>
      <p:grpSp>
        <p:nvGrpSpPr>
          <p:cNvPr id="6" name="Group 22"/>
          <p:cNvGrpSpPr>
            <a:grpSpLocks/>
          </p:cNvGrpSpPr>
          <p:nvPr/>
        </p:nvGrpSpPr>
        <p:grpSpPr bwMode="auto">
          <a:xfrm>
            <a:off x="0" y="1905000"/>
            <a:ext cx="9144000" cy="4953000"/>
            <a:chOff x="0" y="0"/>
            <a:chExt cx="5760" cy="4320"/>
          </a:xfrm>
        </p:grpSpPr>
        <p:pic>
          <p:nvPicPr>
            <p:cNvPr id="235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3567" name="Rectangle 3"/>
            <p:cNvSpPr>
              <a:spLocks noChangeArrowheads="1"/>
            </p:cNvSpPr>
            <p:nvPr/>
          </p:nvSpPr>
          <p:spPr bwMode="auto">
            <a:xfrm>
              <a:off x="576" y="3792"/>
              <a:ext cx="518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buClr>
                  <a:schemeClr val="accent1"/>
                </a:buClr>
                <a:buFont typeface="Wingdings" pitchFamily="2" charset="2"/>
                <a:buNone/>
              </a:pPr>
              <a:r>
                <a:rPr lang="en-US" altLang="en-US" sz="3200" b="1">
                  <a:solidFill>
                    <a:srgbClr val="0000FF"/>
                  </a:solidFill>
                  <a:latin typeface="Times New Roman" pitchFamily="18" charset="0"/>
                  <a:cs typeface="Times New Roman" pitchFamily="18" charset="0"/>
                </a:rPr>
                <a:t> Một </a:t>
              </a:r>
              <a:r>
                <a:rPr lang="vi-VN" altLang="en-US" sz="3200" b="1">
                  <a:solidFill>
                    <a:srgbClr val="0000FF"/>
                  </a:solidFill>
                  <a:latin typeface="Times New Roman" pitchFamily="18" charset="0"/>
                  <a:cs typeface="Times New Roman" pitchFamily="18" charset="0"/>
                </a:rPr>
                <a:t>vườn</a:t>
              </a:r>
              <a:r>
                <a:rPr lang="en-US" altLang="en-US" sz="3200" b="1">
                  <a:solidFill>
                    <a:srgbClr val="0000FF"/>
                  </a:solidFill>
                  <a:latin typeface="Times New Roman" pitchFamily="18" charset="0"/>
                  <a:cs typeface="Times New Roman" pitchFamily="18" charset="0"/>
                </a:rPr>
                <a:t>cây ăn quả …..</a:t>
              </a:r>
            </a:p>
          </p:txBody>
        </p:sp>
      </p:grpSp>
      <p:grpSp>
        <p:nvGrpSpPr>
          <p:cNvPr id="7" name="Group 25"/>
          <p:cNvGrpSpPr>
            <a:grpSpLocks/>
          </p:cNvGrpSpPr>
          <p:nvPr/>
        </p:nvGrpSpPr>
        <p:grpSpPr bwMode="auto">
          <a:xfrm>
            <a:off x="0" y="1965325"/>
            <a:ext cx="9144000" cy="4886325"/>
            <a:chOff x="0" y="0"/>
            <a:chExt cx="5760" cy="4320"/>
          </a:xfrm>
        </p:grpSpPr>
        <p:pic>
          <p:nvPicPr>
            <p:cNvPr id="23564" name="Picture 3" descr="dsc059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Text Box 27"/>
            <p:cNvSpPr txBox="1">
              <a:spLocks noChangeArrowheads="1"/>
            </p:cNvSpPr>
            <p:nvPr/>
          </p:nvSpPr>
          <p:spPr bwMode="auto">
            <a:xfrm>
              <a:off x="720" y="3738"/>
              <a:ext cx="3840" cy="512"/>
            </a:xfrm>
            <a:prstGeom prst="rect">
              <a:avLst/>
            </a:prstGeom>
            <a:solidFill>
              <a:srgbClr val="FFFF9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en-US" b="1">
                  <a:solidFill>
                    <a:srgbClr val="0000FF"/>
                  </a:solidFill>
                  <a:latin typeface="Times New Roman" pitchFamily="18" charset="0"/>
                </a:rPr>
                <a:t>Mặt hồ nước</a:t>
              </a:r>
            </a:p>
          </p:txBody>
        </p:sp>
      </p:grpSp>
      <p:sp>
        <p:nvSpPr>
          <p:cNvPr id="23563" name="Text Box 5"/>
          <p:cNvSpPr txBox="1">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vi-VN" altLang="en-US" sz="2800" b="1" smtClean="0">
                <a:solidFill>
                  <a:srgbClr val="0000CC"/>
                </a:solidFill>
                <a:latin typeface="Times New Roman" pitchFamily="18" charset="0"/>
                <a:cs typeface="Times New Roman" pitchFamily="18" charset="0"/>
              </a:rPr>
              <a:t>Thứ </a:t>
            </a:r>
            <a:r>
              <a:rPr lang="en-US" altLang="en-US" sz="2800" b="1" smtClean="0">
                <a:solidFill>
                  <a:srgbClr val="0000CC"/>
                </a:solidFill>
                <a:latin typeface="Times New Roman" pitchFamily="18" charset="0"/>
                <a:cs typeface="Times New Roman" pitchFamily="18" charset="0"/>
              </a:rPr>
              <a:t>ba</a:t>
            </a:r>
            <a:r>
              <a:rPr lang="vi-VN" altLang="en-US" sz="2800" b="1" smtClean="0">
                <a:solidFill>
                  <a:srgbClr val="0000CC"/>
                </a:solidFill>
                <a:latin typeface="Times New Roman" pitchFamily="18" charset="0"/>
                <a:cs typeface="Times New Roman" pitchFamily="18" charset="0"/>
              </a:rPr>
              <a:t> ngày 1</a:t>
            </a:r>
            <a:r>
              <a:rPr lang="en-US" altLang="en-US" sz="2800" b="1" smtClean="0">
                <a:solidFill>
                  <a:srgbClr val="0000CC"/>
                </a:solidFill>
                <a:latin typeface="Times New Roman" pitchFamily="18" charset="0"/>
                <a:cs typeface="Times New Roman" pitchFamily="18" charset="0"/>
              </a:rPr>
              <a:t>0</a:t>
            </a:r>
            <a:r>
              <a:rPr lang="vi-VN" altLang="en-US" sz="2800" b="1" smtClean="0">
                <a:solidFill>
                  <a:srgbClr val="0000CC"/>
                </a:solidFill>
                <a:latin typeface="Times New Roman" pitchFamily="18" charset="0"/>
                <a:cs typeface="Times New Roman" pitchFamily="18" charset="0"/>
              </a:rPr>
              <a:t> tháng 10 năm 2023</a:t>
            </a:r>
            <a:endParaRPr lang="en-US" altLang="en-US" sz="28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152889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4" descr="Picture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28600" y="685800"/>
            <a:ext cx="8458200" cy="5483225"/>
          </a:xfrm>
        </p:spPr>
      </p:pic>
      <p:sp>
        <p:nvSpPr>
          <p:cNvPr id="24579" name="Text Box 5"/>
          <p:cNvSpPr txBox="1">
            <a:spLocks noChangeArrowheads="1"/>
          </p:cNvSpPr>
          <p:nvPr/>
        </p:nvSpPr>
        <p:spPr bwMode="auto">
          <a:xfrm>
            <a:off x="6400800" y="6172200"/>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2000" b="1">
                <a:solidFill>
                  <a:srgbClr val="FF0000"/>
                </a:solidFill>
                <a:latin typeface="Berlin Sans FB Demi" pitchFamily="34" charset="0"/>
              </a:rPr>
              <a:t>Cánh đồng lúa</a:t>
            </a:r>
          </a:p>
        </p:txBody>
      </p:sp>
    </p:spTree>
    <p:extLst>
      <p:ext uri="{BB962C8B-B14F-4D97-AF65-F5344CB8AC3E}">
        <p14:creationId xmlns:p14="http://schemas.microsoft.com/office/powerpoint/2010/main" val="715854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2667000" y="6019800"/>
            <a:ext cx="457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a:solidFill>
                  <a:srgbClr val="FF00FF"/>
                </a:solidFill>
                <a:latin typeface="Arial" charset="0"/>
              </a:rPr>
              <a:t>Một vườn chè</a:t>
            </a:r>
          </a:p>
        </p:txBody>
      </p:sp>
      <p:pic>
        <p:nvPicPr>
          <p:cNvPr id="2560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386763"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1752600" y="0"/>
            <a:ext cx="6553200" cy="646113"/>
          </a:xfrm>
          <a:prstGeom prst="rect">
            <a:avLst/>
          </a:prstGeom>
          <a:noFill/>
          <a:ln w="12700">
            <a:noFill/>
            <a:miter lim="800000"/>
            <a:headEnd type="none" w="sm" len="sm"/>
            <a:tailEnd type="none" w="sm" len="sm"/>
          </a:ln>
          <a:effectLst/>
        </p:spPr>
        <p:txBody>
          <a:bodyPr>
            <a:spAutoFit/>
          </a:bodyPr>
          <a:lstStyle/>
          <a:p>
            <a:pPr algn="ctr" eaLnBrk="1" hangingPunct="1">
              <a:defRPr/>
            </a:pPr>
            <a:endParaRPr lang="en-US" sz="3600" b="1" dirty="0">
              <a:effectLst>
                <a:outerShdw blurRad="38100" dist="38100" dir="2700000" algn="tl">
                  <a:srgbClr val="C0C0C0"/>
                </a:outerShdw>
              </a:effectLst>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59012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9106" y="123142"/>
            <a:ext cx="8915400" cy="2000548"/>
          </a:xfrm>
          <a:prstGeom prst="rect">
            <a:avLst/>
          </a:prstGeom>
          <a:solidFill>
            <a:schemeClr val="accent4">
              <a:lumMod val="20000"/>
              <a:lumOff val="80000"/>
            </a:schemeClr>
          </a:solidFill>
        </p:spPr>
        <p:txBody>
          <a:bodyPr wrap="square">
            <a:spAutoFit/>
          </a:bodyPr>
          <a:lstStyle/>
          <a:p>
            <a:pPr algn="ctr">
              <a:defRPr/>
            </a:pPr>
            <a:r>
              <a:rPr lang="en-US" sz="3600" b="1" err="1">
                <a:solidFill>
                  <a:srgbClr val="7030A0"/>
                </a:solidFill>
                <a:effectLst>
                  <a:outerShdw blurRad="31750" dist="25400" dir="5400000" algn="tl" rotWithShape="0">
                    <a:srgbClr val="000000">
                      <a:alpha val="25000"/>
                    </a:srgbClr>
                  </a:outerShdw>
                </a:effectLst>
                <a:latin typeface="Aaril"/>
              </a:rPr>
              <a:t>Thứ</a:t>
            </a:r>
            <a:r>
              <a:rPr lang="en-US" sz="3600" b="1">
                <a:solidFill>
                  <a:srgbClr val="7030A0"/>
                </a:solidFill>
                <a:effectLst>
                  <a:outerShdw blurRad="31750" dist="25400" dir="5400000" algn="tl" rotWithShape="0">
                    <a:srgbClr val="000000">
                      <a:alpha val="25000"/>
                    </a:srgbClr>
                  </a:outerShdw>
                </a:effectLst>
                <a:latin typeface="Aaril"/>
              </a:rPr>
              <a:t> </a:t>
            </a:r>
            <a:r>
              <a:rPr lang="en-US" sz="3600" b="1" smtClean="0">
                <a:solidFill>
                  <a:srgbClr val="7030A0"/>
                </a:solidFill>
                <a:effectLst>
                  <a:outerShdw blurRad="31750" dist="25400" dir="5400000" algn="tl" rotWithShape="0">
                    <a:srgbClr val="000000">
                      <a:alpha val="25000"/>
                    </a:srgbClr>
                  </a:outerShdw>
                </a:effectLst>
                <a:latin typeface="Aaril"/>
              </a:rPr>
              <a:t>ba </a:t>
            </a:r>
            <a:r>
              <a:rPr lang="en-US" sz="3600" b="1" err="1">
                <a:solidFill>
                  <a:srgbClr val="7030A0"/>
                </a:solidFill>
                <a:effectLst>
                  <a:outerShdw blurRad="31750" dist="25400" dir="5400000" algn="tl" rotWithShape="0">
                    <a:srgbClr val="000000">
                      <a:alpha val="25000"/>
                    </a:srgbClr>
                  </a:outerShdw>
                </a:effectLst>
                <a:latin typeface="Aaril"/>
              </a:rPr>
              <a:t>ngày</a:t>
            </a:r>
            <a:r>
              <a:rPr lang="en-US" sz="3600" b="1">
                <a:solidFill>
                  <a:srgbClr val="7030A0"/>
                </a:solidFill>
                <a:effectLst>
                  <a:outerShdw blurRad="31750" dist="25400" dir="5400000" algn="tl" rotWithShape="0">
                    <a:srgbClr val="000000">
                      <a:alpha val="25000"/>
                    </a:srgbClr>
                  </a:outerShdw>
                </a:effectLst>
                <a:latin typeface="Aaril"/>
              </a:rPr>
              <a:t> </a:t>
            </a:r>
            <a:r>
              <a:rPr lang="en-US" sz="3600" b="1" smtClean="0">
                <a:solidFill>
                  <a:srgbClr val="7030A0"/>
                </a:solidFill>
                <a:effectLst>
                  <a:outerShdw blurRad="31750" dist="25400" dir="5400000" algn="tl" rotWithShape="0">
                    <a:srgbClr val="000000">
                      <a:alpha val="25000"/>
                    </a:srgbClr>
                  </a:outerShdw>
                </a:effectLst>
                <a:latin typeface="Aaril"/>
              </a:rPr>
              <a:t>10 </a:t>
            </a:r>
            <a:r>
              <a:rPr lang="en-US" sz="3600" b="1" dirty="0" err="1">
                <a:solidFill>
                  <a:srgbClr val="7030A0"/>
                </a:solidFill>
                <a:effectLst>
                  <a:outerShdw blurRad="31750" dist="25400" dir="5400000" algn="tl" rotWithShape="0">
                    <a:srgbClr val="000000">
                      <a:alpha val="25000"/>
                    </a:srgbClr>
                  </a:outerShdw>
                </a:effectLst>
                <a:latin typeface="Aaril"/>
              </a:rPr>
              <a:t>tháng</a:t>
            </a:r>
            <a:r>
              <a:rPr lang="en-US" sz="3600" b="1" dirty="0">
                <a:solidFill>
                  <a:srgbClr val="7030A0"/>
                </a:solidFill>
                <a:effectLst>
                  <a:outerShdw blurRad="31750" dist="25400" dir="5400000" algn="tl" rotWithShape="0">
                    <a:srgbClr val="000000">
                      <a:alpha val="25000"/>
                    </a:srgbClr>
                  </a:outerShdw>
                </a:effectLst>
                <a:latin typeface="Aaril"/>
              </a:rPr>
              <a:t> </a:t>
            </a:r>
            <a:r>
              <a:rPr lang="vi-VN" sz="3600" b="1" dirty="0">
                <a:solidFill>
                  <a:srgbClr val="7030A0"/>
                </a:solidFill>
                <a:effectLst>
                  <a:outerShdw blurRad="31750" dist="25400" dir="5400000" algn="tl" rotWithShape="0">
                    <a:srgbClr val="000000">
                      <a:alpha val="25000"/>
                    </a:srgbClr>
                  </a:outerShdw>
                </a:effectLst>
                <a:latin typeface="Aaril"/>
              </a:rPr>
              <a:t>10</a:t>
            </a:r>
            <a:r>
              <a:rPr lang="en-US" sz="3600" b="1" dirty="0">
                <a:solidFill>
                  <a:srgbClr val="7030A0"/>
                </a:solidFill>
                <a:effectLst>
                  <a:outerShdw blurRad="31750" dist="25400" dir="5400000" algn="tl" rotWithShape="0">
                    <a:srgbClr val="000000">
                      <a:alpha val="25000"/>
                    </a:srgbClr>
                  </a:outerShdw>
                </a:effectLst>
                <a:latin typeface="Aaril"/>
              </a:rPr>
              <a:t> </a:t>
            </a:r>
            <a:r>
              <a:rPr lang="en-US" sz="3600" b="1" err="1">
                <a:solidFill>
                  <a:srgbClr val="7030A0"/>
                </a:solidFill>
                <a:effectLst>
                  <a:outerShdw blurRad="31750" dist="25400" dir="5400000" algn="tl" rotWithShape="0">
                    <a:srgbClr val="000000">
                      <a:alpha val="25000"/>
                    </a:srgbClr>
                  </a:outerShdw>
                </a:effectLst>
                <a:latin typeface="Aaril"/>
              </a:rPr>
              <a:t>năm</a:t>
            </a:r>
            <a:r>
              <a:rPr lang="en-US" sz="3600" b="1">
                <a:solidFill>
                  <a:srgbClr val="7030A0"/>
                </a:solidFill>
                <a:effectLst>
                  <a:outerShdw blurRad="31750" dist="25400" dir="5400000" algn="tl" rotWithShape="0">
                    <a:srgbClr val="000000">
                      <a:alpha val="25000"/>
                    </a:srgbClr>
                  </a:outerShdw>
                </a:effectLst>
                <a:latin typeface="Aaril"/>
              </a:rPr>
              <a:t> </a:t>
            </a:r>
            <a:r>
              <a:rPr lang="en-US" sz="3600" b="1" smtClean="0">
                <a:solidFill>
                  <a:srgbClr val="7030A0"/>
                </a:solidFill>
                <a:effectLst>
                  <a:outerShdw blurRad="31750" dist="25400" dir="5400000" algn="tl" rotWithShape="0">
                    <a:srgbClr val="000000">
                      <a:alpha val="25000"/>
                    </a:srgbClr>
                  </a:outerShdw>
                </a:effectLst>
                <a:latin typeface="Aaril"/>
              </a:rPr>
              <a:t>2023</a:t>
            </a:r>
            <a:r>
              <a:rPr lang="en-US" sz="4000" b="1" dirty="0">
                <a:solidFill>
                  <a:srgbClr val="7030A0"/>
                </a:solidFill>
                <a:effectLst>
                  <a:outerShdw blurRad="31750" dist="25400" dir="5400000" algn="tl" rotWithShape="0">
                    <a:srgbClr val="000000">
                      <a:alpha val="25000"/>
                    </a:srgbClr>
                  </a:outerShdw>
                </a:effectLst>
                <a:latin typeface="Aaril"/>
              </a:rPr>
              <a:t/>
            </a:r>
            <a:br>
              <a:rPr lang="en-US" sz="4000" b="1" dirty="0">
                <a:solidFill>
                  <a:srgbClr val="7030A0"/>
                </a:solidFill>
                <a:effectLst>
                  <a:outerShdw blurRad="31750" dist="25400" dir="5400000" algn="tl" rotWithShape="0">
                    <a:srgbClr val="000000">
                      <a:alpha val="25000"/>
                    </a:srgbClr>
                  </a:outerShdw>
                </a:effectLst>
                <a:latin typeface="Aaril"/>
              </a:rPr>
            </a:br>
            <a:r>
              <a:rPr lang="vi-VN" sz="4000" b="1" u="sng" dirty="0">
                <a:solidFill>
                  <a:srgbClr val="7030A0"/>
                </a:solidFill>
                <a:effectLst>
                  <a:outerShdw blurRad="31750" dist="25400" dir="5400000" algn="tl" rotWithShape="0">
                    <a:srgbClr val="000000">
                      <a:alpha val="25000"/>
                    </a:srgbClr>
                  </a:outerShdw>
                </a:effectLst>
                <a:latin typeface="Aaril"/>
              </a:rPr>
              <a:t>TOÁN</a:t>
            </a:r>
          </a:p>
          <a:p>
            <a:pPr algn="ctr">
              <a:defRPr/>
            </a:pPr>
            <a:r>
              <a:rPr lang="vi-VN" sz="4800" b="1" smtClean="0">
                <a:solidFill>
                  <a:srgbClr val="FF0000"/>
                </a:solidFill>
                <a:effectLst>
                  <a:outerShdw blurRad="31750" dist="25400" dir="5400000" algn="tl" rotWithShape="0">
                    <a:srgbClr val="000000">
                      <a:alpha val="25000"/>
                    </a:srgbClr>
                  </a:outerShdw>
                </a:effectLst>
                <a:latin typeface="Arial" pitchFamily="34" charset="0"/>
                <a:cs typeface="Arial" pitchFamily="34" charset="0"/>
              </a:rPr>
              <a:t> </a:t>
            </a:r>
            <a:r>
              <a:rPr lang="vi-VN" sz="4800" b="1">
                <a:solidFill>
                  <a:srgbClr val="FF0000"/>
                </a:solidFill>
                <a:effectLst>
                  <a:outerShdw blurRad="31750" dist="25400" dir="5400000" algn="tl" rotWithShape="0">
                    <a:srgbClr val="000000">
                      <a:alpha val="25000"/>
                    </a:srgbClr>
                  </a:outerShdw>
                </a:effectLst>
                <a:latin typeface="Arial" pitchFamily="34" charset="0"/>
                <a:cs typeface="Arial" pitchFamily="34" charset="0"/>
              </a:rPr>
              <a:t>HÉC-TA </a:t>
            </a:r>
            <a:endParaRPr lang="en-US" sz="4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233656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ảng từ xanh kẻ ô ly tiểu học viết phấn hàn quốc, mặt bảng từ tính màu xanh  có kẻ ô ly nhỏ dùng cho luyện chữ | Citimart"/>
          <p:cNvPicPr>
            <a:picLocks noChangeAspect="1" noChangeArrowheads="1"/>
          </p:cNvPicPr>
          <p:nvPr/>
        </p:nvPicPr>
        <p:blipFill>
          <a:blip r:embed="rId2">
            <a:extLst>
              <a:ext uri="{28A0092B-C50C-407E-A947-70E740481C1C}">
                <a14:useLocalDpi xmlns:a14="http://schemas.microsoft.com/office/drawing/2010/main" val="0"/>
              </a:ext>
            </a:extLst>
          </a:blip>
          <a:srcRect t="25528" b="26196"/>
          <a:stretch>
            <a:fillRect/>
          </a:stretch>
        </p:blipFill>
        <p:spPr bwMode="auto">
          <a:xfrm>
            <a:off x="0" y="263525"/>
            <a:ext cx="91440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p:cNvSpPr>
            <a:spLocks noChangeArrowheads="1" noChangeShapeType="1" noTextEdit="1"/>
          </p:cNvSpPr>
          <p:nvPr/>
        </p:nvSpPr>
        <p:spPr bwMode="auto">
          <a:xfrm>
            <a:off x="3335338" y="1120775"/>
            <a:ext cx="1895475" cy="328613"/>
          </a:xfrm>
          <a:prstGeom prst="rect">
            <a:avLst/>
          </a:prstGeom>
        </p:spPr>
        <p:txBody>
          <a:bodyPr wrap="none" fromWordArt="1">
            <a:prstTxWarp prst="textPlain">
              <a:avLst>
                <a:gd name="adj" fmla="val 50000"/>
              </a:avLst>
            </a:prstTxWarp>
          </a:bodyPr>
          <a:lstStyle/>
          <a:p>
            <a:pPr algn="ctr"/>
            <a:r>
              <a:rPr lang="en-US" sz="3323" b="1" kern="10">
                <a:ln w="9525">
                  <a:solidFill>
                    <a:srgbClr val="FF0000"/>
                  </a:solidFill>
                  <a:round/>
                  <a:headEnd/>
                  <a:tailEnd/>
                </a:ln>
                <a:solidFill>
                  <a:srgbClr val="00FF00"/>
                </a:solidFill>
                <a:effectLst>
                  <a:outerShdw dist="45791" dir="2021404" algn="ctr" rotWithShape="0">
                    <a:srgbClr val="B2B2B2">
                      <a:alpha val="79999"/>
                    </a:srgbClr>
                  </a:outerShdw>
                </a:effectLst>
                <a:latin typeface="Times New Roman"/>
                <a:cs typeface="Times New Roman"/>
              </a:rPr>
              <a:t>HÉC-TA</a:t>
            </a:r>
          </a:p>
        </p:txBody>
      </p:sp>
      <p:sp>
        <p:nvSpPr>
          <p:cNvPr id="16" name="Text Box 4">
            <a:hlinkClick r:id="" action="ppaction://noaction" highlightClick="1"/>
          </p:cNvPr>
          <p:cNvSpPr>
            <a:spLocks noGrp="1" noChangeArrowheads="1"/>
          </p:cNvSpPr>
          <p:nvPr>
            <p:ph type="title"/>
          </p:nvPr>
        </p:nvSpPr>
        <p:spPr>
          <a:xfrm>
            <a:off x="3121025" y="530225"/>
            <a:ext cx="2209800" cy="682625"/>
          </a:xfrm>
        </p:spPr>
        <p:txBody>
          <a:bodyPr>
            <a:normAutofit fontScale="90000"/>
          </a:bodyPr>
          <a:lstStyle/>
          <a:p>
            <a:pPr defTabSz="844083" eaLnBrk="1" fontAlgn="auto" hangingPunct="1">
              <a:lnSpc>
                <a:spcPts val="5354"/>
              </a:lnSpc>
              <a:spcBef>
                <a:spcPct val="50000"/>
              </a:spcBef>
              <a:spcAft>
                <a:spcPts val="0"/>
              </a:spcAft>
              <a:defRPr/>
            </a:pPr>
            <a:r>
              <a:rPr lang="en-US" sz="3323" b="1">
                <a:solidFill>
                  <a:srgbClr val="FFFFFF"/>
                </a:solidFill>
                <a:effectLst/>
                <a:latin typeface="Arial" pitchFamily="34" charset="0"/>
                <a:cs typeface="Arial" pitchFamily="34" charset="0"/>
              </a:rPr>
              <a:t>Toán</a:t>
            </a:r>
          </a:p>
        </p:txBody>
      </p:sp>
      <p:sp>
        <p:nvSpPr>
          <p:cNvPr id="18" name="Rectangle 5"/>
          <p:cNvSpPr txBox="1">
            <a:spLocks noChangeArrowheads="1"/>
          </p:cNvSpPr>
          <p:nvPr/>
        </p:nvSpPr>
        <p:spPr bwMode="auto">
          <a:xfrm>
            <a:off x="168275" y="1885950"/>
            <a:ext cx="8229600" cy="1593850"/>
          </a:xfrm>
          <a:prstGeom prst="rect">
            <a:avLst/>
          </a:prstGeom>
          <a:noFill/>
          <a:ln w="9525">
            <a:noFill/>
            <a:miter lim="800000"/>
            <a:headEnd/>
            <a:tailEnd/>
          </a:ln>
          <a:effectLst/>
        </p:spPr>
        <p:txBody>
          <a:bodyPr lIns="84406" tIns="42203" rIns="84406" bIns="42203"/>
          <a:lst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0" indent="0" algn="just" defTabSz="844083" eaLnBrk="1" hangingPunct="1">
              <a:buClr>
                <a:srgbClr val="3399FF"/>
              </a:buClr>
              <a:buFont typeface="Wingdings" pitchFamily="2" charset="2"/>
              <a:buNone/>
              <a:defRPr/>
            </a:pPr>
            <a:r>
              <a:rPr lang="en-US" sz="3323" dirty="0">
                <a:solidFill>
                  <a:srgbClr val="00FFFF"/>
                </a:solidFill>
                <a:effectLst/>
                <a:latin typeface="Arial" pitchFamily="34" charset="0"/>
                <a:cs typeface="Arial" pitchFamily="34" charset="0"/>
              </a:rPr>
              <a:t>    * </a:t>
            </a:r>
            <a:r>
              <a:rPr lang="en-US" sz="3323" dirty="0" err="1">
                <a:solidFill>
                  <a:srgbClr val="00FFFF"/>
                </a:solidFill>
                <a:effectLst/>
                <a:latin typeface="Arial" pitchFamily="34" charset="0"/>
                <a:cs typeface="Arial" pitchFamily="34" charset="0"/>
              </a:rPr>
              <a:t>Héc</a:t>
            </a:r>
            <a:r>
              <a:rPr lang="en-US" sz="3323" dirty="0">
                <a:solidFill>
                  <a:srgbClr val="00FFFF"/>
                </a:solidFill>
                <a:effectLst/>
                <a:latin typeface="Arial" pitchFamily="34" charset="0"/>
                <a:cs typeface="Arial" pitchFamily="34" charset="0"/>
              </a:rPr>
              <a:t>-ta </a:t>
            </a:r>
            <a:r>
              <a:rPr lang="en-US" sz="3323" dirty="0" err="1">
                <a:solidFill>
                  <a:srgbClr val="00FFFF"/>
                </a:solidFill>
                <a:effectLst/>
                <a:latin typeface="Arial" pitchFamily="34" charset="0"/>
                <a:cs typeface="Arial" pitchFamily="34" charset="0"/>
              </a:rPr>
              <a:t>là</a:t>
            </a:r>
            <a:r>
              <a:rPr lang="en-US" sz="3323" dirty="0">
                <a:solidFill>
                  <a:srgbClr val="00FFFF"/>
                </a:solidFill>
                <a:effectLst/>
                <a:latin typeface="Arial" pitchFamily="34" charset="0"/>
                <a:cs typeface="Arial" pitchFamily="34" charset="0"/>
              </a:rPr>
              <a:t> </a:t>
            </a:r>
            <a:r>
              <a:rPr lang="en-US" sz="3323" dirty="0" err="1">
                <a:solidFill>
                  <a:srgbClr val="00FFFF"/>
                </a:solidFill>
                <a:effectLst/>
                <a:latin typeface="Arial" pitchFamily="34" charset="0"/>
                <a:cs typeface="Arial" pitchFamily="34" charset="0"/>
              </a:rPr>
              <a:t>một</a:t>
            </a:r>
            <a:r>
              <a:rPr lang="en-US" sz="3323" dirty="0">
                <a:solidFill>
                  <a:srgbClr val="00FFFF"/>
                </a:solidFill>
                <a:effectLst/>
                <a:latin typeface="Arial" pitchFamily="34" charset="0"/>
                <a:cs typeface="Arial" pitchFamily="34" charset="0"/>
              </a:rPr>
              <a:t> </a:t>
            </a:r>
            <a:r>
              <a:rPr lang="en-US" sz="3323" dirty="0" err="1">
                <a:solidFill>
                  <a:srgbClr val="00FFFF"/>
                </a:solidFill>
                <a:effectLst/>
                <a:latin typeface="Arial" pitchFamily="34" charset="0"/>
                <a:cs typeface="Arial" pitchFamily="34" charset="0"/>
              </a:rPr>
              <a:t>đơn</a:t>
            </a:r>
            <a:r>
              <a:rPr lang="en-US" sz="3323" dirty="0">
                <a:solidFill>
                  <a:srgbClr val="00FFFF"/>
                </a:solidFill>
                <a:effectLst/>
                <a:latin typeface="Arial" pitchFamily="34" charset="0"/>
                <a:cs typeface="Arial" pitchFamily="34" charset="0"/>
              </a:rPr>
              <a:t> </a:t>
            </a:r>
            <a:r>
              <a:rPr lang="en-US" sz="3323" dirty="0" err="1">
                <a:solidFill>
                  <a:srgbClr val="00FFFF"/>
                </a:solidFill>
                <a:effectLst/>
                <a:latin typeface="Arial" pitchFamily="34" charset="0"/>
                <a:cs typeface="Arial" pitchFamily="34" charset="0"/>
              </a:rPr>
              <a:t>vị</a:t>
            </a:r>
            <a:r>
              <a:rPr lang="en-US" sz="3323" dirty="0">
                <a:solidFill>
                  <a:srgbClr val="00FFFF"/>
                </a:solidFill>
                <a:effectLst/>
                <a:latin typeface="Arial" pitchFamily="34" charset="0"/>
                <a:cs typeface="Arial" pitchFamily="34" charset="0"/>
              </a:rPr>
              <a:t> </a:t>
            </a:r>
            <a:r>
              <a:rPr lang="en-US" sz="3323" dirty="0" err="1">
                <a:solidFill>
                  <a:srgbClr val="00FFFF"/>
                </a:solidFill>
                <a:effectLst/>
                <a:latin typeface="Arial" pitchFamily="34" charset="0"/>
                <a:cs typeface="Arial" pitchFamily="34" charset="0"/>
              </a:rPr>
              <a:t>dùng</a:t>
            </a:r>
            <a:r>
              <a:rPr lang="en-US" sz="3323" dirty="0">
                <a:solidFill>
                  <a:srgbClr val="00FFFF"/>
                </a:solidFill>
                <a:effectLst/>
                <a:latin typeface="Arial" pitchFamily="34" charset="0"/>
                <a:cs typeface="Arial" pitchFamily="34" charset="0"/>
              </a:rPr>
              <a:t> </a:t>
            </a:r>
            <a:r>
              <a:rPr lang="en-US" sz="3323" dirty="0" err="1">
                <a:solidFill>
                  <a:srgbClr val="00FFFF"/>
                </a:solidFill>
                <a:effectLst/>
                <a:latin typeface="Arial" pitchFamily="34" charset="0"/>
                <a:cs typeface="Arial" pitchFamily="34" charset="0"/>
              </a:rPr>
              <a:t>để</a:t>
            </a:r>
            <a:r>
              <a:rPr lang="en-US" sz="3323" dirty="0">
                <a:solidFill>
                  <a:srgbClr val="00FFFF"/>
                </a:solidFill>
                <a:effectLst/>
                <a:latin typeface="Arial" pitchFamily="34" charset="0"/>
                <a:cs typeface="Arial" pitchFamily="34" charset="0"/>
              </a:rPr>
              <a:t> </a:t>
            </a:r>
            <a:r>
              <a:rPr lang="en-US" sz="3323" dirty="0" err="1">
                <a:solidFill>
                  <a:srgbClr val="00FFFF"/>
                </a:solidFill>
                <a:effectLst/>
                <a:latin typeface="Arial" pitchFamily="34" charset="0"/>
                <a:cs typeface="Arial" pitchFamily="34" charset="0"/>
              </a:rPr>
              <a:t>đo</a:t>
            </a:r>
            <a:r>
              <a:rPr lang="en-US" sz="3323" dirty="0">
                <a:solidFill>
                  <a:srgbClr val="00FFFF"/>
                </a:solidFill>
                <a:effectLst/>
                <a:latin typeface="Arial" pitchFamily="34" charset="0"/>
                <a:cs typeface="Arial" pitchFamily="34" charset="0"/>
              </a:rPr>
              <a:t> </a:t>
            </a:r>
            <a:r>
              <a:rPr lang="en-US" sz="3323" dirty="0" err="1">
                <a:solidFill>
                  <a:srgbClr val="00FFFF"/>
                </a:solidFill>
                <a:effectLst/>
                <a:latin typeface="Arial" pitchFamily="34" charset="0"/>
                <a:cs typeface="Arial" pitchFamily="34" charset="0"/>
              </a:rPr>
              <a:t>những</a:t>
            </a:r>
            <a:r>
              <a:rPr lang="en-US" sz="3323" dirty="0">
                <a:solidFill>
                  <a:srgbClr val="00FFFF"/>
                </a:solidFill>
                <a:effectLst/>
                <a:latin typeface="Arial" pitchFamily="34" charset="0"/>
                <a:cs typeface="Arial" pitchFamily="34" charset="0"/>
              </a:rPr>
              <a:t> </a:t>
            </a:r>
            <a:r>
              <a:rPr lang="en-US" sz="3323" dirty="0" err="1">
                <a:solidFill>
                  <a:srgbClr val="00FFFF"/>
                </a:solidFill>
                <a:effectLst/>
                <a:latin typeface="Arial" pitchFamily="34" charset="0"/>
                <a:cs typeface="Arial" pitchFamily="34" charset="0"/>
              </a:rPr>
              <a:t>diện</a:t>
            </a:r>
            <a:r>
              <a:rPr lang="en-US" sz="3323" dirty="0">
                <a:solidFill>
                  <a:srgbClr val="00FFFF"/>
                </a:solidFill>
                <a:effectLst/>
                <a:latin typeface="Arial" pitchFamily="34" charset="0"/>
                <a:cs typeface="Arial" pitchFamily="34" charset="0"/>
              </a:rPr>
              <a:t> </a:t>
            </a:r>
            <a:r>
              <a:rPr lang="en-US" sz="3323" dirty="0" err="1">
                <a:solidFill>
                  <a:srgbClr val="00FFFF"/>
                </a:solidFill>
                <a:effectLst/>
                <a:latin typeface="Arial" pitchFamily="34" charset="0"/>
                <a:cs typeface="Arial" pitchFamily="34" charset="0"/>
              </a:rPr>
              <a:t>tích</a:t>
            </a:r>
            <a:r>
              <a:rPr lang="en-US" sz="3323" dirty="0">
                <a:solidFill>
                  <a:srgbClr val="00FFFF"/>
                </a:solidFill>
                <a:effectLst/>
                <a:latin typeface="Arial" pitchFamily="34" charset="0"/>
                <a:cs typeface="Arial" pitchFamily="34" charset="0"/>
              </a:rPr>
              <a:t> </a:t>
            </a:r>
            <a:r>
              <a:rPr lang="en-US" sz="3323" dirty="0" err="1">
                <a:solidFill>
                  <a:srgbClr val="00FFFF"/>
                </a:solidFill>
                <a:effectLst/>
                <a:latin typeface="Arial" pitchFamily="34" charset="0"/>
                <a:cs typeface="Arial" pitchFamily="34" charset="0"/>
              </a:rPr>
              <a:t>lớn</a:t>
            </a:r>
            <a:r>
              <a:rPr lang="en-US" sz="3323" dirty="0">
                <a:solidFill>
                  <a:srgbClr val="00FFFF"/>
                </a:solidFill>
                <a:effectLst/>
                <a:latin typeface="Arial" pitchFamily="34" charset="0"/>
                <a:cs typeface="Arial" pitchFamily="34" charset="0"/>
              </a:rPr>
              <a:t> </a:t>
            </a:r>
            <a:r>
              <a:rPr lang="en-US" sz="3323" dirty="0" err="1">
                <a:solidFill>
                  <a:srgbClr val="00FFFF"/>
                </a:solidFill>
                <a:effectLst/>
                <a:latin typeface="Arial" pitchFamily="34" charset="0"/>
                <a:cs typeface="Arial" pitchFamily="34" charset="0"/>
              </a:rPr>
              <a:t>như</a:t>
            </a:r>
            <a:r>
              <a:rPr lang="en-US" sz="3323" dirty="0">
                <a:solidFill>
                  <a:srgbClr val="00FFFF"/>
                </a:solidFill>
                <a:effectLst/>
                <a:latin typeface="Arial" pitchFamily="34" charset="0"/>
                <a:cs typeface="Arial" pitchFamily="34" charset="0"/>
              </a:rPr>
              <a:t>: </a:t>
            </a:r>
            <a:r>
              <a:rPr lang="en-US" sz="3323" dirty="0" err="1">
                <a:solidFill>
                  <a:srgbClr val="FFFF00"/>
                </a:solidFill>
                <a:effectLst/>
                <a:latin typeface="Arial" pitchFamily="34" charset="0"/>
                <a:cs typeface="Arial" pitchFamily="34" charset="0"/>
              </a:rPr>
              <a:t>một</a:t>
            </a:r>
            <a:r>
              <a:rPr lang="en-US" sz="3323" dirty="0">
                <a:solidFill>
                  <a:srgbClr val="FFFF00"/>
                </a:solidFill>
                <a:effectLst/>
                <a:latin typeface="Arial" pitchFamily="34" charset="0"/>
                <a:cs typeface="Arial" pitchFamily="34" charset="0"/>
              </a:rPr>
              <a:t> </a:t>
            </a:r>
            <a:r>
              <a:rPr lang="en-US" sz="3323" dirty="0" err="1">
                <a:solidFill>
                  <a:srgbClr val="FFFF00"/>
                </a:solidFill>
                <a:effectLst/>
                <a:latin typeface="Arial" pitchFamily="34" charset="0"/>
                <a:cs typeface="Arial" pitchFamily="34" charset="0"/>
              </a:rPr>
              <a:t>cánh</a:t>
            </a:r>
            <a:r>
              <a:rPr lang="en-US" sz="3323" dirty="0">
                <a:solidFill>
                  <a:srgbClr val="FFFF00"/>
                </a:solidFill>
                <a:effectLst/>
                <a:latin typeface="Arial" pitchFamily="34" charset="0"/>
                <a:cs typeface="Arial" pitchFamily="34" charset="0"/>
              </a:rPr>
              <a:t> </a:t>
            </a:r>
            <a:r>
              <a:rPr lang="vi-VN" sz="3323" dirty="0">
                <a:solidFill>
                  <a:srgbClr val="FFFF00"/>
                </a:solidFill>
                <a:effectLst/>
                <a:latin typeface="Arial" pitchFamily="34" charset="0"/>
                <a:cs typeface="Arial" pitchFamily="34" charset="0"/>
              </a:rPr>
              <a:t>đồng</a:t>
            </a:r>
            <a:r>
              <a:rPr lang="en-US" sz="3323" dirty="0">
                <a:solidFill>
                  <a:srgbClr val="FFFF00"/>
                </a:solidFill>
                <a:effectLst/>
                <a:latin typeface="Arial" pitchFamily="34" charset="0"/>
                <a:cs typeface="Arial" pitchFamily="34" charset="0"/>
              </a:rPr>
              <a:t>, </a:t>
            </a:r>
            <a:r>
              <a:rPr lang="en-US" sz="3323" dirty="0" err="1">
                <a:solidFill>
                  <a:srgbClr val="FFFF00"/>
                </a:solidFill>
                <a:effectLst/>
                <a:latin typeface="Arial" pitchFamily="34" charset="0"/>
                <a:cs typeface="Arial" pitchFamily="34" charset="0"/>
              </a:rPr>
              <a:t>một</a:t>
            </a:r>
            <a:r>
              <a:rPr lang="en-US" sz="3323" dirty="0">
                <a:solidFill>
                  <a:srgbClr val="FFFF00"/>
                </a:solidFill>
                <a:effectLst/>
                <a:latin typeface="Arial" pitchFamily="34" charset="0"/>
                <a:cs typeface="Arial" pitchFamily="34" charset="0"/>
              </a:rPr>
              <a:t> </a:t>
            </a:r>
            <a:r>
              <a:rPr lang="vi-VN" sz="3323" dirty="0">
                <a:solidFill>
                  <a:srgbClr val="FFFF00"/>
                </a:solidFill>
                <a:effectLst/>
                <a:latin typeface="Arial" pitchFamily="34" charset="0"/>
                <a:cs typeface="Arial" pitchFamily="34" charset="0"/>
              </a:rPr>
              <a:t>cánh rừng</a:t>
            </a:r>
            <a:r>
              <a:rPr lang="en-US" sz="3323" dirty="0">
                <a:solidFill>
                  <a:srgbClr val="FFFF00"/>
                </a:solidFill>
                <a:effectLst/>
                <a:latin typeface="Arial" pitchFamily="34" charset="0"/>
                <a:cs typeface="Arial" pitchFamily="34" charset="0"/>
              </a:rPr>
              <a:t>, </a:t>
            </a:r>
            <a:r>
              <a:rPr lang="en-US" sz="3323" dirty="0" err="1">
                <a:solidFill>
                  <a:srgbClr val="FFFF00"/>
                </a:solidFill>
                <a:effectLst/>
                <a:latin typeface="Arial" pitchFamily="34" charset="0"/>
                <a:cs typeface="Arial" pitchFamily="34" charset="0"/>
              </a:rPr>
              <a:t>một</a:t>
            </a:r>
            <a:r>
              <a:rPr lang="en-US" sz="3323" dirty="0">
                <a:solidFill>
                  <a:srgbClr val="FFFF00"/>
                </a:solidFill>
                <a:effectLst/>
                <a:latin typeface="Arial" pitchFamily="34" charset="0"/>
                <a:cs typeface="Arial" pitchFamily="34" charset="0"/>
              </a:rPr>
              <a:t> </a:t>
            </a:r>
            <a:r>
              <a:rPr lang="vi-VN" sz="3323" dirty="0">
                <a:solidFill>
                  <a:srgbClr val="FFFF00"/>
                </a:solidFill>
                <a:effectLst/>
                <a:latin typeface="Arial" pitchFamily="34" charset="0"/>
                <a:cs typeface="Arial" pitchFamily="34" charset="0"/>
              </a:rPr>
              <a:t>đồi chè</a:t>
            </a:r>
            <a:r>
              <a:rPr lang="en-US" sz="3323" dirty="0">
                <a:solidFill>
                  <a:srgbClr val="FFFF00"/>
                </a:solidFill>
                <a:effectLst/>
                <a:latin typeface="Arial" pitchFamily="34" charset="0"/>
                <a:cs typeface="Arial" pitchFamily="34" charset="0"/>
              </a:rPr>
              <a:t>,...</a:t>
            </a:r>
            <a:endParaRPr lang="en-US" sz="3323" dirty="0">
              <a:solidFill>
                <a:srgbClr val="00FFFF"/>
              </a:solidFill>
              <a:effectLst/>
              <a:latin typeface="Arial" pitchFamily="34" charset="0"/>
              <a:cs typeface="Arial" pitchFamily="34" charset="0"/>
            </a:endParaRPr>
          </a:p>
        </p:txBody>
      </p:sp>
      <p:sp>
        <p:nvSpPr>
          <p:cNvPr id="24" name="Rectangle 5"/>
          <p:cNvSpPr txBox="1">
            <a:spLocks noChangeArrowheads="1"/>
          </p:cNvSpPr>
          <p:nvPr/>
        </p:nvSpPr>
        <p:spPr bwMode="auto">
          <a:xfrm>
            <a:off x="371475" y="3781425"/>
            <a:ext cx="4713288" cy="606425"/>
          </a:xfrm>
          <a:prstGeom prst="rect">
            <a:avLst/>
          </a:prstGeom>
          <a:noFill/>
          <a:ln w="9525">
            <a:noFill/>
            <a:miter lim="800000"/>
            <a:headEnd/>
            <a:tailEnd/>
          </a:ln>
          <a:effectLst/>
        </p:spPr>
        <p:txBody>
          <a:bodyPr lIns="84406" tIns="42203" rIns="84406" bIns="42203"/>
          <a:lst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0" indent="0" algn="ctr" defTabSz="844083" eaLnBrk="1" hangingPunct="1">
              <a:buClr>
                <a:srgbClr val="3399FF"/>
              </a:buClr>
              <a:buFont typeface="Wingdings" pitchFamily="2" charset="2"/>
              <a:buNone/>
              <a:defRPr/>
            </a:pPr>
            <a:endParaRPr lang="en-US" sz="3323" dirty="0">
              <a:solidFill>
                <a:srgbClr val="FF00FF"/>
              </a:solidFill>
              <a:effectLst/>
              <a:latin typeface="Arial" pitchFamily="34" charset="0"/>
              <a:cs typeface="Arial" pitchFamily="34" charset="0"/>
            </a:endParaRPr>
          </a:p>
        </p:txBody>
      </p:sp>
    </p:spTree>
    <p:extLst>
      <p:ext uri="{BB962C8B-B14F-4D97-AF65-F5344CB8AC3E}">
        <p14:creationId xmlns:p14="http://schemas.microsoft.com/office/powerpoint/2010/main" val="560107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par>
                          <p:cTn id="8" fill="hold" nodeType="afterGroup">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circle(in)">
                                      <p:cBhvr>
                                        <p:cTn id="11" dur="2000"/>
                                        <p:tgtEl>
                                          <p:spTgt spid="20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circle(in)">
                                      <p:cBhvr>
                                        <p:cTn id="16" dur="2000"/>
                                        <p:tgtEl>
                                          <p:spTgt spid="1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nodePh="1">
                                  <p:stCondLst>
                                    <p:cond delay="0"/>
                                  </p:stCondLst>
                                  <p:endCondLst>
                                    <p:cond evt="begin" delay="0">
                                      <p:tn val="19"/>
                                    </p:cond>
                                  </p:end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16" grpId="0"/>
      <p:bldP spid="18"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ext Box 13"/>
          <p:cNvSpPr txBox="1">
            <a:spLocks noChangeArrowheads="1"/>
          </p:cNvSpPr>
          <p:nvPr/>
        </p:nvSpPr>
        <p:spPr bwMode="auto">
          <a:xfrm>
            <a:off x="0" y="4572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GB" altLang="en-US" sz="2800" b="1" u="sng">
                <a:solidFill>
                  <a:srgbClr val="0000FF"/>
                </a:solidFill>
                <a:latin typeface="Times New Roman" pitchFamily="18" charset="0"/>
                <a:cs typeface="Times New Roman" pitchFamily="18" charset="0"/>
              </a:rPr>
              <a:t>Toán</a:t>
            </a:r>
          </a:p>
        </p:txBody>
      </p:sp>
      <p:sp>
        <p:nvSpPr>
          <p:cNvPr id="8218" name="Text Box 26"/>
          <p:cNvSpPr txBox="1">
            <a:spLocks noChangeArrowheads="1"/>
          </p:cNvSpPr>
          <p:nvPr/>
        </p:nvSpPr>
        <p:spPr bwMode="auto">
          <a:xfrm>
            <a:off x="0" y="914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spcBef>
                <a:spcPct val="50000"/>
              </a:spcBef>
            </a:pPr>
            <a:r>
              <a:rPr lang="vi-VN" altLang="en-US" sz="2800" b="1">
                <a:solidFill>
                  <a:srgbClr val="CC0000"/>
                </a:solidFill>
                <a:latin typeface="Times New Roman" pitchFamily="18" charset="0"/>
                <a:cs typeface="Times New Roman" pitchFamily="18" charset="0"/>
              </a:rPr>
              <a:t>Bài: </a:t>
            </a:r>
            <a:r>
              <a:rPr lang="en-US" altLang="en-US" sz="2800" b="1">
                <a:solidFill>
                  <a:srgbClr val="CC0000"/>
                </a:solidFill>
                <a:latin typeface="Times New Roman" pitchFamily="18" charset="0"/>
                <a:cs typeface="Times New Roman" pitchFamily="18" charset="0"/>
              </a:rPr>
              <a:t>Héc- ta</a:t>
            </a:r>
          </a:p>
        </p:txBody>
      </p:sp>
      <p:sp>
        <p:nvSpPr>
          <p:cNvPr id="21507" name="Rectangle 3"/>
          <p:cNvSpPr>
            <a:spLocks noChangeArrowheads="1"/>
          </p:cNvSpPr>
          <p:nvPr/>
        </p:nvSpPr>
        <p:spPr bwMode="auto">
          <a:xfrm>
            <a:off x="0" y="1371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1"/>
              </a:buClr>
              <a:buFont typeface="Wingdings" pitchFamily="2" charset="2"/>
              <a:buNone/>
            </a:pPr>
            <a:r>
              <a:rPr lang="en-US" altLang="en-US" sz="3200" b="1">
                <a:solidFill>
                  <a:srgbClr val="0000FF"/>
                </a:solidFill>
                <a:latin typeface="Times New Roman" pitchFamily="18" charset="0"/>
                <a:cs typeface="Times New Roman" pitchFamily="18" charset="0"/>
              </a:rPr>
              <a:t>* Héc-ta viết tắt là : </a:t>
            </a:r>
            <a:r>
              <a:rPr lang="en-US" altLang="en-US" sz="3200" b="1">
                <a:solidFill>
                  <a:srgbClr val="008000"/>
                </a:solidFill>
                <a:latin typeface="Times New Roman" pitchFamily="18" charset="0"/>
                <a:cs typeface="Times New Roman" pitchFamily="18" charset="0"/>
              </a:rPr>
              <a:t>ha</a:t>
            </a:r>
          </a:p>
        </p:txBody>
      </p:sp>
      <p:sp>
        <p:nvSpPr>
          <p:cNvPr id="21519" name="Text Box 15"/>
          <p:cNvSpPr txBox="1">
            <a:spLocks noChangeArrowheads="1"/>
          </p:cNvSpPr>
          <p:nvPr/>
        </p:nvSpPr>
        <p:spPr bwMode="auto">
          <a:xfrm>
            <a:off x="0" y="19812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20000"/>
              </a:spcBef>
              <a:buClr>
                <a:schemeClr val="hlink"/>
              </a:buClr>
              <a:buSzPct val="80000"/>
            </a:pPr>
            <a:r>
              <a:rPr lang="en-US" altLang="en-US" sz="2800" b="1">
                <a:solidFill>
                  <a:srgbClr val="0000FF"/>
                </a:solidFill>
                <a:latin typeface="Times New Roman" pitchFamily="18" charset="0"/>
                <a:cs typeface="Times New Roman" pitchFamily="18" charset="0"/>
              </a:rPr>
              <a:t>* Héc-ta hay còn gọi là </a:t>
            </a:r>
            <a:r>
              <a:rPr lang="en-US" altLang="en-US" sz="2800" b="1" u="sng">
                <a:solidFill>
                  <a:srgbClr val="008000"/>
                </a:solidFill>
                <a:latin typeface="Times New Roman" pitchFamily="18" charset="0"/>
                <a:cs typeface="Times New Roman" pitchFamily="18" charset="0"/>
              </a:rPr>
              <a:t>héc-tô-mét vuông</a:t>
            </a:r>
            <a:r>
              <a:rPr lang="en-US" altLang="en-US" sz="2800" b="1">
                <a:solidFill>
                  <a:srgbClr val="0000FF"/>
                </a:solidFill>
                <a:latin typeface="Times New Roman" pitchFamily="18" charset="0"/>
                <a:cs typeface="Times New Roman" pitchFamily="18" charset="0"/>
              </a:rPr>
              <a:t>.</a:t>
            </a:r>
          </a:p>
        </p:txBody>
      </p:sp>
      <p:sp>
        <p:nvSpPr>
          <p:cNvPr id="21520" name="Text Box 16"/>
          <p:cNvSpPr txBox="1">
            <a:spLocks noChangeArrowheads="1"/>
          </p:cNvSpPr>
          <p:nvPr/>
        </p:nvSpPr>
        <p:spPr bwMode="auto">
          <a:xfrm>
            <a:off x="1600200" y="2743200"/>
            <a:ext cx="2819400" cy="588963"/>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20000"/>
              </a:spcBef>
              <a:buClr>
                <a:schemeClr val="hlink"/>
              </a:buClr>
              <a:buSzPct val="80000"/>
            </a:pPr>
            <a:r>
              <a:rPr lang="en-US" altLang="en-US" b="1">
                <a:solidFill>
                  <a:srgbClr val="008000"/>
                </a:solidFill>
                <a:latin typeface="Times New Roman" pitchFamily="18" charset="0"/>
                <a:cs typeface="Times New Roman" pitchFamily="18" charset="0"/>
              </a:rPr>
              <a:t>1hm</a:t>
            </a:r>
            <a:r>
              <a:rPr lang="en-US" altLang="en-US" b="1" baseline="30000">
                <a:solidFill>
                  <a:srgbClr val="008000"/>
                </a:solidFill>
                <a:latin typeface="Times New Roman" pitchFamily="18" charset="0"/>
                <a:cs typeface="Times New Roman" pitchFamily="18" charset="0"/>
              </a:rPr>
              <a:t>2</a:t>
            </a:r>
            <a:r>
              <a:rPr lang="en-US" altLang="en-US" b="1">
                <a:solidFill>
                  <a:srgbClr val="008000"/>
                </a:solidFill>
                <a:latin typeface="Times New Roman" pitchFamily="18" charset="0"/>
                <a:cs typeface="Times New Roman" pitchFamily="18" charset="0"/>
              </a:rPr>
              <a:t> = 1 ha</a:t>
            </a:r>
          </a:p>
        </p:txBody>
      </p:sp>
      <p:sp>
        <p:nvSpPr>
          <p:cNvPr id="21521" name="Rectangle 17"/>
          <p:cNvSpPr>
            <a:spLocks noChangeArrowheads="1"/>
          </p:cNvSpPr>
          <p:nvPr/>
        </p:nvSpPr>
        <p:spPr bwMode="auto">
          <a:xfrm>
            <a:off x="0" y="3276600"/>
            <a:ext cx="82296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en-US" altLang="en-US" sz="3200" b="1" u="sng">
                <a:solidFill>
                  <a:srgbClr val="0000FF"/>
                </a:solidFill>
                <a:latin typeface="Times New Roman" pitchFamily="18" charset="0"/>
                <a:cs typeface="Times New Roman" pitchFamily="18" charset="0"/>
              </a:rPr>
              <a:t>Ví dụ</a:t>
            </a:r>
            <a:r>
              <a:rPr lang="en-US" altLang="en-US" sz="3200" b="1">
                <a:solidFill>
                  <a:srgbClr val="0000FF"/>
                </a:solidFill>
                <a:latin typeface="Times New Roman" pitchFamily="18" charset="0"/>
                <a:cs typeface="Times New Roman" pitchFamily="18" charset="0"/>
              </a:rPr>
              <a:t>: 3 hm</a:t>
            </a:r>
            <a:r>
              <a:rPr lang="en-US" altLang="en-US" sz="3200" b="1" baseline="30000">
                <a:solidFill>
                  <a:srgbClr val="0000FF"/>
                </a:solidFill>
                <a:latin typeface="Times New Roman" pitchFamily="18" charset="0"/>
                <a:cs typeface="Times New Roman" pitchFamily="18" charset="0"/>
              </a:rPr>
              <a:t>2</a:t>
            </a:r>
            <a:r>
              <a:rPr lang="en-US" altLang="en-US" sz="3200" b="1">
                <a:solidFill>
                  <a:srgbClr val="0000FF"/>
                </a:solidFill>
                <a:latin typeface="Times New Roman" pitchFamily="18" charset="0"/>
                <a:cs typeface="Times New Roman" pitchFamily="18" charset="0"/>
              </a:rPr>
              <a:t> = ……ha</a:t>
            </a:r>
          </a:p>
        </p:txBody>
      </p:sp>
      <p:sp>
        <p:nvSpPr>
          <p:cNvPr id="21522" name="Rectangle 18"/>
          <p:cNvSpPr>
            <a:spLocks noChangeArrowheads="1"/>
          </p:cNvSpPr>
          <p:nvPr/>
        </p:nvSpPr>
        <p:spPr bwMode="auto">
          <a:xfrm>
            <a:off x="4953000" y="3429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hlink"/>
              </a:buClr>
              <a:buSzPct val="80000"/>
              <a:buFont typeface="Wingdings" pitchFamily="2" charset="2"/>
              <a:buNone/>
            </a:pPr>
            <a:r>
              <a:rPr lang="en-US" altLang="en-US" sz="3200" b="1">
                <a:solidFill>
                  <a:srgbClr val="008000"/>
                </a:solidFill>
                <a:latin typeface="Times New Roman" pitchFamily="18" charset="0"/>
                <a:cs typeface="Times New Roman" pitchFamily="18" charset="0"/>
              </a:rPr>
              <a:t>3</a:t>
            </a:r>
          </a:p>
        </p:txBody>
      </p:sp>
      <p:sp>
        <p:nvSpPr>
          <p:cNvPr id="21511" name="Text Box 7"/>
          <p:cNvSpPr txBox="1">
            <a:spLocks noChangeArrowheads="1"/>
          </p:cNvSpPr>
          <p:nvPr/>
        </p:nvSpPr>
        <p:spPr bwMode="auto">
          <a:xfrm>
            <a:off x="0" y="40386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b="1">
                <a:solidFill>
                  <a:srgbClr val="008000"/>
                </a:solidFill>
                <a:latin typeface="Times New Roman" pitchFamily="18" charset="0"/>
                <a:cs typeface="Times New Roman" pitchFamily="18" charset="0"/>
              </a:rPr>
              <a:t>* Bảng đơn vị đo diện tích</a:t>
            </a:r>
          </a:p>
        </p:txBody>
      </p:sp>
      <p:sp>
        <p:nvSpPr>
          <p:cNvPr id="21512" name="Text Box 8"/>
          <p:cNvSpPr txBox="1">
            <a:spLocks noChangeArrowheads="1"/>
          </p:cNvSpPr>
          <p:nvPr/>
        </p:nvSpPr>
        <p:spPr bwMode="auto">
          <a:xfrm>
            <a:off x="685800" y="4572000"/>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b="1">
                <a:solidFill>
                  <a:srgbClr val="0000FF"/>
                </a:solidFill>
                <a:latin typeface="Times New Roman" pitchFamily="18" charset="0"/>
                <a:cs typeface="Times New Roman" pitchFamily="18" charset="0"/>
              </a:rPr>
              <a:t>km</a:t>
            </a:r>
            <a:r>
              <a:rPr lang="en-US" altLang="en-US" b="1" baseline="30000">
                <a:solidFill>
                  <a:srgbClr val="0000FF"/>
                </a:solidFill>
                <a:latin typeface="Times New Roman" pitchFamily="18" charset="0"/>
                <a:cs typeface="Times New Roman" pitchFamily="18" charset="0"/>
              </a:rPr>
              <a:t>2</a:t>
            </a:r>
            <a:r>
              <a:rPr lang="en-US" altLang="en-US" b="1">
                <a:solidFill>
                  <a:srgbClr val="0000FF"/>
                </a:solidFill>
                <a:latin typeface="Times New Roman" pitchFamily="18" charset="0"/>
                <a:cs typeface="Times New Roman" pitchFamily="18" charset="0"/>
              </a:rPr>
              <a:t>,</a:t>
            </a:r>
          </a:p>
        </p:txBody>
      </p:sp>
      <p:sp>
        <p:nvSpPr>
          <p:cNvPr id="21513" name="Text Box 9"/>
          <p:cNvSpPr txBox="1">
            <a:spLocks noChangeArrowheads="1"/>
          </p:cNvSpPr>
          <p:nvPr/>
        </p:nvSpPr>
        <p:spPr bwMode="auto">
          <a:xfrm>
            <a:off x="1752600" y="4572000"/>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b="1">
                <a:solidFill>
                  <a:srgbClr val="0000FF"/>
                </a:solidFill>
                <a:latin typeface="Times New Roman" pitchFamily="18" charset="0"/>
                <a:cs typeface="Times New Roman" pitchFamily="18" charset="0"/>
              </a:rPr>
              <a:t>hm</a:t>
            </a:r>
            <a:r>
              <a:rPr lang="en-US" altLang="en-US" b="1" baseline="30000">
                <a:solidFill>
                  <a:srgbClr val="0000FF"/>
                </a:solidFill>
                <a:latin typeface="Times New Roman" pitchFamily="18" charset="0"/>
                <a:cs typeface="Times New Roman" pitchFamily="18" charset="0"/>
              </a:rPr>
              <a:t>2</a:t>
            </a:r>
            <a:r>
              <a:rPr lang="en-US" altLang="en-US" b="1">
                <a:solidFill>
                  <a:srgbClr val="0000FF"/>
                </a:solidFill>
                <a:latin typeface="Times New Roman" pitchFamily="18" charset="0"/>
                <a:cs typeface="Times New Roman" pitchFamily="18" charset="0"/>
              </a:rPr>
              <a:t>,</a:t>
            </a:r>
          </a:p>
        </p:txBody>
      </p:sp>
      <p:sp>
        <p:nvSpPr>
          <p:cNvPr id="21514" name="Text Box 10"/>
          <p:cNvSpPr txBox="1">
            <a:spLocks noChangeArrowheads="1"/>
          </p:cNvSpPr>
          <p:nvPr/>
        </p:nvSpPr>
        <p:spPr bwMode="auto">
          <a:xfrm>
            <a:off x="2971800" y="4572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b="1">
                <a:solidFill>
                  <a:srgbClr val="0000FF"/>
                </a:solidFill>
                <a:latin typeface="Times New Roman" pitchFamily="18" charset="0"/>
                <a:cs typeface="Times New Roman" pitchFamily="18" charset="0"/>
              </a:rPr>
              <a:t>dam</a:t>
            </a:r>
            <a:r>
              <a:rPr lang="en-US" altLang="en-US" b="1" baseline="30000">
                <a:solidFill>
                  <a:srgbClr val="0000FF"/>
                </a:solidFill>
                <a:latin typeface="Times New Roman" pitchFamily="18" charset="0"/>
                <a:cs typeface="Times New Roman" pitchFamily="18" charset="0"/>
              </a:rPr>
              <a:t>2</a:t>
            </a:r>
            <a:r>
              <a:rPr lang="en-US" altLang="en-US" b="1">
                <a:solidFill>
                  <a:srgbClr val="0000FF"/>
                </a:solidFill>
                <a:latin typeface="Times New Roman" pitchFamily="18" charset="0"/>
                <a:cs typeface="Times New Roman" pitchFamily="18" charset="0"/>
              </a:rPr>
              <a:t>,</a:t>
            </a:r>
          </a:p>
        </p:txBody>
      </p:sp>
      <p:sp>
        <p:nvSpPr>
          <p:cNvPr id="21515" name="Text Box 11"/>
          <p:cNvSpPr txBox="1">
            <a:spLocks noChangeArrowheads="1"/>
          </p:cNvSpPr>
          <p:nvPr/>
        </p:nvSpPr>
        <p:spPr bwMode="auto">
          <a:xfrm>
            <a:off x="4267200" y="4572000"/>
            <a:ext cx="99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b="1">
                <a:solidFill>
                  <a:srgbClr val="0000FF"/>
                </a:solidFill>
                <a:latin typeface="Times New Roman" pitchFamily="18" charset="0"/>
                <a:cs typeface="Times New Roman" pitchFamily="18" charset="0"/>
              </a:rPr>
              <a:t>m</a:t>
            </a:r>
            <a:r>
              <a:rPr lang="en-US" altLang="en-US" b="1" baseline="30000">
                <a:solidFill>
                  <a:srgbClr val="0000FF"/>
                </a:solidFill>
                <a:latin typeface="Times New Roman" pitchFamily="18" charset="0"/>
                <a:cs typeface="Times New Roman" pitchFamily="18" charset="0"/>
              </a:rPr>
              <a:t>2</a:t>
            </a:r>
            <a:r>
              <a:rPr lang="en-US" altLang="en-US" b="1">
                <a:solidFill>
                  <a:srgbClr val="0000FF"/>
                </a:solidFill>
                <a:latin typeface="Times New Roman" pitchFamily="18" charset="0"/>
                <a:cs typeface="Times New Roman" pitchFamily="18" charset="0"/>
              </a:rPr>
              <a:t>,</a:t>
            </a:r>
          </a:p>
        </p:txBody>
      </p:sp>
      <p:sp>
        <p:nvSpPr>
          <p:cNvPr id="21516" name="Text Box 12"/>
          <p:cNvSpPr txBox="1">
            <a:spLocks noChangeArrowheads="1"/>
          </p:cNvSpPr>
          <p:nvPr/>
        </p:nvSpPr>
        <p:spPr bwMode="auto">
          <a:xfrm>
            <a:off x="5105400" y="4572000"/>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b="1">
                <a:solidFill>
                  <a:srgbClr val="0000FF"/>
                </a:solidFill>
                <a:latin typeface="Times New Roman" pitchFamily="18" charset="0"/>
                <a:cs typeface="Times New Roman" pitchFamily="18" charset="0"/>
              </a:rPr>
              <a:t>dm</a:t>
            </a:r>
            <a:r>
              <a:rPr lang="en-US" altLang="en-US" b="1" baseline="30000">
                <a:solidFill>
                  <a:srgbClr val="0000FF"/>
                </a:solidFill>
                <a:latin typeface="Times New Roman" pitchFamily="18" charset="0"/>
                <a:cs typeface="Times New Roman" pitchFamily="18" charset="0"/>
              </a:rPr>
              <a:t>2</a:t>
            </a:r>
            <a:r>
              <a:rPr lang="en-US" altLang="en-US" b="1">
                <a:solidFill>
                  <a:srgbClr val="0000FF"/>
                </a:solidFill>
                <a:latin typeface="Times New Roman" pitchFamily="18" charset="0"/>
                <a:cs typeface="Times New Roman" pitchFamily="18" charset="0"/>
              </a:rPr>
              <a:t>,</a:t>
            </a:r>
          </a:p>
        </p:txBody>
      </p:sp>
      <p:sp>
        <p:nvSpPr>
          <p:cNvPr id="21517" name="Text Box 13"/>
          <p:cNvSpPr txBox="1">
            <a:spLocks noChangeArrowheads="1"/>
          </p:cNvSpPr>
          <p:nvPr/>
        </p:nvSpPr>
        <p:spPr bwMode="auto">
          <a:xfrm>
            <a:off x="6248400" y="4572000"/>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b="1">
                <a:solidFill>
                  <a:srgbClr val="0000FF"/>
                </a:solidFill>
                <a:latin typeface="Times New Roman" pitchFamily="18" charset="0"/>
                <a:cs typeface="Times New Roman" pitchFamily="18" charset="0"/>
              </a:rPr>
              <a:t>cm</a:t>
            </a:r>
            <a:r>
              <a:rPr lang="en-US" altLang="en-US" b="1" baseline="30000">
                <a:solidFill>
                  <a:srgbClr val="0000FF"/>
                </a:solidFill>
                <a:latin typeface="Times New Roman" pitchFamily="18" charset="0"/>
                <a:cs typeface="Times New Roman" pitchFamily="18" charset="0"/>
              </a:rPr>
              <a:t>2</a:t>
            </a:r>
            <a:r>
              <a:rPr lang="en-US" altLang="en-US" b="1">
                <a:solidFill>
                  <a:srgbClr val="0000FF"/>
                </a:solidFill>
                <a:latin typeface="Times New Roman" pitchFamily="18" charset="0"/>
                <a:cs typeface="Times New Roman" pitchFamily="18" charset="0"/>
              </a:rPr>
              <a:t>,</a:t>
            </a:r>
          </a:p>
        </p:txBody>
      </p:sp>
      <p:sp>
        <p:nvSpPr>
          <p:cNvPr id="21518" name="Text Box 14"/>
          <p:cNvSpPr txBox="1">
            <a:spLocks noChangeArrowheads="1"/>
          </p:cNvSpPr>
          <p:nvPr/>
        </p:nvSpPr>
        <p:spPr bwMode="auto">
          <a:xfrm>
            <a:off x="7391400" y="45720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b="1">
                <a:solidFill>
                  <a:srgbClr val="0000FF"/>
                </a:solidFill>
                <a:latin typeface="Times New Roman" pitchFamily="18" charset="0"/>
                <a:cs typeface="Times New Roman" pitchFamily="18" charset="0"/>
              </a:rPr>
              <a:t>mm</a:t>
            </a:r>
            <a:r>
              <a:rPr lang="en-US" altLang="en-US" b="1" baseline="30000">
                <a:solidFill>
                  <a:srgbClr val="0000FF"/>
                </a:solidFill>
                <a:latin typeface="Times New Roman" pitchFamily="18" charset="0"/>
                <a:cs typeface="Times New Roman" pitchFamily="18" charset="0"/>
              </a:rPr>
              <a:t>2</a:t>
            </a:r>
            <a:endParaRPr lang="en-US" altLang="en-US" b="1">
              <a:solidFill>
                <a:srgbClr val="0000FF"/>
              </a:solidFill>
              <a:latin typeface="Times New Roman" pitchFamily="18" charset="0"/>
              <a:cs typeface="Times New Roman" pitchFamily="18" charset="0"/>
            </a:endParaRPr>
          </a:p>
        </p:txBody>
      </p:sp>
      <p:sp>
        <p:nvSpPr>
          <p:cNvPr id="22535" name="Text Box 7"/>
          <p:cNvSpPr txBox="1">
            <a:spLocks noChangeArrowheads="1"/>
          </p:cNvSpPr>
          <p:nvPr/>
        </p:nvSpPr>
        <p:spPr bwMode="auto">
          <a:xfrm>
            <a:off x="1524000" y="5181600"/>
            <a:ext cx="6096000" cy="579438"/>
          </a:xfrm>
          <a:prstGeom prst="rect">
            <a:avLst/>
          </a:prstGeom>
          <a:noFill/>
          <a:ln>
            <a:noFill/>
          </a:ln>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3200" b="1">
                <a:solidFill>
                  <a:srgbClr val="0000FF"/>
                </a:solidFill>
                <a:effectLst>
                  <a:outerShdw blurRad="38100" dist="38100" dir="2700000" algn="tl">
                    <a:srgbClr val="C0C0C0"/>
                  </a:outerShdw>
                </a:effectLst>
                <a:latin typeface="Times New Roman" pitchFamily="18" charset="0"/>
                <a:cs typeface="Times New Roman" pitchFamily="18" charset="0"/>
              </a:rPr>
              <a:t>    1 hm</a:t>
            </a:r>
            <a:r>
              <a:rPr lang="en-US" altLang="en-US" sz="3200" b="1" baseline="30000">
                <a:solidFill>
                  <a:srgbClr val="0000FF"/>
                </a:solidFill>
                <a:effectLst>
                  <a:outerShdw blurRad="38100" dist="38100" dir="2700000" algn="tl">
                    <a:srgbClr val="C0C0C0"/>
                  </a:outerShdw>
                </a:effectLst>
                <a:latin typeface="Times New Roman" pitchFamily="18" charset="0"/>
                <a:cs typeface="Times New Roman" pitchFamily="18" charset="0"/>
              </a:rPr>
              <a:t>2</a:t>
            </a:r>
            <a:r>
              <a:rPr lang="en-US" altLang="en-US" sz="3200" b="1">
                <a:solidFill>
                  <a:srgbClr val="0000FF"/>
                </a:solidFill>
                <a:effectLst>
                  <a:outerShdw blurRad="38100" dist="38100" dir="2700000" algn="tl">
                    <a:srgbClr val="C0C0C0"/>
                  </a:outerShdw>
                </a:effectLst>
                <a:latin typeface="Times New Roman" pitchFamily="18" charset="0"/>
                <a:cs typeface="Times New Roman" pitchFamily="18" charset="0"/>
              </a:rPr>
              <a:t> = ………….m</a:t>
            </a:r>
            <a:r>
              <a:rPr lang="en-US" altLang="en-US" sz="3200" b="1" baseline="30000">
                <a:solidFill>
                  <a:srgbClr val="0000FF"/>
                </a:solidFill>
                <a:effectLst>
                  <a:outerShdw blurRad="38100" dist="38100" dir="2700000" algn="tl">
                    <a:srgbClr val="C0C0C0"/>
                  </a:outerShdw>
                </a:effectLst>
                <a:latin typeface="Times New Roman" pitchFamily="18" charset="0"/>
                <a:cs typeface="Times New Roman" pitchFamily="18" charset="0"/>
              </a:rPr>
              <a:t>2</a:t>
            </a:r>
            <a:endParaRPr lang="en-US" altLang="en-US" sz="3200" b="1">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22536" name="Text Box 8"/>
          <p:cNvSpPr txBox="1">
            <a:spLocks noChangeArrowheads="1"/>
          </p:cNvSpPr>
          <p:nvPr/>
        </p:nvSpPr>
        <p:spPr bwMode="auto">
          <a:xfrm>
            <a:off x="3581400" y="5151438"/>
            <a:ext cx="1447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b="1">
                <a:solidFill>
                  <a:srgbClr val="FF0000"/>
                </a:solidFill>
                <a:latin typeface="Times New Roman" pitchFamily="18" charset="0"/>
                <a:cs typeface="Times New Roman" pitchFamily="18" charset="0"/>
              </a:rPr>
              <a:t>10 000</a:t>
            </a:r>
          </a:p>
        </p:txBody>
      </p:sp>
      <p:sp>
        <p:nvSpPr>
          <p:cNvPr id="22537" name="Text Box 9"/>
          <p:cNvSpPr txBox="1">
            <a:spLocks noChangeArrowheads="1"/>
          </p:cNvSpPr>
          <p:nvPr/>
        </p:nvSpPr>
        <p:spPr bwMode="auto">
          <a:xfrm>
            <a:off x="1828800" y="5867400"/>
            <a:ext cx="4724400" cy="588963"/>
          </a:xfrm>
          <a:prstGeom prst="rect">
            <a:avLst/>
          </a:prstGeom>
          <a:noFill/>
          <a:ln w="9525" algn="ctr">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b="1">
                <a:solidFill>
                  <a:srgbClr val="008000"/>
                </a:solidFill>
                <a:latin typeface="Times New Roman" pitchFamily="18" charset="0"/>
                <a:cs typeface="Times New Roman" pitchFamily="18" charset="0"/>
              </a:rPr>
              <a:t>Nên 1ha = …………..m</a:t>
            </a:r>
            <a:r>
              <a:rPr lang="en-US" altLang="en-US" b="1" baseline="30000">
                <a:solidFill>
                  <a:srgbClr val="008000"/>
                </a:solidFill>
                <a:latin typeface="Times New Roman" pitchFamily="18" charset="0"/>
                <a:cs typeface="Times New Roman" pitchFamily="18" charset="0"/>
              </a:rPr>
              <a:t>2</a:t>
            </a:r>
            <a:endParaRPr lang="en-US" altLang="en-US" b="1">
              <a:solidFill>
                <a:srgbClr val="008000"/>
              </a:solidFill>
              <a:latin typeface="Times New Roman" pitchFamily="18" charset="0"/>
              <a:cs typeface="Times New Roman" pitchFamily="18" charset="0"/>
            </a:endParaRPr>
          </a:p>
        </p:txBody>
      </p:sp>
      <p:sp>
        <p:nvSpPr>
          <p:cNvPr id="22538" name="Text Box 10"/>
          <p:cNvSpPr txBox="1">
            <a:spLocks noChangeArrowheads="1"/>
          </p:cNvSpPr>
          <p:nvPr/>
        </p:nvSpPr>
        <p:spPr bwMode="auto">
          <a:xfrm>
            <a:off x="4191000" y="5867400"/>
            <a:ext cx="144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b="1">
                <a:solidFill>
                  <a:srgbClr val="FF0000"/>
                </a:solidFill>
                <a:latin typeface="Times New Roman" pitchFamily="18" charset="0"/>
                <a:cs typeface="Times New Roman" pitchFamily="18" charset="0"/>
              </a:rPr>
              <a:t>10 000</a:t>
            </a:r>
          </a:p>
        </p:txBody>
      </p:sp>
      <p:sp>
        <p:nvSpPr>
          <p:cNvPr id="27669" name="Text Box 5"/>
          <p:cNvSpPr txBox="1">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vi-VN" altLang="en-US" sz="2800" b="1" smtClean="0">
                <a:solidFill>
                  <a:srgbClr val="0000CC"/>
                </a:solidFill>
                <a:latin typeface="Times New Roman" pitchFamily="18" charset="0"/>
                <a:cs typeface="Times New Roman" pitchFamily="18" charset="0"/>
              </a:rPr>
              <a:t>Thứ </a:t>
            </a:r>
            <a:r>
              <a:rPr lang="en-US" altLang="en-US" sz="2800" b="1" smtClean="0">
                <a:solidFill>
                  <a:srgbClr val="0000CC"/>
                </a:solidFill>
                <a:latin typeface="Times New Roman" pitchFamily="18" charset="0"/>
                <a:cs typeface="Times New Roman" pitchFamily="18" charset="0"/>
              </a:rPr>
              <a:t>ba</a:t>
            </a:r>
            <a:r>
              <a:rPr lang="vi-VN" altLang="en-US" sz="2800" b="1" smtClean="0">
                <a:solidFill>
                  <a:srgbClr val="0000CC"/>
                </a:solidFill>
                <a:latin typeface="Times New Roman" pitchFamily="18" charset="0"/>
                <a:cs typeface="Times New Roman" pitchFamily="18" charset="0"/>
              </a:rPr>
              <a:t> ngày 1</a:t>
            </a:r>
            <a:r>
              <a:rPr lang="en-US" altLang="en-US" sz="2800" b="1" smtClean="0">
                <a:solidFill>
                  <a:srgbClr val="0000CC"/>
                </a:solidFill>
                <a:latin typeface="Times New Roman" pitchFamily="18" charset="0"/>
                <a:cs typeface="Times New Roman" pitchFamily="18" charset="0"/>
              </a:rPr>
              <a:t>0</a:t>
            </a:r>
            <a:r>
              <a:rPr lang="vi-VN" altLang="en-US" sz="2800" b="1" smtClean="0">
                <a:solidFill>
                  <a:srgbClr val="0000CC"/>
                </a:solidFill>
                <a:latin typeface="Times New Roman" pitchFamily="18" charset="0"/>
                <a:cs typeface="Times New Roman" pitchFamily="18" charset="0"/>
              </a:rPr>
              <a:t> tháng 10 năm 2023</a:t>
            </a:r>
            <a:endParaRPr lang="en-US" altLang="en-US" sz="28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600763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18"/>
                                        </p:tgtEl>
                                        <p:attrNameLst>
                                          <p:attrName>style.visibility</p:attrName>
                                        </p:attrNameLst>
                                      </p:cBhvr>
                                      <p:to>
                                        <p:strVal val="visible"/>
                                      </p:to>
                                    </p:set>
                                    <p:anim calcmode="lin" valueType="num">
                                      <p:cBhvr additive="base">
                                        <p:cTn id="7" dur="500" fill="hold"/>
                                        <p:tgtEl>
                                          <p:spTgt spid="8218"/>
                                        </p:tgtEl>
                                        <p:attrNameLst>
                                          <p:attrName>ppt_x</p:attrName>
                                        </p:attrNameLst>
                                      </p:cBhvr>
                                      <p:tavLst>
                                        <p:tav tm="0">
                                          <p:val>
                                            <p:strVal val="#ppt_x"/>
                                          </p:val>
                                        </p:tav>
                                        <p:tav tm="100000">
                                          <p:val>
                                            <p:strVal val="#ppt_x"/>
                                          </p:val>
                                        </p:tav>
                                      </p:tavLst>
                                    </p:anim>
                                    <p:anim calcmode="lin" valueType="num">
                                      <p:cBhvr additive="base">
                                        <p:cTn id="8" dur="500" fill="hold"/>
                                        <p:tgtEl>
                                          <p:spTgt spid="82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13" dur="500"/>
                                        <p:tgtEl>
                                          <p:spTgt spid="2150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1519"/>
                                        </p:tgtEl>
                                        <p:attrNameLst>
                                          <p:attrName>style.visibility</p:attrName>
                                        </p:attrNameLst>
                                      </p:cBhvr>
                                      <p:to>
                                        <p:strVal val="visible"/>
                                      </p:to>
                                    </p:set>
                                    <p:animEffect transition="in" filter="circle(in)">
                                      <p:cBhvr>
                                        <p:cTn id="18" dur="2000"/>
                                        <p:tgtEl>
                                          <p:spTgt spid="215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21520"/>
                                        </p:tgtEl>
                                        <p:attrNameLst>
                                          <p:attrName>style.visibility</p:attrName>
                                        </p:attrNameLst>
                                      </p:cBhvr>
                                      <p:to>
                                        <p:strVal val="visible"/>
                                      </p:to>
                                    </p:set>
                                    <p:animEffect transition="in" filter="wheel(4)">
                                      <p:cBhvr>
                                        <p:cTn id="23" dur="2000"/>
                                        <p:tgtEl>
                                          <p:spTgt spid="215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1521"/>
                                        </p:tgtEl>
                                        <p:attrNameLst>
                                          <p:attrName>style.visibility</p:attrName>
                                        </p:attrNameLst>
                                      </p:cBhvr>
                                      <p:to>
                                        <p:strVal val="visible"/>
                                      </p:to>
                                    </p:set>
                                    <p:animEffect transition="in" filter="blinds(horizontal)">
                                      <p:cBhvr>
                                        <p:cTn id="28" dur="500"/>
                                        <p:tgtEl>
                                          <p:spTgt spid="215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21522"/>
                                        </p:tgtEl>
                                        <p:attrNameLst>
                                          <p:attrName>style.visibility</p:attrName>
                                        </p:attrNameLst>
                                      </p:cBhvr>
                                      <p:to>
                                        <p:strVal val="visible"/>
                                      </p:to>
                                    </p:set>
                                    <p:animEffect transition="in" filter="slide(fromBottom)">
                                      <p:cBhvr>
                                        <p:cTn id="33" dur="500"/>
                                        <p:tgtEl>
                                          <p:spTgt spid="2152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1511"/>
                                        </p:tgtEl>
                                        <p:attrNameLst>
                                          <p:attrName>style.visibility</p:attrName>
                                        </p:attrNameLst>
                                      </p:cBhvr>
                                      <p:to>
                                        <p:strVal val="visible"/>
                                      </p:to>
                                    </p:set>
                                    <p:anim calcmode="lin" valueType="num">
                                      <p:cBhvr additive="base">
                                        <p:cTn id="38" dur="500" fill="hold"/>
                                        <p:tgtEl>
                                          <p:spTgt spid="21511"/>
                                        </p:tgtEl>
                                        <p:attrNameLst>
                                          <p:attrName>ppt_x</p:attrName>
                                        </p:attrNameLst>
                                      </p:cBhvr>
                                      <p:tavLst>
                                        <p:tav tm="0">
                                          <p:val>
                                            <p:strVal val="#ppt_x"/>
                                          </p:val>
                                        </p:tav>
                                        <p:tav tm="100000">
                                          <p:val>
                                            <p:strVal val="#ppt_x"/>
                                          </p:val>
                                        </p:tav>
                                      </p:tavLst>
                                    </p:anim>
                                    <p:anim calcmode="lin" valueType="num">
                                      <p:cBhvr additive="base">
                                        <p:cTn id="39"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21512"/>
                                        </p:tgtEl>
                                        <p:attrNameLst>
                                          <p:attrName>style.visibility</p:attrName>
                                        </p:attrNameLst>
                                      </p:cBhvr>
                                      <p:to>
                                        <p:strVal val="visible"/>
                                      </p:to>
                                    </p:set>
                                    <p:animEffect transition="in" filter="slide(fromBottom)">
                                      <p:cBhvr>
                                        <p:cTn id="44" dur="500"/>
                                        <p:tgtEl>
                                          <p:spTgt spid="2151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1513"/>
                                        </p:tgtEl>
                                        <p:attrNameLst>
                                          <p:attrName>style.visibility</p:attrName>
                                        </p:attrNameLst>
                                      </p:cBhvr>
                                      <p:to>
                                        <p:strVal val="visible"/>
                                      </p:to>
                                    </p:set>
                                    <p:animEffect transition="in" filter="slide(fromBottom)">
                                      <p:cBhvr>
                                        <p:cTn id="49" dur="500"/>
                                        <p:tgtEl>
                                          <p:spTgt spid="2151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21514"/>
                                        </p:tgtEl>
                                        <p:attrNameLst>
                                          <p:attrName>style.visibility</p:attrName>
                                        </p:attrNameLst>
                                      </p:cBhvr>
                                      <p:to>
                                        <p:strVal val="visible"/>
                                      </p:to>
                                    </p:set>
                                    <p:animEffect transition="in" filter="slide(fromBottom)">
                                      <p:cBhvr>
                                        <p:cTn id="54" dur="500"/>
                                        <p:tgtEl>
                                          <p:spTgt spid="2151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21515"/>
                                        </p:tgtEl>
                                        <p:attrNameLst>
                                          <p:attrName>style.visibility</p:attrName>
                                        </p:attrNameLst>
                                      </p:cBhvr>
                                      <p:to>
                                        <p:strVal val="visible"/>
                                      </p:to>
                                    </p:set>
                                    <p:animEffect transition="in" filter="slide(fromBottom)">
                                      <p:cBhvr>
                                        <p:cTn id="59" dur="500"/>
                                        <p:tgtEl>
                                          <p:spTgt spid="2151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21516"/>
                                        </p:tgtEl>
                                        <p:attrNameLst>
                                          <p:attrName>style.visibility</p:attrName>
                                        </p:attrNameLst>
                                      </p:cBhvr>
                                      <p:to>
                                        <p:strVal val="visible"/>
                                      </p:to>
                                    </p:set>
                                    <p:animEffect transition="in" filter="slide(fromBottom)">
                                      <p:cBhvr>
                                        <p:cTn id="64" dur="500"/>
                                        <p:tgtEl>
                                          <p:spTgt spid="2151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517"/>
                                        </p:tgtEl>
                                        <p:attrNameLst>
                                          <p:attrName>style.visibility</p:attrName>
                                        </p:attrNameLst>
                                      </p:cBhvr>
                                      <p:to>
                                        <p:strVal val="visible"/>
                                      </p:to>
                                    </p:set>
                                    <p:anim calcmode="lin" valueType="num">
                                      <p:cBhvr additive="base">
                                        <p:cTn id="69" dur="500" fill="hold"/>
                                        <p:tgtEl>
                                          <p:spTgt spid="21517"/>
                                        </p:tgtEl>
                                        <p:attrNameLst>
                                          <p:attrName>ppt_x</p:attrName>
                                        </p:attrNameLst>
                                      </p:cBhvr>
                                      <p:tavLst>
                                        <p:tav tm="0">
                                          <p:val>
                                            <p:strVal val="#ppt_x"/>
                                          </p:val>
                                        </p:tav>
                                        <p:tav tm="100000">
                                          <p:val>
                                            <p:strVal val="#ppt_x"/>
                                          </p:val>
                                        </p:tav>
                                      </p:tavLst>
                                    </p:anim>
                                    <p:anim calcmode="lin" valueType="num">
                                      <p:cBhvr additive="base">
                                        <p:cTn id="70" dur="500" fill="hold"/>
                                        <p:tgtEl>
                                          <p:spTgt spid="21517"/>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1" presetClass="entr" presetSubtype="4" fill="hold" grpId="0" nodeType="clickEffect">
                                  <p:stCondLst>
                                    <p:cond delay="0"/>
                                  </p:stCondLst>
                                  <p:childTnLst>
                                    <p:set>
                                      <p:cBhvr>
                                        <p:cTn id="74" dur="1" fill="hold">
                                          <p:stCondLst>
                                            <p:cond delay="0"/>
                                          </p:stCondLst>
                                        </p:cTn>
                                        <p:tgtEl>
                                          <p:spTgt spid="21518"/>
                                        </p:tgtEl>
                                        <p:attrNameLst>
                                          <p:attrName>style.visibility</p:attrName>
                                        </p:attrNameLst>
                                      </p:cBhvr>
                                      <p:to>
                                        <p:strVal val="visible"/>
                                      </p:to>
                                    </p:set>
                                    <p:animEffect transition="in" filter="wheel(4)">
                                      <p:cBhvr>
                                        <p:cTn id="75" dur="2000"/>
                                        <p:tgtEl>
                                          <p:spTgt spid="21518"/>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22535"/>
                                        </p:tgtEl>
                                        <p:attrNameLst>
                                          <p:attrName>style.visibility</p:attrName>
                                        </p:attrNameLst>
                                      </p:cBhvr>
                                      <p:to>
                                        <p:strVal val="visible"/>
                                      </p:to>
                                    </p:set>
                                    <p:animEffect transition="in" filter="circle(in)">
                                      <p:cBhvr>
                                        <p:cTn id="80" dur="2000"/>
                                        <p:tgtEl>
                                          <p:spTgt spid="2253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22536"/>
                                        </p:tgtEl>
                                        <p:attrNameLst>
                                          <p:attrName>style.visibility</p:attrName>
                                        </p:attrNameLst>
                                      </p:cBhvr>
                                      <p:to>
                                        <p:strVal val="visible"/>
                                      </p:to>
                                    </p:set>
                                    <p:animEffect transition="in" filter="slide(fromBottom)">
                                      <p:cBhvr>
                                        <p:cTn id="85" dur="500"/>
                                        <p:tgtEl>
                                          <p:spTgt spid="2253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2537"/>
                                        </p:tgtEl>
                                        <p:attrNameLst>
                                          <p:attrName>style.visibility</p:attrName>
                                        </p:attrNameLst>
                                      </p:cBhvr>
                                      <p:to>
                                        <p:strVal val="visible"/>
                                      </p:to>
                                    </p:set>
                                    <p:animEffect transition="in" filter="blinds(horizontal)">
                                      <p:cBhvr>
                                        <p:cTn id="90" dur="500"/>
                                        <p:tgtEl>
                                          <p:spTgt spid="22537"/>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2" presetClass="entr" presetSubtype="4" fill="hold" grpId="0" nodeType="clickEffect">
                                  <p:stCondLst>
                                    <p:cond delay="0"/>
                                  </p:stCondLst>
                                  <p:childTnLst>
                                    <p:set>
                                      <p:cBhvr>
                                        <p:cTn id="94" dur="1" fill="hold">
                                          <p:stCondLst>
                                            <p:cond delay="0"/>
                                          </p:stCondLst>
                                        </p:cTn>
                                        <p:tgtEl>
                                          <p:spTgt spid="22538"/>
                                        </p:tgtEl>
                                        <p:attrNameLst>
                                          <p:attrName>style.visibility</p:attrName>
                                        </p:attrNameLst>
                                      </p:cBhvr>
                                      <p:to>
                                        <p:strVal val="visible"/>
                                      </p:to>
                                    </p:set>
                                    <p:animEffect transition="in" filter="slide(fromBottom)">
                                      <p:cBhvr>
                                        <p:cTn id="95"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8" grpId="0"/>
      <p:bldP spid="21507" grpId="0" build="p"/>
      <p:bldP spid="21519" grpId="0"/>
      <p:bldP spid="21520" grpId="0" animBg="1"/>
      <p:bldP spid="21521" grpId="0"/>
      <p:bldP spid="21522" grpId="0"/>
      <p:bldP spid="21511" grpId="0"/>
      <p:bldP spid="21512" grpId="0"/>
      <p:bldP spid="21513" grpId="0"/>
      <p:bldP spid="21514" grpId="0"/>
      <p:bldP spid="21515" grpId="0"/>
      <p:bldP spid="21516" grpId="0"/>
      <p:bldP spid="21517" grpId="0"/>
      <p:bldP spid="21518" grpId="0"/>
      <p:bldP spid="22535" grpId="0"/>
      <p:bldP spid="22536" grpId="0"/>
      <p:bldP spid="22537" grpId="0" animBg="1"/>
      <p:bldP spid="225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4"/>
          <p:cNvSpPr>
            <a:spLocks noChangeArrowheads="1"/>
          </p:cNvSpPr>
          <p:nvPr/>
        </p:nvSpPr>
        <p:spPr bwMode="auto">
          <a:xfrm>
            <a:off x="2603500" y="2908300"/>
            <a:ext cx="5016500" cy="234950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4000" b="1" dirty="0" err="1">
                <a:solidFill>
                  <a:srgbClr val="FF0000"/>
                </a:solidFill>
                <a:latin typeface="Times New Roman" pitchFamily="18" charset="0"/>
                <a:cs typeface="Times New Roman" pitchFamily="18" charset="0"/>
              </a:rPr>
              <a:t>Héc</a:t>
            </a:r>
            <a:r>
              <a:rPr lang="en-US" sz="4000" b="1" dirty="0">
                <a:solidFill>
                  <a:srgbClr val="FF0000"/>
                </a:solidFill>
                <a:latin typeface="Times New Roman" pitchFamily="18" charset="0"/>
                <a:cs typeface="Times New Roman" pitchFamily="18" charset="0"/>
              </a:rPr>
              <a:t>-ta</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viết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tắt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là</a:t>
            </a:r>
            <a:r>
              <a:rPr lang="en-US" sz="4000" dirty="0">
                <a:solidFill>
                  <a:srgbClr val="FF0000"/>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ha</a:t>
            </a:r>
            <a:endParaRPr lang="en-US" sz="4000" dirty="0">
              <a:solidFill>
                <a:srgbClr val="FF0000"/>
              </a:solidFill>
              <a:latin typeface="Times New Roman" pitchFamily="18" charset="0"/>
              <a:cs typeface="Times New Roman" pitchFamily="18" charset="0"/>
            </a:endParaRPr>
          </a:p>
          <a:p>
            <a:pPr>
              <a:defRPr/>
            </a:pPr>
            <a:r>
              <a:rPr lang="en-US" sz="4000" b="1" dirty="0">
                <a:solidFill>
                  <a:srgbClr val="FF0000"/>
                </a:solidFill>
                <a:latin typeface="Times New Roman" pitchFamily="18" charset="0"/>
                <a:cs typeface="Times New Roman" pitchFamily="18" charset="0"/>
              </a:rPr>
              <a:t>      1ha = 1hm</a:t>
            </a:r>
            <a:r>
              <a:rPr lang="en-US" sz="4000" b="1" baseline="30000" dirty="0">
                <a:solidFill>
                  <a:srgbClr val="FF0000"/>
                </a:solidFill>
                <a:latin typeface="Times New Roman" pitchFamily="18" charset="0"/>
                <a:cs typeface="Times New Roman" pitchFamily="18" charset="0"/>
              </a:rPr>
              <a:t>2</a:t>
            </a:r>
          </a:p>
          <a:p>
            <a:pPr>
              <a:defRPr/>
            </a:pPr>
            <a:r>
              <a:rPr lang="en-US" sz="4000" b="1" dirty="0">
                <a:solidFill>
                  <a:srgbClr val="FF0000"/>
                </a:solidFill>
                <a:latin typeface="Times New Roman" pitchFamily="18" charset="0"/>
                <a:cs typeface="Times New Roman" pitchFamily="18" charset="0"/>
              </a:rPr>
              <a:t>      1ha = 10 000m</a:t>
            </a:r>
            <a:r>
              <a:rPr lang="en-US" sz="4000" b="1" baseline="30000" dirty="0">
                <a:solidFill>
                  <a:srgbClr val="FF0000"/>
                </a:solidFill>
                <a:latin typeface="Times New Roman" pitchFamily="18" charset="0"/>
                <a:cs typeface="Times New Roman" pitchFamily="18" charset="0"/>
              </a:rPr>
              <a:t>2</a:t>
            </a:r>
          </a:p>
          <a:p>
            <a:pPr>
              <a:defRPr/>
            </a:pPr>
            <a:endParaRPr lang="en-US" sz="4000" b="1" baseline="30000" dirty="0">
              <a:solidFill>
                <a:srgbClr val="FF0000"/>
              </a:solidFill>
              <a:latin typeface="Times New Roman" pitchFamily="18" charset="0"/>
              <a:cs typeface="Times New Roman" pitchFamily="18" charset="0"/>
            </a:endParaRPr>
          </a:p>
        </p:txBody>
      </p:sp>
      <p:sp>
        <p:nvSpPr>
          <p:cNvPr id="28675" name="TextBox 1"/>
          <p:cNvSpPr txBox="1">
            <a:spLocks noChangeArrowheads="1"/>
          </p:cNvSpPr>
          <p:nvPr/>
        </p:nvSpPr>
        <p:spPr bwMode="auto">
          <a:xfrm>
            <a:off x="2084388" y="203200"/>
            <a:ext cx="55621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eaLnBrk="1" hangingPunct="1"/>
            <a:r>
              <a:rPr lang="vi-VN" altLang="en-US" sz="2800" b="1" smtClean="0">
                <a:solidFill>
                  <a:srgbClr val="000000"/>
                </a:solidFill>
                <a:latin typeface="Times New Roman" pitchFamily="18" charset="0"/>
              </a:rPr>
              <a:t>Thứ </a:t>
            </a:r>
            <a:r>
              <a:rPr lang="en-US" altLang="en-US" sz="2800" b="1" smtClean="0">
                <a:solidFill>
                  <a:srgbClr val="000000"/>
                </a:solidFill>
                <a:latin typeface="Times New Roman" pitchFamily="18" charset="0"/>
              </a:rPr>
              <a:t>ba</a:t>
            </a:r>
            <a:r>
              <a:rPr lang="vi-VN" altLang="en-US" sz="2800" b="1" smtClean="0">
                <a:solidFill>
                  <a:srgbClr val="000000"/>
                </a:solidFill>
                <a:latin typeface="Times New Roman" pitchFamily="18" charset="0"/>
              </a:rPr>
              <a:t> ngày 1</a:t>
            </a:r>
            <a:r>
              <a:rPr lang="en-US" altLang="en-US" sz="2800" b="1" smtClean="0">
                <a:solidFill>
                  <a:srgbClr val="000000"/>
                </a:solidFill>
                <a:latin typeface="Times New Roman" pitchFamily="18" charset="0"/>
              </a:rPr>
              <a:t>0</a:t>
            </a:r>
            <a:r>
              <a:rPr lang="vi-VN" altLang="en-US" sz="2800" b="1" smtClean="0">
                <a:solidFill>
                  <a:srgbClr val="000000"/>
                </a:solidFill>
                <a:latin typeface="Times New Roman" pitchFamily="18" charset="0"/>
              </a:rPr>
              <a:t> tháng 10 năm 2023</a:t>
            </a:r>
            <a:endParaRPr lang="vi-VN" altLang="en-US" sz="2800" b="1">
              <a:solidFill>
                <a:srgbClr val="000000"/>
              </a:solidFill>
              <a:latin typeface="Times New Roman" pitchFamily="18" charset="0"/>
            </a:endParaRPr>
          </a:p>
        </p:txBody>
      </p:sp>
      <p:sp>
        <p:nvSpPr>
          <p:cNvPr id="28676" name="TextBox 3"/>
          <p:cNvSpPr txBox="1">
            <a:spLocks noChangeArrowheads="1"/>
          </p:cNvSpPr>
          <p:nvPr/>
        </p:nvSpPr>
        <p:spPr bwMode="auto">
          <a:xfrm>
            <a:off x="3960813" y="533400"/>
            <a:ext cx="949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eaLnBrk="1" hangingPunct="1"/>
            <a:r>
              <a:rPr lang="vi-VN" altLang="en-US" sz="2800" b="1" u="sng">
                <a:solidFill>
                  <a:srgbClr val="000000"/>
                </a:solidFill>
                <a:latin typeface="Times New Roman" pitchFamily="18" charset="0"/>
              </a:rPr>
              <a:t>Toán</a:t>
            </a:r>
          </a:p>
        </p:txBody>
      </p:sp>
      <p:sp>
        <p:nvSpPr>
          <p:cNvPr id="28677" name="TextBox 4"/>
          <p:cNvSpPr txBox="1">
            <a:spLocks noChangeArrowheads="1"/>
          </p:cNvSpPr>
          <p:nvPr/>
        </p:nvSpPr>
        <p:spPr bwMode="auto">
          <a:xfrm>
            <a:off x="3609975" y="1066800"/>
            <a:ext cx="172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eaLnBrk="1" hangingPunct="1"/>
            <a:r>
              <a:rPr lang="vi-VN" altLang="en-US" sz="3600" b="1">
                <a:solidFill>
                  <a:srgbClr val="FF0000"/>
                </a:solidFill>
                <a:latin typeface="Times New Roman" pitchFamily="18" charset="0"/>
              </a:rPr>
              <a:t>Héc - ta</a:t>
            </a:r>
          </a:p>
        </p:txBody>
      </p:sp>
      <p:sp>
        <p:nvSpPr>
          <p:cNvPr id="7" name="TextBox 6"/>
          <p:cNvSpPr txBox="1"/>
          <p:nvPr/>
        </p:nvSpPr>
        <p:spPr>
          <a:xfrm>
            <a:off x="673100" y="1981200"/>
            <a:ext cx="1811338" cy="646113"/>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en-US" sz="3600" b="1" dirty="0" err="1">
                <a:solidFill>
                  <a:prstClr val="black"/>
                </a:solidFill>
                <a:latin typeface="Times New Roman" pitchFamily="18" charset="0"/>
                <a:cs typeface="Times New Roman" pitchFamily="18" charset="0"/>
              </a:rPr>
              <a:t>Ghi</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nhớ</a:t>
            </a:r>
            <a:endParaRPr lang="vi-VN" sz="36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31762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4020"/>
                                        </p:tgtEl>
                                        <p:attrNameLst>
                                          <p:attrName>style.visibility</p:attrName>
                                        </p:attrNameLst>
                                      </p:cBhvr>
                                      <p:to>
                                        <p:strVal val="visible"/>
                                      </p:to>
                                    </p:set>
                                    <p:animEffect transition="in" filter="wipe(left)">
                                      <p:cBhvr>
                                        <p:cTn id="7" dur="500"/>
                                        <p:tgtEl>
                                          <p:spTgt spid="214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1"/>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1576</TotalTime>
  <Words>771</Words>
  <Application>Microsoft Office PowerPoint</Application>
  <PresentationFormat>On-screen Show (4:3)</PresentationFormat>
  <Paragraphs>145</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Oriel</vt:lpstr>
      <vt:lpstr>PowerPoint Presentation</vt:lpstr>
      <vt:lpstr>PowerPoint Presentation</vt:lpstr>
      <vt:lpstr>PowerPoint Presentation</vt:lpstr>
      <vt:lpstr>PowerPoint Presentation</vt:lpstr>
      <vt:lpstr>PowerPoint Presentation</vt:lpstr>
      <vt:lpstr>PowerPoint Presentation</vt:lpstr>
      <vt:lpstr>Toán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LENOVO</cp:lastModifiedBy>
  <cp:revision>67</cp:revision>
  <cp:lastPrinted>2023-10-06T14:30:36Z</cp:lastPrinted>
  <dcterms:created xsi:type="dcterms:W3CDTF">2016-10-01T09:33:00Z</dcterms:created>
  <dcterms:modified xsi:type="dcterms:W3CDTF">2023-10-06T14:45:52Z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A2ACF8EF4E0D4333BE5427E20DCDB232</vt:lpwstr>
  </property>
  <property fmtid="{D5CDD505-2E9C-101B-9397-08002B2CF9AE}" pid="3" name="KSOProductBuildVer">
    <vt:lpwstr>1033-11.2.0.11341</vt:lpwstr>
  </property>
</Properties>
</file>