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83" r:id="rId2"/>
    <p:sldId id="259" r:id="rId3"/>
    <p:sldId id="280" r:id="rId4"/>
    <p:sldId id="584" r:id="rId5"/>
    <p:sldId id="427" r:id="rId6"/>
    <p:sldId id="434" r:id="rId7"/>
    <p:sldId id="295" r:id="rId8"/>
    <p:sldId id="436" r:id="rId9"/>
    <p:sldId id="435" r:id="rId10"/>
    <p:sldId id="325" r:id="rId11"/>
    <p:sldId id="439" r:id="rId12"/>
    <p:sldId id="423" r:id="rId13"/>
    <p:sldId id="425" r:id="rId14"/>
    <p:sldId id="424" r:id="rId15"/>
    <p:sldId id="281" r:id="rId16"/>
    <p:sldId id="417" r:id="rId17"/>
    <p:sldId id="25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  <a:srgbClr val="FF7707"/>
    <a:srgbClr val="66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E414-34F7-4DA9-93DC-6790CB70E41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C8-B28F-460C-9B80-AF02751C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56C0970-4BA8-499B-8BAE-D42A8E6F5345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63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9BBAD5A-40BE-414F-BF9C-9D7905FE9791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0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2566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19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90753F7-6D4F-4A4F-9822-A647AF47D8B1}"/>
              </a:ext>
            </a:extLst>
          </p:cNvPr>
          <p:cNvSpPr/>
          <p:nvPr userDrawn="1"/>
        </p:nvSpPr>
        <p:spPr>
          <a:xfrm>
            <a:off x="10732219" y="198438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649" r:id="rId7"/>
    <p:sldLayoutId id="2147483662" r:id="rId8"/>
    <p:sldLayoutId id="2147483661" r:id="rId9"/>
    <p:sldLayoutId id="2147483650" r:id="rId10"/>
    <p:sldLayoutId id="2147483654" r:id="rId11"/>
    <p:sldLayoutId id="2147483655" r:id="rId12"/>
    <p:sldLayoutId id="2147483690" r:id="rId13"/>
    <p:sldLayoutId id="2147483681" r:id="rId14"/>
    <p:sldLayoutId id="2147483660" r:id="rId15"/>
    <p:sldLayoutId id="2147483709" r:id="rId16"/>
    <p:sldLayoutId id="21474837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microsoft.com/office/2007/relationships/hdphoto" Target="../media/hdphoto9.wdp"/><Relationship Id="rId3" Type="http://schemas.openxmlformats.org/officeDocument/2006/relationships/image" Target="../media/image32.png"/><Relationship Id="rId21" Type="http://schemas.openxmlformats.org/officeDocument/2006/relationships/image" Target="../media/image45.png"/><Relationship Id="rId7" Type="http://schemas.microsoft.com/office/2007/relationships/hdphoto" Target="../media/hdphoto7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4" Type="http://schemas.microsoft.com/office/2007/relationships/hdphoto" Target="../media/hdphoto6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7.wdp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microsoft.com/office/2007/relationships/hdphoto" Target="../media/hdphoto6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3.wdp"/><Relationship Id="rId18" Type="http://schemas.openxmlformats.org/officeDocument/2006/relationships/image" Target="../media/image39.png"/><Relationship Id="rId26" Type="http://schemas.openxmlformats.org/officeDocument/2006/relationships/image" Target="../media/image52.jpg"/><Relationship Id="rId3" Type="http://schemas.openxmlformats.org/officeDocument/2006/relationships/audio" Target="../media/audio2.wav"/><Relationship Id="rId21" Type="http://schemas.openxmlformats.org/officeDocument/2006/relationships/image" Target="../media/image50.png"/><Relationship Id="rId34" Type="http://schemas.openxmlformats.org/officeDocument/2006/relationships/image" Target="../media/image55.png"/><Relationship Id="rId7" Type="http://schemas.openxmlformats.org/officeDocument/2006/relationships/audio" Target="../media/audio6.wav"/><Relationship Id="rId12" Type="http://schemas.openxmlformats.org/officeDocument/2006/relationships/image" Target="../media/image48.png"/><Relationship Id="rId17" Type="http://schemas.openxmlformats.org/officeDocument/2006/relationships/image" Target="../media/image37.png"/><Relationship Id="rId25" Type="http://schemas.openxmlformats.org/officeDocument/2006/relationships/image" Target="../media/image51.jpg"/><Relationship Id="rId33" Type="http://schemas.openxmlformats.org/officeDocument/2006/relationships/image" Target="../media/image54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20" Type="http://schemas.microsoft.com/office/2007/relationships/hdphoto" Target="../media/hdphoto14.wdp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5.wav"/><Relationship Id="rId11" Type="http://schemas.openxmlformats.org/officeDocument/2006/relationships/image" Target="../media/image47.png"/><Relationship Id="rId24" Type="http://schemas.microsoft.com/office/2007/relationships/hdphoto" Target="../media/hdphoto11.wdp"/><Relationship Id="rId32" Type="http://schemas.microsoft.com/office/2007/relationships/hdphoto" Target="../media/hdphoto9.wdp"/><Relationship Id="rId5" Type="http://schemas.openxmlformats.org/officeDocument/2006/relationships/audio" Target="../media/audio4.wav"/><Relationship Id="rId15" Type="http://schemas.microsoft.com/office/2007/relationships/hdphoto" Target="../media/hdphoto7.wdp"/><Relationship Id="rId23" Type="http://schemas.openxmlformats.org/officeDocument/2006/relationships/image" Target="../media/image45.png"/><Relationship Id="rId28" Type="http://schemas.openxmlformats.org/officeDocument/2006/relationships/image" Target="../media/image41.png"/><Relationship Id="rId10" Type="http://schemas.microsoft.com/office/2007/relationships/hdphoto" Target="../media/hdphoto12.wdp"/><Relationship Id="rId19" Type="http://schemas.openxmlformats.org/officeDocument/2006/relationships/image" Target="../media/image49.png"/><Relationship Id="rId31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openxmlformats.org/officeDocument/2006/relationships/image" Target="../media/image46.png"/><Relationship Id="rId14" Type="http://schemas.openxmlformats.org/officeDocument/2006/relationships/image" Target="../media/image34.png"/><Relationship Id="rId22" Type="http://schemas.microsoft.com/office/2007/relationships/hdphoto" Target="../media/hdphoto15.wdp"/><Relationship Id="rId27" Type="http://schemas.openxmlformats.org/officeDocument/2006/relationships/image" Target="../media/image53.gif"/><Relationship Id="rId30" Type="http://schemas.microsoft.com/office/2007/relationships/hdphoto" Target="../media/hdphoto8.wdp"/><Relationship Id="rId35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161648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85534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dấu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1153906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1E2CF0FB-077E-4FDB-8140-933E7A8275A3}"/>
              </a:ext>
            </a:extLst>
          </p:cNvPr>
          <p:cNvGrpSpPr/>
          <p:nvPr/>
        </p:nvGrpSpPr>
        <p:grpSpPr>
          <a:xfrm>
            <a:off x="1438233" y="1145075"/>
            <a:ext cx="9839647" cy="2018528"/>
            <a:chOff x="1352551" y="1009685"/>
            <a:chExt cx="3967843" cy="130252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xmlns="" id="{DDE52C51-AD6F-4CAD-9EB7-51CF2C08DABD}"/>
                </a:ext>
              </a:extLst>
            </p:cNvPr>
            <p:cNvSpPr/>
            <p:nvPr/>
          </p:nvSpPr>
          <p:spPr>
            <a:xfrm>
              <a:off x="1352551" y="1057029"/>
              <a:ext cx="3967843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UTM Avo" panose="020406030505060202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A08B344E-45C0-4C7C-8483-A38FD3071103}"/>
                </a:ext>
              </a:extLst>
            </p:cNvPr>
            <p:cNvSpPr txBox="1"/>
            <p:nvPr/>
          </p:nvSpPr>
          <p:spPr>
            <a:xfrm>
              <a:off x="1501628" y="1009685"/>
              <a:ext cx="1137071" cy="37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F07B350-19F4-4EB6-ABB1-B00C082F399D}"/>
              </a:ext>
            </a:extLst>
          </p:cNvPr>
          <p:cNvGrpSpPr/>
          <p:nvPr/>
        </p:nvGrpSpPr>
        <p:grpSpPr>
          <a:xfrm>
            <a:off x="2749553" y="531984"/>
            <a:ext cx="7334183" cy="585616"/>
            <a:chOff x="1336472" y="547454"/>
            <a:chExt cx="7268294" cy="529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572306FF-8219-4A57-8C9E-F625969CF94B}"/>
                </a:ext>
              </a:extLst>
            </p:cNvPr>
            <p:cNvSpPr/>
            <p:nvPr/>
          </p:nvSpPr>
          <p:spPr>
            <a:xfrm>
              <a:off x="1336472" y="547454"/>
              <a:ext cx="726829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(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45A727A-3035-4A63-9300-E2B214ABF055}"/>
                </a:ext>
              </a:extLst>
            </p:cNvPr>
            <p:cNvSpPr/>
            <p:nvPr/>
          </p:nvSpPr>
          <p:spPr>
            <a:xfrm>
              <a:off x="1408806" y="593176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91CC80-1896-447E-848C-FDDCF93D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226" r="93842">
                        <a14:foregroundMark x1="8211" y1="25490" x2="8211" y2="25490"/>
                        <a14:foregroundMark x1="3812" y1="22549" x2="3812" y2="22549"/>
                        <a14:foregroundMark x1="8504" y1="16667" x2="8504" y2="16667"/>
                        <a14:foregroundMark x1="7625" y1="86275" x2="7625" y2="86275"/>
                        <a14:foregroundMark x1="30792" y1="76471" x2="30792" y2="76471"/>
                        <a14:foregroundMark x1="52493" y1="71569" x2="52493" y2="71569"/>
                        <a14:foregroundMark x1="46921" y1="16667" x2="46921" y2="16667"/>
                        <a14:foregroundMark x1="68035" y1="25490" x2="68035" y2="25490"/>
                        <a14:foregroundMark x1="68915" y1="78431" x2="68915" y2="78431"/>
                        <a14:foregroundMark x1="91202" y1="73529" x2="91202" y2="73529"/>
                        <a14:foregroundMark x1="87977" y1="24510" x2="87977" y2="24510"/>
                        <a14:foregroundMark x1="93842" y1="27451" x2="93842" y2="27451"/>
                        <a14:foregroundMark x1="29326" y1="37255" x2="29326" y2="37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687" y="1286330"/>
            <a:ext cx="2858208" cy="854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2C0CF8-C1D5-4261-A3EF-DC8F6C9B8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907" y="1078015"/>
            <a:ext cx="1211699" cy="96405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9E65960-41FD-449B-A7C1-FC2E515C0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538" y="1078015"/>
            <a:ext cx="1211699" cy="96405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C26F9B5-1126-459D-8EF4-6AB3A5A48853}"/>
              </a:ext>
            </a:extLst>
          </p:cNvPr>
          <p:cNvSpPr txBox="1"/>
          <p:nvPr/>
        </p:nvSpPr>
        <p:spPr>
          <a:xfrm>
            <a:off x="1995294" y="2150288"/>
            <a:ext cx="89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bánh. </a:t>
            </a:r>
          </a:p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CE9EAEAD-BF5E-42B8-B3FA-5F195525D6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886727" y="3373890"/>
            <a:ext cx="516548" cy="6128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EDC088C2-611D-4BB4-A612-4CCBCE3506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445443" y="3373890"/>
            <a:ext cx="516548" cy="6128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B5BF9E73-EF1D-4C8F-B4EE-3C0A798ED2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004159" y="3373890"/>
            <a:ext cx="516548" cy="6128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85B0E7B1-2780-44A0-BC11-9E9901B6B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562875" y="3373890"/>
            <a:ext cx="516548" cy="61281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852B9B56-59EC-4B40-B58B-974DE4CACE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564441" y="3836876"/>
            <a:ext cx="516548" cy="6128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FAD269D9-61B3-4151-B60E-154C36296D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131491" y="3836876"/>
            <a:ext cx="516548" cy="6128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B7FDD116-0BF6-4E95-BB02-10ECB9CA9C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698541" y="3836876"/>
            <a:ext cx="516548" cy="61281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D93B635D-652A-4E1F-98A7-E3A0E6C8E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265591" y="3836876"/>
            <a:ext cx="516548" cy="612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775C0C2B-282C-4514-9C72-23B97B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832639" y="3836876"/>
            <a:ext cx="516548" cy="612817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xmlns="" id="{41C5A4B6-95A8-48DC-8F64-03CA45CD80A9}"/>
              </a:ext>
            </a:extLst>
          </p:cNvPr>
          <p:cNvSpPr/>
          <p:nvPr/>
        </p:nvSpPr>
        <p:spPr>
          <a:xfrm>
            <a:off x="3599578" y="3956349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6A6380C-F573-41AF-BFF4-F928804DAB67}"/>
              </a:ext>
            </a:extLst>
          </p:cNvPr>
          <p:cNvSpPr/>
          <p:nvPr/>
        </p:nvSpPr>
        <p:spPr>
          <a:xfrm>
            <a:off x="4018489" y="3543690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0C645DB8-5E65-4676-93A7-7839E89439A6}"/>
              </a:ext>
            </a:extLst>
          </p:cNvPr>
          <p:cNvSpPr/>
          <p:nvPr/>
        </p:nvSpPr>
        <p:spPr>
          <a:xfrm>
            <a:off x="4420683" y="3980728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04A38C84-0BA8-4BD7-BBF2-C3D072F84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12828" y="3524721"/>
            <a:ext cx="613715" cy="7281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BD3DA566-1B23-46FA-A95E-DC4DBAB69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26199" y="3867591"/>
            <a:ext cx="613715" cy="7281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5BD294F-D7B9-42DA-A892-35023EFB4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79086">
            <a:off x="7431977" y="3415671"/>
            <a:ext cx="613715" cy="72816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695DFE9A-B115-4120-993D-B5FF2E75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2721">
            <a:off x="7654060" y="3811161"/>
            <a:ext cx="613715" cy="72816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218C41A5-6FFD-4F0F-8DDE-C58A18AA2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8382">
            <a:off x="7936647" y="3426808"/>
            <a:ext cx="613715" cy="72816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CB6E21A3-B043-4431-9DF7-2A3706696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8364978" y="3942327"/>
            <a:ext cx="613715" cy="7281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B63798DF-A00E-42C3-891A-FA31A936E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323" y="3484912"/>
            <a:ext cx="613715" cy="7281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DBB32742-400F-4A15-87F3-2E63748DC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56827">
            <a:off x="8874502" y="3679151"/>
            <a:ext cx="613715" cy="7281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A8D89DB-07A5-4581-A043-EAB9E841A5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13" y="3564330"/>
            <a:ext cx="1052956" cy="116073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0CD39FFA-1362-4F4D-A70E-46A39CA593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34" y="3119308"/>
            <a:ext cx="1052956" cy="116073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FB90924C-D13A-40C8-A147-F4BE27B40B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39" y="3500619"/>
            <a:ext cx="1052956" cy="116073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7210AFD4-57B8-4A70-8065-72EB1599DC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14" y="3210519"/>
            <a:ext cx="1052956" cy="1160738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9F28D895-654E-4F8D-9ACF-F9574A906A00}"/>
              </a:ext>
            </a:extLst>
          </p:cNvPr>
          <p:cNvCxnSpPr/>
          <p:nvPr/>
        </p:nvCxnSpPr>
        <p:spPr>
          <a:xfrm>
            <a:off x="6119976" y="3319351"/>
            <a:ext cx="0" cy="3247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83A1D0E5-C5BE-47C0-8362-09DB19432888}"/>
              </a:ext>
            </a:extLst>
          </p:cNvPr>
          <p:cNvGrpSpPr/>
          <p:nvPr/>
        </p:nvGrpSpPr>
        <p:grpSpPr>
          <a:xfrm>
            <a:off x="605084" y="4757697"/>
            <a:ext cx="5329206" cy="1569660"/>
            <a:chOff x="231904" y="4539929"/>
            <a:chExt cx="5329206" cy="156966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219965C5-9C10-49CA-885F-0272E9E76F65}"/>
                </a:ext>
              </a:extLst>
            </p:cNvPr>
            <p:cNvSpPr txBox="1"/>
            <p:nvPr/>
          </p:nvSpPr>
          <p:spPr>
            <a:xfrm>
              <a:off x="231904" y="4539929"/>
              <a:ext cx="53292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9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           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DA2CEA99-488B-4DE4-A806-6EA5CB25E18E}"/>
                </a:ext>
              </a:extLst>
            </p:cNvPr>
            <p:cNvGrpSpPr/>
            <p:nvPr/>
          </p:nvGrpSpPr>
          <p:grpSpPr>
            <a:xfrm>
              <a:off x="2550388" y="5551576"/>
              <a:ext cx="2719398" cy="515944"/>
              <a:chOff x="2550388" y="5551576"/>
              <a:chExt cx="2719398" cy="515944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xmlns="" id="{F5FC73F7-03DC-4620-BAD5-DB6743AE80DC}"/>
                  </a:ext>
                </a:extLst>
              </p:cNvPr>
              <p:cNvSpPr/>
              <p:nvPr/>
            </p:nvSpPr>
            <p:spPr>
              <a:xfrm>
                <a:off x="2550388" y="557887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xmlns="" id="{D86A4DA5-723A-43D7-BBAE-9A6F0ECB3626}"/>
                  </a:ext>
                </a:extLst>
              </p:cNvPr>
              <p:cNvSpPr/>
              <p:nvPr/>
            </p:nvSpPr>
            <p:spPr>
              <a:xfrm>
                <a:off x="3916805" y="5551576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2873E61B-47EB-444F-8843-043E595C8B07}"/>
                  </a:ext>
                </a:extLst>
              </p:cNvPr>
              <p:cNvSpPr/>
              <p:nvPr/>
            </p:nvSpPr>
            <p:spPr>
              <a:xfrm>
                <a:off x="3173458" y="5562931"/>
                <a:ext cx="526470" cy="504589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xmlns="" id="{5086EDA7-E9D7-4C6D-A72F-22C292E1C370}"/>
                  </a:ext>
                </a:extLst>
              </p:cNvPr>
              <p:cNvSpPr/>
              <p:nvPr/>
            </p:nvSpPr>
            <p:spPr>
              <a:xfrm>
                <a:off x="4753241" y="5568881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06B9F61F-C63E-4CF4-A735-B9CE3DB05A73}"/>
              </a:ext>
            </a:extLst>
          </p:cNvPr>
          <p:cNvGrpSpPr/>
          <p:nvPr/>
        </p:nvGrpSpPr>
        <p:grpSpPr>
          <a:xfrm>
            <a:off x="6545496" y="4751583"/>
            <a:ext cx="5799191" cy="1569660"/>
            <a:chOff x="231903" y="4539929"/>
            <a:chExt cx="5799191" cy="156966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66329963-2688-4C3F-9952-681FCD990423}"/>
                </a:ext>
              </a:extLst>
            </p:cNvPr>
            <p:cNvSpPr txBox="1"/>
            <p:nvPr/>
          </p:nvSpPr>
          <p:spPr>
            <a:xfrm>
              <a:off x="231903" y="4539929"/>
              <a:ext cx="57991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8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2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          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1375D0E3-FCB7-4A6B-AE26-E84CF01FDF2A}"/>
                </a:ext>
              </a:extLst>
            </p:cNvPr>
            <p:cNvGrpSpPr/>
            <p:nvPr/>
          </p:nvGrpSpPr>
          <p:grpSpPr>
            <a:xfrm>
              <a:off x="2594470" y="5557690"/>
              <a:ext cx="2715579" cy="507678"/>
              <a:chOff x="2594470" y="5557690"/>
              <a:chExt cx="2715579" cy="50767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xmlns="" id="{3E36FBF3-50D1-405C-9D6B-82010E74B346}"/>
                  </a:ext>
                </a:extLst>
              </p:cNvPr>
              <p:cNvSpPr/>
              <p:nvPr/>
            </p:nvSpPr>
            <p:spPr>
              <a:xfrm>
                <a:off x="2594470" y="557393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xmlns="" id="{E77B80DC-BF21-46F4-B2A7-725806DDE7D4}"/>
                  </a:ext>
                </a:extLst>
              </p:cNvPr>
              <p:cNvSpPr/>
              <p:nvPr/>
            </p:nvSpPr>
            <p:spPr>
              <a:xfrm>
                <a:off x="3872660" y="558405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EA80F653-23A8-4E15-A4B6-C9B9AA3CA4DA}"/>
                  </a:ext>
                </a:extLst>
              </p:cNvPr>
              <p:cNvSpPr/>
              <p:nvPr/>
            </p:nvSpPr>
            <p:spPr>
              <a:xfrm>
                <a:off x="3229170" y="5559947"/>
                <a:ext cx="543223" cy="505421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xmlns="" id="{C4A7A5A4-F650-4D54-8E9C-145E15632514}"/>
                  </a:ext>
                </a:extLst>
              </p:cNvPr>
              <p:cNvSpPr/>
              <p:nvPr/>
            </p:nvSpPr>
            <p:spPr>
              <a:xfrm>
                <a:off x="4793504" y="5557690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929B4E9-1818-4209-B349-6056D882EE8B}"/>
              </a:ext>
            </a:extLst>
          </p:cNvPr>
          <p:cNvSpPr/>
          <p:nvPr/>
        </p:nvSpPr>
        <p:spPr>
          <a:xfrm>
            <a:off x="2909330" y="578559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E022B8FB-4317-4DFD-B5D6-1FFA0952485B}"/>
              </a:ext>
            </a:extLst>
          </p:cNvPr>
          <p:cNvSpPr/>
          <p:nvPr/>
        </p:nvSpPr>
        <p:spPr>
          <a:xfrm>
            <a:off x="3570123" y="5786649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0C376B86-0FB4-450B-97C6-1992F8E3B32C}"/>
              </a:ext>
            </a:extLst>
          </p:cNvPr>
          <p:cNvSpPr/>
          <p:nvPr/>
        </p:nvSpPr>
        <p:spPr>
          <a:xfrm>
            <a:off x="4307846" y="579571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FF011566-5904-4A4B-B450-173B3514C484}"/>
              </a:ext>
            </a:extLst>
          </p:cNvPr>
          <p:cNvSpPr/>
          <p:nvPr/>
        </p:nvSpPr>
        <p:spPr>
          <a:xfrm>
            <a:off x="5126421" y="5786649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57AFB927-438C-40C3-8708-FAE4320E87C8}"/>
              </a:ext>
            </a:extLst>
          </p:cNvPr>
          <p:cNvSpPr/>
          <p:nvPr/>
        </p:nvSpPr>
        <p:spPr>
          <a:xfrm>
            <a:off x="8919147" y="579571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58CCEFB5-6368-4C21-8AD6-F2B5050C7859}"/>
              </a:ext>
            </a:extLst>
          </p:cNvPr>
          <p:cNvSpPr/>
          <p:nvPr/>
        </p:nvSpPr>
        <p:spPr>
          <a:xfrm>
            <a:off x="9557266" y="5785591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185F9B6A-3F8C-4284-B0F5-201C74D090A1}"/>
              </a:ext>
            </a:extLst>
          </p:cNvPr>
          <p:cNvSpPr/>
          <p:nvPr/>
        </p:nvSpPr>
        <p:spPr>
          <a:xfrm>
            <a:off x="10193057" y="580502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A8EF5958-C47A-4404-88ED-6252561CC1B6}"/>
              </a:ext>
            </a:extLst>
          </p:cNvPr>
          <p:cNvSpPr/>
          <p:nvPr/>
        </p:nvSpPr>
        <p:spPr>
          <a:xfrm>
            <a:off x="11111862" y="578559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35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84B66E-0296-46B2-88A2-133983980007}"/>
              </a:ext>
            </a:extLst>
          </p:cNvPr>
          <p:cNvSpPr/>
          <p:nvPr/>
        </p:nvSpPr>
        <p:spPr>
          <a:xfrm>
            <a:off x="378045" y="348504"/>
            <a:ext cx="11435910" cy="6052298"/>
          </a:xfrm>
          <a:prstGeom prst="roundRect">
            <a:avLst>
              <a:gd name="adj" fmla="val 474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E7D9B2C-C5A4-4AEB-A2A5-4B5F4582EBAF}"/>
              </a:ext>
            </a:extLst>
          </p:cNvPr>
          <p:cNvGrpSpPr/>
          <p:nvPr/>
        </p:nvGrpSpPr>
        <p:grpSpPr>
          <a:xfrm>
            <a:off x="2338403" y="191918"/>
            <a:ext cx="7515193" cy="581236"/>
            <a:chOff x="1199723" y="356009"/>
            <a:chExt cx="7447678" cy="52530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20A4F2D6-6693-4350-B6FB-435F0F80ACD8}"/>
                </a:ext>
              </a:extLst>
            </p:cNvPr>
            <p:cNvSpPr/>
            <p:nvPr/>
          </p:nvSpPr>
          <p:spPr>
            <a:xfrm>
              <a:off x="1199723" y="356009"/>
              <a:ext cx="7447678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000" b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smtClean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chia</a:t>
              </a:r>
              <a:r>
                <a:rPr lang="en-US" sz="2000" b="1" smtClean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FA87D3D-AF1E-4972-AB91-C892B354AA1C}"/>
                </a:ext>
              </a:extLst>
            </p:cNvPr>
            <p:cNvSpPr/>
            <p:nvPr/>
          </p:nvSpPr>
          <p:spPr>
            <a:xfrm>
              <a:off x="1199723" y="376891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76D92B2-1C46-4DC4-BD3A-FC0B71A9F086}"/>
              </a:ext>
            </a:extLst>
          </p:cNvPr>
          <p:cNvSpPr/>
          <p:nvPr/>
        </p:nvSpPr>
        <p:spPr>
          <a:xfrm>
            <a:off x="8610599" y="2058022"/>
            <a:ext cx="1832475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12 : 2 = 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A01FC03-04E3-405F-A603-AFA56026A7A5}"/>
              </a:ext>
            </a:extLst>
          </p:cNvPr>
          <p:cNvSpPr/>
          <p:nvPr/>
        </p:nvSpPr>
        <p:spPr>
          <a:xfrm>
            <a:off x="8682133" y="4501721"/>
            <a:ext cx="1900141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15 : 3 = 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9E52464-F50E-4855-BF9E-0B0EA5522EA7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7075441" y="2427305"/>
            <a:ext cx="1606692" cy="242741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B33B474B-0702-401E-86AF-AA6AE712157C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7075440" y="2411024"/>
            <a:ext cx="1535159" cy="214688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65B7ABB-FDCE-4BD7-B823-0165DB2C66D5}"/>
              </a:ext>
            </a:extLst>
          </p:cNvPr>
          <p:cNvGrpSpPr/>
          <p:nvPr/>
        </p:nvGrpSpPr>
        <p:grpSpPr>
          <a:xfrm>
            <a:off x="1446749" y="3748737"/>
            <a:ext cx="5628691" cy="1747613"/>
            <a:chOff x="1373077" y="3489646"/>
            <a:chExt cx="5628691" cy="17476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CC153321-FF90-4BEF-82B0-20153F1433ED}"/>
                </a:ext>
              </a:extLst>
            </p:cNvPr>
            <p:cNvSpPr/>
            <p:nvPr/>
          </p:nvSpPr>
          <p:spPr>
            <a:xfrm>
              <a:off x="1373077" y="3610940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26D839F-3DA0-4D1D-8595-3A1DE991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93304" l="9806" r="89966">
                          <a14:foregroundMark x1="13113" y1="44643" x2="35348" y2="58036"/>
                          <a14:foregroundMark x1="22577" y1="20089" x2="33865" y2="31696"/>
                          <a14:foregroundMark x1="30445" y1="16964" x2="36260" y2="27232"/>
                          <a14:foregroundMark x1="39909" y1="35268" x2="39909" y2="35268"/>
                          <a14:foregroundMark x1="42645" y1="41964" x2="42759" y2="44196"/>
                          <a14:foregroundMark x1="51995" y1="39286" x2="51995" y2="39286"/>
                          <a14:foregroundMark x1="61003" y1="42411" x2="61003" y2="42411"/>
                          <a14:foregroundMark x1="60319" y1="43750" x2="65564" y2="50893"/>
                          <a14:foregroundMark x1="66819" y1="26786" x2="66819" y2="26786"/>
                          <a14:foregroundMark x1="67959" y1="19643" x2="67959" y2="19643"/>
                          <a14:foregroundMark x1="68529" y1="19643" x2="74800" y2="36161"/>
                          <a14:foregroundMark x1="73318" y1="20536" x2="77423" y2="35714"/>
                          <a14:foregroundMark x1="54504" y1="21875" x2="54504" y2="21875"/>
                          <a14:foregroundMark x1="56556" y1="15625" x2="56556" y2="15625"/>
                          <a14:foregroundMark x1="53592" y1="21875" x2="53592" y2="21875"/>
                          <a14:foregroundMark x1="75143" y1="84375" x2="75143" y2="84375"/>
                          <a14:foregroundMark x1="26568" y1="13393" x2="26568" y2="13393"/>
                          <a14:foregroundMark x1="10718" y1="58036" x2="10718" y2="58036"/>
                          <a14:foregroundMark x1="14823" y1="79911" x2="14823" y2="79911"/>
                          <a14:foregroundMark x1="13569" y1="72768" x2="13569" y2="72768"/>
                          <a14:foregroundMark x1="12771" y1="70536" x2="12771" y2="70536"/>
                          <a14:foregroundMark x1="21551" y1="91071" x2="21551" y2="91071"/>
                          <a14:foregroundMark x1="24401" y1="91964" x2="25314" y2="93304"/>
                          <a14:foregroundMark x1="38084" y1="88393" x2="38084" y2="88393"/>
                          <a14:foregroundMark x1="48803" y1="56250" x2="48803" y2="56250"/>
                          <a14:foregroundMark x1="49373" y1="40625" x2="49373" y2="40625"/>
                          <a14:foregroundMark x1="49373" y1="38393" x2="49373" y2="38393"/>
                          <a14:foregroundMark x1="58723" y1="17857" x2="58723" y2="17857"/>
                          <a14:foregroundMark x1="58495" y1="16071" x2="58495" y2="16071"/>
                          <a14:foregroundMark x1="82440" y1="64286" x2="82440" y2="64286"/>
                          <a14:foregroundMark x1="81642" y1="75446" x2="81642" y2="75446"/>
                          <a14:foregroundMark x1="78563" y1="82143" x2="78563" y2="82143"/>
                          <a14:foregroundMark x1="10490" y1="44643" x2="10490" y2="44643"/>
                          <a14:foregroundMark x1="48347" y1="45089" x2="48347" y2="45089"/>
                        </a14:backgroundRemoval>
                      </a14:imgEffect>
                    </a14:imgLayer>
                  </a14:imgProps>
                </a:ext>
              </a:extLst>
            </a:blip>
            <a:srcRect l="7872" r="15608"/>
            <a:stretch/>
          </p:blipFill>
          <p:spPr>
            <a:xfrm>
              <a:off x="1784693" y="3489646"/>
              <a:ext cx="4733925" cy="174761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1A4C68D-0D72-4FD1-8834-0CBEB59BBFBA}"/>
              </a:ext>
            </a:extLst>
          </p:cNvPr>
          <p:cNvGrpSpPr/>
          <p:nvPr/>
        </p:nvGrpSpPr>
        <p:grpSpPr>
          <a:xfrm>
            <a:off x="1446750" y="1540484"/>
            <a:ext cx="5628691" cy="1596161"/>
            <a:chOff x="1373076" y="1281554"/>
            <a:chExt cx="5628691" cy="159616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1A86AE15-5A1B-475B-8080-28F10D333D31}"/>
                </a:ext>
              </a:extLst>
            </p:cNvPr>
            <p:cNvSpPr/>
            <p:nvPr/>
          </p:nvSpPr>
          <p:spPr>
            <a:xfrm>
              <a:off x="1373076" y="1480494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0D08641-AB11-414F-8414-FC6774E46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36" b="89954" l="9965" r="89918">
                          <a14:foregroundMark x1="52638" y1="45205" x2="52638" y2="45205"/>
                          <a14:foregroundMark x1="22860" y1="54338" x2="22860" y2="54338"/>
                          <a14:foregroundMark x1="80774" y1="5936" x2="80774" y2="5936"/>
                          <a14:foregroundMark x1="81594" y1="88584" x2="81594" y2="88584"/>
                        </a14:backgroundRemoval>
                      </a14:imgEffect>
                    </a14:imgLayer>
                  </a14:imgProps>
                </a:ext>
              </a:extLst>
            </a:blip>
            <a:srcRect l="10971" r="10490"/>
            <a:stretch/>
          </p:blipFill>
          <p:spPr>
            <a:xfrm>
              <a:off x="1784692" y="1281554"/>
              <a:ext cx="4882807" cy="1596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132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1471 0.3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2044 -0.35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77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5" y="3222450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396" y="503405"/>
            <a:ext cx="5607872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Tiêu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diệt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 flipH="1">
            <a:off x="3092277" y="1263734"/>
            <a:ext cx="2442296" cy="4188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B9C776B-6452-4836-B882-A5FC765447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>
            <a:off x="5379993" y="2003231"/>
            <a:ext cx="3641768" cy="34493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9309152-FC18-498F-B116-D3E68B6EA78C}"/>
              </a:ext>
            </a:extLst>
          </p:cNvPr>
          <p:cNvGrpSpPr/>
          <p:nvPr/>
        </p:nvGrpSpPr>
        <p:grpSpPr>
          <a:xfrm>
            <a:off x="892931" y="3940153"/>
            <a:ext cx="10498984" cy="2343904"/>
            <a:chOff x="892931" y="3940153"/>
            <a:chExt cx="10498984" cy="23439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7D9C948-372E-4966-BD0D-9BF0B7C6429C}"/>
                </a:ext>
              </a:extLst>
            </p:cNvPr>
            <p:cNvSpPr txBox="1"/>
            <p:nvPr/>
          </p:nvSpPr>
          <p:spPr>
            <a:xfrm>
              <a:off x="892931" y="3940153"/>
              <a:ext cx="10498984" cy="23439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chống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0B4871A-788B-4479-A99E-61FF45AD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082" b="83986" l="35600" r="6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4" t="16311" r="33200" b="16311"/>
            <a:stretch/>
          </p:blipFill>
          <p:spPr>
            <a:xfrm>
              <a:off x="4688379" y="4425251"/>
              <a:ext cx="480266" cy="5853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793034D-2177-4D00-8958-33C6FE988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632" b="74737" l="26299" r="733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9" r="25974" b="24737"/>
            <a:stretch/>
          </p:blipFill>
          <p:spPr>
            <a:xfrm>
              <a:off x="3398301" y="5236325"/>
              <a:ext cx="628633" cy="603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0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3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5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7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9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21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23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25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7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9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31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3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5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95556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6100" y="59704"/>
            <a:ext cx="2069399" cy="851297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>
            <a:off x="5534573" y="1263734"/>
            <a:ext cx="2765224" cy="4188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734B039-EEF2-4DA9-B1A5-C05FFF0DDB42}"/>
              </a:ext>
            </a:extLst>
          </p:cNvPr>
          <p:cNvSpPr txBox="1"/>
          <p:nvPr/>
        </p:nvSpPr>
        <p:spPr>
          <a:xfrm>
            <a:off x="1016060" y="3814025"/>
            <a:ext cx="10498984" cy="214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4039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8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4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6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38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40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42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44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46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48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50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52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54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56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31113" y="1341503"/>
            <a:ext cx="2868416" cy="2969546"/>
            <a:chOff x="631113" y="1341503"/>
            <a:chExt cx="2868416" cy="2969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430" b="100000" l="962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113" y="1341503"/>
              <a:ext cx="2868416" cy="2969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18661" y="2316518"/>
              <a:ext cx="1750938" cy="656201"/>
            </a:xfrm>
            <a:prstGeom prst="rect">
              <a:avLst/>
            </a:prstGeom>
          </p:spPr>
        </p:pic>
      </p:grpSp>
      <p:pic>
        <p:nvPicPr>
          <p:cNvPr id="14" name="khautra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631113" y="2401326"/>
            <a:ext cx="2784901" cy="194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288" b="55216" l="29398" r="72892">
                        <a14:backgroundMark x1="36867" y1="49820" x2="36867" y2="4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4251" r="26789" b="44742"/>
          <a:stretch/>
        </p:blipFill>
        <p:spPr>
          <a:xfrm>
            <a:off x="621823" y="915667"/>
            <a:ext cx="2790164" cy="1540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xmlns="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632" b="74737" l="26299" r="73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974" b="24737"/>
          <a:stretch/>
        </p:blipFill>
        <p:spPr>
          <a:xfrm>
            <a:off x="-6063" y="4682646"/>
            <a:ext cx="1892300" cy="18161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:a16="http://schemas.microsoft.com/office/drawing/2014/main" xmlns="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:a16="http://schemas.microsoft.com/office/drawing/2014/main" xmlns="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en2">
            <a:extLst>
              <a:ext uri="{FF2B5EF4-FFF2-40B4-BE49-F238E27FC236}">
                <a16:creationId xmlns:a16="http://schemas.microsoft.com/office/drawing/2014/main" xmlns="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130087" y="3449693"/>
            <a:ext cx="1426273" cy="1211678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3231" r="73001" b="80769"/>
          <a:stretch/>
        </p:blipFill>
        <p:spPr>
          <a:xfrm>
            <a:off x="390025" y="3513718"/>
            <a:ext cx="1157821" cy="1075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76543" r="7252" b="14074"/>
          <a:stretch/>
        </p:blipFill>
        <p:spPr>
          <a:xfrm>
            <a:off x="633302" y="3592888"/>
            <a:ext cx="985659" cy="985662"/>
          </a:xfrm>
          <a:prstGeom prst="rect">
            <a:avLst/>
          </a:prstGeom>
        </p:spPr>
      </p:pic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3"/>
          <p:cNvSpPr/>
          <p:nvPr/>
        </p:nvSpPr>
        <p:spPr>
          <a:xfrm>
            <a:off x="31736" y="473570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Đ2"/>
          <p:cNvSpPr/>
          <p:nvPr/>
        </p:nvSpPr>
        <p:spPr>
          <a:xfrm>
            <a:off x="118667" y="494501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Đ1"/>
          <p:cNvSpPr/>
          <p:nvPr/>
        </p:nvSpPr>
        <p:spPr>
          <a:xfrm>
            <a:off x="99638" y="480028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53" y="-124060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Jokerman" panose="04090605060D06020702" pitchFamily="82" charset="0"/>
              </a:rPr>
              <a:t>win</a:t>
            </a:r>
          </a:p>
        </p:txBody>
      </p:sp>
      <p:sp>
        <p:nvSpPr>
          <p:cNvPr id="48" name="ghichu3"/>
          <p:cNvSpPr/>
          <p:nvPr/>
        </p:nvSpPr>
        <p:spPr>
          <a:xfrm>
            <a:off x="2092707" y="4992280"/>
            <a:ext cx="4661455" cy="1205016"/>
          </a:xfrm>
          <a:prstGeom prst="roundRect">
            <a:avLst>
              <a:gd name="adj" fmla="val 2854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khuyến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Tế</a:t>
            </a:r>
            <a:endParaRPr lang="en-US" sz="28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âu hỏi 1"/>
          <p:cNvSpPr/>
          <p:nvPr/>
        </p:nvSpPr>
        <p:spPr>
          <a:xfrm>
            <a:off x="4810798" y="982138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0B5F5AAD-2760-4B15-8CBD-06C96274C83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 flipH="1">
            <a:off x="3091207" y="1079782"/>
            <a:ext cx="1941026" cy="32972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EB6251C-A7FE-4AEE-ABCC-BB58D53A24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2816" r="38909"/>
          <a:stretch/>
        </p:blipFill>
        <p:spPr>
          <a:xfrm>
            <a:off x="3282098" y="3662203"/>
            <a:ext cx="1786070" cy="1817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A717503-E322-4EF3-8CF8-3C815098E2E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 rot="21004647">
            <a:off x="1157594" y="2018645"/>
            <a:ext cx="3641768" cy="344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5468" b="96043" l="48434" r="72289">
                        <a14:foregroundMark x1="63373" y1="70324" x2="63373" y2="70324"/>
                        <a14:foregroundMark x1="65783" y1="73201" x2="65783" y2="73201"/>
                        <a14:backgroundMark x1="66386" y1="77338" x2="66386" y2="7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33" t="63669" r="27189"/>
          <a:stretch/>
        </p:blipFill>
        <p:spPr>
          <a:xfrm>
            <a:off x="2450226" y="4152971"/>
            <a:ext cx="1142970" cy="1131764"/>
          </a:xfrm>
          <a:prstGeom prst="rect">
            <a:avLst/>
          </a:prstGeom>
        </p:spPr>
      </p:pic>
      <p:sp>
        <p:nvSpPr>
          <p:cNvPr id="47" name="ghichu2"/>
          <p:cNvSpPr/>
          <p:nvPr/>
        </p:nvSpPr>
        <p:spPr>
          <a:xfrm>
            <a:off x="1673568" y="4814301"/>
            <a:ext cx="5785991" cy="1539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cồn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46" name="ghichu1"/>
          <p:cNvSpPr/>
          <p:nvPr/>
        </p:nvSpPr>
        <p:spPr>
          <a:xfrm>
            <a:off x="1900771" y="4888234"/>
            <a:ext cx="4040436" cy="119091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cách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DC0EDE8A-7DA2-4618-BBD1-BE1B3E59E5F7}"/>
              </a:ext>
            </a:extLst>
          </p:cNvPr>
          <p:cNvSpPr/>
          <p:nvPr/>
        </p:nvSpPr>
        <p:spPr>
          <a:xfrm>
            <a:off x="5104886" y="2746545"/>
            <a:ext cx="4315917" cy="1158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512D42F5-E7BD-4C6B-ACF6-207C70BEE960}"/>
              </a:ext>
            </a:extLst>
          </p:cNvPr>
          <p:cNvGrpSpPr/>
          <p:nvPr/>
        </p:nvGrpSpPr>
        <p:grpSpPr>
          <a:xfrm>
            <a:off x="4640613" y="922888"/>
            <a:ext cx="5369937" cy="2002900"/>
            <a:chOff x="4221535" y="297101"/>
            <a:chExt cx="5369937" cy="2002900"/>
          </a:xfrm>
        </p:grpSpPr>
        <p:sp>
          <p:nvSpPr>
            <p:cNvPr id="61" name="Câu hỏi 2">
              <a:extLst>
                <a:ext uri="{FF2B5EF4-FFF2-40B4-BE49-F238E27FC236}">
                  <a16:creationId xmlns:a16="http://schemas.microsoft.com/office/drawing/2014/main" xmlns="" id="{07AC5FC1-CF87-4A46-8C11-82E2E8B28252}"/>
                </a:ext>
              </a:extLst>
            </p:cNvPr>
            <p:cNvSpPr/>
            <p:nvPr/>
          </p:nvSpPr>
          <p:spPr>
            <a:xfrm>
              <a:off x="4221535" y="297101"/>
              <a:ext cx="5369937" cy="2002900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7095" y="486568"/>
              <a:ext cx="2051481" cy="1172275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C6A8CD4-F89E-437F-BBC4-ACB5BD2EB59D}"/>
              </a:ext>
            </a:extLst>
          </p:cNvPr>
          <p:cNvGrpSpPr/>
          <p:nvPr/>
        </p:nvGrpSpPr>
        <p:grpSpPr>
          <a:xfrm>
            <a:off x="4702418" y="523207"/>
            <a:ext cx="5369937" cy="2239945"/>
            <a:chOff x="4159340" y="-106409"/>
            <a:chExt cx="5369937" cy="2239945"/>
          </a:xfrm>
        </p:grpSpPr>
        <p:sp>
          <p:nvSpPr>
            <p:cNvPr id="66" name="Câu hỏi 2">
              <a:extLst>
                <a:ext uri="{FF2B5EF4-FFF2-40B4-BE49-F238E27FC236}">
                  <a16:creationId xmlns:a16="http://schemas.microsoft.com/office/drawing/2014/main" xmlns="" id="{3A7FBDBB-9B57-4CD1-97BF-5B4BD053D9FB}"/>
                </a:ext>
              </a:extLst>
            </p:cNvPr>
            <p:cNvSpPr/>
            <p:nvPr/>
          </p:nvSpPr>
          <p:spPr>
            <a:xfrm>
              <a:off x="4159340" y="-106409"/>
              <a:ext cx="5369937" cy="2239945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" r="2177"/>
            <a:stretch/>
          </p:blipFill>
          <p:spPr>
            <a:xfrm>
              <a:off x="4780576" y="271557"/>
              <a:ext cx="4032193" cy="10292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42D3159F-5B0C-495B-8DB6-08BCABF06ABA}"/>
              </a:ext>
            </a:extLst>
          </p:cNvPr>
          <p:cNvSpPr/>
          <p:nvPr/>
        </p:nvSpPr>
        <p:spPr>
          <a:xfrm>
            <a:off x="4681633" y="3483297"/>
            <a:ext cx="2391358" cy="7912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3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DF168CB1-E082-41E4-8BF3-FAC4663E8B2E}"/>
              </a:ext>
            </a:extLst>
          </p:cNvPr>
          <p:cNvSpPr/>
          <p:nvPr/>
        </p:nvSpPr>
        <p:spPr>
          <a:xfrm>
            <a:off x="7550383" y="3454590"/>
            <a:ext cx="2362019" cy="8867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BA6B7586-E3A6-4143-888D-72DBA19ACE7E}"/>
              </a:ext>
            </a:extLst>
          </p:cNvPr>
          <p:cNvSpPr/>
          <p:nvPr/>
        </p:nvSpPr>
        <p:spPr>
          <a:xfrm>
            <a:off x="4855404" y="3487075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3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C29C15D7-5967-49BB-87DD-04FFD20D973B}"/>
              </a:ext>
            </a:extLst>
          </p:cNvPr>
          <p:cNvSpPr/>
          <p:nvPr/>
        </p:nvSpPr>
        <p:spPr>
          <a:xfrm>
            <a:off x="7524380" y="3474574"/>
            <a:ext cx="2231763" cy="769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9 : 3 = 2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1" grpId="0" animBg="1"/>
      <p:bldP spid="31" grpId="0" animBg="1"/>
      <p:bldP spid="45" grpId="0"/>
      <p:bldP spid="48" grpId="0" animBg="1"/>
      <p:bldP spid="48" grpId="1" animBg="1"/>
      <p:bldP spid="3" grpId="0" animBg="1"/>
      <p:bldP spid="3" grpId="1" animBg="1"/>
      <p:bldP spid="47" grpId="0" animBg="1"/>
      <p:bldP spid="47" grpId="1" animBg="1"/>
      <p:bldP spid="46" grpId="0" animBg="1"/>
      <p:bldP spid="46" grpId="1" animBg="1"/>
      <p:bldP spid="62" grpId="0" animBg="1"/>
      <p:bldP spid="64" grpId="0" animBg="1"/>
      <p:bldP spid="64" grpId="1" animBg="1"/>
      <p:bldP spid="64" grpId="2" animBg="1"/>
      <p:bldP spid="60" grpId="0" animBg="1"/>
      <p:bldP spid="60" grpId="1" animBg="1"/>
      <p:bldP spid="60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30" y="199879"/>
            <a:ext cx="1198092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444172" y="3551224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595174" y="3492500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724303" y="2587146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3AD68C-FAFE-4EAE-A73E-671695DA7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2981906" y="2634797"/>
            <a:ext cx="5924262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CFCCED-829F-4793-A9FA-B8E7BC28602E}"/>
              </a:ext>
            </a:extLst>
          </p:cNvPr>
          <p:cNvSpPr/>
          <p:nvPr/>
        </p:nvSpPr>
        <p:spPr>
          <a:xfrm>
            <a:off x="3593074" y="3999157"/>
            <a:ext cx="4701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01FB5E-AB89-48EF-83B1-2BB5997F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6350"/>
            <a:ext cx="12192000" cy="642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E6FA28-A440-467A-9F79-8C1BD381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9814"/>
            <a:ext cx="1630336" cy="6656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8806301-0BD4-4068-934A-1AB3AEF40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9814"/>
            <a:ext cx="1630336" cy="6656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7FA163D-01C3-4A10-9E54-25D1BD97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61008"/>
            <a:ext cx="1630336" cy="6656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53F9D356-BE23-4142-91FE-C588E6C5D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33134"/>
            <a:ext cx="1630336" cy="66568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8EB01D7A-6E3A-4391-817A-3AE8093C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881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0B6612C6-F597-4684-89F9-68F953913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3351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E1835D-9A06-428C-80EE-4D75E9096A9F}"/>
              </a:ext>
            </a:extLst>
          </p:cNvPr>
          <p:cNvSpPr/>
          <p:nvPr/>
        </p:nvSpPr>
        <p:spPr>
          <a:xfrm>
            <a:off x="4180759" y="757616"/>
            <a:ext cx="28977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59D52B-DDBC-45F4-9F95-677326E227F6}"/>
              </a:ext>
            </a:extLst>
          </p:cNvPr>
          <p:cNvSpPr txBox="1"/>
          <p:nvPr/>
        </p:nvSpPr>
        <p:spPr>
          <a:xfrm>
            <a:off x="2741544" y="187176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496F8DB-6616-499C-BE26-289B896A5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0"/>
            <a:ext cx="12192000" cy="6423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903E5E-0FFD-4465-B70A-1D4C9751A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3464"/>
            <a:ext cx="1630336" cy="665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E7D96DC-BFC8-4991-A795-49FB9FC0D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3464"/>
            <a:ext cx="1630336" cy="665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5A3995F-612D-4FC6-966F-88B9C0A91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54658"/>
            <a:ext cx="1630336" cy="665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3EC8A42-96DD-4D2E-8225-7248CE420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26784"/>
            <a:ext cx="1630336" cy="665680"/>
          </a:xfrm>
          <a:prstGeom prst="rect">
            <a:avLst/>
          </a:prstGeom>
        </p:spPr>
      </p:pic>
      <p:pic>
        <p:nvPicPr>
          <p:cNvPr id="19" name="图片 7">
            <a:extLst>
              <a:ext uri="{FF2B5EF4-FFF2-40B4-BE49-F238E27FC236}">
                <a16:creationId xmlns:a16="http://schemas.microsoft.com/office/drawing/2014/main" xmlns="" id="{0A41AC81-D7C7-4760-A2B2-7CF040C2E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246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xmlns="" id="{A23FAACC-C7C9-490F-A903-D2FBAD06A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2716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A1B119-1AE3-4C37-84CD-2F130CA90B23}"/>
              </a:ext>
            </a:extLst>
          </p:cNvPr>
          <p:cNvSpPr/>
          <p:nvPr/>
        </p:nvSpPr>
        <p:spPr>
          <a:xfrm>
            <a:off x="4180759" y="751266"/>
            <a:ext cx="39599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05AEA0-9895-4AD3-B201-0C0471CF1B31}"/>
              </a:ext>
            </a:extLst>
          </p:cNvPr>
          <p:cNvSpPr txBox="1"/>
          <p:nvPr/>
        </p:nvSpPr>
        <p:spPr>
          <a:xfrm>
            <a:off x="2741544" y="186541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3086 0.33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99 0.360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2252 0.360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5221 0.373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3086 0.337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5299 0.360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2252 0.3601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15221 0.3731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928495" y="3447540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EEF2CF-9A36-4B32-AAFC-A5447750BE6D}"/>
              </a:ext>
            </a:extLst>
          </p:cNvPr>
          <p:cNvSpPr txBox="1"/>
          <p:nvPr/>
        </p:nvSpPr>
        <p:spPr>
          <a:xfrm>
            <a:off x="955266" y="461835"/>
            <a:ext cx="106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1" b="4408"/>
          <a:stretch/>
        </p:blipFill>
        <p:spPr>
          <a:xfrm flipH="1">
            <a:off x="378044" y="3429000"/>
            <a:ext cx="1885459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07E6EBA-1EEB-430D-BDEC-B47AAC938F51}"/>
              </a:ext>
            </a:extLst>
          </p:cNvPr>
          <p:cNvSpPr/>
          <p:nvPr/>
        </p:nvSpPr>
        <p:spPr>
          <a:xfrm>
            <a:off x="4568874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18F6AED-7D7C-4CB0-B3CB-938DACA21A7E}"/>
              </a:ext>
            </a:extLst>
          </p:cNvPr>
          <p:cNvSpPr/>
          <p:nvPr/>
        </p:nvSpPr>
        <p:spPr>
          <a:xfrm>
            <a:off x="5537067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1F27AEA-CA53-4737-9273-03C1B7AC0250}"/>
              </a:ext>
            </a:extLst>
          </p:cNvPr>
          <p:cNvSpPr/>
          <p:nvPr/>
        </p:nvSpPr>
        <p:spPr>
          <a:xfrm>
            <a:off x="6505260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B59E99A-69B9-4283-AE1D-997AB66D6244}"/>
              </a:ext>
            </a:extLst>
          </p:cNvPr>
          <p:cNvSpPr/>
          <p:nvPr/>
        </p:nvSpPr>
        <p:spPr>
          <a:xfrm>
            <a:off x="4568874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C2B610A-3FFA-42AA-8ACF-50B78ED667FE}"/>
              </a:ext>
            </a:extLst>
          </p:cNvPr>
          <p:cNvSpPr/>
          <p:nvPr/>
        </p:nvSpPr>
        <p:spPr>
          <a:xfrm>
            <a:off x="5537067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34FB2E7-A633-454A-B688-1F03B0DC81B2}"/>
              </a:ext>
            </a:extLst>
          </p:cNvPr>
          <p:cNvSpPr/>
          <p:nvPr/>
        </p:nvSpPr>
        <p:spPr>
          <a:xfrm>
            <a:off x="6505260" y="220765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1B0E51-5822-4C87-A172-650AFB6B2E19}"/>
              </a:ext>
            </a:extLst>
          </p:cNvPr>
          <p:cNvSpPr/>
          <p:nvPr/>
        </p:nvSpPr>
        <p:spPr>
          <a:xfrm>
            <a:off x="2905326" y="1236291"/>
            <a:ext cx="6381345" cy="2529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6 : 2 = 3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0000FF"/>
              </a:solidFill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BBDA200-9D5F-4130-A146-0F6EFC58A7E6}"/>
              </a:ext>
            </a:extLst>
          </p:cNvPr>
          <p:cNvGrpSpPr/>
          <p:nvPr/>
        </p:nvGrpSpPr>
        <p:grpSpPr>
          <a:xfrm>
            <a:off x="4747048" y="5202218"/>
            <a:ext cx="2469462" cy="812011"/>
            <a:chOff x="619432" y="942117"/>
            <a:chExt cx="4090061" cy="134624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7FEEB6B-4123-4CE5-B1BD-EC333F1F4440}"/>
              </a:ext>
            </a:extLst>
          </p:cNvPr>
          <p:cNvGrpSpPr/>
          <p:nvPr/>
        </p:nvGrpSpPr>
        <p:grpSpPr>
          <a:xfrm>
            <a:off x="5332597" y="3691592"/>
            <a:ext cx="1202138" cy="1323439"/>
            <a:chOff x="8180856" y="3608868"/>
            <a:chExt cx="1555423" cy="155735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4805 0.4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575 0.56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018 0.33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2444 0.44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1979 0.458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25599 0.5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0" y="-3106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943"/>
          <a:stretch/>
        </p:blipFill>
        <p:spPr>
          <a:xfrm>
            <a:off x="9634581" y="3475925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EEF2CF-9A36-4B32-AAFC-A5447750BE6D}"/>
              </a:ext>
            </a:extLst>
          </p:cNvPr>
          <p:cNvSpPr txBox="1"/>
          <p:nvPr/>
        </p:nvSpPr>
        <p:spPr>
          <a:xfrm>
            <a:off x="543655" y="1002145"/>
            <a:ext cx="1127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-658" r="-8022" b="658"/>
          <a:stretch/>
        </p:blipFill>
        <p:spPr>
          <a:xfrm>
            <a:off x="913673" y="3495036"/>
            <a:ext cx="2016732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07E6EBA-1EEB-430D-BDEC-B47AAC938F51}"/>
              </a:ext>
            </a:extLst>
          </p:cNvPr>
          <p:cNvSpPr/>
          <p:nvPr/>
        </p:nvSpPr>
        <p:spPr>
          <a:xfrm rot="845844">
            <a:off x="3828514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18F6AED-7D7C-4CB0-B3CB-938DACA21A7E}"/>
              </a:ext>
            </a:extLst>
          </p:cNvPr>
          <p:cNvSpPr/>
          <p:nvPr/>
        </p:nvSpPr>
        <p:spPr>
          <a:xfrm rot="845844">
            <a:off x="4796707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1F27AEA-CA53-4737-9273-03C1B7AC0250}"/>
              </a:ext>
            </a:extLst>
          </p:cNvPr>
          <p:cNvSpPr/>
          <p:nvPr/>
        </p:nvSpPr>
        <p:spPr>
          <a:xfrm rot="845844">
            <a:off x="5764900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B59E99A-69B9-4283-AE1D-997AB66D6244}"/>
              </a:ext>
            </a:extLst>
          </p:cNvPr>
          <p:cNvSpPr/>
          <p:nvPr/>
        </p:nvSpPr>
        <p:spPr>
          <a:xfrm rot="845844">
            <a:off x="3828514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C2B610A-3FFA-42AA-8ACF-50B78ED667FE}"/>
              </a:ext>
            </a:extLst>
          </p:cNvPr>
          <p:cNvSpPr/>
          <p:nvPr/>
        </p:nvSpPr>
        <p:spPr>
          <a:xfrm rot="845844">
            <a:off x="4796707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34FB2E7-A633-454A-B688-1F03B0DC81B2}"/>
              </a:ext>
            </a:extLst>
          </p:cNvPr>
          <p:cNvSpPr/>
          <p:nvPr/>
        </p:nvSpPr>
        <p:spPr>
          <a:xfrm rot="845844">
            <a:off x="5764900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2D5EE33-F2D6-40B2-B3BA-74300DFAC50D}"/>
              </a:ext>
            </a:extLst>
          </p:cNvPr>
          <p:cNvSpPr/>
          <p:nvPr/>
        </p:nvSpPr>
        <p:spPr>
          <a:xfrm rot="845844">
            <a:off x="6663109" y="206917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D801866-9655-4E8A-B3D5-C3EEA412D552}"/>
              </a:ext>
            </a:extLst>
          </p:cNvPr>
          <p:cNvSpPr/>
          <p:nvPr/>
        </p:nvSpPr>
        <p:spPr>
          <a:xfrm rot="845844">
            <a:off x="6663109" y="285521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AD9D4B0-AC1D-4E73-9ADB-8F5AA5565A8B}"/>
              </a:ext>
            </a:extLst>
          </p:cNvPr>
          <p:cNvSpPr/>
          <p:nvPr/>
        </p:nvSpPr>
        <p:spPr>
          <a:xfrm rot="845844">
            <a:off x="7525053" y="2040439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A1911F8-1683-480B-AF7F-9C7CA3D4AF6E}"/>
              </a:ext>
            </a:extLst>
          </p:cNvPr>
          <p:cNvSpPr/>
          <p:nvPr/>
        </p:nvSpPr>
        <p:spPr>
          <a:xfrm rot="845844">
            <a:off x="7561318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1B0E51-5822-4C87-A172-650AFB6B2E19}"/>
              </a:ext>
            </a:extLst>
          </p:cNvPr>
          <p:cNvSpPr/>
          <p:nvPr/>
        </p:nvSpPr>
        <p:spPr>
          <a:xfrm>
            <a:off x="2845688" y="1890576"/>
            <a:ext cx="6577353" cy="2006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</p:spTree>
    <p:extLst>
      <p:ext uri="{BB962C8B-B14F-4D97-AF65-F5344CB8AC3E}">
        <p14:creationId xmlns:p14="http://schemas.microsoft.com/office/powerpoint/2010/main" val="238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25 0.4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1797 0.49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4558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9739 0.3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9987 0.4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151 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2617 0.290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888 0.384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964 0.4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9935 0.49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6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563362" y="3452908"/>
            <a:ext cx="3061549" cy="303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b="40116"/>
          <a:stretch/>
        </p:blipFill>
        <p:spPr>
          <a:xfrm flipH="1">
            <a:off x="-405741" y="3471740"/>
            <a:ext cx="3206968" cy="30042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836F47F-AEF5-4135-B2A8-3D015E3F0C02}"/>
              </a:ext>
            </a:extLst>
          </p:cNvPr>
          <p:cNvSpPr/>
          <p:nvPr/>
        </p:nvSpPr>
        <p:spPr>
          <a:xfrm rot="845844">
            <a:off x="44336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78E142F-6DB1-44B4-B4BA-8F66722FA91F}"/>
              </a:ext>
            </a:extLst>
          </p:cNvPr>
          <p:cNvSpPr/>
          <p:nvPr/>
        </p:nvSpPr>
        <p:spPr>
          <a:xfrm rot="845844">
            <a:off x="53480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BFF77CC-FD5B-424F-A974-280628C53972}"/>
              </a:ext>
            </a:extLst>
          </p:cNvPr>
          <p:cNvSpPr/>
          <p:nvPr/>
        </p:nvSpPr>
        <p:spPr>
          <a:xfrm rot="845844">
            <a:off x="62624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AD36062-ABC3-477C-89D6-7E3699BADCC1}"/>
              </a:ext>
            </a:extLst>
          </p:cNvPr>
          <p:cNvSpPr/>
          <p:nvPr/>
        </p:nvSpPr>
        <p:spPr>
          <a:xfrm rot="845844">
            <a:off x="71768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DCFEBFB-953E-4224-B058-C995F5FFE4D8}"/>
              </a:ext>
            </a:extLst>
          </p:cNvPr>
          <p:cNvSpPr/>
          <p:nvPr/>
        </p:nvSpPr>
        <p:spPr>
          <a:xfrm rot="845844">
            <a:off x="44336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2A7D523-0AD1-43AD-8D70-D95DC396FC5E}"/>
              </a:ext>
            </a:extLst>
          </p:cNvPr>
          <p:cNvSpPr/>
          <p:nvPr/>
        </p:nvSpPr>
        <p:spPr>
          <a:xfrm rot="845844">
            <a:off x="53480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72B9342-A332-462A-95C7-A0192D269D42}"/>
              </a:ext>
            </a:extLst>
          </p:cNvPr>
          <p:cNvSpPr/>
          <p:nvPr/>
        </p:nvSpPr>
        <p:spPr>
          <a:xfrm rot="845844">
            <a:off x="62624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8A38871-52D8-460B-8441-2D42DE068C56}"/>
              </a:ext>
            </a:extLst>
          </p:cNvPr>
          <p:cNvSpPr/>
          <p:nvPr/>
        </p:nvSpPr>
        <p:spPr>
          <a:xfrm rot="845844">
            <a:off x="71768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3BF3FFF-FC88-463A-BCCD-5F3286982E32}"/>
              </a:ext>
            </a:extLst>
          </p:cNvPr>
          <p:cNvSpPr/>
          <p:nvPr/>
        </p:nvSpPr>
        <p:spPr>
          <a:xfrm>
            <a:off x="5167526" y="279996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8 : 2 = 4</a:t>
            </a:r>
          </a:p>
        </p:txBody>
      </p:sp>
    </p:spTree>
    <p:extLst>
      <p:ext uri="{BB962C8B-B14F-4D97-AF65-F5344CB8AC3E}">
        <p14:creationId xmlns:p14="http://schemas.microsoft.com/office/powerpoint/2010/main" val="3373849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9349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3998 0.442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1849 0.228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1146 0.326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7786 0.339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2032 0.4421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0195 0.228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9271 0.3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4" r="57059" b="37299"/>
          <a:stretch/>
        </p:blipFill>
        <p:spPr>
          <a:xfrm flipH="1">
            <a:off x="883977" y="3429181"/>
            <a:ext cx="1196179" cy="1572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 b="29190"/>
          <a:stretch/>
        </p:blipFill>
        <p:spPr>
          <a:xfrm flipH="1">
            <a:off x="1432720" y="1643135"/>
            <a:ext cx="2381835" cy="15799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45766B-243C-4045-8402-E8B7F5970200}"/>
              </a:ext>
            </a:extLst>
          </p:cNvPr>
          <p:cNvGrpSpPr/>
          <p:nvPr/>
        </p:nvGrpSpPr>
        <p:grpSpPr>
          <a:xfrm>
            <a:off x="1599493" y="461921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F99DFD-4A2F-4749-9E60-14FE799EB42F}"/>
              </a:ext>
            </a:extLst>
          </p:cNvPr>
          <p:cNvSpPr txBox="1"/>
          <p:nvPr/>
        </p:nvSpPr>
        <p:spPr>
          <a:xfrm>
            <a:off x="3924268" y="12813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AE0C4E-C240-4DCA-9219-99DA1E1199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9" t="1670" r="53941" b="45359"/>
          <a:stretch/>
        </p:blipFill>
        <p:spPr>
          <a:xfrm>
            <a:off x="2136235" y="4994190"/>
            <a:ext cx="1493132" cy="13645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E87691A-06C4-4A50-9AB6-A4FFF9BEA878}"/>
              </a:ext>
            </a:extLst>
          </p:cNvPr>
          <p:cNvSpPr/>
          <p:nvPr/>
        </p:nvSpPr>
        <p:spPr>
          <a:xfrm rot="845844">
            <a:off x="65097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C8A42E7-7C40-43C4-BFB2-D2C58C4008FE}"/>
              </a:ext>
            </a:extLst>
          </p:cNvPr>
          <p:cNvSpPr/>
          <p:nvPr/>
        </p:nvSpPr>
        <p:spPr>
          <a:xfrm rot="845844">
            <a:off x="74241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D3FF2B8-BA7C-4D95-A33F-9F5F5504E824}"/>
              </a:ext>
            </a:extLst>
          </p:cNvPr>
          <p:cNvSpPr/>
          <p:nvPr/>
        </p:nvSpPr>
        <p:spPr>
          <a:xfrm rot="845844">
            <a:off x="8338508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63C6F1B-3204-4B5B-AF6D-B0F24AF89F71}"/>
              </a:ext>
            </a:extLst>
          </p:cNvPr>
          <p:cNvSpPr/>
          <p:nvPr/>
        </p:nvSpPr>
        <p:spPr>
          <a:xfrm rot="845844">
            <a:off x="65097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678F5EC-AB20-4974-B265-BA015CCF8445}"/>
              </a:ext>
            </a:extLst>
          </p:cNvPr>
          <p:cNvSpPr/>
          <p:nvPr/>
        </p:nvSpPr>
        <p:spPr>
          <a:xfrm rot="845844">
            <a:off x="74241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EE7772C-24EC-4823-9088-2C44EFE15B12}"/>
              </a:ext>
            </a:extLst>
          </p:cNvPr>
          <p:cNvSpPr/>
          <p:nvPr/>
        </p:nvSpPr>
        <p:spPr>
          <a:xfrm rot="845844">
            <a:off x="8338508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CA5ABF7-C675-47D7-B820-DBEF400DAF85}"/>
              </a:ext>
            </a:extLst>
          </p:cNvPr>
          <p:cNvSpPr/>
          <p:nvPr/>
        </p:nvSpPr>
        <p:spPr>
          <a:xfrm>
            <a:off x="6030883" y="340814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6 : 3 = 2</a:t>
            </a:r>
          </a:p>
        </p:txBody>
      </p:sp>
    </p:spTree>
    <p:extLst>
      <p:ext uri="{BB962C8B-B14F-4D97-AF65-F5344CB8AC3E}">
        <p14:creationId xmlns:p14="http://schemas.microsoft.com/office/powerpoint/2010/main" val="4009007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719 -0.0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4896 0.05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8086 0.2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2253 -0.05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2669 0.175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9128 0.298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50956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474</Words>
  <Application>Microsoft Office PowerPoint</Application>
  <PresentationFormat>Custom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Tuần 20 Bài 57: Làm quen với phép chia, dấu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209</cp:revision>
  <dcterms:created xsi:type="dcterms:W3CDTF">2021-07-12T03:44:38Z</dcterms:created>
  <dcterms:modified xsi:type="dcterms:W3CDTF">2024-01-25T08:22:04Z</dcterms:modified>
</cp:coreProperties>
</file>