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307" r:id="rId2"/>
    <p:sldId id="257" r:id="rId3"/>
    <p:sldId id="312" r:id="rId4"/>
    <p:sldId id="313" r:id="rId5"/>
    <p:sldId id="314" r:id="rId6"/>
    <p:sldId id="319" r:id="rId7"/>
    <p:sldId id="315" r:id="rId8"/>
    <p:sldId id="320" r:id="rId9"/>
    <p:sldId id="318" r:id="rId10"/>
    <p:sldId id="317" r:id="rId11"/>
    <p:sldId id="316" r:id="rId12"/>
    <p:sldId id="321" r:id="rId13"/>
    <p:sldId id="310" r:id="rId14"/>
    <p:sldId id="308" r:id="rId15"/>
    <p:sldId id="259" r:id="rId16"/>
    <p:sldId id="322" r:id="rId17"/>
    <p:sldId id="311" r:id="rId18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38">
          <p15:clr>
            <a:srgbClr val="A4A3A4"/>
          </p15:clr>
        </p15:guide>
        <p15:guide id="2" pos="46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65B3E"/>
    <a:srgbClr val="F29A5B"/>
    <a:srgbClr val="C8D85B"/>
    <a:srgbClr val="B09277"/>
    <a:srgbClr val="B09278"/>
    <a:srgbClr val="A6C0A4"/>
    <a:srgbClr val="F7E3AD"/>
    <a:srgbClr val="85AA84"/>
    <a:srgbClr val="A5C0A4"/>
    <a:srgbClr val="F089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43" autoAdjust="0"/>
    <p:restoredTop sz="94351" autoAdjust="0"/>
  </p:normalViewPr>
  <p:slideViewPr>
    <p:cSldViewPr snapToGrid="0" showGuides="1">
      <p:cViewPr varScale="1">
        <p:scale>
          <a:sx n="101" d="100"/>
          <a:sy n="101" d="100"/>
        </p:scale>
        <p:origin x="200" y="312"/>
      </p:cViewPr>
      <p:guideLst>
        <p:guide orient="horz" pos="3838"/>
        <p:guide pos="4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3068A-753F-47ED-95DE-D06E5578E574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F164E-D685-493E-AF07-0CE742DE1F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0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1628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3438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1183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3430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7264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03303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4899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54240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561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752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9162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128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3944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5812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1815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5009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318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1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5194" y="-4455"/>
            <a:ext cx="12192001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198" y="212959"/>
            <a:ext cx="4535365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>
            <a:fillRect/>
          </a:stretch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2857"/>
            <a:ext cx="12192000" cy="398068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887696" y="266956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rgbClr val="865B3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endParaRPr lang="zh-CN" altLang="en-US" sz="1800" b="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888" y="4680152"/>
            <a:ext cx="6413548" cy="154997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9" name="文本框 2055"/>
          <p:cNvSpPr txBox="1">
            <a:spLocks noChangeArrowheads="1"/>
          </p:cNvSpPr>
          <p:nvPr/>
        </p:nvSpPr>
        <p:spPr bwMode="auto">
          <a:xfrm>
            <a:off x="3028208" y="383756"/>
            <a:ext cx="89201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858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10858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10858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10858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108585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10858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10858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10858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10858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zh-CN" sz="4800" dirty="0" err="1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Chào</a:t>
            </a:r>
            <a:r>
              <a:rPr lang="en-US" altLang="zh-CN" sz="4800" dirty="0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mừng</a:t>
            </a:r>
            <a:r>
              <a:rPr lang="en-US" altLang="zh-CN" sz="4800" dirty="0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quý</a:t>
            </a:r>
            <a:r>
              <a:rPr lang="en-US" altLang="zh-CN" sz="4800" dirty="0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thầy</a:t>
            </a:r>
            <a:r>
              <a:rPr lang="en-US" altLang="zh-CN" sz="4800" dirty="0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cô</a:t>
            </a:r>
            <a:r>
              <a:rPr lang="en-US" altLang="zh-CN" sz="4800" dirty="0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đến</a:t>
            </a:r>
            <a:r>
              <a:rPr lang="en-US" altLang="zh-CN" sz="4800" dirty="0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dự</a:t>
            </a:r>
            <a:r>
              <a:rPr lang="en-US" altLang="zh-CN" sz="4800" dirty="0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giờ</a:t>
            </a:r>
            <a:endParaRPr lang="en-US" altLang="zh-CN" sz="4800" dirty="0">
              <a:solidFill>
                <a:srgbClr val="FF0066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2054"/>
          <p:cNvSpPr txBox="1">
            <a:spLocks noChangeArrowheads="1"/>
          </p:cNvSpPr>
          <p:nvPr/>
        </p:nvSpPr>
        <p:spPr bwMode="auto">
          <a:xfrm>
            <a:off x="4867431" y="2317683"/>
            <a:ext cx="56541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858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10858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10858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10858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108585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10858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10858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10858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10858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zh-CN" sz="3600" dirty="0" err="1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Môn</a:t>
            </a:r>
            <a:r>
              <a:rPr lang="en-US" altLang="zh-CN" sz="36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: </a:t>
            </a:r>
            <a:r>
              <a:rPr lang="en-US" altLang="zh-CN" sz="3600" dirty="0" err="1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Hoạt</a:t>
            </a:r>
            <a:r>
              <a:rPr lang="en-US" altLang="zh-CN" sz="36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động</a:t>
            </a:r>
            <a:r>
              <a:rPr lang="en-US" altLang="zh-CN" sz="36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trải</a:t>
            </a:r>
            <a:r>
              <a:rPr lang="en-US" altLang="zh-CN" sz="36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nghiệm</a:t>
            </a:r>
            <a:endParaRPr lang="zh-CN" altLang="en-US" sz="3600" dirty="0"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"/>
          <p:cNvSpPr txBox="1"/>
          <p:nvPr/>
        </p:nvSpPr>
        <p:spPr>
          <a:xfrm>
            <a:off x="5013662" y="3057184"/>
            <a:ext cx="451758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3200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Giáo</a:t>
            </a:r>
            <a:r>
              <a:rPr lang="en-US" altLang="zh-CN" sz="32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viên</a:t>
            </a:r>
            <a:r>
              <a:rPr lang="en-US" altLang="zh-CN" sz="32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sz="3200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Nguyễn</a:t>
            </a:r>
            <a:r>
              <a:rPr lang="en-US" altLang="zh-CN" sz="32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Ái</a:t>
            </a:r>
            <a:r>
              <a:rPr lang="en-US" altLang="zh-CN" sz="32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Chi</a:t>
            </a:r>
            <a:endParaRPr lang="zh-CN" altLang="en-US" sz="3200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6197576" y="1492222"/>
            <a:ext cx="22071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390680" y="33570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9765266" y="407660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E49454-D0C6-344B-8D26-4133B6D15908}"/>
              </a:ext>
            </a:extLst>
          </p:cNvPr>
          <p:cNvSpPr txBox="1"/>
          <p:nvPr/>
        </p:nvSpPr>
        <p:spPr>
          <a:xfrm>
            <a:off x="393700" y="1831138"/>
            <a:ext cx="11279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47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Lớp Chúng Ta Đoàn Kết   Nhạc Thiếu Nhi Có Lời_720p.mp4">
            <a:hlinkClick r:id="" action="ppaction://media"/>
            <a:extLst>
              <a:ext uri="{FF2B5EF4-FFF2-40B4-BE49-F238E27FC236}">
                <a16:creationId xmlns:a16="http://schemas.microsoft.com/office/drawing/2014/main" id="{2D8EBBE1-CF24-2F4F-91B9-2C6D59ABDB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5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390680" y="33570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9765266" y="407660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E49454-D0C6-344B-8D26-4133B6D15908}"/>
              </a:ext>
            </a:extLst>
          </p:cNvPr>
          <p:cNvSpPr txBox="1"/>
          <p:nvPr/>
        </p:nvSpPr>
        <p:spPr>
          <a:xfrm>
            <a:off x="393700" y="1831138"/>
            <a:ext cx="11279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60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B3EF39-86F3-A74E-AB8B-EA9D505324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9" t="25370" r="32523" b="28705"/>
          <a:stretch/>
        </p:blipFill>
        <p:spPr>
          <a:xfrm>
            <a:off x="0" y="0"/>
            <a:ext cx="12192000" cy="69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78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2162000" y="93450"/>
            <a:ext cx="7779610" cy="7684888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3632290" y="3696918"/>
            <a:ext cx="48880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lang="zh-CN" altLang="en-US" sz="6000" dirty="0">
              <a:solidFill>
                <a:srgbClr val="865B3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8" grpId="0"/>
      <p:bldP spid="22" grpId="0" animBg="1"/>
      <p:bldP spid="22" grpId="1" animBg="1"/>
      <p:bldP spid="23" grpId="0" animBg="1"/>
      <p:bldP spid="2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phút đếm ngược nhạc sôi động  two minutes countdown with music.mp4">
            <a:hlinkClick r:id="" action="ppaction://media"/>
            <a:extLst>
              <a:ext uri="{FF2B5EF4-FFF2-40B4-BE49-F238E27FC236}">
                <a16:creationId xmlns:a16="http://schemas.microsoft.com/office/drawing/2014/main" id="{B7B3B151-048B-A448-B8D4-B72B8A38AF8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2162000" y="93450"/>
            <a:ext cx="7779610" cy="7684888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2421260" y="4028979"/>
            <a:ext cx="77702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US" altLang="zh-CN" sz="4800" dirty="0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“KẾT BẠN, KẾT BẠN”</a:t>
            </a:r>
            <a:endParaRPr lang="zh-CN" altLang="en-US" sz="4800" dirty="0">
              <a:solidFill>
                <a:srgbClr val="865B3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7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8" grpId="0"/>
      <p:bldP spid="22" grpId="0" animBg="1"/>
      <p:bldP spid="22" grpId="1" animBg="1"/>
      <p:bldP spid="23" grpId="0" animBg="1"/>
      <p:bldP spid="2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405" descr="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68" y="2977990"/>
            <a:ext cx="10100536" cy="3880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15403"/>
          <p:cNvSpPr txBox="1">
            <a:spLocks noChangeArrowheads="1"/>
          </p:cNvSpPr>
          <p:nvPr/>
        </p:nvSpPr>
        <p:spPr bwMode="auto">
          <a:xfrm>
            <a:off x="1655192" y="425660"/>
            <a:ext cx="916262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858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10858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10858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10858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108585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10858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10858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10858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10858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zh-CN" sz="6000" dirty="0" err="1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Cảm</a:t>
            </a:r>
            <a:r>
              <a:rPr lang="en-US" altLang="zh-CN" sz="6000" dirty="0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ơn</a:t>
            </a:r>
            <a:r>
              <a:rPr lang="en-US" altLang="zh-CN" sz="6000" dirty="0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thầy</a:t>
            </a:r>
            <a:r>
              <a:rPr lang="en-US" altLang="zh-CN" sz="6000" dirty="0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cô</a:t>
            </a:r>
            <a:r>
              <a:rPr lang="en-US" altLang="zh-CN" sz="6000" dirty="0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và</a:t>
            </a:r>
            <a:r>
              <a:rPr lang="en-US" altLang="zh-CN" sz="6000" dirty="0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các</a:t>
            </a:r>
            <a:r>
              <a:rPr lang="en-US" altLang="zh-CN" sz="6000" dirty="0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em</a:t>
            </a:r>
            <a:r>
              <a:rPr lang="en-US" altLang="zh-CN" sz="6000" dirty="0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học</a:t>
            </a:r>
            <a:r>
              <a:rPr lang="en-US" altLang="zh-CN" sz="6000" dirty="0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sinh</a:t>
            </a:r>
            <a:r>
              <a:rPr lang="en-US" altLang="zh-CN" sz="6000" dirty="0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đã</a:t>
            </a:r>
            <a:r>
              <a:rPr lang="en-US" altLang="zh-CN" sz="6000" dirty="0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lắng</a:t>
            </a:r>
            <a:r>
              <a:rPr lang="en-US" altLang="zh-CN" sz="6000" dirty="0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nghe</a:t>
            </a:r>
            <a:endParaRPr lang="zh-CN" altLang="en-US" sz="6000" dirty="0">
              <a:solidFill>
                <a:srgbClr val="FF0066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41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ỞI ĐỘNG ĐẦU GIỜ.mp4">
            <a:hlinkClick r:id="" action="ppaction://media"/>
            <a:extLst>
              <a:ext uri="{FF2B5EF4-FFF2-40B4-BE49-F238E27FC236}">
                <a16:creationId xmlns:a16="http://schemas.microsoft.com/office/drawing/2014/main" id="{625A3DEA-A83B-AA49-8764-707EFD962B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49650.991"/>
                  <p14:fade out="12459.84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3BD2F8-8C48-5241-B3E0-BD384E619033}"/>
              </a:ext>
            </a:extLst>
          </p:cNvPr>
          <p:cNvSpPr txBox="1"/>
          <p:nvPr/>
        </p:nvSpPr>
        <p:spPr>
          <a:xfrm>
            <a:off x="3111092" y="332584"/>
            <a:ext cx="7398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3FD8FE7D-8DA1-AC46-97E5-ACB3511EB36E}"/>
              </a:ext>
            </a:extLst>
          </p:cNvPr>
          <p:cNvSpPr/>
          <p:nvPr/>
        </p:nvSpPr>
        <p:spPr>
          <a:xfrm>
            <a:off x="11890270" y="358734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9">
            <a:extLst>
              <a:ext uri="{FF2B5EF4-FFF2-40B4-BE49-F238E27FC236}">
                <a16:creationId xmlns:a16="http://schemas.microsoft.com/office/drawing/2014/main" id="{25A33C7A-8C54-6F46-A16A-AFF4BC176AFF}"/>
              </a:ext>
            </a:extLst>
          </p:cNvPr>
          <p:cNvSpPr/>
          <p:nvPr/>
        </p:nvSpPr>
        <p:spPr>
          <a:xfrm>
            <a:off x="11540716" y="4152767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8">
            <a:extLst>
              <a:ext uri="{FF2B5EF4-FFF2-40B4-BE49-F238E27FC236}">
                <a16:creationId xmlns:a16="http://schemas.microsoft.com/office/drawing/2014/main" id="{453A8C22-F512-C943-AC8A-0D6481580F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15" name="椭圆 21">
            <a:extLst>
              <a:ext uri="{FF2B5EF4-FFF2-40B4-BE49-F238E27FC236}">
                <a16:creationId xmlns:a16="http://schemas.microsoft.com/office/drawing/2014/main" id="{5EA28EFC-DC6E-6C41-9FD7-F27F959DE1CC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22">
            <a:extLst>
              <a:ext uri="{FF2B5EF4-FFF2-40B4-BE49-F238E27FC236}">
                <a16:creationId xmlns:a16="http://schemas.microsoft.com/office/drawing/2014/main" id="{9DA6F00C-B5BF-4247-84E2-F2DFD45C39D1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29AC92-DB93-1C46-9997-585E87D2AE7E}"/>
              </a:ext>
            </a:extLst>
          </p:cNvPr>
          <p:cNvSpPr txBox="1"/>
          <p:nvPr/>
        </p:nvSpPr>
        <p:spPr>
          <a:xfrm>
            <a:off x="4656169" y="1178113"/>
            <a:ext cx="4667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079928-DDB8-9947-9C78-C2A7625D816E}"/>
              </a:ext>
            </a:extLst>
          </p:cNvPr>
          <p:cNvSpPr txBox="1"/>
          <p:nvPr/>
        </p:nvSpPr>
        <p:spPr>
          <a:xfrm>
            <a:off x="2576945" y="2915081"/>
            <a:ext cx="67462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35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2" grpId="0" animBg="1"/>
      <p:bldP spid="12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>
            <a:extLst>
              <a:ext uri="{FF2B5EF4-FFF2-40B4-BE49-F238E27FC236}">
                <a16:creationId xmlns:a16="http://schemas.microsoft.com/office/drawing/2014/main" id="{3FD8FE7D-8DA1-AC46-97E5-ACB3511EB36E}"/>
              </a:ext>
            </a:extLst>
          </p:cNvPr>
          <p:cNvSpPr/>
          <p:nvPr/>
        </p:nvSpPr>
        <p:spPr>
          <a:xfrm>
            <a:off x="11890270" y="358734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9">
            <a:extLst>
              <a:ext uri="{FF2B5EF4-FFF2-40B4-BE49-F238E27FC236}">
                <a16:creationId xmlns:a16="http://schemas.microsoft.com/office/drawing/2014/main" id="{25A33C7A-8C54-6F46-A16A-AFF4BC176AFF}"/>
              </a:ext>
            </a:extLst>
          </p:cNvPr>
          <p:cNvSpPr/>
          <p:nvPr/>
        </p:nvSpPr>
        <p:spPr>
          <a:xfrm>
            <a:off x="11540716" y="4152767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8">
            <a:extLst>
              <a:ext uri="{FF2B5EF4-FFF2-40B4-BE49-F238E27FC236}">
                <a16:creationId xmlns:a16="http://schemas.microsoft.com/office/drawing/2014/main" id="{453A8C22-F512-C943-AC8A-0D6481580F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05474" y="9346"/>
            <a:ext cx="2346661" cy="979237"/>
          </a:xfrm>
          <a:prstGeom prst="rect">
            <a:avLst/>
          </a:prstGeom>
        </p:spPr>
      </p:pic>
      <p:sp>
        <p:nvSpPr>
          <p:cNvPr id="15" name="椭圆 21">
            <a:extLst>
              <a:ext uri="{FF2B5EF4-FFF2-40B4-BE49-F238E27FC236}">
                <a16:creationId xmlns:a16="http://schemas.microsoft.com/office/drawing/2014/main" id="{5EA28EFC-DC6E-6C41-9FD7-F27F959DE1CC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22">
            <a:extLst>
              <a:ext uri="{FF2B5EF4-FFF2-40B4-BE49-F238E27FC236}">
                <a16:creationId xmlns:a16="http://schemas.microsoft.com/office/drawing/2014/main" id="{9DA6F00C-B5BF-4247-84E2-F2DFD45C39D1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Down Ribbon 1">
            <a:extLst>
              <a:ext uri="{FF2B5EF4-FFF2-40B4-BE49-F238E27FC236}">
                <a16:creationId xmlns:a16="http://schemas.microsoft.com/office/drawing/2014/main" id="{0D41D0E1-0ECF-C44D-896F-5523892A7011}"/>
              </a:ext>
            </a:extLst>
          </p:cNvPr>
          <p:cNvSpPr/>
          <p:nvPr/>
        </p:nvSpPr>
        <p:spPr>
          <a:xfrm>
            <a:off x="3047128" y="399056"/>
            <a:ext cx="6068291" cy="1017045"/>
          </a:xfrm>
          <a:prstGeom prst="ribbon">
            <a:avLst>
              <a:gd name="adj1" fmla="val 16667"/>
              <a:gd name="adj2" fmla="val 75000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NỘI DUNG</a:t>
            </a:r>
            <a:endParaRPr lang="en-US" sz="32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68F22B-CD93-D64A-9B56-0D715A5A5511}"/>
              </a:ext>
            </a:extLst>
          </p:cNvPr>
          <p:cNvGrpSpPr/>
          <p:nvPr/>
        </p:nvGrpSpPr>
        <p:grpSpPr>
          <a:xfrm>
            <a:off x="1334931" y="1404233"/>
            <a:ext cx="8735343" cy="1618900"/>
            <a:chOff x="1334931" y="1404233"/>
            <a:chExt cx="8735343" cy="1618900"/>
          </a:xfrm>
        </p:grpSpPr>
        <p:sp>
          <p:nvSpPr>
            <p:cNvPr id="21" name="Rounded Rectangle 83">
              <a:extLst>
                <a:ext uri="{FF2B5EF4-FFF2-40B4-BE49-F238E27FC236}">
                  <a16:creationId xmlns:a16="http://schemas.microsoft.com/office/drawing/2014/main" id="{DCE5E5CD-399F-6D4F-8DF5-5FC1F003056F}"/>
                </a:ext>
              </a:extLst>
            </p:cNvPr>
            <p:cNvSpPr/>
            <p:nvPr/>
          </p:nvSpPr>
          <p:spPr>
            <a:xfrm>
              <a:off x="2296425" y="1843620"/>
              <a:ext cx="7773849" cy="1179513"/>
            </a:xfrm>
            <a:prstGeom prst="roundRect">
              <a:avLst>
                <a:gd name="adj" fmla="val 12711"/>
              </a:avLst>
            </a:prstGeom>
            <a:solidFill>
              <a:srgbClr val="45B3DE"/>
            </a:solidFill>
            <a:ln w="12700" cap="flat" cmpd="sng" algn="ctr">
              <a:noFill/>
              <a:prstDash val="solid"/>
              <a:miter lim="800000"/>
            </a:ln>
            <a:effectLst>
              <a:outerShdw blurRad="850900" dist="38100" dir="2700000" sx="102000" sy="102000" algn="tl" rotWithShape="0">
                <a:srgbClr val="12265A">
                  <a:alpha val="13000"/>
                </a:srgbClr>
              </a:outerShdw>
            </a:effectLst>
          </p:spPr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1" defTabSz="228600"/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Đánh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giá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thi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đua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tuần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 9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Oval Callout 3">
              <a:extLst>
                <a:ext uri="{FF2B5EF4-FFF2-40B4-BE49-F238E27FC236}">
                  <a16:creationId xmlns:a16="http://schemas.microsoft.com/office/drawing/2014/main" id="{30F1EAEF-F8A1-084D-B145-4B599E6C0E62}"/>
                </a:ext>
              </a:extLst>
            </p:cNvPr>
            <p:cNvSpPr/>
            <p:nvPr/>
          </p:nvSpPr>
          <p:spPr>
            <a:xfrm>
              <a:off x="1334931" y="1404233"/>
              <a:ext cx="985652" cy="878774"/>
            </a:xfrm>
            <a:prstGeom prst="wedgeEllipseCallout">
              <a:avLst>
                <a:gd name="adj1" fmla="val 53866"/>
                <a:gd name="adj2" fmla="val 40879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01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C70C634-2F70-5645-A1A0-9543E6BF4CF2}"/>
              </a:ext>
            </a:extLst>
          </p:cNvPr>
          <p:cNvGrpSpPr/>
          <p:nvPr/>
        </p:nvGrpSpPr>
        <p:grpSpPr>
          <a:xfrm>
            <a:off x="1310773" y="2936191"/>
            <a:ext cx="8759501" cy="1618900"/>
            <a:chOff x="1310773" y="2936191"/>
            <a:chExt cx="8759501" cy="16189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9CE9B07-33CE-0D44-B0AD-B0E9555E8431}"/>
                </a:ext>
              </a:extLst>
            </p:cNvPr>
            <p:cNvGrpSpPr/>
            <p:nvPr/>
          </p:nvGrpSpPr>
          <p:grpSpPr>
            <a:xfrm>
              <a:off x="1310773" y="2936191"/>
              <a:ext cx="8759501" cy="1618900"/>
              <a:chOff x="1310773" y="2936191"/>
              <a:chExt cx="8759501" cy="1618900"/>
            </a:xfrm>
          </p:grpSpPr>
          <p:sp>
            <p:nvSpPr>
              <p:cNvPr id="20" name="Rounded Rectangle 83">
                <a:extLst>
                  <a:ext uri="{FF2B5EF4-FFF2-40B4-BE49-F238E27FC236}">
                    <a16:creationId xmlns:a16="http://schemas.microsoft.com/office/drawing/2014/main" id="{8B601E3D-D45F-C547-9552-233380F69216}"/>
                  </a:ext>
                </a:extLst>
              </p:cNvPr>
              <p:cNvSpPr/>
              <p:nvPr/>
            </p:nvSpPr>
            <p:spPr>
              <a:xfrm>
                <a:off x="2296425" y="3375578"/>
                <a:ext cx="7773849" cy="1179513"/>
              </a:xfrm>
              <a:prstGeom prst="roundRect">
                <a:avLst>
                  <a:gd name="adj" fmla="val 12711"/>
                </a:avLst>
              </a:prstGeom>
              <a:solidFill>
                <a:srgbClr val="FA9CB6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850900" dist="38100" dir="2700000" sx="102000" sy="102000" algn="tl" rotWithShape="0">
                  <a:srgbClr val="12265A">
                    <a:alpha val="13000"/>
                  </a:srgbClr>
                </a:outerShdw>
              </a:effectLst>
            </p:spPr>
            <p:txBody>
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228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Callout 22">
                <a:extLst>
                  <a:ext uri="{FF2B5EF4-FFF2-40B4-BE49-F238E27FC236}">
                    <a16:creationId xmlns:a16="http://schemas.microsoft.com/office/drawing/2014/main" id="{55BFBA39-73EF-F448-98CB-C5AEAB08F80F}"/>
                  </a:ext>
                </a:extLst>
              </p:cNvPr>
              <p:cNvSpPr/>
              <p:nvPr/>
            </p:nvSpPr>
            <p:spPr>
              <a:xfrm>
                <a:off x="1310773" y="2936191"/>
                <a:ext cx="985652" cy="878774"/>
              </a:xfrm>
              <a:prstGeom prst="wedgeEllipseCallout">
                <a:avLst>
                  <a:gd name="adj1" fmla="val 53866"/>
                  <a:gd name="adj2" fmla="val 40879"/>
                </a:avLst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02</a:t>
                </a: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A83D9C8-B30C-FF42-BBF1-AA0780791324}"/>
                </a:ext>
              </a:extLst>
            </p:cNvPr>
            <p:cNvSpPr/>
            <p:nvPr/>
          </p:nvSpPr>
          <p:spPr>
            <a:xfrm>
              <a:off x="2296425" y="3703724"/>
              <a:ext cx="603562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1" defTabSz="228600"/>
              <a:r>
                <a:rPr lang="en-US" sz="2800" b="1" kern="0" dirty="0" err="1"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Phương</a:t>
              </a:r>
              <a:r>
                <a:rPr lang="en-US" sz="2800" b="1" kern="0" dirty="0"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lang="en-US" sz="2800" b="1" kern="0" dirty="0" err="1"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hướng</a:t>
              </a:r>
              <a:r>
                <a:rPr lang="en-US" sz="2800" b="1" kern="0" dirty="0"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lang="en-US" sz="2800" b="1" kern="0" dirty="0" err="1"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hoạt</a:t>
              </a:r>
              <a:r>
                <a:rPr lang="en-US" sz="2800" b="1" kern="0" dirty="0"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lang="en-US" sz="2800" b="1" kern="0" dirty="0" err="1"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động</a:t>
              </a:r>
              <a:r>
                <a:rPr lang="en-US" sz="2800" b="1" kern="0" dirty="0"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lang="en-US" sz="2800" b="1" kern="0" dirty="0" err="1"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tuần</a:t>
              </a:r>
              <a:r>
                <a:rPr lang="en-US" sz="2800" b="1" kern="0" dirty="0"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 10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7EBED35-5ACF-2441-869B-5BCDB88FF5FF}"/>
              </a:ext>
            </a:extLst>
          </p:cNvPr>
          <p:cNvGrpSpPr/>
          <p:nvPr/>
        </p:nvGrpSpPr>
        <p:grpSpPr>
          <a:xfrm>
            <a:off x="1310773" y="4624366"/>
            <a:ext cx="8759501" cy="1618900"/>
            <a:chOff x="1310773" y="4624366"/>
            <a:chExt cx="8759501" cy="16189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8AB87C3-619C-904F-B133-7BEF2EE5E038}"/>
                </a:ext>
              </a:extLst>
            </p:cNvPr>
            <p:cNvGrpSpPr/>
            <p:nvPr/>
          </p:nvGrpSpPr>
          <p:grpSpPr>
            <a:xfrm>
              <a:off x="1310773" y="4624366"/>
              <a:ext cx="8759501" cy="1618900"/>
              <a:chOff x="1310773" y="4624366"/>
              <a:chExt cx="8759501" cy="1618900"/>
            </a:xfrm>
          </p:grpSpPr>
          <p:sp>
            <p:nvSpPr>
              <p:cNvPr id="22" name="Rounded Rectangle 83">
                <a:extLst>
                  <a:ext uri="{FF2B5EF4-FFF2-40B4-BE49-F238E27FC236}">
                    <a16:creationId xmlns:a16="http://schemas.microsoft.com/office/drawing/2014/main" id="{4292900E-AF97-1349-9E2F-5DFCE687F016}"/>
                  </a:ext>
                </a:extLst>
              </p:cNvPr>
              <p:cNvSpPr/>
              <p:nvPr/>
            </p:nvSpPr>
            <p:spPr>
              <a:xfrm>
                <a:off x="2296425" y="5063753"/>
                <a:ext cx="7773849" cy="1179513"/>
              </a:xfrm>
              <a:prstGeom prst="roundRect">
                <a:avLst>
                  <a:gd name="adj" fmla="val 12711"/>
                </a:avLst>
              </a:prstGeom>
              <a:solidFill>
                <a:srgbClr val="FCC563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850900" dist="38100" dir="2700000" sx="102000" sy="102000" algn="tl" rotWithShape="0">
                  <a:srgbClr val="12265A">
                    <a:alpha val="13000"/>
                  </a:srgbClr>
                </a:outerShdw>
              </a:effectLst>
            </p:spPr>
            <p:txBody>
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228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Oval Callout 23">
                <a:extLst>
                  <a:ext uri="{FF2B5EF4-FFF2-40B4-BE49-F238E27FC236}">
                    <a16:creationId xmlns:a16="http://schemas.microsoft.com/office/drawing/2014/main" id="{7E68AD36-99FE-1D4F-AC98-E1570AAFC4AD}"/>
                  </a:ext>
                </a:extLst>
              </p:cNvPr>
              <p:cNvSpPr/>
              <p:nvPr/>
            </p:nvSpPr>
            <p:spPr>
              <a:xfrm>
                <a:off x="1310773" y="4624366"/>
                <a:ext cx="985652" cy="878774"/>
              </a:xfrm>
              <a:prstGeom prst="wedgeEllipseCallout">
                <a:avLst>
                  <a:gd name="adj1" fmla="val 53866"/>
                  <a:gd name="adj2" fmla="val 40879"/>
                </a:avLst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03</a:t>
                </a: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62B054B-EBA6-6443-9D63-60E9EE8CF2B4}"/>
                </a:ext>
              </a:extLst>
            </p:cNvPr>
            <p:cNvSpPr/>
            <p:nvPr/>
          </p:nvSpPr>
          <p:spPr>
            <a:xfrm>
              <a:off x="2296424" y="5349983"/>
              <a:ext cx="756970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1" defTabSz="228600"/>
              <a:r>
                <a:rPr lang="en-US" sz="2800" b="1" kern="0" dirty="0" err="1"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Sinh</a:t>
              </a:r>
              <a:r>
                <a:rPr lang="en-US" sz="2800" b="1" kern="0" dirty="0"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lang="en-US" sz="2800" b="1" kern="0" dirty="0" err="1"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hoạt</a:t>
              </a:r>
              <a:r>
                <a:rPr lang="en-US" sz="2800" b="1" kern="0" dirty="0"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lang="en-US" sz="2800" b="1" kern="0" dirty="0" err="1"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theo</a:t>
              </a:r>
              <a:r>
                <a:rPr lang="en-US" sz="2800" b="1" kern="0" dirty="0"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lang="en-US" sz="2800" b="1" kern="0" dirty="0" err="1"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chủ</a:t>
              </a:r>
              <a:r>
                <a:rPr lang="en-US" sz="2800" b="1" kern="0" dirty="0"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lang="en-US" sz="2800" b="1" kern="0" dirty="0" err="1"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đề</a:t>
              </a:r>
              <a:r>
                <a:rPr lang="en-US" sz="2800" b="1" kern="0" dirty="0"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: </a:t>
              </a:r>
              <a:r>
                <a:rPr lang="en-US" sz="2800" b="1" kern="0" dirty="0" err="1"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Trường</a:t>
              </a:r>
              <a:r>
                <a:rPr lang="en-US" sz="2800" b="1" kern="0" dirty="0"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lang="en-US" sz="2800" b="1" kern="0" dirty="0" err="1"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lớp</a:t>
              </a:r>
              <a:r>
                <a:rPr lang="en-US" sz="2800" b="1" kern="0" dirty="0"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lang="en-US" sz="2800" b="1" kern="0" dirty="0" err="1"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thân</a:t>
              </a:r>
              <a:r>
                <a:rPr lang="en-US" sz="2800" b="1" kern="0" dirty="0"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lang="en-US" sz="2800" b="1" kern="0" dirty="0" err="1"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yêu</a:t>
              </a:r>
              <a:endParaRPr lang="en-US" sz="2800" b="1" kern="0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304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E49454-D0C6-344B-8D26-4133B6D15908}"/>
              </a:ext>
            </a:extLst>
          </p:cNvPr>
          <p:cNvSpPr txBox="1"/>
          <p:nvPr/>
        </p:nvSpPr>
        <p:spPr>
          <a:xfrm>
            <a:off x="2054432" y="1831138"/>
            <a:ext cx="7849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</p:spTree>
    <p:extLst>
      <p:ext uri="{BB962C8B-B14F-4D97-AF65-F5344CB8AC3E}">
        <p14:creationId xmlns:p14="http://schemas.microsoft.com/office/powerpoint/2010/main" val="215895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E49454-D0C6-344B-8D26-4133B6D15908}"/>
              </a:ext>
            </a:extLst>
          </p:cNvPr>
          <p:cNvSpPr txBox="1"/>
          <p:nvPr/>
        </p:nvSpPr>
        <p:spPr>
          <a:xfrm>
            <a:off x="899435" y="1865694"/>
            <a:ext cx="10129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1D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1123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E49454-D0C6-344B-8D26-4133B6D15908}"/>
              </a:ext>
            </a:extLst>
          </p:cNvPr>
          <p:cNvSpPr txBox="1"/>
          <p:nvPr/>
        </p:nvSpPr>
        <p:spPr>
          <a:xfrm>
            <a:off x="899435" y="2013391"/>
            <a:ext cx="101991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289740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E49454-D0C6-344B-8D26-4133B6D15908}"/>
              </a:ext>
            </a:extLst>
          </p:cNvPr>
          <p:cNvSpPr txBox="1"/>
          <p:nvPr/>
        </p:nvSpPr>
        <p:spPr>
          <a:xfrm>
            <a:off x="899435" y="427740"/>
            <a:ext cx="10199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6145FD-A91A-1841-BA28-296651487199}"/>
              </a:ext>
            </a:extLst>
          </p:cNvPr>
          <p:cNvSpPr txBox="1"/>
          <p:nvPr/>
        </p:nvSpPr>
        <p:spPr>
          <a:xfrm>
            <a:off x="773676" y="1406977"/>
            <a:ext cx="1041288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vi-V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- Tiếp tục thực hiện tốt nền nếp đi học, vệ sinh, xếp hàng.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vi-V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- Hoàn thành đầy đủ bài tập, chuẩn bị đầy đủ sách vở, đồ dùng học tập trước khi đến lớp.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vi-V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- Phát động phong trào thi đua dành nhiều bông hoa điểm tốt chào mừng ngày Phụ nữ Việt Nam 20/10.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vi-V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- Ban cán sự lớp phân công các bạn học tốt kèm các bạn yếu hơn.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52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2329026" y="-1842228"/>
            <a:ext cx="7494534" cy="7684888"/>
            <a:chOff x="3297693" y="-335112"/>
            <a:chExt cx="5596613" cy="5760000"/>
          </a:xfrm>
        </p:grpSpPr>
        <p:cxnSp>
          <p:nvCxnSpPr>
            <p:cNvPr id="16" name="直接连接符 15"/>
            <p:cNvCxnSpPr/>
            <p:nvPr/>
          </p:nvCxnSpPr>
          <p:spPr>
            <a:xfrm>
              <a:off x="6154058" y="-335112"/>
              <a:ext cx="0" cy="5760000"/>
            </a:xfrm>
            <a:prstGeom prst="line">
              <a:avLst/>
            </a:prstGeom>
            <a:ln w="76200" cap="rnd">
              <a:solidFill>
                <a:srgbClr val="F7E3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3"/>
            <a:srcRect t="48492"/>
            <a:stretch>
              <a:fillRect/>
            </a:stretch>
          </p:blipFill>
          <p:spPr>
            <a:xfrm>
              <a:off x="3297693" y="2256270"/>
              <a:ext cx="5596613" cy="2885850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3632290" y="1809221"/>
            <a:ext cx="48880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GIÃN</a:t>
            </a:r>
            <a:endParaRPr lang="zh-CN" altLang="en-US" sz="9600" dirty="0">
              <a:solidFill>
                <a:srgbClr val="865B3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46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3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8" grpId="0"/>
      <p:bldP spid="22" grpId="0" animBg="1"/>
      <p:bldP spid="22" grpId="1" animBg="1"/>
      <p:bldP spid="23" grpId="0" animBg="1"/>
      <p:bldP spid="23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可爱卡通儿童教育PPT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2418</TotalTime>
  <Words>176</Words>
  <Application>Microsoft Macintosh PowerPoint</Application>
  <PresentationFormat>Widescreen</PresentationFormat>
  <Paragraphs>47</Paragraphs>
  <Slides>17</Slides>
  <Notes>17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 Unicode MS</vt:lpstr>
      <vt:lpstr>等线</vt:lpstr>
      <vt:lpstr>微软雅黑</vt:lpstr>
      <vt:lpstr>微软雅黑</vt:lpstr>
      <vt:lpstr>SimHei</vt:lpstr>
      <vt:lpstr>SimHei</vt:lpstr>
      <vt:lpstr>SimSun</vt:lpstr>
      <vt:lpstr>SimSun</vt:lpstr>
      <vt:lpstr>Arial</vt:lpstr>
      <vt:lpstr>Calibri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http://www.ypppt.com/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可爱卡通儿童教育PPT</dc:title>
  <dc:creator>优品PPT</dc:creator>
  <cp:keywords>http:/www.ypppt.com</cp:keywords>
  <dc:description>http://www.ypppt.com/</dc:description>
  <cp:lastModifiedBy>Microsoft Office User</cp:lastModifiedBy>
  <cp:revision>484</cp:revision>
  <dcterms:created xsi:type="dcterms:W3CDTF">2016-02-25T11:28:00Z</dcterms:created>
  <dcterms:modified xsi:type="dcterms:W3CDTF">2024-11-09T09:53:33Z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1033-11.2.0.9232</vt:lpwstr>
  </property>
</Properties>
</file>