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2" r:id="rId3"/>
    <p:sldId id="263" r:id="rId4"/>
    <p:sldId id="257" r:id="rId5"/>
    <p:sldId id="265" r:id="rId6"/>
    <p:sldId id="266" r:id="rId7"/>
    <p:sldId id="267" r:id="rId8"/>
    <p:sldId id="268" r:id="rId9"/>
    <p:sldId id="269" r:id="rId10"/>
    <p:sldId id="261" r:id="rId11"/>
    <p:sldId id="270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58E64-14E4-473D-8763-D0D1ADB53D51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C373F-1CC1-4AE9-9E5F-C14537705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5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28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287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579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42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7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54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251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401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17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5362-7403-4B09-B963-80F48D0C9E30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390E-6C81-4C7D-90C7-31C9ABFE8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90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5362-7403-4B09-B963-80F48D0C9E30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390E-6C81-4C7D-90C7-31C9ABFE8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32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5362-7403-4B09-B963-80F48D0C9E30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390E-6C81-4C7D-90C7-31C9ABFE8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19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90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5362-7403-4B09-B963-80F48D0C9E30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390E-6C81-4C7D-90C7-31C9ABFE8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5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5362-7403-4B09-B963-80F48D0C9E30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390E-6C81-4C7D-90C7-31C9ABFE8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51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5362-7403-4B09-B963-80F48D0C9E30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390E-6C81-4C7D-90C7-31C9ABFE8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00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5362-7403-4B09-B963-80F48D0C9E30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390E-6C81-4C7D-90C7-31C9ABFE8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64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5362-7403-4B09-B963-80F48D0C9E30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390E-6C81-4C7D-90C7-31C9ABFE8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3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5362-7403-4B09-B963-80F48D0C9E30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390E-6C81-4C7D-90C7-31C9ABFE8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12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5362-7403-4B09-B963-80F48D0C9E30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390E-6C81-4C7D-90C7-31C9ABFE8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74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5362-7403-4B09-B963-80F48D0C9E30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390E-6C81-4C7D-90C7-31C9ABFE8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2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05362-7403-4B09-B963-80F48D0C9E30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B390E-6C81-4C7D-90C7-31C9ABFE8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2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5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32.png"/><Relationship Id="rId7" Type="http://schemas.openxmlformats.org/officeDocument/2006/relationships/image" Target="../media/image560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60.png"/><Relationship Id="rId5" Type="http://schemas.openxmlformats.org/officeDocument/2006/relationships/image" Target="../media/image17.png"/><Relationship Id="rId10" Type="http://schemas.openxmlformats.org/officeDocument/2006/relationships/image" Target="../media/image59.png"/><Relationship Id="rId4" Type="http://schemas.openxmlformats.org/officeDocument/2006/relationships/image" Target="../media/image1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7.svg"/><Relationship Id="rId18" Type="http://schemas.openxmlformats.org/officeDocument/2006/relationships/image" Target="../media/image21.png"/><Relationship Id="rId3" Type="http://schemas.openxmlformats.org/officeDocument/2006/relationships/image" Target="../media/image17.svg"/><Relationship Id="rId21" Type="http://schemas.openxmlformats.org/officeDocument/2006/relationships/image" Target="../media/image240.png"/><Relationship Id="rId7" Type="http://schemas.openxmlformats.org/officeDocument/2006/relationships/image" Target="../media/image21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12.png"/><Relationship Id="rId19" Type="http://schemas.openxmlformats.org/officeDocument/2006/relationships/image" Target="../media/image220.png"/><Relationship Id="rId4" Type="http://schemas.openxmlformats.org/officeDocument/2006/relationships/image" Target="../media/image9.png"/><Relationship Id="rId9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5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0.png"/><Relationship Id="rId5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0.png"/><Relationship Id="rId11" Type="http://schemas.openxmlformats.org/officeDocument/2006/relationships/image" Target="../media/image49.png"/><Relationship Id="rId5" Type="http://schemas.openxmlformats.org/officeDocument/2006/relationships/image" Target="../media/image17.png"/><Relationship Id="rId10" Type="http://schemas.openxmlformats.org/officeDocument/2006/relationships/image" Target="../media/image48.png"/><Relationship Id="rId4" Type="http://schemas.openxmlformats.org/officeDocument/2006/relationships/image" Target="../media/image1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4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0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9097" y="0"/>
            <a:ext cx="12152903" cy="6949440"/>
          </a:xfrm>
          <a:prstGeom prst="rect">
            <a:avLst/>
          </a:prstGeom>
        </p:spPr>
      </p:pic>
      <p:pic>
        <p:nvPicPr>
          <p:cNvPr id="8" name="Picture 4" descr="Kết quả hình ảnh cho welc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8" y="2809459"/>
            <a:ext cx="11785600" cy="229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68933" y="1197734"/>
            <a:ext cx="118788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reflection stA="77000" endPos="65000" dist="508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676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/>
          <p:cNvGrpSpPr/>
          <p:nvPr/>
        </p:nvGrpSpPr>
        <p:grpSpPr>
          <a:xfrm>
            <a:off x="685800" y="617797"/>
            <a:ext cx="10603876" cy="5744329"/>
            <a:chOff x="0" y="0"/>
            <a:chExt cx="3892743" cy="2108776"/>
          </a:xfrm>
        </p:grpSpPr>
        <p:sp>
          <p:nvSpPr>
            <p:cNvPr id="6" name="Freeform 12"/>
            <p:cNvSpPr/>
            <p:nvPr/>
          </p:nvSpPr>
          <p:spPr>
            <a:xfrm>
              <a:off x="0" y="0"/>
              <a:ext cx="3892743" cy="2108776"/>
            </a:xfrm>
            <a:custGeom>
              <a:avLst/>
              <a:gdLst/>
              <a:ahLst/>
              <a:cxnLst/>
              <a:rect l="l" t="t" r="r" b="b"/>
              <a:pathLst>
                <a:path w="3892743" h="2108776">
                  <a:moveTo>
                    <a:pt x="18496" y="0"/>
                  </a:moveTo>
                  <a:lnTo>
                    <a:pt x="3874248" y="0"/>
                  </a:lnTo>
                  <a:cubicBezTo>
                    <a:pt x="3879153" y="0"/>
                    <a:pt x="3883858" y="1949"/>
                    <a:pt x="3887326" y="5417"/>
                  </a:cubicBezTo>
                  <a:cubicBezTo>
                    <a:pt x="3890795" y="8886"/>
                    <a:pt x="3892743" y="13591"/>
                    <a:pt x="3892743" y="18496"/>
                  </a:cubicBezTo>
                  <a:lnTo>
                    <a:pt x="3892743" y="2090280"/>
                  </a:lnTo>
                  <a:cubicBezTo>
                    <a:pt x="3892743" y="2095185"/>
                    <a:pt x="3890795" y="2099890"/>
                    <a:pt x="3887326" y="2103359"/>
                  </a:cubicBezTo>
                  <a:cubicBezTo>
                    <a:pt x="3883858" y="2106827"/>
                    <a:pt x="3879153" y="2108776"/>
                    <a:pt x="3874248" y="2108776"/>
                  </a:cubicBezTo>
                  <a:lnTo>
                    <a:pt x="18496" y="2108776"/>
                  </a:lnTo>
                  <a:cubicBezTo>
                    <a:pt x="13591" y="2108776"/>
                    <a:pt x="8886" y="2106827"/>
                    <a:pt x="5417" y="2103359"/>
                  </a:cubicBezTo>
                  <a:cubicBezTo>
                    <a:pt x="1949" y="2099890"/>
                    <a:pt x="0" y="2095185"/>
                    <a:pt x="0" y="2090280"/>
                  </a:cubicBezTo>
                  <a:lnTo>
                    <a:pt x="0" y="18496"/>
                  </a:lnTo>
                  <a:cubicBezTo>
                    <a:pt x="0" y="13591"/>
                    <a:pt x="1949" y="8886"/>
                    <a:pt x="5417" y="5417"/>
                  </a:cubicBezTo>
                  <a:cubicBezTo>
                    <a:pt x="8886" y="1949"/>
                    <a:pt x="13591" y="0"/>
                    <a:pt x="18496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13"/>
            <p:cNvSpPr txBox="1"/>
            <p:nvPr/>
          </p:nvSpPr>
          <p:spPr>
            <a:xfrm>
              <a:off x="0" y="-28575"/>
              <a:ext cx="3892743" cy="2137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Hộp Văn bản 57">
            <a:extLst>
              <a:ext uri="{FF2B5EF4-FFF2-40B4-BE49-F238E27FC236}">
                <a16:creationId xmlns:a16="http://schemas.microsoft.com/office/drawing/2014/main" id="{FF98085B-0E2A-67C8-9BE6-6D1B5C397EBA}"/>
              </a:ext>
            </a:extLst>
          </p:cNvPr>
          <p:cNvSpPr txBox="1">
            <a:spLocks noChangeAspect="1"/>
          </p:cNvSpPr>
          <p:nvPr/>
        </p:nvSpPr>
        <p:spPr>
          <a:xfrm>
            <a:off x="2162922" y="2261848"/>
            <a:ext cx="7594968" cy="1952599"/>
          </a:xfrm>
          <a:custGeom>
            <a:avLst/>
            <a:gdLst/>
            <a:ahLst/>
            <a:cxnLst/>
            <a:rect l="l" t="t" r="r" b="b"/>
            <a:pathLst>
              <a:path w="11392452" h="2928899">
                <a:moveTo>
                  <a:pt x="8935535" y="2722769"/>
                </a:moveTo>
                <a:lnTo>
                  <a:pt x="9581616" y="2722769"/>
                </a:lnTo>
                <a:lnTo>
                  <a:pt x="9581616" y="2928899"/>
                </a:lnTo>
                <a:lnTo>
                  <a:pt x="8935535" y="2928899"/>
                </a:lnTo>
                <a:close/>
                <a:moveTo>
                  <a:pt x="4163511" y="2722769"/>
                </a:moveTo>
                <a:lnTo>
                  <a:pt x="4809591" y="2722769"/>
                </a:lnTo>
                <a:lnTo>
                  <a:pt x="4809591" y="2928899"/>
                </a:lnTo>
                <a:lnTo>
                  <a:pt x="4163511" y="2928899"/>
                </a:lnTo>
                <a:close/>
                <a:moveTo>
                  <a:pt x="10666381" y="987580"/>
                </a:moveTo>
                <a:lnTo>
                  <a:pt x="10666381" y="1532134"/>
                </a:lnTo>
                <a:lnTo>
                  <a:pt x="10703299" y="1532134"/>
                </a:lnTo>
                <a:cubicBezTo>
                  <a:pt x="10732014" y="1532134"/>
                  <a:pt x="10746371" y="1521879"/>
                  <a:pt x="10746371" y="1501368"/>
                </a:cubicBezTo>
                <a:lnTo>
                  <a:pt x="10746371" y="1030652"/>
                </a:lnTo>
                <a:cubicBezTo>
                  <a:pt x="10746371" y="1001937"/>
                  <a:pt x="10735091" y="987580"/>
                  <a:pt x="10712529" y="987580"/>
                </a:cubicBezTo>
                <a:close/>
                <a:moveTo>
                  <a:pt x="9258576" y="987580"/>
                </a:moveTo>
                <a:cubicBezTo>
                  <a:pt x="9231911" y="987580"/>
                  <a:pt x="9218581" y="1001937"/>
                  <a:pt x="9218581" y="1030652"/>
                </a:cubicBezTo>
                <a:lnTo>
                  <a:pt x="9218581" y="1498292"/>
                </a:lnTo>
                <a:lnTo>
                  <a:pt x="9298571" y="1498292"/>
                </a:lnTo>
                <a:lnTo>
                  <a:pt x="9298571" y="1030652"/>
                </a:lnTo>
                <a:cubicBezTo>
                  <a:pt x="9298571" y="1001937"/>
                  <a:pt x="9285240" y="987580"/>
                  <a:pt x="9258576" y="987580"/>
                </a:cubicBezTo>
                <a:close/>
                <a:moveTo>
                  <a:pt x="4486551" y="987580"/>
                </a:moveTo>
                <a:cubicBezTo>
                  <a:pt x="4472193" y="987580"/>
                  <a:pt x="4461938" y="992195"/>
                  <a:pt x="4455785" y="1001425"/>
                </a:cubicBezTo>
                <a:cubicBezTo>
                  <a:pt x="4449632" y="1010654"/>
                  <a:pt x="4446555" y="1020397"/>
                  <a:pt x="4446555" y="1030652"/>
                </a:cubicBezTo>
                <a:lnTo>
                  <a:pt x="4446555" y="1464450"/>
                </a:lnTo>
                <a:lnTo>
                  <a:pt x="4486551" y="1464450"/>
                </a:lnTo>
                <a:cubicBezTo>
                  <a:pt x="4513215" y="1464450"/>
                  <a:pt x="4526547" y="1450092"/>
                  <a:pt x="4526547" y="1421377"/>
                </a:cubicBezTo>
                <a:lnTo>
                  <a:pt x="4526547" y="1030652"/>
                </a:lnTo>
                <a:cubicBezTo>
                  <a:pt x="4526547" y="1020397"/>
                  <a:pt x="4523470" y="1010654"/>
                  <a:pt x="4517317" y="1001425"/>
                </a:cubicBezTo>
                <a:cubicBezTo>
                  <a:pt x="4511163" y="992195"/>
                  <a:pt x="4500909" y="987580"/>
                  <a:pt x="4486551" y="987580"/>
                </a:cubicBezTo>
                <a:close/>
                <a:moveTo>
                  <a:pt x="10020299" y="421490"/>
                </a:moveTo>
                <a:lnTo>
                  <a:pt x="11180168" y="421490"/>
                </a:lnTo>
                <a:cubicBezTo>
                  <a:pt x="11254007" y="421490"/>
                  <a:pt x="11307846" y="440975"/>
                  <a:pt x="11341688" y="479945"/>
                </a:cubicBezTo>
                <a:cubicBezTo>
                  <a:pt x="11375531" y="518915"/>
                  <a:pt x="11392452" y="572242"/>
                  <a:pt x="11392452" y="639927"/>
                </a:cubicBezTo>
                <a:lnTo>
                  <a:pt x="11392452" y="1812102"/>
                </a:lnTo>
                <a:cubicBezTo>
                  <a:pt x="11392452" y="1879787"/>
                  <a:pt x="11375531" y="1933114"/>
                  <a:pt x="11341688" y="1972084"/>
                </a:cubicBezTo>
                <a:cubicBezTo>
                  <a:pt x="11307846" y="2011054"/>
                  <a:pt x="11254007" y="2030539"/>
                  <a:pt x="11180168" y="2030539"/>
                </a:cubicBezTo>
                <a:lnTo>
                  <a:pt x="10666381" y="2030539"/>
                </a:lnTo>
                <a:lnTo>
                  <a:pt x="10666381" y="2661237"/>
                </a:lnTo>
                <a:lnTo>
                  <a:pt x="10020299" y="2661237"/>
                </a:lnTo>
                <a:close/>
                <a:moveTo>
                  <a:pt x="8784783" y="421490"/>
                </a:moveTo>
                <a:lnTo>
                  <a:pt x="9729292" y="421490"/>
                </a:lnTo>
                <a:cubicBezTo>
                  <a:pt x="9805181" y="421490"/>
                  <a:pt x="9860046" y="440975"/>
                  <a:pt x="9893888" y="479945"/>
                </a:cubicBezTo>
                <a:cubicBezTo>
                  <a:pt x="9927731" y="518915"/>
                  <a:pt x="9944652" y="572242"/>
                  <a:pt x="9944652" y="639927"/>
                </a:cubicBezTo>
                <a:lnTo>
                  <a:pt x="9944652" y="2661237"/>
                </a:lnTo>
                <a:lnTo>
                  <a:pt x="9298571" y="2661237"/>
                </a:lnTo>
                <a:lnTo>
                  <a:pt x="9298571" y="1842868"/>
                </a:lnTo>
                <a:lnTo>
                  <a:pt x="9218581" y="1842868"/>
                </a:lnTo>
                <a:lnTo>
                  <a:pt x="9218581" y="2661237"/>
                </a:lnTo>
                <a:lnTo>
                  <a:pt x="8572499" y="2661237"/>
                </a:lnTo>
                <a:lnTo>
                  <a:pt x="8572499" y="639927"/>
                </a:lnTo>
                <a:cubicBezTo>
                  <a:pt x="8572499" y="572242"/>
                  <a:pt x="8589420" y="518915"/>
                  <a:pt x="8623263" y="479945"/>
                </a:cubicBezTo>
                <a:cubicBezTo>
                  <a:pt x="8657105" y="440975"/>
                  <a:pt x="8710945" y="421490"/>
                  <a:pt x="8784783" y="421490"/>
                </a:cubicBezTo>
                <a:close/>
                <a:moveTo>
                  <a:pt x="7124699" y="421490"/>
                </a:moveTo>
                <a:lnTo>
                  <a:pt x="7770780" y="421490"/>
                </a:lnTo>
                <a:lnTo>
                  <a:pt x="7770780" y="981427"/>
                </a:lnTo>
                <a:lnTo>
                  <a:pt x="8496852" y="981427"/>
                </a:lnTo>
                <a:lnTo>
                  <a:pt x="8496852" y="1612125"/>
                </a:lnTo>
                <a:lnTo>
                  <a:pt x="7770780" y="1612125"/>
                </a:lnTo>
                <a:lnTo>
                  <a:pt x="7770780" y="2054863"/>
                </a:lnTo>
                <a:cubicBezTo>
                  <a:pt x="7770780" y="2083770"/>
                  <a:pt x="7781035" y="2098224"/>
                  <a:pt x="7801546" y="2098224"/>
                </a:cubicBezTo>
                <a:lnTo>
                  <a:pt x="8496852" y="2101301"/>
                </a:lnTo>
                <a:lnTo>
                  <a:pt x="8496852" y="2661237"/>
                </a:lnTo>
                <a:lnTo>
                  <a:pt x="7336983" y="2661237"/>
                </a:lnTo>
                <a:cubicBezTo>
                  <a:pt x="7263145" y="2661237"/>
                  <a:pt x="7209305" y="2641752"/>
                  <a:pt x="7175463" y="2602782"/>
                </a:cubicBezTo>
                <a:cubicBezTo>
                  <a:pt x="7141621" y="2563812"/>
                  <a:pt x="7124699" y="2510485"/>
                  <a:pt x="7124699" y="2442800"/>
                </a:cubicBezTo>
                <a:close/>
                <a:moveTo>
                  <a:pt x="5248275" y="421490"/>
                </a:moveTo>
                <a:lnTo>
                  <a:pt x="6408143" y="421490"/>
                </a:lnTo>
                <a:cubicBezTo>
                  <a:pt x="6481981" y="421490"/>
                  <a:pt x="6535821" y="440975"/>
                  <a:pt x="6569663" y="479945"/>
                </a:cubicBezTo>
                <a:cubicBezTo>
                  <a:pt x="6603505" y="518915"/>
                  <a:pt x="6620427" y="572242"/>
                  <a:pt x="6620427" y="639927"/>
                </a:cubicBezTo>
                <a:lnTo>
                  <a:pt x="6620427" y="2661237"/>
                </a:lnTo>
                <a:lnTo>
                  <a:pt x="6186630" y="2661237"/>
                </a:lnTo>
                <a:cubicBezTo>
                  <a:pt x="6112792" y="2661237"/>
                  <a:pt x="6058951" y="2641752"/>
                  <a:pt x="6025109" y="2602782"/>
                </a:cubicBezTo>
                <a:cubicBezTo>
                  <a:pt x="5991267" y="2563812"/>
                  <a:pt x="5974345" y="2510485"/>
                  <a:pt x="5974345" y="2442800"/>
                </a:cubicBezTo>
                <a:lnTo>
                  <a:pt x="5974345" y="1018346"/>
                </a:lnTo>
                <a:cubicBezTo>
                  <a:pt x="5972295" y="999886"/>
                  <a:pt x="5961015" y="989631"/>
                  <a:pt x="5940503" y="987580"/>
                </a:cubicBezTo>
                <a:lnTo>
                  <a:pt x="5894355" y="987580"/>
                </a:lnTo>
                <a:lnTo>
                  <a:pt x="5894355" y="2661237"/>
                </a:lnTo>
                <a:lnTo>
                  <a:pt x="5248275" y="2661237"/>
                </a:lnTo>
                <a:close/>
                <a:moveTo>
                  <a:pt x="4012759" y="421490"/>
                </a:moveTo>
                <a:lnTo>
                  <a:pt x="4960343" y="421490"/>
                </a:lnTo>
                <a:cubicBezTo>
                  <a:pt x="5034181" y="421490"/>
                  <a:pt x="5088021" y="440975"/>
                  <a:pt x="5121863" y="479945"/>
                </a:cubicBezTo>
                <a:cubicBezTo>
                  <a:pt x="5155705" y="518915"/>
                  <a:pt x="5172627" y="573268"/>
                  <a:pt x="5172627" y="643004"/>
                </a:cubicBezTo>
                <a:lnTo>
                  <a:pt x="5172627" y="1812102"/>
                </a:lnTo>
                <a:cubicBezTo>
                  <a:pt x="5172627" y="1887991"/>
                  <a:pt x="5153142" y="1942857"/>
                  <a:pt x="5114172" y="1976699"/>
                </a:cubicBezTo>
                <a:cubicBezTo>
                  <a:pt x="5075202" y="2010542"/>
                  <a:pt x="5021874" y="2027463"/>
                  <a:pt x="4954190" y="2027463"/>
                </a:cubicBezTo>
                <a:lnTo>
                  <a:pt x="4446555" y="2027463"/>
                </a:lnTo>
                <a:lnTo>
                  <a:pt x="4446555" y="2042846"/>
                </a:lnTo>
                <a:cubicBezTo>
                  <a:pt x="4446555" y="2065407"/>
                  <a:pt x="4450658" y="2080277"/>
                  <a:pt x="4458862" y="2087456"/>
                </a:cubicBezTo>
                <a:cubicBezTo>
                  <a:pt x="4467066" y="2094635"/>
                  <a:pt x="4481423" y="2098224"/>
                  <a:pt x="4501934" y="2098224"/>
                </a:cubicBezTo>
                <a:lnTo>
                  <a:pt x="5172627" y="2098224"/>
                </a:lnTo>
                <a:lnTo>
                  <a:pt x="5172627" y="2661237"/>
                </a:lnTo>
                <a:lnTo>
                  <a:pt x="4012759" y="2661237"/>
                </a:lnTo>
                <a:cubicBezTo>
                  <a:pt x="3938920" y="2661237"/>
                  <a:pt x="3885081" y="2641752"/>
                  <a:pt x="3851239" y="2602782"/>
                </a:cubicBezTo>
                <a:cubicBezTo>
                  <a:pt x="3817396" y="2563812"/>
                  <a:pt x="3800475" y="2510485"/>
                  <a:pt x="3800475" y="2442800"/>
                </a:cubicBezTo>
                <a:lnTo>
                  <a:pt x="3800475" y="639927"/>
                </a:lnTo>
                <a:cubicBezTo>
                  <a:pt x="3800475" y="572242"/>
                  <a:pt x="3817396" y="518915"/>
                  <a:pt x="3851239" y="479945"/>
                </a:cubicBezTo>
                <a:cubicBezTo>
                  <a:pt x="3885081" y="440975"/>
                  <a:pt x="3938920" y="421490"/>
                  <a:pt x="4012759" y="421490"/>
                </a:cubicBezTo>
                <a:close/>
                <a:moveTo>
                  <a:pt x="2352675" y="421490"/>
                </a:moveTo>
                <a:lnTo>
                  <a:pt x="2998756" y="421490"/>
                </a:lnTo>
                <a:lnTo>
                  <a:pt x="2998756" y="1006039"/>
                </a:lnTo>
                <a:cubicBezTo>
                  <a:pt x="2998756" y="1018346"/>
                  <a:pt x="3001833" y="1029627"/>
                  <a:pt x="3007986" y="1039882"/>
                </a:cubicBezTo>
                <a:cubicBezTo>
                  <a:pt x="3014139" y="1050137"/>
                  <a:pt x="3024394" y="1055265"/>
                  <a:pt x="3038752" y="1055265"/>
                </a:cubicBezTo>
                <a:lnTo>
                  <a:pt x="3078747" y="1055265"/>
                </a:lnTo>
                <a:lnTo>
                  <a:pt x="3078747" y="421490"/>
                </a:lnTo>
                <a:lnTo>
                  <a:pt x="3724828" y="421490"/>
                </a:lnTo>
                <a:lnTo>
                  <a:pt x="3724828" y="2442800"/>
                </a:lnTo>
                <a:cubicBezTo>
                  <a:pt x="3724828" y="2510485"/>
                  <a:pt x="3707907" y="2563812"/>
                  <a:pt x="3674064" y="2602782"/>
                </a:cubicBezTo>
                <a:cubicBezTo>
                  <a:pt x="3640222" y="2641752"/>
                  <a:pt x="3585356" y="2661237"/>
                  <a:pt x="3509468" y="2661237"/>
                </a:cubicBezTo>
                <a:lnTo>
                  <a:pt x="2571112" y="2661237"/>
                </a:lnTo>
                <a:cubicBezTo>
                  <a:pt x="2503428" y="2661237"/>
                  <a:pt x="2450100" y="2644316"/>
                  <a:pt x="2411130" y="2610474"/>
                </a:cubicBezTo>
                <a:cubicBezTo>
                  <a:pt x="2372160" y="2576631"/>
                  <a:pt x="2352675" y="2521766"/>
                  <a:pt x="2352675" y="2445877"/>
                </a:cubicBezTo>
                <a:lnTo>
                  <a:pt x="2352675" y="1685963"/>
                </a:lnTo>
                <a:lnTo>
                  <a:pt x="2998756" y="1685963"/>
                </a:lnTo>
                <a:lnTo>
                  <a:pt x="2998756" y="2055152"/>
                </a:lnTo>
                <a:cubicBezTo>
                  <a:pt x="2998756" y="2083867"/>
                  <a:pt x="3012088" y="2098224"/>
                  <a:pt x="3038752" y="2098224"/>
                </a:cubicBezTo>
                <a:cubicBezTo>
                  <a:pt x="3065415" y="2098224"/>
                  <a:pt x="3078747" y="2083867"/>
                  <a:pt x="3078747" y="2055152"/>
                </a:cubicBezTo>
                <a:lnTo>
                  <a:pt x="3078747" y="1618278"/>
                </a:lnTo>
                <a:lnTo>
                  <a:pt x="2564959" y="1618278"/>
                </a:lnTo>
                <a:cubicBezTo>
                  <a:pt x="2491121" y="1618278"/>
                  <a:pt x="2437281" y="1598793"/>
                  <a:pt x="2403438" y="1559823"/>
                </a:cubicBezTo>
                <a:cubicBezTo>
                  <a:pt x="2369597" y="1520853"/>
                  <a:pt x="2352675" y="1467526"/>
                  <a:pt x="2352675" y="1399842"/>
                </a:cubicBezTo>
                <a:close/>
                <a:moveTo>
                  <a:pt x="904875" y="421490"/>
                </a:moveTo>
                <a:lnTo>
                  <a:pt x="1332519" y="421490"/>
                </a:lnTo>
                <a:cubicBezTo>
                  <a:pt x="1400204" y="421490"/>
                  <a:pt x="1453531" y="438411"/>
                  <a:pt x="1492501" y="472254"/>
                </a:cubicBezTo>
                <a:cubicBezTo>
                  <a:pt x="1531471" y="506096"/>
                  <a:pt x="1550956" y="560962"/>
                  <a:pt x="1550956" y="636851"/>
                </a:cubicBezTo>
                <a:lnTo>
                  <a:pt x="1550956" y="2052075"/>
                </a:lnTo>
                <a:cubicBezTo>
                  <a:pt x="1550956" y="2082841"/>
                  <a:pt x="1565314" y="2098224"/>
                  <a:pt x="1594028" y="2098224"/>
                </a:cubicBezTo>
                <a:lnTo>
                  <a:pt x="1630947" y="2098224"/>
                </a:lnTo>
                <a:lnTo>
                  <a:pt x="1630947" y="446103"/>
                </a:lnTo>
                <a:lnTo>
                  <a:pt x="2277028" y="446103"/>
                </a:lnTo>
                <a:lnTo>
                  <a:pt x="2277028" y="2661237"/>
                </a:lnTo>
                <a:lnTo>
                  <a:pt x="1117159" y="2661237"/>
                </a:lnTo>
                <a:cubicBezTo>
                  <a:pt x="1043321" y="2661237"/>
                  <a:pt x="989481" y="2641752"/>
                  <a:pt x="955638" y="2602782"/>
                </a:cubicBezTo>
                <a:cubicBezTo>
                  <a:pt x="921796" y="2563812"/>
                  <a:pt x="904875" y="2510485"/>
                  <a:pt x="904875" y="2442800"/>
                </a:cubicBezTo>
                <a:close/>
                <a:moveTo>
                  <a:pt x="0" y="421490"/>
                </a:moveTo>
                <a:lnTo>
                  <a:pt x="646081" y="421490"/>
                </a:lnTo>
                <a:lnTo>
                  <a:pt x="646081" y="2055152"/>
                </a:lnTo>
                <a:cubicBezTo>
                  <a:pt x="646081" y="2083867"/>
                  <a:pt x="659413" y="2098224"/>
                  <a:pt x="686076" y="2098224"/>
                </a:cubicBezTo>
                <a:lnTo>
                  <a:pt x="830675" y="2098224"/>
                </a:lnTo>
                <a:lnTo>
                  <a:pt x="830675" y="2661237"/>
                </a:lnTo>
                <a:lnTo>
                  <a:pt x="212284" y="2661237"/>
                </a:lnTo>
                <a:cubicBezTo>
                  <a:pt x="138446" y="2661237"/>
                  <a:pt x="84606" y="2641752"/>
                  <a:pt x="50764" y="2602782"/>
                </a:cubicBezTo>
                <a:cubicBezTo>
                  <a:pt x="16921" y="2563812"/>
                  <a:pt x="0" y="2510485"/>
                  <a:pt x="0" y="2442800"/>
                </a:cubicBezTo>
                <a:close/>
                <a:moveTo>
                  <a:pt x="9258576" y="0"/>
                </a:moveTo>
                <a:cubicBezTo>
                  <a:pt x="9277035" y="20510"/>
                  <a:pt x="9299597" y="42046"/>
                  <a:pt x="9326260" y="64608"/>
                </a:cubicBezTo>
                <a:cubicBezTo>
                  <a:pt x="9348822" y="83067"/>
                  <a:pt x="9377023" y="104090"/>
                  <a:pt x="9410867" y="127677"/>
                </a:cubicBezTo>
                <a:cubicBezTo>
                  <a:pt x="9444709" y="151264"/>
                  <a:pt x="9484191" y="175364"/>
                  <a:pt x="9529314" y="199977"/>
                </a:cubicBezTo>
                <a:cubicBezTo>
                  <a:pt x="9574438" y="224589"/>
                  <a:pt x="9613921" y="244074"/>
                  <a:pt x="9647763" y="258432"/>
                </a:cubicBezTo>
                <a:cubicBezTo>
                  <a:pt x="9681605" y="272789"/>
                  <a:pt x="9709807" y="284070"/>
                  <a:pt x="9732368" y="292274"/>
                </a:cubicBezTo>
                <a:cubicBezTo>
                  <a:pt x="9759032" y="300478"/>
                  <a:pt x="9782618" y="306631"/>
                  <a:pt x="9803129" y="310734"/>
                </a:cubicBezTo>
                <a:lnTo>
                  <a:pt x="9803129" y="378418"/>
                </a:lnTo>
                <a:cubicBezTo>
                  <a:pt x="9780567" y="378418"/>
                  <a:pt x="9752880" y="375342"/>
                  <a:pt x="9720062" y="369189"/>
                </a:cubicBezTo>
                <a:cubicBezTo>
                  <a:pt x="9691347" y="365086"/>
                  <a:pt x="9657505" y="359446"/>
                  <a:pt x="9618535" y="352267"/>
                </a:cubicBezTo>
                <a:cubicBezTo>
                  <a:pt x="9579565" y="345089"/>
                  <a:pt x="9533416" y="334321"/>
                  <a:pt x="9480089" y="319963"/>
                </a:cubicBezTo>
                <a:cubicBezTo>
                  <a:pt x="9406252" y="299453"/>
                  <a:pt x="9350873" y="280993"/>
                  <a:pt x="9313954" y="264585"/>
                </a:cubicBezTo>
                <a:cubicBezTo>
                  <a:pt x="9291393" y="256381"/>
                  <a:pt x="9272933" y="249202"/>
                  <a:pt x="9258576" y="243049"/>
                </a:cubicBezTo>
                <a:cubicBezTo>
                  <a:pt x="9244218" y="249202"/>
                  <a:pt x="9225758" y="256381"/>
                  <a:pt x="9203197" y="264585"/>
                </a:cubicBezTo>
                <a:cubicBezTo>
                  <a:pt x="9184738" y="272789"/>
                  <a:pt x="9161151" y="281506"/>
                  <a:pt x="9132436" y="290736"/>
                </a:cubicBezTo>
                <a:cubicBezTo>
                  <a:pt x="9103722" y="299966"/>
                  <a:pt x="9070905" y="309708"/>
                  <a:pt x="9033986" y="319963"/>
                </a:cubicBezTo>
                <a:cubicBezTo>
                  <a:pt x="8980659" y="334321"/>
                  <a:pt x="8934510" y="345089"/>
                  <a:pt x="8895540" y="352267"/>
                </a:cubicBezTo>
                <a:cubicBezTo>
                  <a:pt x="8856569" y="359446"/>
                  <a:pt x="8822727" y="365086"/>
                  <a:pt x="8794013" y="369189"/>
                </a:cubicBezTo>
                <a:cubicBezTo>
                  <a:pt x="8761195" y="375342"/>
                  <a:pt x="8733506" y="378418"/>
                  <a:pt x="8710945" y="378418"/>
                </a:cubicBezTo>
                <a:lnTo>
                  <a:pt x="8710945" y="310734"/>
                </a:lnTo>
                <a:cubicBezTo>
                  <a:pt x="8731456" y="306631"/>
                  <a:pt x="8755042" y="300478"/>
                  <a:pt x="8781706" y="292274"/>
                </a:cubicBezTo>
                <a:cubicBezTo>
                  <a:pt x="8804268" y="284070"/>
                  <a:pt x="8832471" y="272789"/>
                  <a:pt x="8866313" y="258432"/>
                </a:cubicBezTo>
                <a:cubicBezTo>
                  <a:pt x="8900155" y="244074"/>
                  <a:pt x="8939637" y="224589"/>
                  <a:pt x="8984760" y="199977"/>
                </a:cubicBezTo>
                <a:cubicBezTo>
                  <a:pt x="9029884" y="175364"/>
                  <a:pt x="9069367" y="151264"/>
                  <a:pt x="9103209" y="127677"/>
                </a:cubicBezTo>
                <a:cubicBezTo>
                  <a:pt x="9137051" y="104090"/>
                  <a:pt x="9165253" y="83067"/>
                  <a:pt x="9187814" y="64608"/>
                </a:cubicBezTo>
                <a:cubicBezTo>
                  <a:pt x="9214479" y="42046"/>
                  <a:pt x="9238065" y="20510"/>
                  <a:pt x="9258576" y="0"/>
                </a:cubicBezTo>
                <a:close/>
                <a:moveTo>
                  <a:pt x="4486551" y="0"/>
                </a:moveTo>
                <a:cubicBezTo>
                  <a:pt x="4505010" y="20510"/>
                  <a:pt x="4527572" y="42046"/>
                  <a:pt x="4554236" y="64608"/>
                </a:cubicBezTo>
                <a:cubicBezTo>
                  <a:pt x="4576797" y="83067"/>
                  <a:pt x="4604999" y="104090"/>
                  <a:pt x="4638841" y="127677"/>
                </a:cubicBezTo>
                <a:cubicBezTo>
                  <a:pt x="4672684" y="151264"/>
                  <a:pt x="4712167" y="175364"/>
                  <a:pt x="4757289" y="199977"/>
                </a:cubicBezTo>
                <a:cubicBezTo>
                  <a:pt x="4802413" y="224589"/>
                  <a:pt x="4841895" y="244074"/>
                  <a:pt x="4875738" y="258432"/>
                </a:cubicBezTo>
                <a:cubicBezTo>
                  <a:pt x="4909580" y="272789"/>
                  <a:pt x="4937782" y="284070"/>
                  <a:pt x="4960343" y="292274"/>
                </a:cubicBezTo>
                <a:cubicBezTo>
                  <a:pt x="4987007" y="300478"/>
                  <a:pt x="5010594" y="306631"/>
                  <a:pt x="5031105" y="310734"/>
                </a:cubicBezTo>
                <a:lnTo>
                  <a:pt x="5031105" y="378418"/>
                </a:lnTo>
                <a:cubicBezTo>
                  <a:pt x="5008543" y="378418"/>
                  <a:pt x="4980854" y="375342"/>
                  <a:pt x="4948037" y="369189"/>
                </a:cubicBezTo>
                <a:cubicBezTo>
                  <a:pt x="4919323" y="365086"/>
                  <a:pt x="4885480" y="359446"/>
                  <a:pt x="4846510" y="352267"/>
                </a:cubicBezTo>
                <a:cubicBezTo>
                  <a:pt x="4807540" y="345089"/>
                  <a:pt x="4761392" y="334321"/>
                  <a:pt x="4708064" y="319963"/>
                </a:cubicBezTo>
                <a:cubicBezTo>
                  <a:pt x="4634227" y="299453"/>
                  <a:pt x="4578848" y="280993"/>
                  <a:pt x="4541929" y="264585"/>
                </a:cubicBezTo>
                <a:cubicBezTo>
                  <a:pt x="4519368" y="256381"/>
                  <a:pt x="4500909" y="249202"/>
                  <a:pt x="4486551" y="243049"/>
                </a:cubicBezTo>
                <a:cubicBezTo>
                  <a:pt x="4472193" y="249202"/>
                  <a:pt x="4453734" y="256381"/>
                  <a:pt x="4431173" y="264585"/>
                </a:cubicBezTo>
                <a:cubicBezTo>
                  <a:pt x="4412713" y="272789"/>
                  <a:pt x="4389126" y="281506"/>
                  <a:pt x="4360411" y="290736"/>
                </a:cubicBezTo>
                <a:cubicBezTo>
                  <a:pt x="4331697" y="299966"/>
                  <a:pt x="4298880" y="309708"/>
                  <a:pt x="4261961" y="319963"/>
                </a:cubicBezTo>
                <a:cubicBezTo>
                  <a:pt x="4208634" y="334321"/>
                  <a:pt x="4162486" y="345089"/>
                  <a:pt x="4123515" y="352267"/>
                </a:cubicBezTo>
                <a:cubicBezTo>
                  <a:pt x="4084545" y="359446"/>
                  <a:pt x="4050703" y="365086"/>
                  <a:pt x="4021988" y="369189"/>
                </a:cubicBezTo>
                <a:cubicBezTo>
                  <a:pt x="3989172" y="375342"/>
                  <a:pt x="3961483" y="378418"/>
                  <a:pt x="3938920" y="378418"/>
                </a:cubicBezTo>
                <a:lnTo>
                  <a:pt x="3938920" y="310734"/>
                </a:lnTo>
                <a:cubicBezTo>
                  <a:pt x="3959432" y="306631"/>
                  <a:pt x="3983019" y="300478"/>
                  <a:pt x="4009682" y="292274"/>
                </a:cubicBezTo>
                <a:cubicBezTo>
                  <a:pt x="4032244" y="284070"/>
                  <a:pt x="4060445" y="272789"/>
                  <a:pt x="4094287" y="258432"/>
                </a:cubicBezTo>
                <a:cubicBezTo>
                  <a:pt x="4128130" y="244074"/>
                  <a:pt x="4167613" y="224589"/>
                  <a:pt x="4212735" y="199977"/>
                </a:cubicBezTo>
                <a:cubicBezTo>
                  <a:pt x="4257859" y="175364"/>
                  <a:pt x="4297341" y="151264"/>
                  <a:pt x="4331184" y="127677"/>
                </a:cubicBezTo>
                <a:cubicBezTo>
                  <a:pt x="4365026" y="104090"/>
                  <a:pt x="4393229" y="83067"/>
                  <a:pt x="4415790" y="64608"/>
                </a:cubicBezTo>
                <a:cubicBezTo>
                  <a:pt x="4442454" y="42046"/>
                  <a:pt x="4466041" y="20510"/>
                  <a:pt x="448655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920"/>
              </a:lnSpc>
            </a:pPr>
            <a:endParaRPr lang="en-US" sz="16134" spc="67">
              <a:solidFill>
                <a:schemeClr val="accent6">
                  <a:lumMod val="20000"/>
                  <a:lumOff val="80000"/>
                </a:schemeClr>
              </a:solidFill>
              <a:latin typeface="LNTH-Pincoya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24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 descr="图片包含 物体&#10;&#10;描述已自动生成">
            <a:extLst>
              <a:ext uri="{FF2B5EF4-FFF2-40B4-BE49-F238E27FC236}">
                <a16:creationId xmlns:a16="http://schemas.microsoft.com/office/drawing/2014/main" id="{50645ABF-7072-5B67-2FB2-4CC1E5E96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32" y="5181831"/>
            <a:ext cx="1600476" cy="1653123"/>
          </a:xfrm>
          <a:prstGeom prst="rect">
            <a:avLst/>
          </a:prstGeom>
        </p:spPr>
      </p:pic>
      <p:pic>
        <p:nvPicPr>
          <p:cNvPr id="2" name="图片 19">
            <a:extLst>
              <a:ext uri="{FF2B5EF4-FFF2-40B4-BE49-F238E27FC236}">
                <a16:creationId xmlns:a16="http://schemas.microsoft.com/office/drawing/2014/main" id="{F0843F77-2AE5-9134-35D9-B2AC07551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6243" y="6067286"/>
            <a:ext cx="3895757" cy="80478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86865DE-1427-971E-CA33-58BC1A15D7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6763" y="4842457"/>
            <a:ext cx="1438487" cy="2029612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114CC8D9-1815-06F1-D654-7BA040CF96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18024" y="4851281"/>
            <a:ext cx="1170525" cy="18917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136" y="-23548"/>
            <a:ext cx="11747863" cy="44257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37113" y="3656863"/>
                <a:ext cx="1894116" cy="876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= 0,7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7113" y="3656863"/>
                <a:ext cx="1894116" cy="876137"/>
              </a:xfrm>
              <a:prstGeom prst="rect">
                <a:avLst/>
              </a:prstGeom>
              <a:blipFill rotWithShape="0">
                <a:blip r:embed="rId8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180216" y="3964115"/>
                <a:ext cx="1894116" cy="887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= 2,5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216" y="3964115"/>
                <a:ext cx="1894116" cy="887166"/>
              </a:xfrm>
              <a:prstGeom prst="rect">
                <a:avLst/>
              </a:prstGeom>
              <a:blipFill rotWithShape="0">
                <a:blip r:embed="rId9"/>
                <a:stretch>
                  <a:fillRect l="-9968" r="-5466" b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1091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 descr="图片包含 物体&#10;&#10;描述已自动生成">
            <a:extLst>
              <a:ext uri="{FF2B5EF4-FFF2-40B4-BE49-F238E27FC236}">
                <a16:creationId xmlns:a16="http://schemas.microsoft.com/office/drawing/2014/main" id="{50645ABF-7072-5B67-2FB2-4CC1E5E96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32" y="5503532"/>
            <a:ext cx="1289020" cy="1331422"/>
          </a:xfrm>
          <a:prstGeom prst="rect">
            <a:avLst/>
          </a:prstGeom>
        </p:spPr>
      </p:pic>
      <p:pic>
        <p:nvPicPr>
          <p:cNvPr id="2" name="图片 19">
            <a:extLst>
              <a:ext uri="{FF2B5EF4-FFF2-40B4-BE49-F238E27FC236}">
                <a16:creationId xmlns:a16="http://schemas.microsoft.com/office/drawing/2014/main" id="{F0843F77-2AE5-9134-35D9-B2AC07551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6243" y="6067286"/>
            <a:ext cx="3895757" cy="80478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86865DE-1427-971E-CA33-58BC1A15D7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60744" y="5081450"/>
            <a:ext cx="1438487" cy="1790618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114CC8D9-1815-06F1-D654-7BA040CF96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70178" y="5280557"/>
            <a:ext cx="1016963" cy="14556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8106" y="127503"/>
            <a:ext cx="11155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2: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58106" y="1340194"/>
                <a:ext cx="3330568" cy="887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91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55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" y="1340194"/>
                <a:ext cx="3330568" cy="887166"/>
              </a:xfrm>
              <a:prstGeom prst="rect">
                <a:avLst/>
              </a:prstGeom>
              <a:blipFill rotWithShape="0">
                <a:blip r:embed="rId7"/>
                <a:stretch>
                  <a:fillRect l="-5484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630958" y="1327832"/>
                <a:ext cx="5099487" cy="887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;1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;15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958" y="1327832"/>
                <a:ext cx="5099487" cy="887166"/>
              </a:xfrm>
              <a:prstGeom prst="rect">
                <a:avLst/>
              </a:prstGeom>
              <a:blipFill rotWithShape="0">
                <a:blip r:embed="rId8"/>
                <a:stretch>
                  <a:fillRect l="-3708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246888" y="2254990"/>
                <a:ext cx="1596912" cy="8769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70C0"/>
                    </a:solidFill>
                  </a:rPr>
                  <a:t> = 0,4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888" y="2254990"/>
                <a:ext cx="1596912" cy="876971"/>
              </a:xfrm>
              <a:prstGeom prst="rect">
                <a:avLst/>
              </a:prstGeom>
              <a:blipFill rotWithShape="0">
                <a:blip r:embed="rId9"/>
                <a:stretch>
                  <a:fillRect r="-1068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246888" y="3096423"/>
                <a:ext cx="2026517" cy="879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91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70C0"/>
                    </a:solidFill>
                  </a:rPr>
                  <a:t> = 0,91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888" y="3096423"/>
                <a:ext cx="2026517" cy="879215"/>
              </a:xfrm>
              <a:prstGeom prst="rect">
                <a:avLst/>
              </a:prstGeom>
              <a:blipFill rotWithShape="0">
                <a:blip r:embed="rId10"/>
                <a:stretch>
                  <a:fillRect r="-8133" b="-13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160744" y="3898546"/>
                <a:ext cx="2456122" cy="8871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70C0"/>
                    </a:solidFill>
                  </a:rPr>
                  <a:t> = 0,055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744" y="3898546"/>
                <a:ext cx="2456122" cy="887166"/>
              </a:xfrm>
              <a:prstGeom prst="rect">
                <a:avLst/>
              </a:prstGeom>
              <a:blipFill rotWithShape="0">
                <a:blip r:embed="rId11"/>
                <a:stretch>
                  <a:fillRect r="-6700" b="-13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109623" y="2374760"/>
                <a:ext cx="1830950" cy="8781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rgbClr val="0070C0"/>
                    </a:solidFill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70C0"/>
                    </a:solidFill>
                  </a:rPr>
                  <a:t> = 2,1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623" y="2374760"/>
                <a:ext cx="1830950" cy="878126"/>
              </a:xfrm>
              <a:prstGeom prst="rect">
                <a:avLst/>
              </a:prstGeom>
              <a:blipFill rotWithShape="0">
                <a:blip r:embed="rId12"/>
                <a:stretch>
                  <a:fillRect l="-9967" r="-930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109623" y="3184213"/>
                <a:ext cx="2260555" cy="879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rgbClr val="0070C0"/>
                    </a:solidFill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70C0"/>
                    </a:solidFill>
                  </a:rPr>
                  <a:t> = 1,06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623" y="3184213"/>
                <a:ext cx="2260555" cy="879215"/>
              </a:xfrm>
              <a:prstGeom prst="rect">
                <a:avLst/>
              </a:prstGeom>
              <a:blipFill rotWithShape="0">
                <a:blip r:embed="rId13"/>
                <a:stretch>
                  <a:fillRect l="-8086" r="-7278" b="-1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109622" y="4062339"/>
                <a:ext cx="3158237" cy="879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rgbClr val="0070C0"/>
                    </a:solidFill>
                  </a:rPr>
                  <a:t>15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70C0"/>
                    </a:solidFill>
                  </a:rPr>
                  <a:t> = 15,008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622" y="4062339"/>
                <a:ext cx="3158237" cy="879215"/>
              </a:xfrm>
              <a:prstGeom prst="rect">
                <a:avLst/>
              </a:prstGeom>
              <a:blipFill rotWithShape="0">
                <a:blip r:embed="rId14"/>
                <a:stretch>
                  <a:fillRect l="-5792" r="-5019" b="-1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726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 descr="图片包含 物体&#10;&#10;描述已自动生成">
            <a:extLst>
              <a:ext uri="{FF2B5EF4-FFF2-40B4-BE49-F238E27FC236}">
                <a16:creationId xmlns:a16="http://schemas.microsoft.com/office/drawing/2014/main" id="{50645ABF-7072-5B67-2FB2-4CC1E5E96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164" y="5358410"/>
            <a:ext cx="1426829" cy="1473764"/>
          </a:xfrm>
          <a:prstGeom prst="rect">
            <a:avLst/>
          </a:prstGeom>
        </p:spPr>
      </p:pic>
      <p:pic>
        <p:nvPicPr>
          <p:cNvPr id="2" name="图片 19">
            <a:extLst>
              <a:ext uri="{FF2B5EF4-FFF2-40B4-BE49-F238E27FC236}">
                <a16:creationId xmlns:a16="http://schemas.microsoft.com/office/drawing/2014/main" id="{F0843F77-2AE5-9134-35D9-B2AC07551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2695" y="6270800"/>
            <a:ext cx="3379303" cy="6012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3251" y="352085"/>
            <a:ext cx="107722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3: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370" y="3247624"/>
            <a:ext cx="9788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742,5          b) 0,18              c) 10,362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8106" y="1498084"/>
            <a:ext cx="105673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72,035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7; 2 (ở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0; 3; 5 (ở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8106" y="1463268"/>
            <a:ext cx="204833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742,5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06438" y="1462882"/>
            <a:ext cx="8621483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7; 4; 2 (ở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(ở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4826" y="3073345"/>
            <a:ext cx="209161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0,18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06438" y="3073345"/>
            <a:ext cx="8621483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 (ở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1; 8 (ở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8106" y="4708320"/>
            <a:ext cx="267548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10,362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88051" y="4701141"/>
            <a:ext cx="8439869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1; 0 (ở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3; 6; 2 (ở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69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9097" y="0"/>
            <a:ext cx="12152903" cy="6949440"/>
          </a:xfrm>
          <a:prstGeom prst="rect">
            <a:avLst/>
          </a:prstGeom>
        </p:spPr>
      </p:pic>
      <p:pic>
        <p:nvPicPr>
          <p:cNvPr id="8" name="Picture 4" descr="Kết quả hình ảnh cho welc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8" y="2266683"/>
            <a:ext cx="11785600" cy="276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35566" y="609599"/>
            <a:ext cx="125279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stA="77000" endPos="65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reflection stA="77000" endPos="65000" dist="508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271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1" y="5687736"/>
            <a:ext cx="12192671" cy="2055222"/>
          </a:xfrm>
          <a:custGeom>
            <a:avLst/>
            <a:gdLst/>
            <a:ahLst/>
            <a:cxnLst/>
            <a:rect l="l" t="t" r="r" b="b"/>
            <a:pathLst>
              <a:path w="18839537" h="3082833">
                <a:moveTo>
                  <a:pt x="0" y="0"/>
                </a:moveTo>
                <a:lnTo>
                  <a:pt x="18839536" y="0"/>
                </a:lnTo>
                <a:lnTo>
                  <a:pt x="18839536" y="3082833"/>
                </a:lnTo>
                <a:lnTo>
                  <a:pt x="0" y="30828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-671" y="2487657"/>
            <a:ext cx="2599885" cy="4370343"/>
          </a:xfrm>
          <a:custGeom>
            <a:avLst/>
            <a:gdLst/>
            <a:ahLst/>
            <a:cxnLst/>
            <a:rect l="l" t="t" r="r" b="b"/>
            <a:pathLst>
              <a:path w="6658227" h="6555514">
                <a:moveTo>
                  <a:pt x="0" y="0"/>
                </a:moveTo>
                <a:lnTo>
                  <a:pt x="6658227" y="0"/>
                </a:lnTo>
                <a:lnTo>
                  <a:pt x="6658227" y="6555514"/>
                </a:lnTo>
                <a:lnTo>
                  <a:pt x="0" y="6555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27115" y="4869389"/>
            <a:ext cx="1829637" cy="1636694"/>
          </a:xfrm>
          <a:custGeom>
            <a:avLst/>
            <a:gdLst/>
            <a:ahLst/>
            <a:cxnLst/>
            <a:rect l="l" t="t" r="r" b="b"/>
            <a:pathLst>
              <a:path w="2744456" h="2455041">
                <a:moveTo>
                  <a:pt x="0" y="0"/>
                </a:moveTo>
                <a:lnTo>
                  <a:pt x="2744456" y="0"/>
                </a:lnTo>
                <a:lnTo>
                  <a:pt x="2744456" y="2455041"/>
                </a:lnTo>
                <a:lnTo>
                  <a:pt x="0" y="2455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656542">
            <a:off x="998752" y="5611862"/>
            <a:ext cx="1644276" cy="851411"/>
          </a:xfrm>
          <a:custGeom>
            <a:avLst/>
            <a:gdLst/>
            <a:ahLst/>
            <a:cxnLst/>
            <a:rect l="l" t="t" r="r" b="b"/>
            <a:pathLst>
              <a:path w="2466414" h="1618864">
                <a:moveTo>
                  <a:pt x="0" y="0"/>
                </a:moveTo>
                <a:lnTo>
                  <a:pt x="2466414" y="0"/>
                </a:lnTo>
                <a:lnTo>
                  <a:pt x="2466414" y="1618864"/>
                </a:lnTo>
                <a:lnTo>
                  <a:pt x="0" y="1618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9543245" y="170575"/>
            <a:ext cx="2648755" cy="1913477"/>
          </a:xfrm>
          <a:custGeom>
            <a:avLst/>
            <a:gdLst/>
            <a:ahLst/>
            <a:cxnLst/>
            <a:rect l="l" t="t" r="r" b="b"/>
            <a:pathLst>
              <a:path w="5166986" h="4114800">
                <a:moveTo>
                  <a:pt x="0" y="0"/>
                </a:moveTo>
                <a:lnTo>
                  <a:pt x="5166986" y="0"/>
                </a:lnTo>
                <a:lnTo>
                  <a:pt x="5166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4" name="Group 34"/>
          <p:cNvGrpSpPr/>
          <p:nvPr/>
        </p:nvGrpSpPr>
        <p:grpSpPr>
          <a:xfrm>
            <a:off x="8946321" y="4485005"/>
            <a:ext cx="110490" cy="111125"/>
            <a:chOff x="0" y="0"/>
            <a:chExt cx="220980" cy="222250"/>
          </a:xfrm>
        </p:grpSpPr>
        <p:sp>
          <p:nvSpPr>
            <p:cNvPr id="35" name="Freeform 35"/>
            <p:cNvSpPr/>
            <p:nvPr/>
          </p:nvSpPr>
          <p:spPr>
            <a:xfrm>
              <a:off x="45720" y="50800"/>
              <a:ext cx="123190" cy="125730"/>
            </a:xfrm>
            <a:custGeom>
              <a:avLst/>
              <a:gdLst/>
              <a:ahLst/>
              <a:cxnLst/>
              <a:rect l="l" t="t" r="r" b="b"/>
              <a:pathLst>
                <a:path w="123190" h="125730">
                  <a:moveTo>
                    <a:pt x="123190" y="44450"/>
                  </a:moveTo>
                  <a:cubicBezTo>
                    <a:pt x="106680" y="111760"/>
                    <a:pt x="99060" y="116840"/>
                    <a:pt x="88900" y="120650"/>
                  </a:cubicBezTo>
                  <a:cubicBezTo>
                    <a:pt x="73660" y="125730"/>
                    <a:pt x="43180" y="123190"/>
                    <a:pt x="29210" y="116840"/>
                  </a:cubicBezTo>
                  <a:cubicBezTo>
                    <a:pt x="19050" y="113030"/>
                    <a:pt x="12700" y="105410"/>
                    <a:pt x="7620" y="95250"/>
                  </a:cubicBezTo>
                  <a:cubicBezTo>
                    <a:pt x="1270" y="81280"/>
                    <a:pt x="0" y="50800"/>
                    <a:pt x="5080" y="36830"/>
                  </a:cubicBezTo>
                  <a:cubicBezTo>
                    <a:pt x="7620" y="26670"/>
                    <a:pt x="15240" y="19050"/>
                    <a:pt x="22860" y="12700"/>
                  </a:cubicBezTo>
                  <a:cubicBezTo>
                    <a:pt x="30480" y="6350"/>
                    <a:pt x="39370" y="1270"/>
                    <a:pt x="50800" y="0"/>
                  </a:cubicBezTo>
                  <a:cubicBezTo>
                    <a:pt x="66040" y="0"/>
                    <a:pt x="106680" y="17780"/>
                    <a:pt x="106680" y="17780"/>
                  </a:cubicBezTo>
                </a:path>
              </a:pathLst>
            </a:custGeom>
            <a:solidFill>
              <a:srgbClr val="63B6D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2433248" y="362655"/>
            <a:ext cx="732550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rgbClr val="D96C4F"/>
                </a:solidFill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Câu</a:t>
            </a:r>
            <a:r>
              <a:rPr lang="en-US" sz="4400" b="1" dirty="0">
                <a:solidFill>
                  <a:srgbClr val="D96C4F"/>
                </a:solidFill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 </a:t>
            </a:r>
            <a:r>
              <a:rPr lang="en-US" sz="4400" b="1" dirty="0" err="1">
                <a:solidFill>
                  <a:srgbClr val="D96C4F"/>
                </a:solidFill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hỏi</a:t>
            </a:r>
            <a:r>
              <a:rPr lang="en-US" sz="4400" b="1" dirty="0">
                <a:solidFill>
                  <a:srgbClr val="D96C4F"/>
                </a:solidFill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: </a:t>
            </a:r>
            <a:r>
              <a:rPr lang="en-US" sz="4400" b="1" dirty="0" err="1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Các</a:t>
            </a:r>
            <a:r>
              <a:rPr lang="en-US" sz="4400" b="1" dirty="0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số</a:t>
            </a:r>
            <a:r>
              <a:rPr lang="en-US" sz="4400" b="1" dirty="0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sau</a:t>
            </a:r>
            <a:r>
              <a:rPr lang="en-US" sz="4400" b="1" dirty="0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là</a:t>
            </a:r>
            <a:r>
              <a:rPr lang="en-US" sz="4400" b="1" dirty="0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loại</a:t>
            </a:r>
            <a:r>
              <a:rPr lang="en-US" sz="4400" b="1" dirty="0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số</a:t>
            </a:r>
            <a:r>
              <a:rPr lang="en-US" sz="4400" b="1" dirty="0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gì</a:t>
            </a:r>
            <a:r>
              <a:rPr lang="en-US" sz="4400" b="1" dirty="0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? </a:t>
            </a:r>
            <a:r>
              <a:rPr lang="en-US" sz="4400" b="1" dirty="0" err="1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Em</a:t>
            </a:r>
            <a:r>
              <a:rPr lang="en-US" sz="4400" b="1" dirty="0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hãy</a:t>
            </a:r>
            <a:r>
              <a:rPr lang="en-US" sz="4400" b="1" dirty="0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phân</a:t>
            </a:r>
            <a:r>
              <a:rPr lang="en-US" sz="4400" b="1" dirty="0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tích</a:t>
            </a:r>
            <a:r>
              <a:rPr lang="en-US" sz="4400" b="1" dirty="0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cấu</a:t>
            </a:r>
            <a:r>
              <a:rPr lang="en-US" sz="4400" b="1" dirty="0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tạo</a:t>
            </a:r>
            <a:r>
              <a:rPr lang="en-US" sz="4400" b="1" dirty="0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của</a:t>
            </a:r>
            <a:r>
              <a:rPr lang="en-US" sz="4400" b="1" dirty="0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số</a:t>
            </a:r>
            <a:r>
              <a:rPr lang="en-US" sz="4400" b="1" dirty="0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đó</a:t>
            </a:r>
            <a:r>
              <a:rPr lang="en-US" sz="4400" b="1" dirty="0">
                <a:latin typeface="Arial" panose="020B0604020202020204" pitchFamily="34" charset="0"/>
                <a:ea typeface="One Little Font Full Bold"/>
                <a:cs typeface="Arial" panose="020B0604020202020204" pitchFamily="34" charset="0"/>
                <a:sym typeface="One Little Font Full Bold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 rot="-799348" flipH="1">
            <a:off x="2309" y="34727"/>
            <a:ext cx="1492888" cy="1281320"/>
          </a:xfrm>
          <a:custGeom>
            <a:avLst/>
            <a:gdLst/>
            <a:ahLst/>
            <a:cxnLst/>
            <a:rect l="l" t="t" r="r" b="b"/>
            <a:pathLst>
              <a:path w="4600930" h="3588725">
                <a:moveTo>
                  <a:pt x="4600930" y="0"/>
                </a:moveTo>
                <a:lnTo>
                  <a:pt x="0" y="0"/>
                </a:lnTo>
                <a:lnTo>
                  <a:pt x="0" y="3588725"/>
                </a:lnTo>
                <a:lnTo>
                  <a:pt x="4600930" y="3588725"/>
                </a:lnTo>
                <a:lnTo>
                  <a:pt x="46009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57733" y="2919788"/>
                <a:ext cx="1713423" cy="114146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/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733" y="2919788"/>
                <a:ext cx="1713423" cy="1141466"/>
              </a:xfrm>
              <a:prstGeom prst="rect">
                <a:avLst/>
              </a:prstGeom>
              <a:blipFill rotWithShape="0">
                <a:blip r:embed="rId18"/>
                <a:stretch>
                  <a:fillRect l="-16014" b="-14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74027" y="2586059"/>
                <a:ext cx="7047157" cy="198721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3</a:t>
                </a:r>
              </a:p>
              <a:p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027" y="2586059"/>
                <a:ext cx="7047157" cy="1987211"/>
              </a:xfrm>
              <a:prstGeom prst="rect">
                <a:avLst/>
              </a:prstGeom>
              <a:blipFill rotWithShape="0">
                <a:blip r:embed="rId19"/>
                <a:stretch>
                  <a:fillRect l="-2682" t="-4908" b="-4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72950" y="2932387"/>
                <a:ext cx="1199213" cy="113306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950" y="2932387"/>
                <a:ext cx="1199213" cy="1133067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886374" y="2578061"/>
                <a:ext cx="7047157" cy="254120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</a:p>
              <a:p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374" y="2578061"/>
                <a:ext cx="7047157" cy="2541208"/>
              </a:xfrm>
              <a:prstGeom prst="rect">
                <a:avLst/>
              </a:prstGeom>
              <a:blipFill rotWithShape="0">
                <a:blip r:embed="rId21"/>
                <a:stretch>
                  <a:fillRect l="-2682" t="-4077" b="-2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605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4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687736"/>
            <a:ext cx="12192000" cy="2055222"/>
          </a:xfrm>
          <a:custGeom>
            <a:avLst/>
            <a:gdLst/>
            <a:ahLst/>
            <a:cxnLst/>
            <a:rect l="l" t="t" r="r" b="b"/>
            <a:pathLst>
              <a:path w="18839537" h="3082833">
                <a:moveTo>
                  <a:pt x="0" y="0"/>
                </a:moveTo>
                <a:lnTo>
                  <a:pt x="18839536" y="0"/>
                </a:lnTo>
                <a:lnTo>
                  <a:pt x="18839536" y="3082833"/>
                </a:lnTo>
                <a:lnTo>
                  <a:pt x="0" y="30828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8773212" y="90475"/>
            <a:ext cx="3444657" cy="1507957"/>
          </a:xfrm>
          <a:custGeom>
            <a:avLst/>
            <a:gdLst/>
            <a:ahLst/>
            <a:cxnLst/>
            <a:rect l="l" t="t" r="r" b="b"/>
            <a:pathLst>
              <a:path w="5166986" h="4114800">
                <a:moveTo>
                  <a:pt x="0" y="0"/>
                </a:moveTo>
                <a:lnTo>
                  <a:pt x="5166986" y="0"/>
                </a:lnTo>
                <a:lnTo>
                  <a:pt x="5166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3586480" y="5165090"/>
            <a:ext cx="252095" cy="200660"/>
            <a:chOff x="0" y="0"/>
            <a:chExt cx="504190" cy="401320"/>
          </a:xfrm>
        </p:grpSpPr>
        <p:sp>
          <p:nvSpPr>
            <p:cNvPr id="23" name="Freeform 23"/>
            <p:cNvSpPr/>
            <p:nvPr/>
          </p:nvSpPr>
          <p:spPr>
            <a:xfrm>
              <a:off x="46990" y="48260"/>
              <a:ext cx="408940" cy="303530"/>
            </a:xfrm>
            <a:custGeom>
              <a:avLst/>
              <a:gdLst/>
              <a:ahLst/>
              <a:cxnLst/>
              <a:rect l="l" t="t" r="r" b="b"/>
              <a:pathLst>
                <a:path w="408940" h="303530">
                  <a:moveTo>
                    <a:pt x="29210" y="182880"/>
                  </a:moveTo>
                  <a:cubicBezTo>
                    <a:pt x="209550" y="59690"/>
                    <a:pt x="278130" y="11430"/>
                    <a:pt x="320040" y="5080"/>
                  </a:cubicBezTo>
                  <a:cubicBezTo>
                    <a:pt x="345440" y="1270"/>
                    <a:pt x="368300" y="6350"/>
                    <a:pt x="382270" y="16510"/>
                  </a:cubicBezTo>
                  <a:cubicBezTo>
                    <a:pt x="393700" y="24130"/>
                    <a:pt x="402590" y="39370"/>
                    <a:pt x="405130" y="52070"/>
                  </a:cubicBezTo>
                  <a:cubicBezTo>
                    <a:pt x="408940" y="66040"/>
                    <a:pt x="407670" y="82550"/>
                    <a:pt x="402590" y="95250"/>
                  </a:cubicBezTo>
                  <a:cubicBezTo>
                    <a:pt x="397510" y="107950"/>
                    <a:pt x="384810" y="120650"/>
                    <a:pt x="373380" y="127000"/>
                  </a:cubicBezTo>
                  <a:cubicBezTo>
                    <a:pt x="361950" y="134620"/>
                    <a:pt x="345440" y="138430"/>
                    <a:pt x="331470" y="135890"/>
                  </a:cubicBezTo>
                  <a:cubicBezTo>
                    <a:pt x="314960" y="132080"/>
                    <a:pt x="288290" y="115570"/>
                    <a:pt x="280670" y="99060"/>
                  </a:cubicBezTo>
                  <a:cubicBezTo>
                    <a:pt x="271780" y="82550"/>
                    <a:pt x="273050" y="52070"/>
                    <a:pt x="281940" y="36830"/>
                  </a:cubicBezTo>
                  <a:cubicBezTo>
                    <a:pt x="290830" y="20320"/>
                    <a:pt x="317500" y="5080"/>
                    <a:pt x="334010" y="2540"/>
                  </a:cubicBezTo>
                  <a:cubicBezTo>
                    <a:pt x="349250" y="0"/>
                    <a:pt x="364490" y="5080"/>
                    <a:pt x="375920" y="12700"/>
                  </a:cubicBezTo>
                  <a:cubicBezTo>
                    <a:pt x="387350" y="19050"/>
                    <a:pt x="398780" y="33020"/>
                    <a:pt x="403860" y="45720"/>
                  </a:cubicBezTo>
                  <a:cubicBezTo>
                    <a:pt x="407670" y="58420"/>
                    <a:pt x="408940" y="76200"/>
                    <a:pt x="405130" y="88900"/>
                  </a:cubicBezTo>
                  <a:cubicBezTo>
                    <a:pt x="401320" y="101600"/>
                    <a:pt x="394970" y="109220"/>
                    <a:pt x="379730" y="123190"/>
                  </a:cubicBezTo>
                  <a:cubicBezTo>
                    <a:pt x="335280" y="163830"/>
                    <a:pt x="133350" y="292100"/>
                    <a:pt x="76200" y="300990"/>
                  </a:cubicBezTo>
                  <a:cubicBezTo>
                    <a:pt x="54610" y="303530"/>
                    <a:pt x="41910" y="297180"/>
                    <a:pt x="30480" y="290830"/>
                  </a:cubicBezTo>
                  <a:cubicBezTo>
                    <a:pt x="21590" y="284480"/>
                    <a:pt x="13970" y="276860"/>
                    <a:pt x="10160" y="267970"/>
                  </a:cubicBezTo>
                  <a:cubicBezTo>
                    <a:pt x="3810" y="255270"/>
                    <a:pt x="0" y="236220"/>
                    <a:pt x="3810" y="222250"/>
                  </a:cubicBezTo>
                  <a:cubicBezTo>
                    <a:pt x="6350" y="208280"/>
                    <a:pt x="29210" y="182880"/>
                    <a:pt x="29210" y="18288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524886" y="5128260"/>
            <a:ext cx="123825" cy="173990"/>
            <a:chOff x="0" y="0"/>
            <a:chExt cx="247650" cy="347980"/>
          </a:xfrm>
        </p:grpSpPr>
        <p:sp>
          <p:nvSpPr>
            <p:cNvPr id="25" name="Freeform 25"/>
            <p:cNvSpPr/>
            <p:nvPr/>
          </p:nvSpPr>
          <p:spPr>
            <a:xfrm>
              <a:off x="50800" y="48260"/>
              <a:ext cx="147320" cy="254000"/>
            </a:xfrm>
            <a:custGeom>
              <a:avLst/>
              <a:gdLst/>
              <a:ahLst/>
              <a:cxnLst/>
              <a:rect l="l" t="t" r="r" b="b"/>
              <a:pathLst>
                <a:path w="147320" h="254000">
                  <a:moveTo>
                    <a:pt x="0" y="187960"/>
                  </a:moveTo>
                  <a:cubicBezTo>
                    <a:pt x="3810" y="105410"/>
                    <a:pt x="20320" y="40640"/>
                    <a:pt x="31750" y="21590"/>
                  </a:cubicBezTo>
                  <a:cubicBezTo>
                    <a:pt x="38100" y="13970"/>
                    <a:pt x="41910" y="12700"/>
                    <a:pt x="49530" y="8890"/>
                  </a:cubicBezTo>
                  <a:cubicBezTo>
                    <a:pt x="59690" y="5080"/>
                    <a:pt x="77470" y="0"/>
                    <a:pt x="90170" y="2540"/>
                  </a:cubicBezTo>
                  <a:cubicBezTo>
                    <a:pt x="102870" y="3810"/>
                    <a:pt x="118110" y="11430"/>
                    <a:pt x="127000" y="21590"/>
                  </a:cubicBezTo>
                  <a:cubicBezTo>
                    <a:pt x="138430" y="34290"/>
                    <a:pt x="147320" y="63500"/>
                    <a:pt x="143510" y="81280"/>
                  </a:cubicBezTo>
                  <a:cubicBezTo>
                    <a:pt x="139700" y="97790"/>
                    <a:pt x="120650" y="120650"/>
                    <a:pt x="104140" y="127000"/>
                  </a:cubicBezTo>
                  <a:cubicBezTo>
                    <a:pt x="87630" y="134620"/>
                    <a:pt x="58420" y="130810"/>
                    <a:pt x="43180" y="120650"/>
                  </a:cubicBezTo>
                  <a:cubicBezTo>
                    <a:pt x="29210" y="111760"/>
                    <a:pt x="15240" y="85090"/>
                    <a:pt x="15240" y="67310"/>
                  </a:cubicBezTo>
                  <a:cubicBezTo>
                    <a:pt x="13970" y="49530"/>
                    <a:pt x="27940" y="22860"/>
                    <a:pt x="43180" y="12700"/>
                  </a:cubicBezTo>
                  <a:cubicBezTo>
                    <a:pt x="58420" y="2540"/>
                    <a:pt x="87630" y="1270"/>
                    <a:pt x="104140" y="6350"/>
                  </a:cubicBezTo>
                  <a:cubicBezTo>
                    <a:pt x="116840" y="10160"/>
                    <a:pt x="129540" y="21590"/>
                    <a:pt x="135890" y="33020"/>
                  </a:cubicBezTo>
                  <a:cubicBezTo>
                    <a:pt x="142240" y="44450"/>
                    <a:pt x="146050" y="60960"/>
                    <a:pt x="144780" y="73660"/>
                  </a:cubicBezTo>
                  <a:cubicBezTo>
                    <a:pt x="143510" y="86360"/>
                    <a:pt x="130810" y="95250"/>
                    <a:pt x="128270" y="111760"/>
                  </a:cubicBezTo>
                  <a:cubicBezTo>
                    <a:pt x="121920" y="135890"/>
                    <a:pt x="134620" y="180340"/>
                    <a:pt x="127000" y="204470"/>
                  </a:cubicBezTo>
                  <a:cubicBezTo>
                    <a:pt x="121920" y="219710"/>
                    <a:pt x="114300" y="233680"/>
                    <a:pt x="101600" y="241300"/>
                  </a:cubicBezTo>
                  <a:cubicBezTo>
                    <a:pt x="86360" y="250190"/>
                    <a:pt x="58420" y="254000"/>
                    <a:pt x="41910" y="248920"/>
                  </a:cubicBezTo>
                  <a:cubicBezTo>
                    <a:pt x="27940" y="243840"/>
                    <a:pt x="13970" y="229870"/>
                    <a:pt x="7620" y="218440"/>
                  </a:cubicBezTo>
                  <a:cubicBezTo>
                    <a:pt x="2540" y="209550"/>
                    <a:pt x="0" y="187960"/>
                    <a:pt x="0" y="18796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616960" y="5356226"/>
            <a:ext cx="222250" cy="130810"/>
            <a:chOff x="0" y="0"/>
            <a:chExt cx="444500" cy="261620"/>
          </a:xfrm>
        </p:grpSpPr>
        <p:sp>
          <p:nvSpPr>
            <p:cNvPr id="27" name="Freeform 27"/>
            <p:cNvSpPr/>
            <p:nvPr/>
          </p:nvSpPr>
          <p:spPr>
            <a:xfrm>
              <a:off x="46990" y="49530"/>
              <a:ext cx="347980" cy="165100"/>
            </a:xfrm>
            <a:custGeom>
              <a:avLst/>
              <a:gdLst/>
              <a:ahLst/>
              <a:cxnLst/>
              <a:rect l="l" t="t" r="r" b="b"/>
              <a:pathLst>
                <a:path w="347980" h="165100">
                  <a:moveTo>
                    <a:pt x="76200" y="1270"/>
                  </a:moveTo>
                  <a:cubicBezTo>
                    <a:pt x="254000" y="20320"/>
                    <a:pt x="293370" y="25400"/>
                    <a:pt x="314960" y="39370"/>
                  </a:cubicBezTo>
                  <a:cubicBezTo>
                    <a:pt x="328930" y="48260"/>
                    <a:pt x="336550" y="59690"/>
                    <a:pt x="341630" y="72390"/>
                  </a:cubicBezTo>
                  <a:cubicBezTo>
                    <a:pt x="346710" y="85090"/>
                    <a:pt x="347980" y="101600"/>
                    <a:pt x="342900" y="114300"/>
                  </a:cubicBezTo>
                  <a:cubicBezTo>
                    <a:pt x="336550" y="130810"/>
                    <a:pt x="314960" y="152400"/>
                    <a:pt x="299720" y="158750"/>
                  </a:cubicBezTo>
                  <a:cubicBezTo>
                    <a:pt x="285750" y="165100"/>
                    <a:pt x="270510" y="163830"/>
                    <a:pt x="256540" y="158750"/>
                  </a:cubicBezTo>
                  <a:cubicBezTo>
                    <a:pt x="241300" y="151130"/>
                    <a:pt x="219710" y="130810"/>
                    <a:pt x="214630" y="113030"/>
                  </a:cubicBezTo>
                  <a:cubicBezTo>
                    <a:pt x="209550" y="93980"/>
                    <a:pt x="217170" y="64770"/>
                    <a:pt x="229870" y="52070"/>
                  </a:cubicBezTo>
                  <a:cubicBezTo>
                    <a:pt x="241300" y="38100"/>
                    <a:pt x="270510" y="29210"/>
                    <a:pt x="288290" y="29210"/>
                  </a:cubicBezTo>
                  <a:cubicBezTo>
                    <a:pt x="302260" y="30480"/>
                    <a:pt x="316230" y="38100"/>
                    <a:pt x="326390" y="48260"/>
                  </a:cubicBezTo>
                  <a:cubicBezTo>
                    <a:pt x="335280" y="57150"/>
                    <a:pt x="342900" y="72390"/>
                    <a:pt x="345440" y="86360"/>
                  </a:cubicBezTo>
                  <a:cubicBezTo>
                    <a:pt x="346710" y="99060"/>
                    <a:pt x="344170" y="116840"/>
                    <a:pt x="337820" y="128270"/>
                  </a:cubicBezTo>
                  <a:cubicBezTo>
                    <a:pt x="331470" y="139700"/>
                    <a:pt x="318770" y="151130"/>
                    <a:pt x="306070" y="156210"/>
                  </a:cubicBezTo>
                  <a:cubicBezTo>
                    <a:pt x="293370" y="162560"/>
                    <a:pt x="283210" y="161290"/>
                    <a:pt x="264160" y="160020"/>
                  </a:cubicBezTo>
                  <a:cubicBezTo>
                    <a:pt x="217170" y="158750"/>
                    <a:pt x="66040" y="142240"/>
                    <a:pt x="29210" y="118110"/>
                  </a:cubicBezTo>
                  <a:cubicBezTo>
                    <a:pt x="12700" y="106680"/>
                    <a:pt x="6350" y="93980"/>
                    <a:pt x="3810" y="80010"/>
                  </a:cubicBezTo>
                  <a:cubicBezTo>
                    <a:pt x="0" y="66040"/>
                    <a:pt x="2540" y="46990"/>
                    <a:pt x="10160" y="34290"/>
                  </a:cubicBezTo>
                  <a:cubicBezTo>
                    <a:pt x="16510" y="21590"/>
                    <a:pt x="33020" y="8890"/>
                    <a:pt x="44450" y="3810"/>
                  </a:cubicBezTo>
                  <a:cubicBezTo>
                    <a:pt x="54610" y="0"/>
                    <a:pt x="76200" y="1270"/>
                    <a:pt x="76200" y="127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468165" y="4624070"/>
            <a:ext cx="754380" cy="1362710"/>
            <a:chOff x="0" y="0"/>
            <a:chExt cx="1508760" cy="2725420"/>
          </a:xfrm>
        </p:grpSpPr>
        <p:sp>
          <p:nvSpPr>
            <p:cNvPr id="33" name="Freeform 33"/>
            <p:cNvSpPr/>
            <p:nvPr/>
          </p:nvSpPr>
          <p:spPr>
            <a:xfrm>
              <a:off x="48260" y="50800"/>
              <a:ext cx="1419860" cy="2626360"/>
            </a:xfrm>
            <a:custGeom>
              <a:avLst/>
              <a:gdLst/>
              <a:ahLst/>
              <a:cxnLst/>
              <a:rect l="l" t="t" r="r" b="b"/>
              <a:pathLst>
                <a:path w="1419860" h="2626360">
                  <a:moveTo>
                    <a:pt x="1144270" y="63500"/>
                  </a:moveTo>
                  <a:cubicBezTo>
                    <a:pt x="1148080" y="288290"/>
                    <a:pt x="1163320" y="367030"/>
                    <a:pt x="1181100" y="448310"/>
                  </a:cubicBezTo>
                  <a:cubicBezTo>
                    <a:pt x="1202690" y="539750"/>
                    <a:pt x="1229360" y="651510"/>
                    <a:pt x="1270000" y="737870"/>
                  </a:cubicBezTo>
                  <a:cubicBezTo>
                    <a:pt x="1306830" y="819150"/>
                    <a:pt x="1398270" y="904240"/>
                    <a:pt x="1409700" y="956310"/>
                  </a:cubicBezTo>
                  <a:cubicBezTo>
                    <a:pt x="1416050" y="981710"/>
                    <a:pt x="1412240" y="1002030"/>
                    <a:pt x="1402080" y="1017270"/>
                  </a:cubicBezTo>
                  <a:cubicBezTo>
                    <a:pt x="1391920" y="1032510"/>
                    <a:pt x="1365250" y="1045210"/>
                    <a:pt x="1347470" y="1046480"/>
                  </a:cubicBezTo>
                  <a:cubicBezTo>
                    <a:pt x="1332230" y="1047750"/>
                    <a:pt x="1314450" y="1037590"/>
                    <a:pt x="1304290" y="1029970"/>
                  </a:cubicBezTo>
                  <a:cubicBezTo>
                    <a:pt x="1295400" y="1022350"/>
                    <a:pt x="1282700" y="1007110"/>
                    <a:pt x="1285240" y="1003300"/>
                  </a:cubicBezTo>
                  <a:cubicBezTo>
                    <a:pt x="1290320" y="996950"/>
                    <a:pt x="1383030" y="1026160"/>
                    <a:pt x="1383030" y="1036320"/>
                  </a:cubicBezTo>
                  <a:cubicBezTo>
                    <a:pt x="1383030" y="1047750"/>
                    <a:pt x="1315720" y="1061720"/>
                    <a:pt x="1271270" y="1070610"/>
                  </a:cubicBezTo>
                  <a:cubicBezTo>
                    <a:pt x="1209040" y="1082040"/>
                    <a:pt x="1120140" y="1073150"/>
                    <a:pt x="1040130" y="1085850"/>
                  </a:cubicBezTo>
                  <a:cubicBezTo>
                    <a:pt x="948690" y="1099820"/>
                    <a:pt x="825500" y="1143000"/>
                    <a:pt x="755650" y="1153160"/>
                  </a:cubicBezTo>
                  <a:cubicBezTo>
                    <a:pt x="716280" y="1159510"/>
                    <a:pt x="698500" y="1153160"/>
                    <a:pt x="660400" y="1159510"/>
                  </a:cubicBezTo>
                  <a:cubicBezTo>
                    <a:pt x="600710" y="1169670"/>
                    <a:pt x="494030" y="1212850"/>
                    <a:pt x="435610" y="1221740"/>
                  </a:cubicBezTo>
                  <a:cubicBezTo>
                    <a:pt x="400050" y="1226820"/>
                    <a:pt x="378460" y="1214120"/>
                    <a:pt x="346710" y="1224280"/>
                  </a:cubicBezTo>
                  <a:cubicBezTo>
                    <a:pt x="304800" y="1236980"/>
                    <a:pt x="243840" y="1276350"/>
                    <a:pt x="209550" y="1308100"/>
                  </a:cubicBezTo>
                  <a:cubicBezTo>
                    <a:pt x="181610" y="1332230"/>
                    <a:pt x="161290" y="1353820"/>
                    <a:pt x="148590" y="1386840"/>
                  </a:cubicBezTo>
                  <a:cubicBezTo>
                    <a:pt x="132080" y="1431290"/>
                    <a:pt x="137160" y="1502410"/>
                    <a:pt x="139700" y="1559560"/>
                  </a:cubicBezTo>
                  <a:cubicBezTo>
                    <a:pt x="142240" y="1616710"/>
                    <a:pt x="146050" y="1667510"/>
                    <a:pt x="160020" y="1729740"/>
                  </a:cubicBezTo>
                  <a:cubicBezTo>
                    <a:pt x="179070" y="1805940"/>
                    <a:pt x="218440" y="1883410"/>
                    <a:pt x="250190" y="1982470"/>
                  </a:cubicBezTo>
                  <a:cubicBezTo>
                    <a:pt x="293370" y="2118360"/>
                    <a:pt x="369570" y="2378710"/>
                    <a:pt x="388620" y="2472690"/>
                  </a:cubicBezTo>
                  <a:cubicBezTo>
                    <a:pt x="394970" y="2509520"/>
                    <a:pt x="398780" y="2528570"/>
                    <a:pt x="396240" y="2551430"/>
                  </a:cubicBezTo>
                  <a:cubicBezTo>
                    <a:pt x="394970" y="2566670"/>
                    <a:pt x="394970" y="2581910"/>
                    <a:pt x="386080" y="2593340"/>
                  </a:cubicBezTo>
                  <a:cubicBezTo>
                    <a:pt x="374650" y="2607310"/>
                    <a:pt x="347980" y="2622550"/>
                    <a:pt x="328930" y="2623820"/>
                  </a:cubicBezTo>
                  <a:cubicBezTo>
                    <a:pt x="311150" y="2623820"/>
                    <a:pt x="284480" y="2607310"/>
                    <a:pt x="273050" y="2593340"/>
                  </a:cubicBezTo>
                  <a:cubicBezTo>
                    <a:pt x="264160" y="2583180"/>
                    <a:pt x="260350" y="2565400"/>
                    <a:pt x="260350" y="2552700"/>
                  </a:cubicBezTo>
                  <a:cubicBezTo>
                    <a:pt x="261620" y="2538730"/>
                    <a:pt x="266700" y="2522220"/>
                    <a:pt x="276860" y="2512060"/>
                  </a:cubicBezTo>
                  <a:cubicBezTo>
                    <a:pt x="289560" y="2499360"/>
                    <a:pt x="317500" y="2485390"/>
                    <a:pt x="335280" y="2487930"/>
                  </a:cubicBezTo>
                  <a:cubicBezTo>
                    <a:pt x="354330" y="2489200"/>
                    <a:pt x="379730" y="2506980"/>
                    <a:pt x="388620" y="2523490"/>
                  </a:cubicBezTo>
                  <a:cubicBezTo>
                    <a:pt x="397510" y="2540000"/>
                    <a:pt x="396240" y="2570480"/>
                    <a:pt x="389890" y="2586990"/>
                  </a:cubicBezTo>
                  <a:cubicBezTo>
                    <a:pt x="383540" y="2599690"/>
                    <a:pt x="370840" y="2611120"/>
                    <a:pt x="358140" y="2616200"/>
                  </a:cubicBezTo>
                  <a:cubicBezTo>
                    <a:pt x="345440" y="2622550"/>
                    <a:pt x="328930" y="2626360"/>
                    <a:pt x="314960" y="2621280"/>
                  </a:cubicBezTo>
                  <a:cubicBezTo>
                    <a:pt x="298450" y="2616200"/>
                    <a:pt x="275590" y="2599690"/>
                    <a:pt x="265430" y="2580640"/>
                  </a:cubicBezTo>
                  <a:cubicBezTo>
                    <a:pt x="255270" y="2561590"/>
                    <a:pt x="264160" y="2540000"/>
                    <a:pt x="257810" y="2506980"/>
                  </a:cubicBezTo>
                  <a:cubicBezTo>
                    <a:pt x="243840" y="2437130"/>
                    <a:pt x="200660" y="2299970"/>
                    <a:pt x="165100" y="2183130"/>
                  </a:cubicBezTo>
                  <a:cubicBezTo>
                    <a:pt x="124460" y="2045970"/>
                    <a:pt x="48260" y="1852930"/>
                    <a:pt x="22860" y="1737360"/>
                  </a:cubicBezTo>
                  <a:cubicBezTo>
                    <a:pt x="7620" y="1664970"/>
                    <a:pt x="5080" y="1616710"/>
                    <a:pt x="2540" y="1558290"/>
                  </a:cubicBezTo>
                  <a:cubicBezTo>
                    <a:pt x="1270" y="1503680"/>
                    <a:pt x="0" y="1445260"/>
                    <a:pt x="8890" y="1399540"/>
                  </a:cubicBezTo>
                  <a:cubicBezTo>
                    <a:pt x="16510" y="1361440"/>
                    <a:pt x="29210" y="1330960"/>
                    <a:pt x="45720" y="1299210"/>
                  </a:cubicBezTo>
                  <a:cubicBezTo>
                    <a:pt x="63500" y="1270000"/>
                    <a:pt x="83820" y="1242060"/>
                    <a:pt x="109220" y="1216660"/>
                  </a:cubicBezTo>
                  <a:cubicBezTo>
                    <a:pt x="137160" y="1189990"/>
                    <a:pt x="166370" y="1163320"/>
                    <a:pt x="205740" y="1144270"/>
                  </a:cubicBezTo>
                  <a:cubicBezTo>
                    <a:pt x="252730" y="1118870"/>
                    <a:pt x="299720" y="1109980"/>
                    <a:pt x="378460" y="1089660"/>
                  </a:cubicBezTo>
                  <a:cubicBezTo>
                    <a:pt x="535940" y="1049020"/>
                    <a:pt x="935990" y="963930"/>
                    <a:pt x="1103630" y="942340"/>
                  </a:cubicBezTo>
                  <a:cubicBezTo>
                    <a:pt x="1189990" y="930910"/>
                    <a:pt x="1245870" y="927100"/>
                    <a:pt x="1301750" y="932180"/>
                  </a:cubicBezTo>
                  <a:cubicBezTo>
                    <a:pt x="1343660" y="935990"/>
                    <a:pt x="1397000" y="937260"/>
                    <a:pt x="1409700" y="956310"/>
                  </a:cubicBezTo>
                  <a:cubicBezTo>
                    <a:pt x="1419860" y="970280"/>
                    <a:pt x="1412240" y="1002030"/>
                    <a:pt x="1402080" y="1017270"/>
                  </a:cubicBezTo>
                  <a:cubicBezTo>
                    <a:pt x="1391920" y="1032510"/>
                    <a:pt x="1365250" y="1045210"/>
                    <a:pt x="1347470" y="1046480"/>
                  </a:cubicBezTo>
                  <a:cubicBezTo>
                    <a:pt x="1332230" y="1047750"/>
                    <a:pt x="1319530" y="1042670"/>
                    <a:pt x="1304290" y="1029970"/>
                  </a:cubicBezTo>
                  <a:cubicBezTo>
                    <a:pt x="1268730" y="1002030"/>
                    <a:pt x="1207770" y="902970"/>
                    <a:pt x="1176020" y="843280"/>
                  </a:cubicBezTo>
                  <a:cubicBezTo>
                    <a:pt x="1149350" y="792480"/>
                    <a:pt x="1136650" y="760730"/>
                    <a:pt x="1117600" y="697230"/>
                  </a:cubicBezTo>
                  <a:cubicBezTo>
                    <a:pt x="1084580" y="584200"/>
                    <a:pt x="1029970" y="335280"/>
                    <a:pt x="1018540" y="218440"/>
                  </a:cubicBezTo>
                  <a:cubicBezTo>
                    <a:pt x="1010920" y="153670"/>
                    <a:pt x="1010920" y="99060"/>
                    <a:pt x="1017270" y="63500"/>
                  </a:cubicBezTo>
                  <a:cubicBezTo>
                    <a:pt x="1019810" y="44450"/>
                    <a:pt x="1023620" y="31750"/>
                    <a:pt x="1032510" y="21590"/>
                  </a:cubicBezTo>
                  <a:cubicBezTo>
                    <a:pt x="1042670" y="11430"/>
                    <a:pt x="1057910" y="1270"/>
                    <a:pt x="1073150" y="0"/>
                  </a:cubicBezTo>
                  <a:cubicBezTo>
                    <a:pt x="1089660" y="0"/>
                    <a:pt x="1116330" y="10160"/>
                    <a:pt x="1129030" y="21590"/>
                  </a:cubicBezTo>
                  <a:cubicBezTo>
                    <a:pt x="1139190" y="31750"/>
                    <a:pt x="1144270" y="63500"/>
                    <a:pt x="1144270" y="63500"/>
                  </a:cubicBezTo>
                </a:path>
              </a:pathLst>
            </a:custGeom>
            <a:solidFill>
              <a:srgbClr val="63B6D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946321" y="4485005"/>
            <a:ext cx="110490" cy="111125"/>
            <a:chOff x="0" y="0"/>
            <a:chExt cx="220980" cy="222250"/>
          </a:xfrm>
        </p:grpSpPr>
        <p:sp>
          <p:nvSpPr>
            <p:cNvPr id="35" name="Freeform 35"/>
            <p:cNvSpPr/>
            <p:nvPr/>
          </p:nvSpPr>
          <p:spPr>
            <a:xfrm>
              <a:off x="45720" y="50800"/>
              <a:ext cx="123190" cy="125730"/>
            </a:xfrm>
            <a:custGeom>
              <a:avLst/>
              <a:gdLst/>
              <a:ahLst/>
              <a:cxnLst/>
              <a:rect l="l" t="t" r="r" b="b"/>
              <a:pathLst>
                <a:path w="123190" h="125730">
                  <a:moveTo>
                    <a:pt x="123190" y="44450"/>
                  </a:moveTo>
                  <a:cubicBezTo>
                    <a:pt x="106680" y="111760"/>
                    <a:pt x="99060" y="116840"/>
                    <a:pt x="88900" y="120650"/>
                  </a:cubicBezTo>
                  <a:cubicBezTo>
                    <a:pt x="73660" y="125730"/>
                    <a:pt x="43180" y="123190"/>
                    <a:pt x="29210" y="116840"/>
                  </a:cubicBezTo>
                  <a:cubicBezTo>
                    <a:pt x="19050" y="113030"/>
                    <a:pt x="12700" y="105410"/>
                    <a:pt x="7620" y="95250"/>
                  </a:cubicBezTo>
                  <a:cubicBezTo>
                    <a:pt x="1270" y="81280"/>
                    <a:pt x="0" y="50800"/>
                    <a:pt x="5080" y="36830"/>
                  </a:cubicBezTo>
                  <a:cubicBezTo>
                    <a:pt x="7620" y="26670"/>
                    <a:pt x="15240" y="19050"/>
                    <a:pt x="22860" y="12700"/>
                  </a:cubicBezTo>
                  <a:cubicBezTo>
                    <a:pt x="30480" y="6350"/>
                    <a:pt x="39370" y="1270"/>
                    <a:pt x="50800" y="0"/>
                  </a:cubicBezTo>
                  <a:cubicBezTo>
                    <a:pt x="66040" y="0"/>
                    <a:pt x="106680" y="17780"/>
                    <a:pt x="106680" y="17780"/>
                  </a:cubicBezTo>
                </a:path>
              </a:pathLst>
            </a:custGeom>
            <a:solidFill>
              <a:srgbClr val="63B6D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46875"/>
            <a:ext cx="12181921" cy="40684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7785" y="1011542"/>
            <a:ext cx="765636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cs typeface="Arial" panose="020B0604020202020204" pitchFamily="34" charset="0"/>
              </a:rPr>
              <a:t>Quan sát tranh và trả lời: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mẹ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điều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?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xplosion 2 14"/>
          <p:cNvSpPr/>
          <p:nvPr/>
        </p:nvSpPr>
        <p:spPr>
          <a:xfrm rot="20791938">
            <a:off x="6334755" y="2091806"/>
            <a:ext cx="2696563" cy="1786045"/>
          </a:xfrm>
          <a:prstGeom prst="irregularSeal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kg</a:t>
            </a:r>
          </a:p>
        </p:txBody>
      </p:sp>
    </p:spTree>
    <p:extLst>
      <p:ext uri="{BB962C8B-B14F-4D97-AF65-F5344CB8AC3E}">
        <p14:creationId xmlns:p14="http://schemas.microsoft.com/office/powerpoint/2010/main" val="21275217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B185EA4-8B59-1BA7-69EF-FD8B48F92AFC}"/>
              </a:ext>
            </a:extLst>
          </p:cNvPr>
          <p:cNvSpPr txBox="1"/>
          <p:nvPr/>
        </p:nvSpPr>
        <p:spPr>
          <a:xfrm>
            <a:off x="1847053" y="1707699"/>
            <a:ext cx="846455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Toán</a:t>
            </a:r>
          </a:p>
          <a:p>
            <a:pPr algn="ctr"/>
            <a:r>
              <a:rPr lang="vi-VN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18: Số thập phân</a:t>
            </a:r>
          </a:p>
          <a:p>
            <a:pPr algn="ctr"/>
            <a:r>
              <a:rPr lang="vi-VN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(Tiết 1)</a:t>
            </a:r>
            <a:endParaRPr lang="en-US" sz="5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2DE639-6278-408E-EC82-F82120CC1388}"/>
              </a:ext>
            </a:extLst>
          </p:cNvPr>
          <p:cNvSpPr txBox="1"/>
          <p:nvPr/>
        </p:nvSpPr>
        <p:spPr>
          <a:xfrm>
            <a:off x="2249508" y="223102"/>
            <a:ext cx="9265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3200" b="1" dirty="0">
                <a:solidFill>
                  <a:srgbClr val="FFC000"/>
                </a:solidFill>
                <a:latin typeface="+mj-lt"/>
                <a:cs typeface="+mn-ea"/>
                <a:sym typeface="+mn-lt"/>
              </a:rPr>
              <a:t> </a:t>
            </a:r>
            <a:r>
              <a:rPr lang="vi-VN" altLang="zh-CN" sz="4000" b="1" dirty="0">
                <a:solidFill>
                  <a:srgbClr val="FFC000"/>
                </a:solidFill>
                <a:latin typeface="+mj-lt"/>
                <a:cs typeface="+mn-ea"/>
                <a:sym typeface="+mn-lt"/>
              </a:rPr>
              <a:t>Thứ </a:t>
            </a:r>
            <a:r>
              <a:rPr lang="en-US" altLang="zh-CN" sz="4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sáu</a:t>
            </a:r>
            <a:r>
              <a:rPr lang="vi-VN" altLang="zh-CN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ngày </a:t>
            </a:r>
            <a:r>
              <a:rPr lang="en-US" altLang="zh-CN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18</a:t>
            </a:r>
            <a:r>
              <a:rPr lang="vi-VN" altLang="zh-CN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tháng </a:t>
            </a:r>
            <a:r>
              <a:rPr lang="en-US" altLang="zh-CN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10</a:t>
            </a:r>
            <a:r>
              <a:rPr lang="vi-VN" altLang="zh-CN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4000" b="1" dirty="0">
                <a:solidFill>
                  <a:srgbClr val="FFC000"/>
                </a:solidFill>
                <a:latin typeface="+mj-lt"/>
                <a:cs typeface="+mn-ea"/>
                <a:sym typeface="+mn-lt"/>
              </a:rPr>
              <a:t>năm 2024 </a:t>
            </a:r>
            <a:endParaRPr lang="en-US" sz="4000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36A47-D71D-5A45-504A-C46DA8BFF9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71133" y="4164468"/>
            <a:ext cx="1666623" cy="269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 descr="图片包含 物体&#10;&#10;描述已自动生成">
            <a:extLst>
              <a:ext uri="{FF2B5EF4-FFF2-40B4-BE49-F238E27FC236}">
                <a16:creationId xmlns:a16="http://schemas.microsoft.com/office/drawing/2014/main" id="{50645ABF-7072-5B67-2FB2-4CC1E5E96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32" y="5181831"/>
            <a:ext cx="1225292" cy="165312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9EAE87B-CF3B-0E0F-00E6-6D827FC9191A}"/>
              </a:ext>
            </a:extLst>
          </p:cNvPr>
          <p:cNvSpPr/>
          <p:nvPr/>
        </p:nvSpPr>
        <p:spPr>
          <a:xfrm>
            <a:off x="798490" y="1"/>
            <a:ext cx="10586433" cy="15325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92D050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9">
            <a:extLst>
              <a:ext uri="{FF2B5EF4-FFF2-40B4-BE49-F238E27FC236}">
                <a16:creationId xmlns:a16="http://schemas.microsoft.com/office/drawing/2014/main" id="{F0843F77-2AE5-9134-35D9-B2AC07551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6243" y="6067286"/>
            <a:ext cx="3895757" cy="80478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86865DE-1427-971E-CA33-58BC1A15D7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3161" y="4972830"/>
            <a:ext cx="1346084" cy="1899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5E0E16-1590-ED13-A37B-70C44163B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72" y="1695907"/>
            <a:ext cx="1666241" cy="6145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249230-A61E-BCC9-40D9-58EF5B4C2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1305" y="1605754"/>
            <a:ext cx="7682674" cy="1175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11235" y="2771551"/>
                <a:ext cx="8634297" cy="1838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băng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0,1       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235" y="2771551"/>
                <a:ext cx="8634297" cy="1838452"/>
              </a:xfrm>
              <a:prstGeom prst="rect">
                <a:avLst/>
              </a:prstGeom>
              <a:blipFill rotWithShape="0">
                <a:blip r:embed="rId8"/>
                <a:stretch>
                  <a:fillRect l="-2117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ket 9"/>
          <p:cNvSpPr/>
          <p:nvPr/>
        </p:nvSpPr>
        <p:spPr>
          <a:xfrm rot="15488466">
            <a:off x="4057501" y="4037245"/>
            <a:ext cx="188288" cy="990211"/>
          </a:xfrm>
          <a:prstGeom prst="leftBracke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20886188">
            <a:off x="3217072" y="4592509"/>
            <a:ext cx="239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0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114CC8D9-1815-06F1-D654-7BA040CF96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74628" y="4972831"/>
            <a:ext cx="1084217" cy="17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04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 descr="图片包含 物体&#10;&#10;描述已自动生成">
            <a:extLst>
              <a:ext uri="{FF2B5EF4-FFF2-40B4-BE49-F238E27FC236}">
                <a16:creationId xmlns:a16="http://schemas.microsoft.com/office/drawing/2014/main" id="{50645ABF-7072-5B67-2FB2-4CC1E5E96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32" y="5181831"/>
            <a:ext cx="1600476" cy="1653123"/>
          </a:xfrm>
          <a:prstGeom prst="rect">
            <a:avLst/>
          </a:prstGeom>
        </p:spPr>
      </p:pic>
      <p:pic>
        <p:nvPicPr>
          <p:cNvPr id="2" name="图片 19">
            <a:extLst>
              <a:ext uri="{FF2B5EF4-FFF2-40B4-BE49-F238E27FC236}">
                <a16:creationId xmlns:a16="http://schemas.microsoft.com/office/drawing/2014/main" id="{F0843F77-2AE5-9134-35D9-B2AC07551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6243" y="6067286"/>
            <a:ext cx="3895757" cy="80478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86865DE-1427-971E-CA33-58BC1A15D7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58344" y="5242682"/>
            <a:ext cx="1154827" cy="16293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04418" y="197527"/>
                <a:ext cx="8634297" cy="1663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băng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0,01   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418" y="197527"/>
                <a:ext cx="8634297" cy="1663853"/>
              </a:xfrm>
              <a:prstGeom prst="rect">
                <a:avLst/>
              </a:prstGeom>
              <a:blipFill rotWithShape="0">
                <a:blip r:embed="rId6"/>
                <a:stretch>
                  <a:fillRect l="-1766" b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ket 9"/>
          <p:cNvSpPr/>
          <p:nvPr/>
        </p:nvSpPr>
        <p:spPr>
          <a:xfrm rot="15488466">
            <a:off x="1770547" y="3166146"/>
            <a:ext cx="231714" cy="1582137"/>
          </a:xfrm>
          <a:prstGeom prst="leftBracke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20886188">
            <a:off x="1213172" y="3938763"/>
            <a:ext cx="2394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61576" y="2327270"/>
                <a:ext cx="9929611" cy="157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0,001 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76" y="2327270"/>
                <a:ext cx="9929611" cy="1576585"/>
              </a:xfrm>
              <a:prstGeom prst="rect">
                <a:avLst/>
              </a:prstGeom>
              <a:blipFill rotWithShape="0">
                <a:blip r:embed="rId7"/>
                <a:stretch>
                  <a:fillRect l="-1597" b="-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898972" y="4606467"/>
            <a:ext cx="802231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0,1; 0,01; 0,001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886188">
            <a:off x="3717736" y="1797904"/>
            <a:ext cx="2394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0</a:t>
            </a:r>
          </a:p>
        </p:txBody>
      </p:sp>
      <p:sp>
        <p:nvSpPr>
          <p:cNvPr id="16" name="Left Bracket 15"/>
          <p:cNvSpPr/>
          <p:nvPr/>
        </p:nvSpPr>
        <p:spPr>
          <a:xfrm rot="15488466">
            <a:off x="4238724" y="1223227"/>
            <a:ext cx="204558" cy="1262498"/>
          </a:xfrm>
          <a:prstGeom prst="leftBracke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575" y="319274"/>
            <a:ext cx="2552386" cy="2242968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114CC8D9-1815-06F1-D654-7BA040CF96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48949" y="5370599"/>
            <a:ext cx="862149" cy="13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46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7" grpId="0" animBg="1"/>
      <p:bldP spid="14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 descr="图片包含 物体&#10;&#10;描述已自动生成">
            <a:extLst>
              <a:ext uri="{FF2B5EF4-FFF2-40B4-BE49-F238E27FC236}">
                <a16:creationId xmlns:a16="http://schemas.microsoft.com/office/drawing/2014/main" id="{50645ABF-7072-5B67-2FB2-4CC1E5E96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32" y="5181831"/>
            <a:ext cx="1170965" cy="1653123"/>
          </a:xfrm>
          <a:prstGeom prst="rect">
            <a:avLst/>
          </a:prstGeom>
        </p:spPr>
      </p:pic>
      <p:pic>
        <p:nvPicPr>
          <p:cNvPr id="2" name="图片 19">
            <a:extLst>
              <a:ext uri="{FF2B5EF4-FFF2-40B4-BE49-F238E27FC236}">
                <a16:creationId xmlns:a16="http://schemas.microsoft.com/office/drawing/2014/main" id="{F0843F77-2AE5-9134-35D9-B2AC07551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6242" y="6180428"/>
            <a:ext cx="3895757" cy="69164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86865DE-1427-971E-CA33-58BC1A15D7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9800" y="5090644"/>
            <a:ext cx="1262584" cy="17814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365108" y="160115"/>
                <a:ext cx="9929611" cy="1621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0,5 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108" y="160115"/>
                <a:ext cx="9929611" cy="1621213"/>
              </a:xfrm>
              <a:prstGeom prst="rect">
                <a:avLst/>
              </a:prstGeom>
              <a:blipFill rotWithShape="0">
                <a:blip r:embed="rId6"/>
                <a:stretch>
                  <a:fillRect l="-1535" b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256" y="792847"/>
            <a:ext cx="3557795" cy="8466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5286" y="160115"/>
            <a:ext cx="156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25" y="1781328"/>
            <a:ext cx="3297601" cy="2104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365108" y="2737628"/>
                <a:ext cx="7488962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63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0,63 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108" y="2737628"/>
                <a:ext cx="7488962" cy="879215"/>
              </a:xfrm>
              <a:prstGeom prst="rect">
                <a:avLst/>
              </a:prstGeom>
              <a:blipFill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808534" y="4437023"/>
                <a:ext cx="8584385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0,072 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534" y="4437023"/>
                <a:ext cx="8584385" cy="879215"/>
              </a:xfrm>
              <a:prstGeom prst="rect">
                <a:avLst/>
              </a:prstGeom>
              <a:blipFill>
                <a:blip r:embed="rId10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2739496" y="5534097"/>
            <a:ext cx="836582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0,5; 0,63; 0,072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A13D33-4CA6-A8B0-5096-2C4C40C2F15D}"/>
                  </a:ext>
                </a:extLst>
              </p:cNvPr>
              <p:cNvSpPr txBox="1"/>
              <p:nvPr/>
            </p:nvSpPr>
            <p:spPr>
              <a:xfrm>
                <a:off x="4365108" y="1935204"/>
                <a:ext cx="7170126" cy="791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A13D33-4CA6-A8B0-5096-2C4C40C2F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108" y="1935204"/>
                <a:ext cx="7170126" cy="791820"/>
              </a:xfrm>
              <a:prstGeom prst="rect">
                <a:avLst/>
              </a:prstGeom>
              <a:blipFill>
                <a:blip r:embed="rId11"/>
                <a:stretch>
                  <a:fillRect l="-212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75D17D-6193-7B94-41BE-39E71A889962}"/>
                  </a:ext>
                </a:extLst>
              </p:cNvPr>
              <p:cNvSpPr txBox="1"/>
              <p:nvPr/>
            </p:nvSpPr>
            <p:spPr>
              <a:xfrm>
                <a:off x="3593856" y="3717948"/>
                <a:ext cx="7170126" cy="791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75D17D-6193-7B94-41BE-39E71A889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856" y="3717948"/>
                <a:ext cx="7170126" cy="791820"/>
              </a:xfrm>
              <a:prstGeom prst="rect">
                <a:avLst/>
              </a:prstGeom>
              <a:blipFill>
                <a:blip r:embed="rId12"/>
                <a:stretch>
                  <a:fillRect l="-221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800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 descr="图片包含 物体&#10;&#10;描述已自动生成">
            <a:extLst>
              <a:ext uri="{FF2B5EF4-FFF2-40B4-BE49-F238E27FC236}">
                <a16:creationId xmlns:a16="http://schemas.microsoft.com/office/drawing/2014/main" id="{50645ABF-7072-5B67-2FB2-4CC1E5E96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31" y="5247861"/>
            <a:ext cx="1124194" cy="1587093"/>
          </a:xfrm>
          <a:prstGeom prst="rect">
            <a:avLst/>
          </a:prstGeom>
        </p:spPr>
      </p:pic>
      <p:pic>
        <p:nvPicPr>
          <p:cNvPr id="2" name="图片 19">
            <a:extLst>
              <a:ext uri="{FF2B5EF4-FFF2-40B4-BE49-F238E27FC236}">
                <a16:creationId xmlns:a16="http://schemas.microsoft.com/office/drawing/2014/main" id="{F0843F77-2AE5-9134-35D9-B2AC07551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1634" y="6180428"/>
            <a:ext cx="3750364" cy="69164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86865DE-1427-971E-CA33-58BC1A15D7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7164" y="5128590"/>
            <a:ext cx="1235689" cy="1743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365108" y="160115"/>
                <a:ext cx="9929611" cy="1621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3,5 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108" y="160115"/>
                <a:ext cx="9929611" cy="1621213"/>
              </a:xfrm>
              <a:prstGeom prst="rect">
                <a:avLst/>
              </a:prstGeom>
              <a:blipFill rotWithShape="0">
                <a:blip r:embed="rId6"/>
                <a:stretch>
                  <a:fillRect l="-1535" b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25286" y="160115"/>
            <a:ext cx="156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365108" y="1781328"/>
                <a:ext cx="7488962" cy="1621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63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1,63 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108" y="1781328"/>
                <a:ext cx="7488962" cy="1621213"/>
              </a:xfrm>
              <a:prstGeom prst="rect">
                <a:avLst/>
              </a:prstGeom>
              <a:blipFill rotWithShape="0">
                <a:blip r:embed="rId7"/>
                <a:stretch>
                  <a:fillRect l="-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2732841" y="3836353"/>
                <a:ext cx="9459159" cy="1578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40,072 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bốn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mươi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841" y="3836353"/>
                <a:ext cx="9459159" cy="1578702"/>
              </a:xfrm>
              <a:prstGeom prst="rect">
                <a:avLst/>
              </a:prstGeom>
              <a:blipFill>
                <a:blip r:embed="rId8"/>
                <a:stretch>
                  <a:fillRect l="-1611" r="-773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2534124" y="5534097"/>
            <a:ext cx="862420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3,5; 1,63; 40,072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500" y="715617"/>
            <a:ext cx="3201109" cy="10657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4459" y="1695454"/>
            <a:ext cx="80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500" y="1950603"/>
            <a:ext cx="3731196" cy="211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31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 descr="图片包含 物体&#10;&#10;描述已自动生成">
            <a:extLst>
              <a:ext uri="{FF2B5EF4-FFF2-40B4-BE49-F238E27FC236}">
                <a16:creationId xmlns:a16="http://schemas.microsoft.com/office/drawing/2014/main" id="{50645ABF-7072-5B67-2FB2-4CC1E5E96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32" y="5181831"/>
            <a:ext cx="1600476" cy="1653123"/>
          </a:xfrm>
          <a:prstGeom prst="rect">
            <a:avLst/>
          </a:prstGeom>
        </p:spPr>
      </p:pic>
      <p:pic>
        <p:nvPicPr>
          <p:cNvPr id="2" name="图片 19">
            <a:extLst>
              <a:ext uri="{FF2B5EF4-FFF2-40B4-BE49-F238E27FC236}">
                <a16:creationId xmlns:a16="http://schemas.microsoft.com/office/drawing/2014/main" id="{F0843F77-2AE5-9134-35D9-B2AC07551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6243" y="6067286"/>
            <a:ext cx="3895757" cy="80478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86865DE-1427-971E-CA33-58BC1A15D7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6763" y="4842457"/>
            <a:ext cx="1438487" cy="2029612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114CC8D9-1815-06F1-D654-7BA040CF96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30937" y="4761773"/>
            <a:ext cx="1256128" cy="20301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4907" y="172279"/>
            <a:ext cx="11099041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4973" y="2563431"/>
            <a:ext cx="169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8991" y="2737808"/>
            <a:ext cx="66260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2088" y="2684800"/>
            <a:ext cx="291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,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70272" y="2737808"/>
            <a:ext cx="95415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88535" y="3895849"/>
            <a:ext cx="260753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5933" y="3895848"/>
            <a:ext cx="302846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>
            <a:stCxn id="10" idx="2"/>
          </p:cNvCxnSpPr>
          <p:nvPr/>
        </p:nvCxnSpPr>
        <p:spPr>
          <a:xfrm flipH="1">
            <a:off x="3829878" y="3384139"/>
            <a:ext cx="1020418" cy="5117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2"/>
            <a:endCxn id="23" idx="0"/>
          </p:cNvCxnSpPr>
          <p:nvPr/>
        </p:nvCxnSpPr>
        <p:spPr>
          <a:xfrm>
            <a:off x="5847350" y="3384139"/>
            <a:ext cx="1172817" cy="511709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63733" y="2597119"/>
            <a:ext cx="992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5,12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76565" y="3446069"/>
            <a:ext cx="260753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05708" y="3446069"/>
            <a:ext cx="302846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95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22" grpId="0" animBg="1"/>
      <p:bldP spid="23" grpId="0" animBg="1"/>
      <p:bldP spid="26" grpId="0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474</Words>
  <Application>Microsoft Office PowerPoint</Application>
  <PresentationFormat>Widescreen</PresentationFormat>
  <Paragraphs>86</Paragraphs>
  <Slides>14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宋体</vt:lpstr>
      <vt:lpstr>Arial</vt:lpstr>
      <vt:lpstr>Calibri</vt:lpstr>
      <vt:lpstr>Calibri Light</vt:lpstr>
      <vt:lpstr>Cambria Math</vt:lpstr>
      <vt:lpstr>LNTH-Pincoyablack</vt:lpstr>
      <vt:lpstr>One Little Font Full Bold</vt:lpstr>
      <vt:lpstr>Times New Roman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87</cp:revision>
  <dcterms:created xsi:type="dcterms:W3CDTF">2024-10-14T13:27:24Z</dcterms:created>
  <dcterms:modified xsi:type="dcterms:W3CDTF">2024-10-30T05:57:20Z</dcterms:modified>
</cp:coreProperties>
</file>