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66" r:id="rId3"/>
    <p:sldId id="364" r:id="rId4"/>
    <p:sldId id="268" r:id="rId5"/>
    <p:sldId id="259" r:id="rId6"/>
    <p:sldId id="374" r:id="rId7"/>
    <p:sldId id="375" r:id="rId8"/>
    <p:sldId id="376" r:id="rId9"/>
    <p:sldId id="377" r:id="rId10"/>
    <p:sldId id="367" r:id="rId11"/>
    <p:sldId id="368" r:id="rId12"/>
    <p:sldId id="378" r:id="rId13"/>
    <p:sldId id="356" r:id="rId14"/>
    <p:sldId id="346" r:id="rId15"/>
    <p:sldId id="291" r:id="rId16"/>
    <p:sldId id="379" r:id="rId17"/>
    <p:sldId id="380" r:id="rId18"/>
    <p:sldId id="348" r:id="rId19"/>
    <p:sldId id="381" r:id="rId20"/>
    <p:sldId id="358" r:id="rId21"/>
    <p:sldId id="373" r:id="rId22"/>
    <p:sldId id="262" r:id="rId23"/>
    <p:sldId id="313" r:id="rId24"/>
    <p:sldId id="382"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CD"/>
    <a:srgbClr val="CBDC50"/>
    <a:srgbClr val="67CCEA"/>
    <a:srgbClr val="FBBAAC"/>
    <a:srgbClr val="FCD98A"/>
    <a:srgbClr val="EC6C53"/>
    <a:srgbClr val="FDF7A8"/>
    <a:srgbClr val="F07458"/>
    <a:srgbClr val="67CBEB"/>
    <a:srgbClr val="EAEB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16" autoAdjust="0"/>
  </p:normalViewPr>
  <p:slideViewPr>
    <p:cSldViewPr snapToGrid="0">
      <p:cViewPr varScale="1">
        <p:scale>
          <a:sx n="65" d="100"/>
          <a:sy n="65" d="100"/>
        </p:scale>
        <p:origin x="8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6735B-F2D2-40B7-A5FD-D709C70709E0}" type="datetimeFigureOut">
              <a:rPr lang="en-GB" smtClean="0"/>
              <a:t>11/07/2023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7C758-BC7C-448C-A466-272BCF6EB78A}" type="slidenum">
              <a:rPr lang="en-GB" smtClean="0"/>
              <a:t>‹#›</a:t>
            </a:fld>
            <a:endParaRPr lang="en-GB"/>
          </a:p>
        </p:txBody>
      </p:sp>
    </p:spTree>
    <p:extLst>
      <p:ext uri="{BB962C8B-B14F-4D97-AF65-F5344CB8AC3E}">
        <p14:creationId xmlns:p14="http://schemas.microsoft.com/office/powerpoint/2010/main" val="149263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87C758-BC7C-448C-A466-272BCF6EB78A}" type="slidenum">
              <a:rPr lang="en-GB" smtClean="0"/>
              <a:t>2</a:t>
            </a:fld>
            <a:endParaRPr lang="en-GB"/>
          </a:p>
        </p:txBody>
      </p:sp>
    </p:spTree>
    <p:extLst>
      <p:ext uri="{BB962C8B-B14F-4D97-AF65-F5344CB8AC3E}">
        <p14:creationId xmlns:p14="http://schemas.microsoft.com/office/powerpoint/2010/main" val="2177997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87C758-BC7C-448C-A466-272BCF6EB78A}" type="slidenum">
              <a:rPr lang="en-GB" smtClean="0"/>
              <a:t>18</a:t>
            </a:fld>
            <a:endParaRPr lang="en-GB"/>
          </a:p>
        </p:txBody>
      </p:sp>
    </p:spTree>
    <p:extLst>
      <p:ext uri="{BB962C8B-B14F-4D97-AF65-F5344CB8AC3E}">
        <p14:creationId xmlns:p14="http://schemas.microsoft.com/office/powerpoint/2010/main" val="847577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87C758-BC7C-448C-A466-272BCF6EB78A}" type="slidenum">
              <a:rPr lang="en-GB" smtClean="0"/>
              <a:t>19</a:t>
            </a:fld>
            <a:endParaRPr lang="en-GB"/>
          </a:p>
        </p:txBody>
      </p:sp>
    </p:spTree>
    <p:extLst>
      <p:ext uri="{BB962C8B-B14F-4D97-AF65-F5344CB8AC3E}">
        <p14:creationId xmlns:p14="http://schemas.microsoft.com/office/powerpoint/2010/main" val="1720009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0B8F41-021B-4AE6-A947-137DE1E3CEE9}"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839" y="206828"/>
            <a:ext cx="1305161" cy="1034984"/>
          </a:xfrm>
          <a:prstGeom prst="rect">
            <a:avLst/>
          </a:prstGeom>
        </p:spPr>
      </p:pic>
    </p:spTree>
    <p:extLst>
      <p:ext uri="{BB962C8B-B14F-4D97-AF65-F5344CB8AC3E}">
        <p14:creationId xmlns:p14="http://schemas.microsoft.com/office/powerpoint/2010/main" val="17265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71B89-96FF-41D2-AF56-8307AAD78598}"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3163436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E96EE9-AAAD-47AF-8D79-58A91A63429B}"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1476059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11DBC0-4687-4937-8003-643DA2940448}" type="datetime1">
              <a:rPr lang="en-US" smtClean="0"/>
              <a:t>7/11/2023</a:t>
            </a:fld>
            <a:endParaRPr lang="en-US"/>
          </a:p>
        </p:txBody>
      </p:sp>
      <p:sp>
        <p:nvSpPr>
          <p:cNvPr id="6" name="Footer Placeholder 5"/>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441113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A83E45-C6DC-4621-8BE2-1B6D2658C888}" type="datetime1">
              <a:rPr lang="en-US" smtClean="0"/>
              <a:t>7/11/2023</a:t>
            </a:fld>
            <a:endParaRPr lang="en-US"/>
          </a:p>
        </p:txBody>
      </p:sp>
      <p:sp>
        <p:nvSpPr>
          <p:cNvPr id="8" name="Footer Placeholder 7"/>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9" name="Slide Number Placeholder 8"/>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4141161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F9FB8A-E8A2-43BB-A913-370EB2F13659}" type="datetime1">
              <a:rPr lang="en-US" smtClean="0"/>
              <a:t>7/11/2023</a:t>
            </a:fld>
            <a:endParaRPr lang="en-US"/>
          </a:p>
        </p:txBody>
      </p:sp>
      <p:sp>
        <p:nvSpPr>
          <p:cNvPr id="4" name="Footer Placeholder 3"/>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5" name="Slide Number Placeholder 4"/>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795012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9F411-A7FD-4F72-AEC6-B6F889B178C9}" type="datetime1">
              <a:rPr lang="en-US" smtClean="0"/>
              <a:t>7/11/2023</a:t>
            </a:fld>
            <a:endParaRPr lang="en-US"/>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4" name="Slide Number Placeholder 3"/>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3006384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730CF6-A623-4886-A18E-6B784C083831}" type="datetime1">
              <a:rPr lang="en-US" smtClean="0"/>
              <a:t>7/11/2023</a:t>
            </a:fld>
            <a:endParaRPr lang="en-US"/>
          </a:p>
        </p:txBody>
      </p:sp>
      <p:sp>
        <p:nvSpPr>
          <p:cNvPr id="6" name="Footer Placeholder 5"/>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020645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D7922D-1295-4D12-BC69-0DD22694FBA4}" type="datetime1">
              <a:rPr lang="en-US" smtClean="0"/>
              <a:t>7/11/2023</a:t>
            </a:fld>
            <a:endParaRPr lang="en-US"/>
          </a:p>
        </p:txBody>
      </p:sp>
      <p:sp>
        <p:nvSpPr>
          <p:cNvPr id="6" name="Footer Placeholder 5"/>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3751022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5DEAD-698F-404A-9E32-722763DD4F31}"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217908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4BBBC-153E-42A8-8A75-911D342CB79F}"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50506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Khởi độ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CBDC50">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4AE2E121-90FB-4AD5-A474-0F1232FBF69F}"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40252686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Khám phá">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00B3CD">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1EE578E9-7B6E-44C5-9DA2-9F3E128C45F4}"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30607065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Đọ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EAEBED">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440F655E-3DB2-43C0-AEE7-734D822151C3}"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403570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à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gradFill flip="none" rotWithShape="1">
            <a:gsLst>
              <a:gs pos="0">
                <a:srgbClr val="67CBEB">
                  <a:alpha val="75000"/>
                  <a:lumMod val="75000"/>
                  <a:lumOff val="25000"/>
                </a:srgbClr>
              </a:gs>
              <a:gs pos="100000">
                <a:srgbClr val="F07458">
                  <a:lumMod val="50000"/>
                  <a:lumOff val="50000"/>
                  <a:alpha val="75000"/>
                </a:srgbClr>
              </a:gs>
            </a:gsLst>
            <a:lin ang="10800000" scaled="1"/>
            <a:tileRect/>
          </a:gra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5BE8FB54-4D1E-45C9-ADC0-349D634A961A}"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3575253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hi nhớ">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FDF7A8">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E065917E-AC30-4974-96B9-F454D0CE6F6B}"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0800777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Luyện tậ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EC6C53">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BB560A54-361F-4125-BD84-A39CB3B5D721}"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5177927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hực hàn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67CCEA">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C5CEC4B6-41F6-414A-A67F-20991EE4727F}"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7799396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Vận dụ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FBBAAC">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3D8309CE-8B37-41D6-8720-4E9DBE47BFCF}"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5306278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A98A7C8-FCC0-4E08-B964-16185F87DC12}" type="datetime1">
              <a:rPr lang="en-US" smtClean="0"/>
              <a:t>7/11/2023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881056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 id="2147483667" r:id="rId8"/>
    <p:sldLayoutId id="2147483666" r:id="rId9"/>
    <p:sldLayoutId id="214748366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TH1.doc"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14.gif"/><Relationship Id="rId4" Type="http://schemas.openxmlformats.org/officeDocument/2006/relationships/hyperlink" Target="TH1.doc"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TH1.doc"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TH1.doc"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TH1.doc"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4.gif"/><Relationship Id="rId4" Type="http://schemas.openxmlformats.org/officeDocument/2006/relationships/hyperlink" Target="TH1.do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TH1.doc"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TH1.doc"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TH1.doc"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TH1.doc"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TH1.doc"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6829" y="696035"/>
            <a:ext cx="9144000" cy="753115"/>
          </a:xfrm>
        </p:spPr>
        <p:txBody>
          <a:bodyPr>
            <a:normAutofit/>
          </a:bodyPr>
          <a:lstStyle/>
          <a:p>
            <a:r>
              <a:rPr lang="en-US" sz="4000" b="1" dirty="0" err="1" smtClean="0"/>
              <a:t>Thứ</a:t>
            </a:r>
            <a:r>
              <a:rPr lang="en-US" sz="4000" b="1" dirty="0" smtClean="0"/>
              <a:t> </a:t>
            </a:r>
            <a:r>
              <a:rPr lang="en-US" sz="4000" b="1" dirty="0" err="1" smtClean="0"/>
              <a:t>hai</a:t>
            </a:r>
            <a:r>
              <a:rPr lang="en-US" sz="4000" b="1" dirty="0" smtClean="0"/>
              <a:t> </a:t>
            </a:r>
            <a:r>
              <a:rPr lang="en-US" sz="4000" b="1" dirty="0" err="1" smtClean="0"/>
              <a:t>ngày</a:t>
            </a:r>
            <a:r>
              <a:rPr lang="en-US" sz="4000" b="1" dirty="0" smtClean="0"/>
              <a:t> 5 </a:t>
            </a:r>
            <a:r>
              <a:rPr lang="en-US" sz="4000" b="1" dirty="0" err="1" smtClean="0"/>
              <a:t>tháng</a:t>
            </a:r>
            <a:r>
              <a:rPr lang="en-US" sz="4000" b="1" dirty="0" smtClean="0"/>
              <a:t> 9 </a:t>
            </a:r>
            <a:r>
              <a:rPr lang="en-US" sz="4000" b="1" dirty="0" err="1" smtClean="0"/>
              <a:t>năm</a:t>
            </a:r>
            <a:r>
              <a:rPr lang="en-US" sz="4000" b="1" dirty="0" smtClean="0"/>
              <a:t> 2023</a:t>
            </a:r>
            <a:endParaRPr lang="en-US" sz="4000" b="1" dirty="0"/>
          </a:p>
        </p:txBody>
      </p:sp>
      <p:sp>
        <p:nvSpPr>
          <p:cNvPr id="3" name="Subtitle 2"/>
          <p:cNvSpPr>
            <a:spLocks noGrp="1"/>
          </p:cNvSpPr>
          <p:nvPr>
            <p:ph type="subTitle" idx="1"/>
          </p:nvPr>
        </p:nvSpPr>
        <p:spPr>
          <a:xfrm>
            <a:off x="842963" y="3602037"/>
            <a:ext cx="10715625" cy="3084513"/>
          </a:xfrm>
        </p:spPr>
        <p:txBody>
          <a:bodyPr>
            <a:normAutofit lnSpcReduction="10000"/>
          </a:bodyPr>
          <a:lstStyle/>
          <a:p>
            <a:r>
              <a:rPr lang="en-US" sz="4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CHỦ ĐỀ F. GIẢI QUYẾT VẤN ĐỀ VỚI SỰ TRỢ GIÚP CỦA MÁY TÍNH</a:t>
            </a:r>
          </a:p>
          <a:p>
            <a:r>
              <a:rPr lang="en-US" sz="4000" b="1" dirty="0" err="1" smtClean="0"/>
              <a:t>Bài</a:t>
            </a:r>
            <a:r>
              <a:rPr lang="en-US" sz="4000" b="1" dirty="0" smtClean="0"/>
              <a:t> 14. </a:t>
            </a:r>
            <a:r>
              <a:rPr lang="en-US" sz="4000" b="1" dirty="0" err="1" smtClean="0"/>
              <a:t>Điều</a:t>
            </a:r>
            <a:r>
              <a:rPr lang="en-US" sz="4000" b="1" dirty="0" smtClean="0"/>
              <a:t> </a:t>
            </a:r>
            <a:r>
              <a:rPr lang="en-US" sz="4000" b="1" dirty="0" err="1" smtClean="0"/>
              <a:t>khiển</a:t>
            </a:r>
            <a:r>
              <a:rPr lang="en-US" sz="4000" b="1" dirty="0" smtClean="0"/>
              <a:t> </a:t>
            </a:r>
            <a:r>
              <a:rPr lang="en-US" sz="4000" b="1" dirty="0" err="1" smtClean="0"/>
              <a:t>nhân</a:t>
            </a:r>
            <a:r>
              <a:rPr lang="en-US" sz="4000" b="1" dirty="0" smtClean="0"/>
              <a:t> </a:t>
            </a:r>
            <a:r>
              <a:rPr lang="en-US" sz="4000" b="1" dirty="0" err="1" smtClean="0"/>
              <a:t>vật</a:t>
            </a:r>
            <a:r>
              <a:rPr lang="en-US" sz="4000" b="1" dirty="0" smtClean="0"/>
              <a:t> </a:t>
            </a:r>
            <a:br>
              <a:rPr lang="en-US" sz="4000" b="1" dirty="0" smtClean="0"/>
            </a:br>
            <a:r>
              <a:rPr lang="en-US" sz="4000" b="1" dirty="0" err="1" smtClean="0"/>
              <a:t>chuyển</a:t>
            </a:r>
            <a:r>
              <a:rPr lang="en-US" sz="4000" b="1" dirty="0" smtClean="0"/>
              <a:t> </a:t>
            </a:r>
            <a:r>
              <a:rPr lang="en-US" sz="4000" b="1" dirty="0" err="1" smtClean="0"/>
              <a:t>động</a:t>
            </a:r>
            <a:r>
              <a:rPr lang="en-US" sz="4000" b="1" dirty="0" smtClean="0"/>
              <a:t> </a:t>
            </a:r>
            <a:r>
              <a:rPr lang="en-US" sz="4000" b="1" dirty="0" err="1" smtClean="0"/>
              <a:t>sân</a:t>
            </a:r>
            <a:r>
              <a:rPr lang="en-US" sz="4000" b="1" dirty="0" smtClean="0"/>
              <a:t> </a:t>
            </a:r>
            <a:r>
              <a:rPr lang="en-US" sz="4000" b="1" dirty="0" err="1" smtClean="0"/>
              <a:t>khấu</a:t>
            </a:r>
            <a:endParaRPr lang="en-US" sz="4000" b="1" dirty="0" smtClean="0"/>
          </a:p>
          <a:p>
            <a:r>
              <a:rPr lang="en-US" sz="4000" b="1" dirty="0" smtClean="0"/>
              <a:t>(3 </a:t>
            </a:r>
            <a:r>
              <a:rPr lang="en-US" sz="4000" b="1" dirty="0" err="1" smtClean="0"/>
              <a:t>tiết</a:t>
            </a:r>
            <a:r>
              <a:rPr lang="en-US" sz="4000" b="1" dirty="0" smtClean="0"/>
              <a:t>)</a:t>
            </a:r>
            <a:endParaRPr lang="en-US" sz="4000" b="1" dirty="0"/>
          </a:p>
        </p:txBody>
      </p:sp>
      <p:sp>
        <p:nvSpPr>
          <p:cNvPr id="4" name="TextBox 3"/>
          <p:cNvSpPr txBox="1"/>
          <p:nvPr/>
        </p:nvSpPr>
        <p:spPr>
          <a:xfrm>
            <a:off x="3250441" y="2110095"/>
            <a:ext cx="5691117" cy="830997"/>
          </a:xfrm>
          <a:prstGeom prst="rect">
            <a:avLst/>
          </a:prstGeom>
          <a:noFill/>
        </p:spPr>
        <p:txBody>
          <a:bodyPr wrap="square" rtlCol="0">
            <a:spAutoFit/>
          </a:bodyPr>
          <a:lstStyle/>
          <a:p>
            <a:pPr algn="ctr"/>
            <a:r>
              <a:rPr lang="en-GB" sz="4800" u="sng" dirty="0" smtClean="0">
                <a:latin typeface="Arial" panose="020B0604020202020204" pitchFamily="34" charset="0"/>
                <a:cs typeface="Arial" panose="020B0604020202020204" pitchFamily="34" charset="0"/>
              </a:rPr>
              <a:t>Tin </a:t>
            </a:r>
            <a:r>
              <a:rPr lang="en-GB" sz="4800" u="sng" dirty="0" err="1" smtClean="0">
                <a:latin typeface="Arial" panose="020B0604020202020204" pitchFamily="34" charset="0"/>
                <a:cs typeface="Arial" panose="020B0604020202020204" pitchFamily="34" charset="0"/>
              </a:rPr>
              <a:t>học</a:t>
            </a:r>
            <a:endParaRPr lang="en-GB" sz="48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672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843088" y="1"/>
            <a:ext cx="9721471" cy="1722120"/>
          </a:xfrm>
        </p:spPr>
        <p:txBody>
          <a:bodyPr>
            <a:noAutofit/>
          </a:bodyPr>
          <a:lstStyle/>
          <a:p>
            <a:pPr algn="ctr"/>
            <a:r>
              <a:rPr lang="en-GB" sz="4000" dirty="0" smtClean="0"/>
              <a:t>1. </a:t>
            </a:r>
            <a:r>
              <a:rPr lang="en-US" sz="4000" dirty="0" err="1"/>
              <a:t>Em</a:t>
            </a:r>
            <a:r>
              <a:rPr lang="en-US" sz="4000" dirty="0"/>
              <a:t> </a:t>
            </a:r>
            <a:r>
              <a:rPr lang="en-US" sz="4000" dirty="0" err="1"/>
              <a:t>hãy</a:t>
            </a:r>
            <a:r>
              <a:rPr lang="en-US" sz="4000" dirty="0"/>
              <a:t> </a:t>
            </a:r>
            <a:r>
              <a:rPr lang="en-US" sz="4000" dirty="0" err="1"/>
              <a:t>ghéo</a:t>
            </a:r>
            <a:r>
              <a:rPr lang="en-US" sz="4000" dirty="0"/>
              <a:t> </a:t>
            </a:r>
            <a:r>
              <a:rPr lang="en-US" sz="4000" dirty="0" err="1"/>
              <a:t>các</a:t>
            </a:r>
            <a:r>
              <a:rPr lang="en-US" sz="4000" dirty="0"/>
              <a:t> </a:t>
            </a:r>
            <a:r>
              <a:rPr lang="en-US" sz="4000" dirty="0" err="1"/>
              <a:t>câu</a:t>
            </a:r>
            <a:r>
              <a:rPr lang="en-US" sz="4000" dirty="0"/>
              <a:t> </a:t>
            </a:r>
            <a:r>
              <a:rPr lang="en-US" sz="4000" dirty="0" err="1"/>
              <a:t>lệnh</a:t>
            </a:r>
            <a:r>
              <a:rPr lang="en-US" sz="4000" dirty="0"/>
              <a:t> ở </a:t>
            </a:r>
            <a:r>
              <a:rPr lang="en-US" sz="4000" dirty="0" err="1"/>
              <a:t>cột</a:t>
            </a:r>
            <a:r>
              <a:rPr lang="en-US" sz="4000" dirty="0"/>
              <a:t> </a:t>
            </a:r>
            <a:r>
              <a:rPr lang="en-US" sz="4000" dirty="0" err="1"/>
              <a:t>bên</a:t>
            </a:r>
            <a:r>
              <a:rPr lang="en-US" sz="4000" dirty="0"/>
              <a:t> </a:t>
            </a:r>
            <a:r>
              <a:rPr lang="en-US" sz="4000" dirty="0" err="1"/>
              <a:t>trái</a:t>
            </a:r>
            <a:r>
              <a:rPr lang="en-US" sz="4000" dirty="0"/>
              <a:t> </a:t>
            </a:r>
            <a:r>
              <a:rPr lang="en-US" sz="4000" dirty="0" err="1"/>
              <a:t>với</a:t>
            </a:r>
            <a:r>
              <a:rPr lang="en-US" sz="4000" dirty="0"/>
              <a:t> ý </a:t>
            </a:r>
            <a:r>
              <a:rPr lang="en-US" sz="4000" dirty="0" err="1"/>
              <a:t>nghĩa</a:t>
            </a:r>
            <a:r>
              <a:rPr lang="en-US" sz="4000" dirty="0"/>
              <a:t> </a:t>
            </a:r>
            <a:r>
              <a:rPr lang="en-US" sz="4000" dirty="0" err="1"/>
              <a:t>tương</a:t>
            </a:r>
            <a:r>
              <a:rPr lang="en-US" sz="4000" dirty="0"/>
              <a:t> </a:t>
            </a:r>
            <a:r>
              <a:rPr lang="en-US" sz="4000" dirty="0" err="1"/>
              <a:t>ứng</a:t>
            </a:r>
            <a:r>
              <a:rPr lang="en-US" sz="4000" dirty="0"/>
              <a:t> ở </a:t>
            </a:r>
            <a:r>
              <a:rPr lang="en-US" sz="4000" dirty="0" err="1"/>
              <a:t>cột</a:t>
            </a:r>
            <a:r>
              <a:rPr lang="en-US" sz="4000" dirty="0"/>
              <a:t> </a:t>
            </a:r>
            <a:r>
              <a:rPr lang="en-US" sz="4000" dirty="0" err="1"/>
              <a:t>bên</a:t>
            </a:r>
            <a:r>
              <a:rPr lang="en-US" sz="4000" dirty="0"/>
              <a:t> </a:t>
            </a:r>
            <a:r>
              <a:rPr lang="en-US" sz="4000" dirty="0" err="1"/>
              <a:t>phải</a:t>
            </a:r>
            <a:r>
              <a:rPr lang="en-US" sz="4000" dirty="0"/>
              <a:t>. </a:t>
            </a:r>
            <a:endParaRPr lang="en-GB" sz="4000" dirty="0"/>
          </a:p>
        </p:txBody>
      </p:sp>
      <p:pic>
        <p:nvPicPr>
          <p:cNvPr id="4" name="Picture 3"/>
          <p:cNvPicPr>
            <a:picLocks noChangeAspect="1"/>
          </p:cNvPicPr>
          <p:nvPr/>
        </p:nvPicPr>
        <p:blipFill>
          <a:blip r:embed="rId2"/>
          <a:stretch>
            <a:fillRect/>
          </a:stretch>
        </p:blipFill>
        <p:spPr>
          <a:xfrm>
            <a:off x="1969237" y="1952493"/>
            <a:ext cx="9979830" cy="3975867"/>
          </a:xfrm>
          <a:prstGeom prst="rect">
            <a:avLst/>
          </a:prstGeom>
        </p:spPr>
      </p:pic>
      <p:cxnSp>
        <p:nvCxnSpPr>
          <p:cNvPr id="20" name="Straight Arrow Connector 19"/>
          <p:cNvCxnSpPr/>
          <p:nvPr/>
        </p:nvCxnSpPr>
        <p:spPr>
          <a:xfrm>
            <a:off x="5105400" y="3246120"/>
            <a:ext cx="9296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105400" y="4312920"/>
            <a:ext cx="929640" cy="1005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105400" y="4312920"/>
            <a:ext cx="929640" cy="9601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37963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843088" y="1"/>
            <a:ext cx="9721471" cy="1722120"/>
          </a:xfrm>
        </p:spPr>
        <p:txBody>
          <a:bodyPr>
            <a:noAutofit/>
          </a:bodyPr>
          <a:lstStyle/>
          <a:p>
            <a:pPr algn="ctr"/>
            <a:r>
              <a:rPr lang="en-GB" sz="4000" dirty="0" smtClean="0"/>
              <a:t>2. </a:t>
            </a:r>
            <a:r>
              <a:rPr lang="en-US" sz="4000" dirty="0" err="1"/>
              <a:t>Em</a:t>
            </a:r>
            <a:r>
              <a:rPr lang="en-US" sz="4000" dirty="0"/>
              <a:t> </a:t>
            </a:r>
            <a:r>
              <a:rPr lang="en-US" sz="4000" dirty="0" err="1"/>
              <a:t>hãy</a:t>
            </a:r>
            <a:r>
              <a:rPr lang="en-US" sz="4000" dirty="0"/>
              <a:t> </a:t>
            </a:r>
            <a:r>
              <a:rPr lang="en-US" sz="4000" dirty="0" err="1"/>
              <a:t>hoàn</a:t>
            </a:r>
            <a:r>
              <a:rPr lang="en-US" sz="4000" dirty="0"/>
              <a:t> </a:t>
            </a:r>
            <a:r>
              <a:rPr lang="en-US" sz="4000" dirty="0" err="1"/>
              <a:t>thiện</a:t>
            </a:r>
            <a:r>
              <a:rPr lang="en-US" sz="4000" dirty="0"/>
              <a:t> </a:t>
            </a:r>
            <a:r>
              <a:rPr lang="en-US" sz="4000" dirty="0" err="1"/>
              <a:t>chương</a:t>
            </a:r>
            <a:r>
              <a:rPr lang="en-US" sz="4000" dirty="0"/>
              <a:t> </a:t>
            </a:r>
            <a:r>
              <a:rPr lang="en-US" sz="4000" dirty="0" err="1"/>
              <a:t>trình</a:t>
            </a:r>
            <a:r>
              <a:rPr lang="en-US" sz="4000" dirty="0"/>
              <a:t> ở </a:t>
            </a:r>
            <a:r>
              <a:rPr lang="en-US" sz="4000" dirty="0" err="1"/>
              <a:t>Bảng</a:t>
            </a:r>
            <a:r>
              <a:rPr lang="en-US" sz="4000" dirty="0"/>
              <a:t> 1 </a:t>
            </a:r>
            <a:r>
              <a:rPr lang="en-US" sz="4000" dirty="0" err="1"/>
              <a:t>để</a:t>
            </a:r>
            <a:r>
              <a:rPr lang="en-US" sz="4000" dirty="0"/>
              <a:t> </a:t>
            </a:r>
            <a:r>
              <a:rPr lang="en-US" sz="4000" dirty="0" err="1"/>
              <a:t>điều</a:t>
            </a:r>
            <a:r>
              <a:rPr lang="en-US" sz="4000" dirty="0"/>
              <a:t> </a:t>
            </a:r>
            <a:r>
              <a:rPr lang="en-US" sz="4000" dirty="0" err="1"/>
              <a:t>khiển</a:t>
            </a:r>
            <a:r>
              <a:rPr lang="en-US" sz="4000" dirty="0"/>
              <a:t> </a:t>
            </a:r>
            <a:r>
              <a:rPr lang="en-US" sz="4000" dirty="0" err="1"/>
              <a:t>cô</a:t>
            </a:r>
            <a:r>
              <a:rPr lang="en-US" sz="4000" dirty="0"/>
              <a:t> </a:t>
            </a:r>
            <a:r>
              <a:rPr lang="en-US" sz="4000" dirty="0" err="1"/>
              <a:t>Bọ</a:t>
            </a:r>
            <a:r>
              <a:rPr lang="en-US" sz="4000" dirty="0"/>
              <a:t> di </a:t>
            </a:r>
            <a:r>
              <a:rPr lang="en-US" sz="4000" dirty="0" err="1"/>
              <a:t>chuyển</a:t>
            </a:r>
            <a:r>
              <a:rPr lang="en-US" sz="4000" dirty="0"/>
              <a:t> </a:t>
            </a:r>
            <a:r>
              <a:rPr lang="en-US" sz="4000" dirty="0" err="1"/>
              <a:t>theo</a:t>
            </a:r>
            <a:r>
              <a:rPr lang="en-US" sz="4000" dirty="0"/>
              <a:t> </a:t>
            </a:r>
            <a:r>
              <a:rPr lang="en-US" sz="4000" dirty="0" err="1"/>
              <a:t>cạnh</a:t>
            </a:r>
            <a:r>
              <a:rPr lang="en-US" sz="4000" dirty="0"/>
              <a:t> </a:t>
            </a:r>
            <a:r>
              <a:rPr lang="en-US" sz="4000" dirty="0" err="1"/>
              <a:t>hình</a:t>
            </a:r>
            <a:r>
              <a:rPr lang="en-US" sz="4000" dirty="0"/>
              <a:t> </a:t>
            </a:r>
            <a:r>
              <a:rPr lang="en-US" sz="4000" dirty="0" err="1"/>
              <a:t>vuông</a:t>
            </a:r>
            <a:r>
              <a:rPr lang="en-US" sz="4000" dirty="0"/>
              <a:t>.</a:t>
            </a:r>
            <a:endParaRPr lang="en-GB" sz="4000" dirty="0"/>
          </a:p>
        </p:txBody>
      </p:sp>
      <p:pic>
        <p:nvPicPr>
          <p:cNvPr id="7" name="Picture 56" descr="Picture1">
            <a:hlinkClick r:id="rId2"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65280" y="5212080"/>
            <a:ext cx="1380653" cy="173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loud Callout 7"/>
          <p:cNvSpPr/>
          <p:nvPr/>
        </p:nvSpPr>
        <p:spPr>
          <a:xfrm>
            <a:off x="2489006" y="2484119"/>
            <a:ext cx="7462714" cy="3217743"/>
          </a:xfrm>
          <a:prstGeom prst="cloudCallout">
            <a:avLst>
              <a:gd name="adj1" fmla="val -49925"/>
              <a:gd name="adj2" fmla="val 4296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4400" dirty="0" err="1" smtClean="0">
                <a:latin typeface="Arial" panose="020B0604020202020204" pitchFamily="34" charset="0"/>
                <a:cs typeface="Arial" panose="020B0604020202020204" pitchFamily="34" charset="0"/>
              </a:rPr>
              <a:t>Đại</a:t>
            </a:r>
            <a:r>
              <a:rPr lang="en-GB" sz="4400" dirty="0" smtClean="0">
                <a:latin typeface="Arial" panose="020B0604020202020204" pitchFamily="34" charset="0"/>
                <a:cs typeface="Arial" panose="020B0604020202020204" pitchFamily="34" charset="0"/>
              </a:rPr>
              <a:t> </a:t>
            </a:r>
            <a:r>
              <a:rPr lang="en-GB" sz="4400" dirty="0" err="1" smtClean="0">
                <a:latin typeface="Arial" panose="020B0604020202020204" pitchFamily="34" charset="0"/>
                <a:cs typeface="Arial" panose="020B0604020202020204" pitchFamily="34" charset="0"/>
              </a:rPr>
              <a:t>diện</a:t>
            </a:r>
            <a:r>
              <a:rPr lang="en-GB" sz="4400" dirty="0" smtClean="0">
                <a:latin typeface="Arial" panose="020B0604020202020204" pitchFamily="34" charset="0"/>
                <a:cs typeface="Arial" panose="020B0604020202020204" pitchFamily="34" charset="0"/>
              </a:rPr>
              <a:t> </a:t>
            </a:r>
            <a:r>
              <a:rPr lang="en-GB" sz="4400" dirty="0" err="1" smtClean="0">
                <a:latin typeface="Arial" panose="020B0604020202020204" pitchFamily="34" charset="0"/>
                <a:cs typeface="Arial" panose="020B0604020202020204" pitchFamily="34" charset="0"/>
              </a:rPr>
              <a:t>thực</a:t>
            </a:r>
            <a:r>
              <a:rPr lang="en-GB" sz="4400" dirty="0" smtClean="0">
                <a:latin typeface="Arial" panose="020B0604020202020204" pitchFamily="34" charset="0"/>
                <a:cs typeface="Arial" panose="020B0604020202020204" pitchFamily="34" charset="0"/>
              </a:rPr>
              <a:t> </a:t>
            </a:r>
            <a:r>
              <a:rPr lang="en-GB" sz="4400" dirty="0" err="1" smtClean="0">
                <a:latin typeface="Arial" panose="020B0604020202020204" pitchFamily="34" charset="0"/>
                <a:cs typeface="Arial" panose="020B0604020202020204" pitchFamily="34" charset="0"/>
              </a:rPr>
              <a:t>hiện</a:t>
            </a:r>
            <a:r>
              <a:rPr lang="en-GB" sz="4400" dirty="0" smtClean="0">
                <a:latin typeface="Arial" panose="020B0604020202020204" pitchFamily="34" charset="0"/>
                <a:cs typeface="Arial" panose="020B0604020202020204" pitchFamily="34" charset="0"/>
              </a:rPr>
              <a:t> </a:t>
            </a:r>
            <a:r>
              <a:rPr lang="en-GB" sz="4400" dirty="0" err="1" smtClean="0">
                <a:latin typeface="Arial" panose="020B0604020202020204" pitchFamily="34" charset="0"/>
                <a:cs typeface="Arial" panose="020B0604020202020204" pitchFamily="34" charset="0"/>
              </a:rPr>
              <a:t>trên</a:t>
            </a:r>
            <a:r>
              <a:rPr lang="en-GB" sz="4400" dirty="0" smtClean="0">
                <a:latin typeface="Arial" panose="020B0604020202020204" pitchFamily="34" charset="0"/>
                <a:cs typeface="Arial" panose="020B0604020202020204" pitchFamily="34" charset="0"/>
              </a:rPr>
              <a:t> </a:t>
            </a:r>
            <a:r>
              <a:rPr lang="en-GB" sz="4400" dirty="0" err="1" smtClean="0">
                <a:latin typeface="Arial" panose="020B0604020202020204" pitchFamily="34" charset="0"/>
                <a:cs typeface="Arial" panose="020B0604020202020204" pitchFamily="34" charset="0"/>
              </a:rPr>
              <a:t>máy</a:t>
            </a:r>
            <a:r>
              <a:rPr lang="en-GB" sz="4400" dirty="0" smtClean="0">
                <a:latin typeface="Arial" panose="020B0604020202020204" pitchFamily="34" charset="0"/>
                <a:cs typeface="Arial" panose="020B0604020202020204" pitchFamily="34" charset="0"/>
              </a:rPr>
              <a:t> </a:t>
            </a:r>
            <a:r>
              <a:rPr lang="en-GB" sz="4400" dirty="0" err="1" smtClean="0">
                <a:latin typeface="Arial" panose="020B0604020202020204" pitchFamily="34" charset="0"/>
                <a:cs typeface="Arial" panose="020B0604020202020204" pitchFamily="34" charset="0"/>
              </a:rPr>
              <a:t>chủ</a:t>
            </a:r>
            <a:endParaRPr lang="en-GB" sz="44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2772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6228" y="365124"/>
            <a:ext cx="10435772" cy="2560955"/>
          </a:xfrm>
        </p:spPr>
        <p:txBody>
          <a:bodyPr>
            <a:normAutofit/>
          </a:bodyPr>
          <a:lstStyle/>
          <a:p>
            <a:r>
              <a:rPr lang="en-GB" dirty="0" smtClean="0"/>
              <a:t>2. </a:t>
            </a:r>
            <a:r>
              <a:rPr lang="en-GB" dirty="0" err="1" smtClean="0"/>
              <a:t>Trong</a:t>
            </a:r>
            <a:r>
              <a:rPr lang="en-GB" dirty="0" smtClean="0"/>
              <a:t> </a:t>
            </a:r>
            <a:r>
              <a:rPr lang="en-GB" dirty="0" err="1" smtClean="0"/>
              <a:t>chương</a:t>
            </a:r>
            <a:r>
              <a:rPr lang="en-GB" dirty="0" smtClean="0"/>
              <a:t> </a:t>
            </a:r>
            <a:r>
              <a:rPr lang="en-GB" dirty="0" err="1" smtClean="0"/>
              <a:t>trình</a:t>
            </a:r>
            <a:r>
              <a:rPr lang="en-GB" dirty="0" smtClean="0"/>
              <a:t> </a:t>
            </a:r>
            <a:r>
              <a:rPr lang="en-GB" dirty="0" err="1" smtClean="0"/>
              <a:t>em</a:t>
            </a:r>
            <a:r>
              <a:rPr lang="en-GB" dirty="0" smtClean="0"/>
              <a:t> </a:t>
            </a:r>
            <a:r>
              <a:rPr lang="en-GB" dirty="0" err="1" smtClean="0"/>
              <a:t>vừa</a:t>
            </a:r>
            <a:r>
              <a:rPr lang="en-GB" dirty="0" smtClean="0"/>
              <a:t> </a:t>
            </a:r>
            <a:r>
              <a:rPr lang="en-GB" dirty="0" err="1" smtClean="0"/>
              <a:t>hoàn</a:t>
            </a:r>
            <a:r>
              <a:rPr lang="en-GB" dirty="0" smtClean="0"/>
              <a:t> </a:t>
            </a:r>
            <a:r>
              <a:rPr lang="en-GB" dirty="0" err="1" smtClean="0"/>
              <a:t>thiện</a:t>
            </a:r>
            <a:r>
              <a:rPr lang="en-GB" dirty="0" smtClean="0"/>
              <a:t>, </a:t>
            </a:r>
            <a:r>
              <a:rPr lang="en-GB" dirty="0" err="1" smtClean="0"/>
              <a:t>nếu</a:t>
            </a:r>
            <a:r>
              <a:rPr lang="en-GB" dirty="0" smtClean="0"/>
              <a:t> </a:t>
            </a:r>
            <a:r>
              <a:rPr lang="en-GB" dirty="0" err="1" smtClean="0"/>
              <a:t>thay</a:t>
            </a:r>
            <a:r>
              <a:rPr lang="en-GB" dirty="0" smtClean="0"/>
              <a:t> </a:t>
            </a:r>
            <a:r>
              <a:rPr lang="en-GB" dirty="0" err="1" smtClean="0"/>
              <a:t>các</a:t>
            </a:r>
            <a:r>
              <a:rPr lang="en-GB" dirty="0" smtClean="0"/>
              <a:t> </a:t>
            </a:r>
            <a:r>
              <a:rPr lang="en-GB" dirty="0" err="1" smtClean="0"/>
              <a:t>lệnh</a:t>
            </a:r>
            <a:r>
              <a:rPr lang="en-GB" dirty="0" smtClean="0"/>
              <a:t>           </a:t>
            </a:r>
            <a:r>
              <a:rPr lang="en-GB" dirty="0" err="1" smtClean="0"/>
              <a:t>thành</a:t>
            </a:r>
            <a:r>
              <a:rPr lang="en-GB" dirty="0" smtClean="0"/>
              <a:t>               </a:t>
            </a:r>
            <a:r>
              <a:rPr lang="en-GB" dirty="0" err="1" smtClean="0"/>
              <a:t>thì</a:t>
            </a:r>
            <a:r>
              <a:rPr lang="en-GB" dirty="0" smtClean="0"/>
              <a:t> </a:t>
            </a:r>
            <a:r>
              <a:rPr lang="en-GB" dirty="0" err="1" smtClean="0"/>
              <a:t>cô</a:t>
            </a:r>
            <a:r>
              <a:rPr lang="en-GB" dirty="0" smtClean="0"/>
              <a:t> </a:t>
            </a:r>
            <a:r>
              <a:rPr lang="en-GB" dirty="0" err="1" smtClean="0"/>
              <a:t>bị</a:t>
            </a:r>
            <a:r>
              <a:rPr lang="en-GB" dirty="0" smtClean="0"/>
              <a:t> </a:t>
            </a:r>
            <a:r>
              <a:rPr lang="en-GB" dirty="0" err="1" smtClean="0"/>
              <a:t>sẽ</a:t>
            </a:r>
            <a:r>
              <a:rPr lang="en-GB" dirty="0" smtClean="0"/>
              <a:t> di </a:t>
            </a:r>
            <a:r>
              <a:rPr lang="en-GB" dirty="0" err="1" smtClean="0"/>
              <a:t>chuyển</a:t>
            </a:r>
            <a:r>
              <a:rPr lang="en-GB" dirty="0" smtClean="0"/>
              <a:t> </a:t>
            </a:r>
            <a:r>
              <a:rPr lang="en-GB" dirty="0" err="1" smtClean="0"/>
              <a:t>như</a:t>
            </a:r>
            <a:r>
              <a:rPr lang="en-GB" dirty="0" smtClean="0"/>
              <a:t> </a:t>
            </a:r>
            <a:r>
              <a:rPr lang="en-GB" dirty="0" err="1" smtClean="0"/>
              <a:t>thế</a:t>
            </a:r>
            <a:r>
              <a:rPr lang="en-GB" dirty="0" smtClean="0"/>
              <a:t> </a:t>
            </a:r>
            <a:r>
              <a:rPr lang="en-GB" dirty="0" err="1" smtClean="0"/>
              <a:t>nào</a:t>
            </a:r>
            <a:r>
              <a:rPr lang="en-GB" dirty="0" smtClean="0"/>
              <a:t>?</a:t>
            </a:r>
            <a:endParaRPr lang="en-GB" dirty="0"/>
          </a:p>
        </p:txBody>
      </p:sp>
      <p:pic>
        <p:nvPicPr>
          <p:cNvPr id="11" name="Picture 10"/>
          <p:cNvPicPr/>
          <p:nvPr/>
        </p:nvPicPr>
        <p:blipFill>
          <a:blip r:embed="rId2"/>
          <a:stretch>
            <a:fillRect/>
          </a:stretch>
        </p:blipFill>
        <p:spPr>
          <a:xfrm>
            <a:off x="7903945" y="1389470"/>
            <a:ext cx="1443790" cy="512261"/>
          </a:xfrm>
          <a:prstGeom prst="rect">
            <a:avLst/>
          </a:prstGeom>
        </p:spPr>
      </p:pic>
      <p:pic>
        <p:nvPicPr>
          <p:cNvPr id="12" name="Picture 11"/>
          <p:cNvPicPr/>
          <p:nvPr/>
        </p:nvPicPr>
        <p:blipFill>
          <a:blip r:embed="rId3"/>
          <a:stretch>
            <a:fillRect/>
          </a:stretch>
        </p:blipFill>
        <p:spPr>
          <a:xfrm>
            <a:off x="10925175" y="1419950"/>
            <a:ext cx="1266825" cy="495300"/>
          </a:xfrm>
          <a:prstGeom prst="rect">
            <a:avLst/>
          </a:prstGeom>
        </p:spPr>
      </p:pic>
      <p:sp>
        <p:nvSpPr>
          <p:cNvPr id="13" name="Right Arrow 12"/>
          <p:cNvSpPr/>
          <p:nvPr/>
        </p:nvSpPr>
        <p:spPr>
          <a:xfrm>
            <a:off x="1980248" y="3599905"/>
            <a:ext cx="945832" cy="89916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Rounded Rectangle 13"/>
          <p:cNvSpPr/>
          <p:nvPr/>
        </p:nvSpPr>
        <p:spPr>
          <a:xfrm>
            <a:off x="2926080" y="3401784"/>
            <a:ext cx="7254240" cy="29380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err="1">
                <a:latin typeface="Arial" panose="020B0604020202020204" pitchFamily="34" charset="0"/>
                <a:cs typeface="Arial" panose="020B0604020202020204" pitchFamily="34" charset="0"/>
              </a:rPr>
              <a:t>cô</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bọ</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sẽ</a:t>
            </a:r>
            <a:r>
              <a:rPr lang="en-US" sz="4400" dirty="0">
                <a:latin typeface="Arial" panose="020B0604020202020204" pitchFamily="34" charset="0"/>
                <a:cs typeface="Arial" panose="020B0604020202020204" pitchFamily="34" charset="0"/>
              </a:rPr>
              <a:t> di </a:t>
            </a:r>
            <a:r>
              <a:rPr lang="en-US" sz="4400" dirty="0" err="1">
                <a:latin typeface="Arial" panose="020B0604020202020204" pitchFamily="34" charset="0"/>
                <a:cs typeface="Arial" panose="020B0604020202020204" pitchFamily="34" charset="0"/>
              </a:rPr>
              <a:t>chuyển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dưới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rồi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về</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vị</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trí</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phát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endParaRPr lang="en-GB" sz="4400" dirty="0">
              <a:solidFill>
                <a:schemeClr val="tx1"/>
              </a:solidFill>
              <a:latin typeface="Arial" panose="020B0604020202020204" pitchFamily="34" charset="0"/>
              <a:cs typeface="Arial" panose="020B0604020202020204" pitchFamily="34" charset="0"/>
            </a:endParaRPr>
          </a:p>
        </p:txBody>
      </p:sp>
      <p:pic>
        <p:nvPicPr>
          <p:cNvPr id="15" name="Picture 56" descr="Picture1">
            <a:hlinkClick r:id="rId4" action="ppaction://hlinkfil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435825" y="5127870"/>
            <a:ext cx="1380653" cy="173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108872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95719" y="1173480"/>
            <a:ext cx="10020749" cy="4206240"/>
          </a:xfrm>
          <a:prstGeom prst="rect">
            <a:avLst/>
          </a:prstGeom>
        </p:spPr>
      </p:pic>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57588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058" y="1989208"/>
            <a:ext cx="9597571" cy="2613272"/>
          </a:xfrm>
        </p:spPr>
        <p:txBody>
          <a:bodyPr>
            <a:normAutofit/>
          </a:bodyPr>
          <a:lstStyle/>
          <a:p>
            <a:pPr algn="ctr"/>
            <a:r>
              <a:rPr lang="en-GB" sz="5400" dirty="0" smtClean="0"/>
              <a:t>2. </a:t>
            </a:r>
            <a:r>
              <a:rPr lang="en-GB" sz="5400" dirty="0" err="1" smtClean="0"/>
              <a:t>Tạo</a:t>
            </a:r>
            <a:r>
              <a:rPr lang="en-GB" sz="5400" dirty="0" smtClean="0"/>
              <a:t> </a:t>
            </a:r>
            <a:r>
              <a:rPr lang="en-GB" sz="5400" dirty="0" err="1" smtClean="0"/>
              <a:t>chương</a:t>
            </a:r>
            <a:r>
              <a:rPr lang="en-GB" sz="5400" dirty="0" smtClean="0"/>
              <a:t> </a:t>
            </a:r>
            <a:r>
              <a:rPr lang="en-GB" sz="5400" dirty="0" err="1" smtClean="0"/>
              <a:t>trình</a:t>
            </a:r>
            <a:r>
              <a:rPr lang="en-GB" sz="5400" dirty="0" smtClean="0"/>
              <a:t> </a:t>
            </a:r>
            <a:r>
              <a:rPr lang="en-GB" sz="5400" dirty="0" err="1" smtClean="0"/>
              <a:t>điều</a:t>
            </a:r>
            <a:r>
              <a:rPr lang="en-GB" sz="5400" dirty="0" smtClean="0"/>
              <a:t> </a:t>
            </a:r>
            <a:r>
              <a:rPr lang="en-GB" sz="5400" dirty="0" err="1" smtClean="0"/>
              <a:t>khiển</a:t>
            </a:r>
            <a:r>
              <a:rPr lang="en-GB" sz="5400" dirty="0" smtClean="0"/>
              <a:t> </a:t>
            </a:r>
            <a:r>
              <a:rPr lang="en-GB" sz="5400" dirty="0" err="1" smtClean="0"/>
              <a:t>chú</a:t>
            </a:r>
            <a:r>
              <a:rPr lang="en-GB" sz="5400" dirty="0" smtClean="0"/>
              <a:t> </a:t>
            </a:r>
            <a:r>
              <a:rPr lang="en-GB" sz="5400" dirty="0" err="1" smtClean="0"/>
              <a:t>cá</a:t>
            </a:r>
            <a:r>
              <a:rPr lang="en-GB" sz="5400" dirty="0" smtClean="0"/>
              <a:t> </a:t>
            </a:r>
            <a:r>
              <a:rPr lang="en-GB" sz="5400" dirty="0" err="1" smtClean="0"/>
              <a:t>bơi</a:t>
            </a:r>
            <a:r>
              <a:rPr lang="en-GB" sz="5400" dirty="0" smtClean="0"/>
              <a:t> </a:t>
            </a:r>
            <a:r>
              <a:rPr lang="en-GB" sz="5400" dirty="0" err="1" smtClean="0"/>
              <a:t>dưới</a:t>
            </a:r>
            <a:r>
              <a:rPr lang="en-GB" sz="5400" dirty="0" smtClean="0"/>
              <a:t> </a:t>
            </a:r>
            <a:r>
              <a:rPr lang="en-GB" sz="5400" dirty="0" err="1" smtClean="0"/>
              <a:t>nước</a:t>
            </a:r>
            <a:endParaRPr lang="en-GB" sz="5400" dirty="0"/>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356194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3293227" y="1371600"/>
            <a:ext cx="7938653" cy="3017520"/>
          </a:xfrm>
          <a:prstGeom prst="wedgeRoundRectCallout">
            <a:avLst>
              <a:gd name="adj1" fmla="val -54731"/>
              <a:gd name="adj2" fmla="val 5376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xóa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vật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tại</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thêm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chú</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endParaRPr lang="en-GB" sz="4000" dirty="0">
              <a:latin typeface="Arial" panose="020B0604020202020204" pitchFamily="34" charset="0"/>
              <a:cs typeface="Arial" panose="020B0604020202020204" pitchFamily="34" charset="0"/>
            </a:endParaRPr>
          </a:p>
        </p:txBody>
      </p:sp>
      <p:pic>
        <p:nvPicPr>
          <p:cNvPr id="6" name="Picture 56" descr="Picture1">
            <a:hlinkClick r:id="rId2"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42345" y="4914510"/>
            <a:ext cx="1380653" cy="173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3506587" y="1584960"/>
            <a:ext cx="7938653" cy="3017520"/>
          </a:xfrm>
          <a:prstGeom prst="wedgeRoundRectCallout">
            <a:avLst>
              <a:gd name="adj1" fmla="val -54731"/>
              <a:gd name="adj2" fmla="val 5376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err="1" smtClean="0">
                <a:latin typeface="Arial" panose="020B0604020202020204" pitchFamily="34" charset="0"/>
                <a:cs typeface="Arial" panose="020B0604020202020204" pitchFamily="34" charset="0"/>
              </a:rPr>
              <a:t>Mời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nhóm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chủ</a:t>
            </a:r>
            <a:endParaRPr lang="en-GB" sz="40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234754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xit" presetSubtype="10" fill="hold" grpId="1" nodeType="clickEffect">
                                  <p:stCondLst>
                                    <p:cond delay="0"/>
                                  </p:stCondLst>
                                  <p:childTnLst>
                                    <p:animEffect transition="out" filter="randombar(horizontal)">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347" y="299545"/>
            <a:ext cx="9597571" cy="1358758"/>
          </a:xfrm>
        </p:spPr>
        <p:txBody>
          <a:bodyPr>
            <a:normAutofit fontScale="90000"/>
          </a:bodyPr>
          <a:lstStyle/>
          <a:p>
            <a:pPr algn="ctr"/>
            <a:r>
              <a:rPr lang="en-GB" sz="5400" dirty="0" smtClean="0"/>
              <a:t/>
            </a:r>
            <a:br>
              <a:rPr lang="en-GB" sz="5400" dirty="0" smtClean="0"/>
            </a:br>
            <a:r>
              <a:rPr lang="en-GB" sz="5400" dirty="0" err="1" smtClean="0"/>
              <a:t>Đọc</a:t>
            </a:r>
            <a:r>
              <a:rPr lang="en-GB" sz="5400" dirty="0" smtClean="0"/>
              <a:t> </a:t>
            </a:r>
            <a:r>
              <a:rPr lang="en-GB" sz="5400" dirty="0" err="1" smtClean="0"/>
              <a:t>thông</a:t>
            </a:r>
            <a:r>
              <a:rPr lang="en-GB" sz="5400" dirty="0" smtClean="0"/>
              <a:t> tin SGK/ </a:t>
            </a:r>
            <a:r>
              <a:rPr lang="en-GB" sz="5400" dirty="0" err="1" smtClean="0"/>
              <a:t>trang</a:t>
            </a:r>
            <a:r>
              <a:rPr lang="en-GB" sz="5400" dirty="0" smtClean="0"/>
              <a:t> 79</a:t>
            </a:r>
            <a:br>
              <a:rPr lang="en-GB" sz="5400" dirty="0" smtClean="0"/>
            </a:br>
            <a:r>
              <a:rPr lang="en-GB" sz="5400" dirty="0" err="1" smtClean="0"/>
              <a:t>Quan</a:t>
            </a:r>
            <a:r>
              <a:rPr lang="en-GB" sz="5400" dirty="0" smtClean="0"/>
              <a:t> </a:t>
            </a:r>
            <a:r>
              <a:rPr lang="en-GB" sz="5400" dirty="0" err="1" smtClean="0"/>
              <a:t>sát</a:t>
            </a:r>
            <a:r>
              <a:rPr lang="en-GB" sz="5400" dirty="0" smtClean="0"/>
              <a:t> </a:t>
            </a:r>
            <a:r>
              <a:rPr lang="en-GB" sz="5400" dirty="0" err="1" smtClean="0"/>
              <a:t>hình</a:t>
            </a:r>
            <a:r>
              <a:rPr lang="en-GB" sz="5400" dirty="0" smtClean="0"/>
              <a:t> 4</a:t>
            </a:r>
            <a:br>
              <a:rPr lang="en-GB" sz="5400" dirty="0" smtClean="0"/>
            </a:br>
            <a:endParaRPr lang="en-GB" sz="5400" dirty="0"/>
          </a:p>
        </p:txBody>
      </p:sp>
      <p:sp>
        <p:nvSpPr>
          <p:cNvPr id="5" name="Rounded Rectangular Callout 4"/>
          <p:cNvSpPr/>
          <p:nvPr/>
        </p:nvSpPr>
        <p:spPr>
          <a:xfrm>
            <a:off x="3354187" y="2031293"/>
            <a:ext cx="7938653" cy="2266387"/>
          </a:xfrm>
          <a:prstGeom prst="wedgeRoundRectCallout">
            <a:avLst>
              <a:gd name="adj1" fmla="val -54731"/>
              <a:gd name="adj2" fmla="val 5376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chọn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nền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khấu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nhóm</a:t>
            </a:r>
            <a:endParaRPr lang="en-GB" sz="4000" dirty="0">
              <a:latin typeface="Arial" panose="020B0604020202020204" pitchFamily="34" charset="0"/>
              <a:cs typeface="Arial" panose="020B0604020202020204" pitchFamily="34" charset="0"/>
            </a:endParaRPr>
          </a:p>
        </p:txBody>
      </p:sp>
      <p:pic>
        <p:nvPicPr>
          <p:cNvPr id="6" name="Picture 56" descr="Picture1">
            <a:hlinkClick r:id="rId2"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73347" y="4183748"/>
            <a:ext cx="1380653" cy="173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3567547" y="2346959"/>
            <a:ext cx="7938653" cy="2701853"/>
          </a:xfrm>
          <a:prstGeom prst="wedgeRoundRectCallout">
            <a:avLst>
              <a:gd name="adj1" fmla="val -54731"/>
              <a:gd name="adj2" fmla="val 53767"/>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dirty="0" err="1" smtClean="0">
                <a:latin typeface="Arial" panose="020B0604020202020204" pitchFamily="34" charset="0"/>
                <a:cs typeface="Arial" panose="020B0604020202020204" pitchFamily="34" charset="0"/>
              </a:rPr>
              <a:t>Mời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nhóm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chủ</a:t>
            </a:r>
            <a:endParaRPr lang="en-GB" sz="40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63233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xit" presetSubtype="0" fill="hold" grpId="1" nodeType="clickEffect">
                                  <p:stCondLst>
                                    <p:cond delay="0"/>
                                  </p:stCondLst>
                                  <p:childTnLst>
                                    <p:anim calcmode="lin" valueType="num">
                                      <p:cBhvr>
                                        <p:cTn id="26" dur="1000"/>
                                        <p:tgtEl>
                                          <p:spTgt spid="5"/>
                                        </p:tgtEl>
                                        <p:attrNameLst>
                                          <p:attrName>ppt_w</p:attrName>
                                        </p:attrNameLst>
                                      </p:cBhvr>
                                      <p:tavLst>
                                        <p:tav tm="0">
                                          <p:val>
                                            <p:strVal val="ppt_w"/>
                                          </p:val>
                                        </p:tav>
                                        <p:tav tm="100000">
                                          <p:val>
                                            <p:fltVal val="0"/>
                                          </p:val>
                                        </p:tav>
                                      </p:tavLst>
                                    </p:anim>
                                    <p:anim calcmode="lin" valueType="num">
                                      <p:cBhvr>
                                        <p:cTn id="27" dur="1000"/>
                                        <p:tgtEl>
                                          <p:spTgt spid="5"/>
                                        </p:tgtEl>
                                        <p:attrNameLst>
                                          <p:attrName>ppt_h</p:attrName>
                                        </p:attrNameLst>
                                      </p:cBhvr>
                                      <p:tavLst>
                                        <p:tav tm="0">
                                          <p:val>
                                            <p:strVal val="ppt_h"/>
                                          </p:val>
                                        </p:tav>
                                        <p:tav tm="100000">
                                          <p:val>
                                            <p:fltVal val="0"/>
                                          </p:val>
                                        </p:tav>
                                      </p:tavLst>
                                    </p:anim>
                                    <p:anim calcmode="lin" valueType="num">
                                      <p:cBhvr>
                                        <p:cTn id="28" dur="1000"/>
                                        <p:tgtEl>
                                          <p:spTgt spid="5"/>
                                        </p:tgtEl>
                                        <p:attrNameLst>
                                          <p:attrName>style.rotation</p:attrName>
                                        </p:attrNameLst>
                                      </p:cBhvr>
                                      <p:tavLst>
                                        <p:tav tm="0">
                                          <p:val>
                                            <p:fltVal val="0"/>
                                          </p:val>
                                        </p:tav>
                                        <p:tav tm="100000">
                                          <p:val>
                                            <p:fltVal val="90"/>
                                          </p:val>
                                        </p:tav>
                                      </p:tavLst>
                                    </p:anim>
                                    <p:animEffect transition="out" filter="fade">
                                      <p:cBhvr>
                                        <p:cTn id="29" dur="1000"/>
                                        <p:tgtEl>
                                          <p:spTgt spid="5"/>
                                        </p:tgtEl>
                                      </p:cBhvr>
                                    </p:animEffect>
                                    <p:set>
                                      <p:cBhvr>
                                        <p:cTn id="30" dur="1" fill="hold">
                                          <p:stCondLst>
                                            <p:cond delay="9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347" y="299545"/>
            <a:ext cx="9597571" cy="1358758"/>
          </a:xfrm>
        </p:spPr>
        <p:txBody>
          <a:bodyPr>
            <a:normAutofit fontScale="90000"/>
          </a:bodyPr>
          <a:lstStyle/>
          <a:p>
            <a:pPr algn="ctr"/>
            <a:r>
              <a:rPr lang="en-GB" sz="5400" dirty="0" smtClean="0"/>
              <a:t/>
            </a:r>
            <a:br>
              <a:rPr lang="en-GB" sz="5400" dirty="0" smtClean="0"/>
            </a:br>
            <a:r>
              <a:rPr lang="en-GB" sz="5400" dirty="0" err="1" smtClean="0"/>
              <a:t>Đọc</a:t>
            </a:r>
            <a:r>
              <a:rPr lang="en-GB" sz="5400" dirty="0" smtClean="0"/>
              <a:t> </a:t>
            </a:r>
            <a:r>
              <a:rPr lang="en-GB" sz="5400" dirty="0" err="1" smtClean="0"/>
              <a:t>thông</a:t>
            </a:r>
            <a:r>
              <a:rPr lang="en-GB" sz="5400" dirty="0" smtClean="0"/>
              <a:t> tin SGK/ </a:t>
            </a:r>
            <a:r>
              <a:rPr lang="en-GB" sz="5400" dirty="0" err="1" smtClean="0"/>
              <a:t>trang</a:t>
            </a:r>
            <a:r>
              <a:rPr lang="en-GB" sz="5400" dirty="0" smtClean="0"/>
              <a:t> 80</a:t>
            </a:r>
            <a:br>
              <a:rPr lang="en-GB" sz="5400" dirty="0" smtClean="0"/>
            </a:br>
            <a:r>
              <a:rPr lang="en-GB" sz="5400" dirty="0" err="1" smtClean="0"/>
              <a:t>Quan</a:t>
            </a:r>
            <a:r>
              <a:rPr lang="en-GB" sz="5400" dirty="0" smtClean="0"/>
              <a:t> </a:t>
            </a:r>
            <a:r>
              <a:rPr lang="en-GB" sz="5400" dirty="0" err="1" smtClean="0"/>
              <a:t>sát</a:t>
            </a:r>
            <a:r>
              <a:rPr lang="en-GB" sz="5400" dirty="0" smtClean="0"/>
              <a:t> </a:t>
            </a:r>
            <a:r>
              <a:rPr lang="en-GB" sz="5400" dirty="0" err="1" smtClean="0"/>
              <a:t>bảng</a:t>
            </a:r>
            <a:r>
              <a:rPr lang="en-GB" sz="5400" dirty="0" smtClean="0"/>
              <a:t> 2</a:t>
            </a:r>
            <a:br>
              <a:rPr lang="en-GB" sz="5400" dirty="0" smtClean="0"/>
            </a:br>
            <a:endParaRPr lang="en-GB" sz="5400" dirty="0"/>
          </a:p>
        </p:txBody>
      </p:sp>
      <p:sp>
        <p:nvSpPr>
          <p:cNvPr id="5" name="Rounded Rectangular Callout 4"/>
          <p:cNvSpPr/>
          <p:nvPr/>
        </p:nvSpPr>
        <p:spPr>
          <a:xfrm>
            <a:off x="3354187" y="2031293"/>
            <a:ext cx="7938653" cy="2266387"/>
          </a:xfrm>
          <a:prstGeom prst="wedgeRoundRectCallout">
            <a:avLst>
              <a:gd name="adj1" fmla="val -54731"/>
              <a:gd name="adj2" fmla="val 5376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điều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khiển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chú</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lội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nhóm</a:t>
            </a:r>
            <a:endParaRPr lang="en-GB" sz="4000" dirty="0">
              <a:latin typeface="Arial" panose="020B0604020202020204" pitchFamily="34" charset="0"/>
              <a:cs typeface="Arial" panose="020B0604020202020204" pitchFamily="34" charset="0"/>
            </a:endParaRPr>
          </a:p>
        </p:txBody>
      </p:sp>
      <p:pic>
        <p:nvPicPr>
          <p:cNvPr id="6" name="Picture 56" descr="Picture1">
            <a:hlinkClick r:id="rId2"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73347" y="4183748"/>
            <a:ext cx="1380653" cy="173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3354187" y="2225039"/>
            <a:ext cx="7938653" cy="2701853"/>
          </a:xfrm>
          <a:prstGeom prst="wedgeRoundRectCallout">
            <a:avLst>
              <a:gd name="adj1" fmla="val -54731"/>
              <a:gd name="adj2" fmla="val 53767"/>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dirty="0" err="1" smtClean="0">
                <a:latin typeface="Arial" panose="020B0604020202020204" pitchFamily="34" charset="0"/>
                <a:cs typeface="Arial" panose="020B0604020202020204" pitchFamily="34" charset="0"/>
              </a:rPr>
              <a:t>Mời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nhóm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hiện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chủ</a:t>
            </a:r>
            <a:endParaRPr lang="en-GB" sz="40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66869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xit" presetSubtype="0" fill="hold" grpId="1" nodeType="clickEffect">
                                  <p:stCondLst>
                                    <p:cond delay="0"/>
                                  </p:stCondLst>
                                  <p:childTnLst>
                                    <p:anim calcmode="lin" valueType="num">
                                      <p:cBhvr>
                                        <p:cTn id="26" dur="1000"/>
                                        <p:tgtEl>
                                          <p:spTgt spid="5"/>
                                        </p:tgtEl>
                                        <p:attrNameLst>
                                          <p:attrName>ppt_w</p:attrName>
                                        </p:attrNameLst>
                                      </p:cBhvr>
                                      <p:tavLst>
                                        <p:tav tm="0">
                                          <p:val>
                                            <p:strVal val="ppt_w"/>
                                          </p:val>
                                        </p:tav>
                                        <p:tav tm="100000">
                                          <p:val>
                                            <p:fltVal val="0"/>
                                          </p:val>
                                        </p:tav>
                                      </p:tavLst>
                                    </p:anim>
                                    <p:anim calcmode="lin" valueType="num">
                                      <p:cBhvr>
                                        <p:cTn id="27" dur="1000"/>
                                        <p:tgtEl>
                                          <p:spTgt spid="5"/>
                                        </p:tgtEl>
                                        <p:attrNameLst>
                                          <p:attrName>ppt_h</p:attrName>
                                        </p:attrNameLst>
                                      </p:cBhvr>
                                      <p:tavLst>
                                        <p:tav tm="0">
                                          <p:val>
                                            <p:strVal val="ppt_h"/>
                                          </p:val>
                                        </p:tav>
                                        <p:tav tm="100000">
                                          <p:val>
                                            <p:fltVal val="0"/>
                                          </p:val>
                                        </p:tav>
                                      </p:tavLst>
                                    </p:anim>
                                    <p:anim calcmode="lin" valueType="num">
                                      <p:cBhvr>
                                        <p:cTn id="28" dur="1000"/>
                                        <p:tgtEl>
                                          <p:spTgt spid="5"/>
                                        </p:tgtEl>
                                        <p:attrNameLst>
                                          <p:attrName>style.rotation</p:attrName>
                                        </p:attrNameLst>
                                      </p:cBhvr>
                                      <p:tavLst>
                                        <p:tav tm="0">
                                          <p:val>
                                            <p:fltVal val="0"/>
                                          </p:val>
                                        </p:tav>
                                        <p:tav tm="100000">
                                          <p:val>
                                            <p:fltVal val="90"/>
                                          </p:val>
                                        </p:tav>
                                      </p:tavLst>
                                    </p:anim>
                                    <p:animEffect transition="out" filter="fade">
                                      <p:cBhvr>
                                        <p:cTn id="29" dur="1000"/>
                                        <p:tgtEl>
                                          <p:spTgt spid="5"/>
                                        </p:tgtEl>
                                      </p:cBhvr>
                                    </p:animEffect>
                                    <p:set>
                                      <p:cBhvr>
                                        <p:cTn id="30" dur="1" fill="hold">
                                          <p:stCondLst>
                                            <p:cond delay="9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43088" y="150016"/>
            <a:ext cx="9721471" cy="1754983"/>
          </a:xfrm>
        </p:spPr>
        <p:txBody>
          <a:bodyPr>
            <a:noAutofit/>
          </a:bodyPr>
          <a:lstStyle/>
          <a:p>
            <a:pPr algn="ctr"/>
            <a:r>
              <a:rPr lang="en-US" sz="3600" dirty="0" err="1" smtClean="0"/>
              <a:t>Câu</a:t>
            </a:r>
            <a:r>
              <a:rPr lang="en-US" sz="3600" dirty="0" smtClean="0"/>
              <a:t> 1: </a:t>
            </a:r>
            <a:r>
              <a:rPr lang="en-US" sz="3600" dirty="0" err="1"/>
              <a:t>Em</a:t>
            </a:r>
            <a:r>
              <a:rPr lang="en-US" sz="3600" dirty="0"/>
              <a:t> </a:t>
            </a:r>
            <a:r>
              <a:rPr lang="en-US" sz="3600" dirty="0" err="1"/>
              <a:t>hãy</a:t>
            </a:r>
            <a:r>
              <a:rPr lang="en-US" sz="3600" dirty="0"/>
              <a:t> </a:t>
            </a:r>
            <a:r>
              <a:rPr lang="en-US" sz="3600" dirty="0" err="1"/>
              <a:t>ghéo</a:t>
            </a:r>
            <a:r>
              <a:rPr lang="en-US" sz="3600" dirty="0"/>
              <a:t> </a:t>
            </a:r>
            <a:r>
              <a:rPr lang="en-US" sz="3600" dirty="0" err="1"/>
              <a:t>các</a:t>
            </a:r>
            <a:r>
              <a:rPr lang="en-US" sz="3600" dirty="0"/>
              <a:t> </a:t>
            </a:r>
            <a:r>
              <a:rPr lang="en-US" sz="3600" dirty="0" err="1"/>
              <a:t>câu</a:t>
            </a:r>
            <a:r>
              <a:rPr lang="en-US" sz="3600" dirty="0"/>
              <a:t> </a:t>
            </a:r>
            <a:r>
              <a:rPr lang="en-US" sz="3600" dirty="0" err="1"/>
              <a:t>lệnh</a:t>
            </a:r>
            <a:r>
              <a:rPr lang="en-US" sz="3600" dirty="0"/>
              <a:t> ở </a:t>
            </a:r>
            <a:r>
              <a:rPr lang="en-US" sz="3600" dirty="0" err="1"/>
              <a:t>cột</a:t>
            </a:r>
            <a:r>
              <a:rPr lang="en-US" sz="3600" dirty="0"/>
              <a:t> </a:t>
            </a:r>
            <a:r>
              <a:rPr lang="en-US" sz="3600" dirty="0" err="1"/>
              <a:t>bên</a:t>
            </a:r>
            <a:r>
              <a:rPr lang="en-US" sz="3600" dirty="0"/>
              <a:t> </a:t>
            </a:r>
            <a:r>
              <a:rPr lang="en-US" sz="3600" dirty="0" err="1"/>
              <a:t>trái</a:t>
            </a:r>
            <a:r>
              <a:rPr lang="en-US" sz="3600" dirty="0"/>
              <a:t> </a:t>
            </a:r>
            <a:r>
              <a:rPr lang="en-US" sz="3600" dirty="0" err="1"/>
              <a:t>với</a:t>
            </a:r>
            <a:r>
              <a:rPr lang="en-US" sz="3600" dirty="0"/>
              <a:t> ý </a:t>
            </a:r>
            <a:r>
              <a:rPr lang="en-US" sz="3600" dirty="0" err="1"/>
              <a:t>nghĩa</a:t>
            </a:r>
            <a:r>
              <a:rPr lang="en-US" sz="3600" dirty="0"/>
              <a:t> </a:t>
            </a:r>
            <a:r>
              <a:rPr lang="en-US" sz="3600" dirty="0" err="1"/>
              <a:t>tương</a:t>
            </a:r>
            <a:r>
              <a:rPr lang="en-US" sz="3600" dirty="0"/>
              <a:t> </a:t>
            </a:r>
            <a:r>
              <a:rPr lang="en-US" sz="3600" dirty="0" err="1"/>
              <a:t>ứng</a:t>
            </a:r>
            <a:r>
              <a:rPr lang="en-US" sz="3600" dirty="0"/>
              <a:t> ở </a:t>
            </a:r>
            <a:r>
              <a:rPr lang="en-US" sz="3600" dirty="0" err="1"/>
              <a:t>cột</a:t>
            </a:r>
            <a:r>
              <a:rPr lang="en-US" sz="3600" dirty="0"/>
              <a:t> </a:t>
            </a:r>
            <a:r>
              <a:rPr lang="en-US" sz="3600" dirty="0" err="1"/>
              <a:t>bên</a:t>
            </a:r>
            <a:r>
              <a:rPr lang="en-US" sz="3600" dirty="0"/>
              <a:t> </a:t>
            </a:r>
            <a:r>
              <a:rPr lang="en-US" sz="3600" dirty="0" err="1"/>
              <a:t>phải</a:t>
            </a:r>
            <a:r>
              <a:rPr lang="en-US" sz="3600" dirty="0"/>
              <a:t>.</a:t>
            </a:r>
            <a:endParaRPr lang="en-GB" sz="3600" dirty="0"/>
          </a:p>
        </p:txBody>
      </p:sp>
      <p:pic>
        <p:nvPicPr>
          <p:cNvPr id="2" name="Picture 1"/>
          <p:cNvPicPr>
            <a:picLocks noChangeAspect="1"/>
          </p:cNvPicPr>
          <p:nvPr/>
        </p:nvPicPr>
        <p:blipFill>
          <a:blip r:embed="rId3"/>
          <a:stretch>
            <a:fillRect/>
          </a:stretch>
        </p:blipFill>
        <p:spPr>
          <a:xfrm>
            <a:off x="1843088" y="2542122"/>
            <a:ext cx="9821448" cy="2989998"/>
          </a:xfrm>
          <a:prstGeom prst="rect">
            <a:avLst/>
          </a:prstGeom>
        </p:spPr>
      </p:pic>
      <p:cxnSp>
        <p:nvCxnSpPr>
          <p:cNvPr id="5" name="Straight Arrow Connector 4"/>
          <p:cNvCxnSpPr/>
          <p:nvPr/>
        </p:nvCxnSpPr>
        <p:spPr>
          <a:xfrm>
            <a:off x="6370320" y="3642360"/>
            <a:ext cx="914400" cy="10820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370320" y="3825240"/>
            <a:ext cx="914400" cy="762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70117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43088" y="150016"/>
            <a:ext cx="9721471" cy="2943704"/>
          </a:xfrm>
        </p:spPr>
        <p:txBody>
          <a:bodyPr>
            <a:noAutofit/>
          </a:bodyPr>
          <a:lstStyle/>
          <a:p>
            <a:pPr algn="ctr"/>
            <a:r>
              <a:rPr lang="en-US" sz="3600" dirty="0" err="1" smtClean="0"/>
              <a:t>Câu</a:t>
            </a:r>
            <a:r>
              <a:rPr lang="en-US" sz="3600" dirty="0" smtClean="0"/>
              <a:t> 2: </a:t>
            </a:r>
            <a:r>
              <a:rPr lang="en-US" sz="3600" dirty="0"/>
              <a:t>Ở </a:t>
            </a:r>
            <a:r>
              <a:rPr lang="en-US" sz="3600" dirty="0" err="1"/>
              <a:t>Bảng</a:t>
            </a:r>
            <a:r>
              <a:rPr lang="en-US" sz="3600" dirty="0"/>
              <a:t> 2, </a:t>
            </a:r>
            <a:r>
              <a:rPr lang="en-US" sz="3600" dirty="0" err="1"/>
              <a:t>chú</a:t>
            </a:r>
            <a:r>
              <a:rPr lang="en-US" sz="3600" dirty="0"/>
              <a:t> </a:t>
            </a:r>
            <a:r>
              <a:rPr lang="en-US" sz="3600" dirty="0" err="1"/>
              <a:t>cá</a:t>
            </a:r>
            <a:r>
              <a:rPr lang="en-US" sz="3600" dirty="0"/>
              <a:t> </a:t>
            </a:r>
            <a:r>
              <a:rPr lang="en-US" sz="3600" dirty="0" err="1"/>
              <a:t>chỉ</a:t>
            </a:r>
            <a:r>
              <a:rPr lang="en-US" sz="3600" dirty="0"/>
              <a:t> di </a:t>
            </a:r>
            <a:r>
              <a:rPr lang="en-US" sz="3600" dirty="0" err="1"/>
              <a:t>chuyển</a:t>
            </a:r>
            <a:r>
              <a:rPr lang="en-US" sz="3600" dirty="0"/>
              <a:t> </a:t>
            </a:r>
            <a:r>
              <a:rPr lang="en-US" sz="3600" dirty="0" err="1"/>
              <a:t>một</a:t>
            </a:r>
            <a:r>
              <a:rPr lang="en-US" sz="3600" dirty="0"/>
              <a:t> </a:t>
            </a:r>
            <a:r>
              <a:rPr lang="en-US" sz="3600" dirty="0" err="1"/>
              <a:t>lần</a:t>
            </a:r>
            <a:r>
              <a:rPr lang="en-US" sz="3600" dirty="0"/>
              <a:t>, </a:t>
            </a:r>
            <a:r>
              <a:rPr lang="en-US" sz="3600" dirty="0" err="1"/>
              <a:t>sau</a:t>
            </a:r>
            <a:r>
              <a:rPr lang="en-US" sz="3600" dirty="0"/>
              <a:t> </a:t>
            </a:r>
            <a:r>
              <a:rPr lang="en-US" sz="3600" dirty="0" err="1"/>
              <a:t>đó</a:t>
            </a:r>
            <a:r>
              <a:rPr lang="en-US" sz="3600" dirty="0"/>
              <a:t> </a:t>
            </a:r>
            <a:r>
              <a:rPr lang="en-US" sz="3600" dirty="0" err="1"/>
              <a:t>dừng</a:t>
            </a:r>
            <a:r>
              <a:rPr lang="en-US" sz="3600" dirty="0"/>
              <a:t> </a:t>
            </a:r>
            <a:r>
              <a:rPr lang="en-US" sz="3600" dirty="0" err="1"/>
              <a:t>lại</a:t>
            </a:r>
            <a:r>
              <a:rPr lang="en-US" sz="3600" dirty="0"/>
              <a:t>. </a:t>
            </a:r>
            <a:r>
              <a:rPr lang="en-US" sz="3600" dirty="0" err="1"/>
              <a:t>Để</a:t>
            </a:r>
            <a:r>
              <a:rPr lang="en-US" sz="3600" dirty="0"/>
              <a:t> </a:t>
            </a:r>
            <a:r>
              <a:rPr lang="en-US" sz="3600" dirty="0" err="1"/>
              <a:t>chú</a:t>
            </a:r>
            <a:r>
              <a:rPr lang="en-US" sz="3600" dirty="0"/>
              <a:t> </a:t>
            </a:r>
            <a:r>
              <a:rPr lang="en-US" sz="3600" dirty="0" err="1"/>
              <a:t>cá</a:t>
            </a:r>
            <a:r>
              <a:rPr lang="en-US" sz="3600" dirty="0"/>
              <a:t> di </a:t>
            </a:r>
            <a:r>
              <a:rPr lang="en-US" sz="3600" dirty="0" err="1"/>
              <a:t>chuyển</a:t>
            </a:r>
            <a:r>
              <a:rPr lang="en-US" sz="3600" dirty="0"/>
              <a:t> </a:t>
            </a:r>
            <a:r>
              <a:rPr lang="en-US" sz="3600" dirty="0" err="1"/>
              <a:t>nhiều</a:t>
            </a:r>
            <a:r>
              <a:rPr lang="en-US" sz="3600" dirty="0"/>
              <a:t> </a:t>
            </a:r>
            <a:r>
              <a:rPr lang="en-US" sz="3600" dirty="0" err="1"/>
              <a:t>lần</a:t>
            </a:r>
            <a:r>
              <a:rPr lang="en-US" sz="3600" dirty="0"/>
              <a:t> (</a:t>
            </a:r>
            <a:r>
              <a:rPr lang="en-US" sz="3600" dirty="0" err="1"/>
              <a:t>như</a:t>
            </a:r>
            <a:r>
              <a:rPr lang="en-US" sz="3600" dirty="0"/>
              <a:t> </a:t>
            </a:r>
            <a:r>
              <a:rPr lang="en-US" sz="3600" dirty="0" err="1"/>
              <a:t>đang</a:t>
            </a:r>
            <a:r>
              <a:rPr lang="en-US" sz="3600" dirty="0"/>
              <a:t> </a:t>
            </a:r>
            <a:r>
              <a:rPr lang="en-US" sz="3600" dirty="0" err="1"/>
              <a:t>bơi</a:t>
            </a:r>
            <a:r>
              <a:rPr lang="en-US" sz="3600" dirty="0"/>
              <a:t>), </a:t>
            </a:r>
            <a:r>
              <a:rPr lang="en-US" sz="3600" dirty="0" err="1"/>
              <a:t>theo</a:t>
            </a:r>
            <a:r>
              <a:rPr lang="en-US" sz="3600" dirty="0"/>
              <a:t> </a:t>
            </a:r>
            <a:r>
              <a:rPr lang="en-US" sz="3600" dirty="0" err="1"/>
              <a:t>em</a:t>
            </a:r>
            <a:r>
              <a:rPr lang="en-US" sz="3600" dirty="0"/>
              <a:t> </a:t>
            </a:r>
            <a:r>
              <a:rPr lang="en-US" sz="3600" dirty="0" err="1"/>
              <a:t>lệnh</a:t>
            </a:r>
            <a:r>
              <a:rPr lang="en-US" sz="3600" dirty="0"/>
              <a:t> </a:t>
            </a:r>
            <a:r>
              <a:rPr lang="en-US" sz="3600" dirty="0" err="1"/>
              <a:t>nào</a:t>
            </a:r>
            <a:r>
              <a:rPr lang="en-US" sz="3600" dirty="0"/>
              <a:t> </a:t>
            </a:r>
            <a:r>
              <a:rPr lang="en-US" sz="3600" dirty="0" err="1"/>
              <a:t>cần</a:t>
            </a:r>
            <a:r>
              <a:rPr lang="en-US" sz="3600" dirty="0"/>
              <a:t> </a:t>
            </a:r>
            <a:r>
              <a:rPr lang="en-US" sz="3600" dirty="0" err="1"/>
              <a:t>được</a:t>
            </a:r>
            <a:r>
              <a:rPr lang="en-US" sz="3600" dirty="0"/>
              <a:t> </a:t>
            </a:r>
            <a:r>
              <a:rPr lang="en-US" sz="3600" dirty="0" err="1"/>
              <a:t>thêm</a:t>
            </a:r>
            <a:r>
              <a:rPr lang="en-US" sz="3600" dirty="0"/>
              <a:t> </a:t>
            </a:r>
            <a:r>
              <a:rPr lang="en-US" sz="3600" dirty="0" err="1"/>
              <a:t>nhiều</a:t>
            </a:r>
            <a:r>
              <a:rPr lang="en-US" sz="3600" dirty="0"/>
              <a:t> </a:t>
            </a:r>
            <a:r>
              <a:rPr lang="en-US" sz="3600" dirty="0" err="1"/>
              <a:t>lần</a:t>
            </a:r>
            <a:r>
              <a:rPr lang="en-US" sz="3600" dirty="0"/>
              <a:t> </a:t>
            </a:r>
            <a:r>
              <a:rPr lang="en-US" sz="3600" dirty="0" err="1"/>
              <a:t>vào</a:t>
            </a:r>
            <a:r>
              <a:rPr lang="en-US" sz="3600" dirty="0"/>
              <a:t> </a:t>
            </a:r>
            <a:r>
              <a:rPr lang="en-US" sz="3600" dirty="0" err="1"/>
              <a:t>chương</a:t>
            </a:r>
            <a:r>
              <a:rPr lang="en-US" sz="3600" dirty="0"/>
              <a:t> </a:t>
            </a:r>
            <a:r>
              <a:rPr lang="en-US" sz="3600" dirty="0" err="1"/>
              <a:t>trình</a:t>
            </a:r>
            <a:r>
              <a:rPr lang="en-US" sz="3600" dirty="0"/>
              <a:t>? </a:t>
            </a:r>
            <a:endParaRPr lang="en-GB" sz="3600" dirty="0"/>
          </a:p>
        </p:txBody>
      </p:sp>
      <p:sp>
        <p:nvSpPr>
          <p:cNvPr id="6" name="Right Arrow 5"/>
          <p:cNvSpPr/>
          <p:nvPr/>
        </p:nvSpPr>
        <p:spPr>
          <a:xfrm>
            <a:off x="1980248" y="3599905"/>
            <a:ext cx="945832" cy="89916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11" name="Group 10"/>
          <p:cNvGrpSpPr/>
          <p:nvPr/>
        </p:nvGrpSpPr>
        <p:grpSpPr>
          <a:xfrm>
            <a:off x="3124200" y="3599905"/>
            <a:ext cx="8061960" cy="2526575"/>
            <a:chOff x="3124200" y="3599905"/>
            <a:chExt cx="8061960" cy="2526575"/>
          </a:xfrm>
        </p:grpSpPr>
        <p:sp>
          <p:nvSpPr>
            <p:cNvPr id="10" name="Rounded Rectangle 9"/>
            <p:cNvSpPr/>
            <p:nvPr/>
          </p:nvSpPr>
          <p:spPr>
            <a:xfrm>
              <a:off x="3124200" y="3599905"/>
              <a:ext cx="8061960" cy="252657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3600" dirty="0" smtClean="0">
                  <a:latin typeface="Arial" panose="020B0604020202020204" pitchFamily="34" charset="0"/>
                  <a:cs typeface="Arial" panose="020B0604020202020204" pitchFamily="34" charset="0"/>
                </a:rPr>
                <a:t>Ta </a:t>
              </a:r>
              <a:r>
                <a:rPr lang="en-GB" sz="3600" dirty="0" err="1" smtClean="0">
                  <a:latin typeface="Arial" panose="020B0604020202020204" pitchFamily="34" charset="0"/>
                  <a:cs typeface="Arial" panose="020B0604020202020204" pitchFamily="34" charset="0"/>
                </a:rPr>
                <a:t>cần</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thêm</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khối</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lệnh</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nhiều</a:t>
              </a:r>
              <a:r>
                <a:rPr lang="en-GB" sz="3600" dirty="0" smtClean="0">
                  <a:latin typeface="Arial" panose="020B0604020202020204" pitchFamily="34" charset="0"/>
                  <a:cs typeface="Arial" panose="020B0604020202020204" pitchFamily="34" charset="0"/>
                </a:rPr>
                <a:t> </a:t>
              </a:r>
              <a:r>
                <a:rPr lang="en-GB" sz="3600" dirty="0" err="1" smtClean="0">
                  <a:latin typeface="Arial" panose="020B0604020202020204" pitchFamily="34" charset="0"/>
                  <a:cs typeface="Arial" panose="020B0604020202020204" pitchFamily="34" charset="0"/>
                </a:rPr>
                <a:t>lần</a:t>
              </a:r>
              <a:endParaRPr lang="en-GB" sz="3600" dirty="0">
                <a:latin typeface="Arial" panose="020B0604020202020204" pitchFamily="34" charset="0"/>
                <a:cs typeface="Arial" panose="020B0604020202020204" pitchFamily="34" charset="0"/>
              </a:endParaRPr>
            </a:p>
          </p:txBody>
        </p:sp>
        <p:pic>
          <p:nvPicPr>
            <p:cNvPr id="12" name="Picture 11"/>
            <p:cNvPicPr/>
            <p:nvPr/>
          </p:nvPicPr>
          <p:blipFill>
            <a:blip r:embed="rId3"/>
            <a:stretch>
              <a:fillRect/>
            </a:stretch>
          </p:blipFill>
          <p:spPr>
            <a:xfrm>
              <a:off x="7963852" y="4049484"/>
              <a:ext cx="3222308" cy="1177835"/>
            </a:xfrm>
            <a:prstGeom prst="rect">
              <a:avLst/>
            </a:prstGeom>
          </p:spPr>
        </p:pic>
      </p:grpSp>
      <p:pic>
        <p:nvPicPr>
          <p:cNvPr id="14" name="Picture 56" descr="Picture1">
            <a:hlinkClick r:id="rId4" action="ppaction://hlinkfil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45427" y="5005250"/>
            <a:ext cx="1380653" cy="173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267528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err="1" smtClean="0">
                <a:solidFill>
                  <a:srgbClr val="FF0000"/>
                </a:solidFill>
              </a:rPr>
              <a:t>Mục</a:t>
            </a:r>
            <a:r>
              <a:rPr lang="en-GB" b="1" dirty="0" smtClean="0">
                <a:solidFill>
                  <a:srgbClr val="FF0000"/>
                </a:solidFill>
              </a:rPr>
              <a:t> </a:t>
            </a:r>
            <a:r>
              <a:rPr lang="en-GB" b="1" dirty="0" err="1" smtClean="0">
                <a:solidFill>
                  <a:srgbClr val="FF0000"/>
                </a:solidFill>
              </a:rPr>
              <a:t>tiêu</a:t>
            </a:r>
            <a:endParaRPr lang="en-GB" b="1" dirty="0">
              <a:solidFill>
                <a:srgbClr val="FF0000"/>
              </a:solidFill>
            </a:endParaRPr>
          </a:p>
        </p:txBody>
      </p:sp>
      <p:sp>
        <p:nvSpPr>
          <p:cNvPr id="3" name="Content Placeholder 2"/>
          <p:cNvSpPr>
            <a:spLocks noGrp="1"/>
          </p:cNvSpPr>
          <p:nvPr>
            <p:ph idx="1"/>
          </p:nvPr>
        </p:nvSpPr>
        <p:spPr>
          <a:xfrm>
            <a:off x="838200" y="1825625"/>
            <a:ext cx="10515600" cy="2030095"/>
          </a:xfrm>
        </p:spPr>
        <p:txBody>
          <a:bodyPr>
            <a:noAutofit/>
          </a:bodyPr>
          <a:lstStyle/>
          <a:p>
            <a:pPr lvl="0"/>
            <a:r>
              <a:rPr lang="en-US" sz="4800" dirty="0" err="1"/>
              <a:t>Tạo</a:t>
            </a:r>
            <a:r>
              <a:rPr lang="en-US" sz="4800" dirty="0"/>
              <a:t> </a:t>
            </a:r>
            <a:r>
              <a:rPr lang="en-US" sz="4800" dirty="0" err="1"/>
              <a:t>được</a:t>
            </a:r>
            <a:r>
              <a:rPr lang="en-US" sz="4800" dirty="0"/>
              <a:t> </a:t>
            </a:r>
            <a:r>
              <a:rPr lang="en-US" sz="4800" dirty="0" err="1"/>
              <a:t>chương</a:t>
            </a:r>
            <a:r>
              <a:rPr lang="en-US" sz="4800" dirty="0"/>
              <a:t> </a:t>
            </a:r>
            <a:r>
              <a:rPr lang="en-US" sz="4800" dirty="0" err="1"/>
              <a:t>trình</a:t>
            </a:r>
            <a:r>
              <a:rPr lang="en-US" sz="4800" dirty="0"/>
              <a:t> </a:t>
            </a:r>
            <a:r>
              <a:rPr lang="en-US" sz="4800" dirty="0" err="1"/>
              <a:t>đơn</a:t>
            </a:r>
            <a:r>
              <a:rPr lang="en-US" sz="4800" dirty="0"/>
              <a:t> </a:t>
            </a:r>
            <a:r>
              <a:rPr lang="en-US" sz="4800" dirty="0" err="1"/>
              <a:t>giản</a:t>
            </a:r>
            <a:r>
              <a:rPr lang="en-US" sz="4800" dirty="0"/>
              <a:t> </a:t>
            </a:r>
            <a:r>
              <a:rPr lang="en-US" sz="4800" dirty="0" err="1"/>
              <a:t>điều</a:t>
            </a:r>
            <a:r>
              <a:rPr lang="en-US" sz="4800" dirty="0"/>
              <a:t> </a:t>
            </a:r>
            <a:r>
              <a:rPr lang="en-US" sz="4800" dirty="0" err="1"/>
              <a:t>khiển</a:t>
            </a:r>
            <a:r>
              <a:rPr lang="en-US" sz="4800" dirty="0"/>
              <a:t> </a:t>
            </a:r>
            <a:r>
              <a:rPr lang="en-US" sz="4800" dirty="0" err="1"/>
              <a:t>một</a:t>
            </a:r>
            <a:r>
              <a:rPr lang="en-US" sz="4800" dirty="0"/>
              <a:t> </a:t>
            </a:r>
            <a:r>
              <a:rPr lang="en-US" sz="4800" dirty="0" err="1"/>
              <a:t>nhân</a:t>
            </a:r>
            <a:r>
              <a:rPr lang="en-US" sz="4800" dirty="0"/>
              <a:t> </a:t>
            </a:r>
            <a:r>
              <a:rPr lang="en-US" sz="4800" dirty="0" err="1"/>
              <a:t>vật</a:t>
            </a:r>
            <a:r>
              <a:rPr lang="en-US" sz="4800" dirty="0"/>
              <a:t> </a:t>
            </a:r>
            <a:r>
              <a:rPr lang="en-US" sz="4800" dirty="0" err="1"/>
              <a:t>chuyển</a:t>
            </a:r>
            <a:r>
              <a:rPr lang="en-US" sz="4800" dirty="0"/>
              <a:t> </a:t>
            </a:r>
            <a:r>
              <a:rPr lang="en-US" sz="4800" dirty="0" err="1"/>
              <a:t>động</a:t>
            </a:r>
            <a:r>
              <a:rPr lang="en-US" sz="4800" dirty="0"/>
              <a:t> </a:t>
            </a:r>
            <a:r>
              <a:rPr lang="en-US" sz="4800" dirty="0" err="1"/>
              <a:t>trên</a:t>
            </a:r>
            <a:r>
              <a:rPr lang="en-US" sz="4800" dirty="0"/>
              <a:t> </a:t>
            </a:r>
            <a:r>
              <a:rPr lang="en-US" sz="4800" dirty="0" err="1"/>
              <a:t>sân</a:t>
            </a:r>
            <a:r>
              <a:rPr lang="en-US" sz="4800" dirty="0"/>
              <a:t> </a:t>
            </a:r>
            <a:r>
              <a:rPr lang="en-US" sz="4800" dirty="0" err="1"/>
              <a:t>khấu</a:t>
            </a:r>
            <a:r>
              <a:rPr lang="en-US" sz="4800" dirty="0"/>
              <a:t>.</a:t>
            </a:r>
            <a:endParaRPr lang="en-GB" sz="4800" dirty="0"/>
          </a:p>
        </p:txBody>
      </p:sp>
      <p:pic>
        <p:nvPicPr>
          <p:cNvPr id="4" name="Picture 3"/>
          <p:cNvPicPr>
            <a:picLocks noChangeAspect="1"/>
          </p:cNvPicPr>
          <p:nvPr/>
        </p:nvPicPr>
        <p:blipFill rotWithShape="1">
          <a:blip r:embed="rId3"/>
          <a:srcRect r="56947" b="15706"/>
          <a:stretch/>
        </p:blipFill>
        <p:spPr>
          <a:xfrm>
            <a:off x="0" y="802451"/>
            <a:ext cx="1064525" cy="1023174"/>
          </a:xfrm>
          <a:prstGeom prst="rect">
            <a:avLst/>
          </a:prstGeom>
        </p:spPr>
      </p:pic>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2783897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67499" y="555176"/>
            <a:ext cx="9885145" cy="4824544"/>
          </a:xfrm>
          <a:prstGeom prst="rect">
            <a:avLst/>
          </a:prstGeom>
        </p:spPr>
      </p:pic>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197992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7655" y="275771"/>
            <a:ext cx="9597571" cy="3846287"/>
          </a:xfrm>
        </p:spPr>
        <p:txBody>
          <a:bodyPr>
            <a:noAutofit/>
          </a:bodyPr>
          <a:lstStyle/>
          <a:p>
            <a:pPr algn="ctr"/>
            <a:r>
              <a:rPr lang="en-US" sz="2800" b="1" u="sng" dirty="0" smtClean="0"/>
              <a:t/>
            </a:r>
            <a:br>
              <a:rPr lang="en-US" sz="2800" b="1" u="sng" dirty="0" smtClean="0"/>
            </a:br>
            <a:r>
              <a:rPr lang="en-US" sz="3600" b="1" dirty="0" smtClean="0"/>
              <a:t>1.</a:t>
            </a:r>
            <a:r>
              <a:rPr lang="en-US" sz="2800" b="1" dirty="0" smtClean="0"/>
              <a:t> </a:t>
            </a:r>
            <a:r>
              <a:rPr lang="en-US" dirty="0" err="1"/>
              <a:t>Hãy</a:t>
            </a:r>
            <a:r>
              <a:rPr lang="en-US" dirty="0"/>
              <a:t> </a:t>
            </a:r>
            <a:r>
              <a:rPr lang="en-US" dirty="0" err="1"/>
              <a:t>nêu</a:t>
            </a:r>
            <a:r>
              <a:rPr lang="en-US" dirty="0"/>
              <a:t> </a:t>
            </a:r>
            <a:r>
              <a:rPr lang="en-US" dirty="0" err="1"/>
              <a:t>các</a:t>
            </a:r>
            <a:r>
              <a:rPr lang="en-US" dirty="0"/>
              <a:t> </a:t>
            </a:r>
            <a:r>
              <a:rPr lang="en-US" dirty="0" err="1"/>
              <a:t>việc</a:t>
            </a:r>
            <a:r>
              <a:rPr lang="en-US" dirty="0"/>
              <a:t> </a:t>
            </a:r>
            <a:r>
              <a:rPr lang="en-US" dirty="0" err="1"/>
              <a:t>cần</a:t>
            </a:r>
            <a:r>
              <a:rPr lang="en-US" dirty="0"/>
              <a:t> </a:t>
            </a:r>
            <a:r>
              <a:rPr lang="en-US" dirty="0" err="1"/>
              <a:t>thực</a:t>
            </a:r>
            <a:r>
              <a:rPr lang="en-US" dirty="0"/>
              <a:t> </a:t>
            </a:r>
            <a:r>
              <a:rPr lang="en-US" dirty="0" err="1"/>
              <a:t>hiện</a:t>
            </a:r>
            <a:r>
              <a:rPr lang="en-US" dirty="0"/>
              <a:t> </a:t>
            </a:r>
            <a:r>
              <a:rPr lang="en-US" dirty="0" err="1"/>
              <a:t>để</a:t>
            </a:r>
            <a:r>
              <a:rPr lang="en-US" dirty="0"/>
              <a:t> </a:t>
            </a:r>
            <a:r>
              <a:rPr lang="en-US" dirty="0" err="1"/>
              <a:t>tạo</a:t>
            </a:r>
            <a:r>
              <a:rPr lang="en-US" dirty="0"/>
              <a:t> </a:t>
            </a:r>
            <a:r>
              <a:rPr lang="en-US" dirty="0" err="1"/>
              <a:t>chương</a:t>
            </a:r>
            <a:r>
              <a:rPr lang="en-US" dirty="0"/>
              <a:t> </a:t>
            </a:r>
            <a:r>
              <a:rPr lang="en-US" dirty="0" err="1"/>
              <a:t>trình</a:t>
            </a:r>
            <a:r>
              <a:rPr lang="en-US" dirty="0"/>
              <a:t> </a:t>
            </a:r>
            <a:r>
              <a:rPr lang="en-US" dirty="0" err="1"/>
              <a:t>điều</a:t>
            </a:r>
            <a:r>
              <a:rPr lang="en-US" dirty="0"/>
              <a:t> </a:t>
            </a:r>
            <a:r>
              <a:rPr lang="en-US" dirty="0" err="1"/>
              <a:t>khiển</a:t>
            </a:r>
            <a:r>
              <a:rPr lang="en-US" dirty="0"/>
              <a:t> </a:t>
            </a:r>
            <a:r>
              <a:rPr lang="en-US" dirty="0" err="1"/>
              <a:t>cô</a:t>
            </a:r>
            <a:r>
              <a:rPr lang="en-US" dirty="0"/>
              <a:t> </a:t>
            </a:r>
            <a:r>
              <a:rPr lang="en-US" dirty="0" err="1"/>
              <a:t>bọ</a:t>
            </a:r>
            <a:r>
              <a:rPr lang="en-US" dirty="0"/>
              <a:t> </a:t>
            </a:r>
            <a:r>
              <a:rPr lang="en-US" dirty="0" err="1"/>
              <a:t>cánh</a:t>
            </a:r>
            <a:r>
              <a:rPr lang="en-US" dirty="0"/>
              <a:t> </a:t>
            </a:r>
            <a:r>
              <a:rPr lang="en-US" dirty="0" err="1"/>
              <a:t>cứng</a:t>
            </a:r>
            <a:r>
              <a:rPr lang="en-US" dirty="0"/>
              <a:t> di </a:t>
            </a:r>
            <a:r>
              <a:rPr lang="en-US" dirty="0" err="1"/>
              <a:t>chuyển</a:t>
            </a:r>
            <a:r>
              <a:rPr lang="en-US" dirty="0"/>
              <a:t> </a:t>
            </a:r>
            <a:r>
              <a:rPr lang="en-US" dirty="0" err="1"/>
              <a:t>hướng</a:t>
            </a:r>
            <a:r>
              <a:rPr lang="en-US" dirty="0"/>
              <a:t> </a:t>
            </a:r>
            <a:r>
              <a:rPr lang="en-US" dirty="0" err="1"/>
              <a:t>xuống</a:t>
            </a:r>
            <a:r>
              <a:rPr lang="en-US" dirty="0"/>
              <a:t> </a:t>
            </a:r>
            <a:r>
              <a:rPr lang="en-US" dirty="0" err="1"/>
              <a:t>dưới</a:t>
            </a:r>
            <a:r>
              <a:rPr lang="en-US" dirty="0"/>
              <a:t> </a:t>
            </a:r>
            <a:r>
              <a:rPr lang="en-US" dirty="0" err="1"/>
              <a:t>rồi</a:t>
            </a:r>
            <a:r>
              <a:rPr lang="en-US" dirty="0"/>
              <a:t> </a:t>
            </a:r>
            <a:r>
              <a:rPr lang="en-US" dirty="0" err="1"/>
              <a:t>trở</a:t>
            </a:r>
            <a:r>
              <a:rPr lang="en-US" dirty="0"/>
              <a:t> </a:t>
            </a:r>
            <a:r>
              <a:rPr lang="en-US" dirty="0" err="1"/>
              <a:t>về</a:t>
            </a:r>
            <a:r>
              <a:rPr lang="en-US" dirty="0"/>
              <a:t> </a:t>
            </a:r>
            <a:r>
              <a:rPr lang="en-US" dirty="0" err="1"/>
              <a:t>vị</a:t>
            </a:r>
            <a:r>
              <a:rPr lang="en-US" dirty="0"/>
              <a:t> </a:t>
            </a:r>
            <a:r>
              <a:rPr lang="en-US" dirty="0" err="1"/>
              <a:t>trí</a:t>
            </a:r>
            <a:r>
              <a:rPr lang="en-US" dirty="0"/>
              <a:t> </a:t>
            </a:r>
            <a:r>
              <a:rPr lang="en-US" dirty="0" err="1"/>
              <a:t>xuất</a:t>
            </a:r>
            <a:r>
              <a:rPr lang="en-US" dirty="0"/>
              <a:t> </a:t>
            </a:r>
            <a:r>
              <a:rPr lang="en-US" dirty="0" err="1"/>
              <a:t>phát</a:t>
            </a:r>
            <a:r>
              <a:rPr lang="en-US" dirty="0"/>
              <a:t> (</a:t>
            </a:r>
            <a:r>
              <a:rPr lang="en-US" dirty="0" err="1"/>
              <a:t>theo</a:t>
            </a:r>
            <a:r>
              <a:rPr lang="en-US" dirty="0"/>
              <a:t> </a:t>
            </a:r>
            <a:r>
              <a:rPr lang="en-US" dirty="0" err="1"/>
              <a:t>các</a:t>
            </a:r>
            <a:r>
              <a:rPr lang="en-US" dirty="0"/>
              <a:t> </a:t>
            </a:r>
            <a:r>
              <a:rPr lang="en-US" dirty="0" err="1"/>
              <a:t>cạnh</a:t>
            </a:r>
            <a:r>
              <a:rPr lang="en-US" dirty="0"/>
              <a:t> </a:t>
            </a:r>
            <a:r>
              <a:rPr lang="en-US" dirty="0" err="1"/>
              <a:t>của</a:t>
            </a:r>
            <a:r>
              <a:rPr lang="en-US" dirty="0"/>
              <a:t> </a:t>
            </a:r>
            <a:r>
              <a:rPr lang="en-US" dirty="0" err="1"/>
              <a:t>hình</a:t>
            </a:r>
            <a:r>
              <a:rPr lang="en-US" dirty="0"/>
              <a:t> </a:t>
            </a:r>
            <a:r>
              <a:rPr lang="en-US" dirty="0" err="1"/>
              <a:t>chữ</a:t>
            </a:r>
            <a:r>
              <a:rPr lang="en-US" dirty="0"/>
              <a:t> </a:t>
            </a:r>
            <a:r>
              <a:rPr lang="en-US" dirty="0" err="1"/>
              <a:t>nhật</a:t>
            </a:r>
            <a:r>
              <a:rPr lang="en-US" dirty="0"/>
              <a:t>)</a:t>
            </a:r>
            <a:r>
              <a:rPr lang="en-GB" dirty="0"/>
              <a:t/>
            </a:r>
            <a:br>
              <a:rPr lang="en-GB" dirty="0"/>
            </a:br>
            <a:r>
              <a:rPr lang="en-US" dirty="0"/>
              <a:t/>
            </a:r>
            <a:br>
              <a:rPr lang="en-US" dirty="0"/>
            </a:br>
            <a:endParaRPr lang="en-US" dirty="0"/>
          </a:p>
        </p:txBody>
      </p:sp>
      <p:pic>
        <p:nvPicPr>
          <p:cNvPr id="9" name="Picture 8"/>
          <p:cNvPicPr>
            <a:picLocks noChangeAspect="1"/>
          </p:cNvPicPr>
          <p:nvPr/>
        </p:nvPicPr>
        <p:blipFill>
          <a:blip r:embed="rId2"/>
          <a:stretch>
            <a:fillRect/>
          </a:stretch>
        </p:blipFill>
        <p:spPr>
          <a:xfrm>
            <a:off x="4193602" y="506567"/>
            <a:ext cx="3005484" cy="6121221"/>
          </a:xfrm>
          <a:prstGeom prst="rect">
            <a:avLst/>
          </a:prstGeom>
        </p:spPr>
      </p:pic>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9048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7655" y="337503"/>
            <a:ext cx="9597571" cy="1415097"/>
          </a:xfrm>
        </p:spPr>
        <p:txBody>
          <a:bodyPr>
            <a:noAutofit/>
          </a:bodyPr>
          <a:lstStyle/>
          <a:p>
            <a:pPr algn="ctr"/>
            <a:r>
              <a:rPr lang="en-US" sz="3200" b="1" u="sng" dirty="0" smtClean="0"/>
              <a:t/>
            </a:r>
            <a:br>
              <a:rPr lang="en-US" sz="3200" b="1" u="sng" dirty="0" smtClean="0"/>
            </a:br>
            <a:r>
              <a:rPr lang="en-US" sz="3200" b="1" u="sng" dirty="0" smtClean="0"/>
              <a:t/>
            </a:r>
            <a:br>
              <a:rPr lang="en-US" sz="3200" b="1" u="sng" dirty="0" smtClean="0"/>
            </a:br>
            <a:r>
              <a:rPr lang="en-US" sz="3200" b="1" dirty="0" smtClean="0"/>
              <a:t>2. </a:t>
            </a:r>
            <a:r>
              <a:rPr lang="en-US" sz="3200" dirty="0" err="1"/>
              <a:t>Hãy</a:t>
            </a:r>
            <a:r>
              <a:rPr lang="en-US" sz="3200" dirty="0"/>
              <a:t> </a:t>
            </a:r>
            <a:r>
              <a:rPr lang="en-US" sz="3200" dirty="0" err="1"/>
              <a:t>nêu</a:t>
            </a:r>
            <a:r>
              <a:rPr lang="en-US" sz="3200" dirty="0"/>
              <a:t> </a:t>
            </a:r>
            <a:r>
              <a:rPr lang="en-US" sz="3200" dirty="0" err="1"/>
              <a:t>các</a:t>
            </a:r>
            <a:r>
              <a:rPr lang="en-US" sz="3200" dirty="0"/>
              <a:t> </a:t>
            </a:r>
            <a:r>
              <a:rPr lang="en-US" sz="3200" dirty="0" err="1"/>
              <a:t>việc</a:t>
            </a:r>
            <a:r>
              <a:rPr lang="en-US" sz="3200" dirty="0"/>
              <a:t> </a:t>
            </a:r>
            <a:r>
              <a:rPr lang="en-US" sz="3200" dirty="0" err="1"/>
              <a:t>cần</a:t>
            </a:r>
            <a:r>
              <a:rPr lang="en-US" sz="3200" dirty="0"/>
              <a:t> </a:t>
            </a:r>
            <a:r>
              <a:rPr lang="en-US" sz="3200" dirty="0" err="1"/>
              <a:t>thực</a:t>
            </a:r>
            <a:r>
              <a:rPr lang="en-US" sz="3200" dirty="0"/>
              <a:t> </a:t>
            </a:r>
            <a:r>
              <a:rPr lang="en-US" sz="3200" dirty="0" err="1"/>
              <a:t>hiện</a:t>
            </a:r>
            <a:r>
              <a:rPr lang="en-US" sz="3200" dirty="0"/>
              <a:t> </a:t>
            </a:r>
            <a:r>
              <a:rPr lang="en-US" sz="3200" dirty="0" err="1"/>
              <a:t>để</a:t>
            </a:r>
            <a:r>
              <a:rPr lang="en-US" sz="3200" dirty="0"/>
              <a:t> </a:t>
            </a:r>
            <a:r>
              <a:rPr lang="en-US" sz="3200" dirty="0" err="1"/>
              <a:t>tạo</a:t>
            </a:r>
            <a:r>
              <a:rPr lang="en-US" sz="3200" dirty="0"/>
              <a:t> </a:t>
            </a:r>
            <a:r>
              <a:rPr lang="en-US" sz="3200" dirty="0" err="1"/>
              <a:t>chương</a:t>
            </a:r>
            <a:r>
              <a:rPr lang="en-US" sz="3200" dirty="0"/>
              <a:t> </a:t>
            </a:r>
            <a:r>
              <a:rPr lang="en-US" sz="3200" dirty="0" err="1"/>
              <a:t>trình</a:t>
            </a:r>
            <a:r>
              <a:rPr lang="en-US" sz="3200" dirty="0"/>
              <a:t> </a:t>
            </a:r>
            <a:r>
              <a:rPr lang="en-US" sz="3200" dirty="0" err="1"/>
              <a:t>điều</a:t>
            </a:r>
            <a:r>
              <a:rPr lang="en-US" sz="3200" dirty="0"/>
              <a:t> </a:t>
            </a:r>
            <a:r>
              <a:rPr lang="en-US" sz="3200" dirty="0" err="1"/>
              <a:t>khiển</a:t>
            </a:r>
            <a:r>
              <a:rPr lang="en-US" sz="3200" dirty="0"/>
              <a:t> </a:t>
            </a:r>
            <a:r>
              <a:rPr lang="en-US" sz="3200" dirty="0" err="1"/>
              <a:t>chú</a:t>
            </a:r>
            <a:r>
              <a:rPr lang="en-US" sz="3200" dirty="0"/>
              <a:t> </a:t>
            </a:r>
            <a:r>
              <a:rPr lang="en-US" sz="3200" dirty="0" err="1"/>
              <a:t>cá</a:t>
            </a:r>
            <a:r>
              <a:rPr lang="en-US" sz="3200" dirty="0"/>
              <a:t> </a:t>
            </a:r>
            <a:r>
              <a:rPr lang="en-US" sz="3200" dirty="0" err="1"/>
              <a:t>bơi</a:t>
            </a:r>
            <a:r>
              <a:rPr lang="en-US" sz="3200" dirty="0"/>
              <a:t> </a:t>
            </a:r>
            <a:r>
              <a:rPr lang="en-US" sz="3200" dirty="0" err="1"/>
              <a:t>dưới</a:t>
            </a:r>
            <a:r>
              <a:rPr lang="en-US" sz="3200" dirty="0"/>
              <a:t> </a:t>
            </a:r>
            <a:r>
              <a:rPr lang="en-US" sz="3200" dirty="0" err="1"/>
              <a:t>nước</a:t>
            </a:r>
            <a:r>
              <a:rPr lang="en-US" sz="3200" dirty="0"/>
              <a:t>.</a:t>
            </a:r>
            <a:r>
              <a:rPr lang="en-GB" sz="3200" dirty="0"/>
              <a:t/>
            </a:r>
            <a:br>
              <a:rPr lang="en-GB" sz="3200" dirty="0"/>
            </a:br>
            <a:r>
              <a:rPr lang="en-US" sz="4800" dirty="0"/>
              <a:t/>
            </a:r>
            <a:br>
              <a:rPr lang="en-US" sz="4800" dirty="0"/>
            </a:br>
            <a:endParaRPr lang="en-US" sz="4800" dirty="0"/>
          </a:p>
        </p:txBody>
      </p:sp>
      <p:pic>
        <p:nvPicPr>
          <p:cNvPr id="7" name="Picture 6"/>
          <p:cNvPicPr>
            <a:picLocks noChangeAspect="1"/>
          </p:cNvPicPr>
          <p:nvPr/>
        </p:nvPicPr>
        <p:blipFill>
          <a:blip r:embed="rId2"/>
          <a:stretch>
            <a:fillRect/>
          </a:stretch>
        </p:blipFill>
        <p:spPr>
          <a:xfrm>
            <a:off x="2324656" y="1883228"/>
            <a:ext cx="8443567" cy="4339523"/>
          </a:xfrm>
          <a:prstGeom prst="rect">
            <a:avLst/>
          </a:prstGeom>
        </p:spPr>
      </p:pic>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40685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27" y="179388"/>
            <a:ext cx="9597571" cy="1466531"/>
          </a:xfrm>
        </p:spPr>
        <p:txBody>
          <a:bodyPr>
            <a:noAutofit/>
          </a:bodyPr>
          <a:lstStyle/>
          <a:p>
            <a:r>
              <a:rPr lang="en-GB" sz="3400" dirty="0" smtClean="0"/>
              <a:t>1.Thực </a:t>
            </a:r>
            <a:r>
              <a:rPr lang="en-GB" sz="3400" dirty="0" err="1" smtClean="0"/>
              <a:t>hiện</a:t>
            </a:r>
            <a:r>
              <a:rPr lang="en-GB" sz="3400" dirty="0" smtClean="0"/>
              <a:t> </a:t>
            </a:r>
            <a:r>
              <a:rPr lang="en-GB" sz="3400" dirty="0" err="1" smtClean="0"/>
              <a:t>theo</a:t>
            </a:r>
            <a:r>
              <a:rPr lang="en-GB" sz="3400" dirty="0" smtClean="0"/>
              <a:t> </a:t>
            </a:r>
            <a:r>
              <a:rPr lang="en-GB" sz="3400" dirty="0" err="1" smtClean="0"/>
              <a:t>các</a:t>
            </a:r>
            <a:r>
              <a:rPr lang="en-GB" sz="3400" dirty="0" smtClean="0"/>
              <a:t> </a:t>
            </a:r>
            <a:r>
              <a:rPr lang="en-GB" sz="3400" dirty="0" err="1" smtClean="0"/>
              <a:t>yêu</a:t>
            </a:r>
            <a:r>
              <a:rPr lang="en-GB" sz="3400" dirty="0" smtClean="0"/>
              <a:t> </a:t>
            </a:r>
            <a:r>
              <a:rPr lang="en-GB" sz="3400" dirty="0" err="1" smtClean="0"/>
              <a:t>cầu</a:t>
            </a:r>
            <a:r>
              <a:rPr lang="en-GB" sz="3400" dirty="0" smtClean="0"/>
              <a:t> </a:t>
            </a:r>
            <a:r>
              <a:rPr lang="en-GB" sz="3400" dirty="0" err="1" smtClean="0"/>
              <a:t>sau</a:t>
            </a:r>
            <a:r>
              <a:rPr lang="en-GB" sz="3400" dirty="0" smtClean="0"/>
              <a:t>:</a:t>
            </a:r>
            <a:endParaRPr lang="en-GB" sz="3400" dirty="0"/>
          </a:p>
        </p:txBody>
      </p:sp>
      <p:sp>
        <p:nvSpPr>
          <p:cNvPr id="4" name="Content Placeholder 3"/>
          <p:cNvSpPr>
            <a:spLocks noGrp="1"/>
          </p:cNvSpPr>
          <p:nvPr>
            <p:ph idx="1"/>
          </p:nvPr>
        </p:nvSpPr>
        <p:spPr>
          <a:xfrm>
            <a:off x="1639543" y="2009458"/>
            <a:ext cx="9830937" cy="4289425"/>
          </a:xfrm>
        </p:spPr>
        <p:txBody>
          <a:bodyPr>
            <a:noAutofit/>
          </a:bodyPr>
          <a:lstStyle/>
          <a:p>
            <a:pPr marL="0" indent="0">
              <a:buAutoNum type="alphaLcParenR"/>
            </a:pPr>
            <a:r>
              <a:rPr lang="en-GB" sz="3600" dirty="0" smtClean="0"/>
              <a:t> </a:t>
            </a:r>
            <a:r>
              <a:rPr lang="en-GB" sz="3600" dirty="0" err="1" smtClean="0"/>
              <a:t>Tạo</a:t>
            </a:r>
            <a:r>
              <a:rPr lang="en-GB" sz="3600" dirty="0" smtClean="0"/>
              <a:t> </a:t>
            </a:r>
            <a:r>
              <a:rPr lang="en-GB" sz="3600" dirty="0" err="1" smtClean="0"/>
              <a:t>và</a:t>
            </a:r>
            <a:r>
              <a:rPr lang="en-GB" sz="3600" dirty="0" smtClean="0"/>
              <a:t> </a:t>
            </a:r>
            <a:r>
              <a:rPr lang="en-GB" sz="3600" dirty="0" err="1" smtClean="0"/>
              <a:t>chạy</a:t>
            </a:r>
            <a:r>
              <a:rPr lang="en-GB" sz="3600" dirty="0" smtClean="0"/>
              <a:t> </a:t>
            </a:r>
            <a:r>
              <a:rPr lang="en-GB" sz="3600" dirty="0" err="1" smtClean="0"/>
              <a:t>chương</a:t>
            </a:r>
            <a:r>
              <a:rPr lang="en-GB" sz="3600" dirty="0" smtClean="0"/>
              <a:t> </a:t>
            </a:r>
            <a:r>
              <a:rPr lang="en-GB" sz="3600" dirty="0" err="1" smtClean="0"/>
              <a:t>trình</a:t>
            </a:r>
            <a:r>
              <a:rPr lang="en-GB" sz="3600" dirty="0" smtClean="0"/>
              <a:t> </a:t>
            </a:r>
            <a:r>
              <a:rPr lang="en-GB" sz="3600" dirty="0" err="1" smtClean="0"/>
              <a:t>điều</a:t>
            </a:r>
            <a:r>
              <a:rPr lang="en-GB" sz="3600" dirty="0" smtClean="0"/>
              <a:t> </a:t>
            </a:r>
            <a:r>
              <a:rPr lang="en-GB" sz="3600" dirty="0" err="1" smtClean="0"/>
              <a:t>khiển</a:t>
            </a:r>
            <a:r>
              <a:rPr lang="en-GB" sz="3600" dirty="0" smtClean="0"/>
              <a:t> </a:t>
            </a:r>
            <a:r>
              <a:rPr lang="en-GB" sz="3600" dirty="0" err="1" smtClean="0"/>
              <a:t>cô</a:t>
            </a:r>
            <a:r>
              <a:rPr lang="en-GB" sz="3600" dirty="0" smtClean="0"/>
              <a:t> </a:t>
            </a:r>
            <a:r>
              <a:rPr lang="en-GB" sz="3600" dirty="0" err="1" smtClean="0"/>
              <a:t>bọ</a:t>
            </a:r>
            <a:r>
              <a:rPr lang="en-GB" sz="3600" dirty="0" smtClean="0"/>
              <a:t> </a:t>
            </a:r>
            <a:r>
              <a:rPr lang="en-GB" sz="3600" dirty="0" err="1" smtClean="0"/>
              <a:t>cánh</a:t>
            </a:r>
            <a:r>
              <a:rPr lang="en-GB" sz="3600" dirty="0" smtClean="0"/>
              <a:t> </a:t>
            </a:r>
            <a:r>
              <a:rPr lang="en-GB" sz="3600" dirty="0" err="1" smtClean="0"/>
              <a:t>cứng</a:t>
            </a:r>
            <a:r>
              <a:rPr lang="en-GB" sz="3600" dirty="0" smtClean="0"/>
              <a:t> di </a:t>
            </a:r>
            <a:r>
              <a:rPr lang="en-GB" sz="3600" dirty="0" err="1" smtClean="0"/>
              <a:t>chuyển</a:t>
            </a:r>
            <a:r>
              <a:rPr lang="en-GB" sz="3600" dirty="0" smtClean="0"/>
              <a:t> </a:t>
            </a:r>
            <a:r>
              <a:rPr lang="en-GB" sz="3600" dirty="0" err="1" smtClean="0"/>
              <a:t>trên</a:t>
            </a:r>
            <a:r>
              <a:rPr lang="en-GB" sz="3600" dirty="0" smtClean="0"/>
              <a:t> </a:t>
            </a:r>
            <a:r>
              <a:rPr lang="en-GB" sz="3600" dirty="0" err="1" smtClean="0"/>
              <a:t>sân</a:t>
            </a:r>
            <a:r>
              <a:rPr lang="en-GB" sz="3600" dirty="0" smtClean="0"/>
              <a:t> </a:t>
            </a:r>
            <a:r>
              <a:rPr lang="en-GB" sz="3600" dirty="0" err="1" smtClean="0"/>
              <a:t>khấu</a:t>
            </a:r>
            <a:r>
              <a:rPr lang="en-GB" sz="3600" dirty="0" smtClean="0"/>
              <a:t> </a:t>
            </a:r>
            <a:r>
              <a:rPr lang="en-GB" sz="3600" dirty="0" err="1" smtClean="0"/>
              <a:t>theo</a:t>
            </a:r>
            <a:r>
              <a:rPr lang="en-GB" sz="3600" dirty="0" smtClean="0"/>
              <a:t> </a:t>
            </a:r>
            <a:r>
              <a:rPr lang="en-GB" sz="3600" dirty="0" err="1" smtClean="0"/>
              <a:t>hướng</a:t>
            </a:r>
            <a:r>
              <a:rPr lang="en-GB" sz="3600" dirty="0" smtClean="0"/>
              <a:t> </a:t>
            </a:r>
            <a:r>
              <a:rPr lang="en-GB" sz="3600" dirty="0" err="1" smtClean="0"/>
              <a:t>dẫn</a:t>
            </a:r>
            <a:r>
              <a:rPr lang="en-GB" sz="3600" dirty="0" smtClean="0"/>
              <a:t> ở </a:t>
            </a:r>
            <a:r>
              <a:rPr lang="en-GB" sz="3600" dirty="0" err="1" smtClean="0"/>
              <a:t>mục</a:t>
            </a:r>
            <a:r>
              <a:rPr lang="en-GB" sz="3600" dirty="0" smtClean="0"/>
              <a:t> 1 </a:t>
            </a:r>
            <a:r>
              <a:rPr lang="en-GB" sz="3600" dirty="0" err="1" smtClean="0"/>
              <a:t>phần</a:t>
            </a:r>
            <a:r>
              <a:rPr lang="en-GB" sz="3600" dirty="0" smtClean="0"/>
              <a:t> </a:t>
            </a:r>
            <a:r>
              <a:rPr lang="en-GB" sz="3600" dirty="0" err="1" smtClean="0"/>
              <a:t>Khám</a:t>
            </a:r>
            <a:r>
              <a:rPr lang="en-GB" sz="3600" dirty="0" smtClean="0"/>
              <a:t> </a:t>
            </a:r>
            <a:r>
              <a:rPr lang="en-GB" sz="3600" dirty="0" err="1" smtClean="0"/>
              <a:t>phá</a:t>
            </a:r>
            <a:r>
              <a:rPr lang="en-GB" sz="3600" dirty="0" smtClean="0"/>
              <a:t>.</a:t>
            </a:r>
          </a:p>
          <a:p>
            <a:pPr marL="0" indent="0">
              <a:buAutoNum type="alphaLcParenR"/>
            </a:pPr>
            <a:r>
              <a:rPr lang="en-GB" sz="3600" dirty="0" smtClean="0"/>
              <a:t> </a:t>
            </a:r>
            <a:r>
              <a:rPr lang="en-GB" sz="3600" dirty="0" err="1" smtClean="0"/>
              <a:t>Chỉnh</a:t>
            </a:r>
            <a:r>
              <a:rPr lang="en-GB" sz="3600" dirty="0" smtClean="0"/>
              <a:t> </a:t>
            </a:r>
            <a:r>
              <a:rPr lang="en-GB" sz="3600" dirty="0" err="1" smtClean="0"/>
              <a:t>sửa</a:t>
            </a:r>
            <a:r>
              <a:rPr lang="en-GB" sz="3600" dirty="0" smtClean="0"/>
              <a:t> </a:t>
            </a:r>
            <a:r>
              <a:rPr lang="en-GB" sz="3600" dirty="0" err="1" smtClean="0"/>
              <a:t>để</a:t>
            </a:r>
            <a:r>
              <a:rPr lang="en-GB" sz="3600" dirty="0" smtClean="0"/>
              <a:t> </a:t>
            </a:r>
            <a:r>
              <a:rPr lang="en-GB" sz="3600" dirty="0" err="1" smtClean="0"/>
              <a:t>điều</a:t>
            </a:r>
            <a:r>
              <a:rPr lang="en-GB" sz="3600" dirty="0" smtClean="0"/>
              <a:t> </a:t>
            </a:r>
            <a:r>
              <a:rPr lang="en-GB" sz="3600" dirty="0" err="1" smtClean="0"/>
              <a:t>khiển</a:t>
            </a:r>
            <a:r>
              <a:rPr lang="en-GB" sz="3600" dirty="0" smtClean="0"/>
              <a:t> </a:t>
            </a:r>
            <a:r>
              <a:rPr lang="en-GB" sz="3600" dirty="0" err="1" smtClean="0"/>
              <a:t>cô</a:t>
            </a:r>
            <a:r>
              <a:rPr lang="en-GB" sz="3600" dirty="0" smtClean="0"/>
              <a:t> </a:t>
            </a:r>
            <a:r>
              <a:rPr lang="en-GB" sz="3600" dirty="0" err="1" smtClean="0"/>
              <a:t>bọ</a:t>
            </a:r>
            <a:r>
              <a:rPr lang="en-GB" sz="3600" dirty="0" smtClean="0"/>
              <a:t> </a:t>
            </a:r>
            <a:r>
              <a:rPr lang="en-GB" sz="3600" dirty="0" err="1" smtClean="0"/>
              <a:t>cánh</a:t>
            </a:r>
            <a:r>
              <a:rPr lang="en-GB" sz="3600" dirty="0" smtClean="0"/>
              <a:t> </a:t>
            </a:r>
            <a:r>
              <a:rPr lang="en-GB" sz="3600" dirty="0" err="1" smtClean="0"/>
              <a:t>cứng</a:t>
            </a:r>
            <a:r>
              <a:rPr lang="en-GB" sz="3600" dirty="0" smtClean="0"/>
              <a:t> di </a:t>
            </a:r>
            <a:r>
              <a:rPr lang="en-GB" sz="3600" dirty="0" err="1" smtClean="0"/>
              <a:t>chuyển</a:t>
            </a:r>
            <a:r>
              <a:rPr lang="en-GB" sz="3600" dirty="0" smtClean="0"/>
              <a:t> </a:t>
            </a:r>
            <a:r>
              <a:rPr lang="en-GB" sz="3600" dirty="0" err="1" smtClean="0"/>
              <a:t>hướng</a:t>
            </a:r>
            <a:r>
              <a:rPr lang="en-GB" sz="3600" dirty="0" smtClean="0"/>
              <a:t> </a:t>
            </a:r>
            <a:r>
              <a:rPr lang="en-GB" sz="3600" dirty="0" err="1" smtClean="0"/>
              <a:t>xuống</a:t>
            </a:r>
            <a:r>
              <a:rPr lang="en-GB" sz="3600" dirty="0" smtClean="0"/>
              <a:t> </a:t>
            </a:r>
            <a:r>
              <a:rPr lang="en-GB" sz="3600" dirty="0" err="1" smtClean="0"/>
              <a:t>dưới</a:t>
            </a:r>
            <a:r>
              <a:rPr lang="en-GB" sz="3600" dirty="0" smtClean="0"/>
              <a:t> </a:t>
            </a:r>
            <a:r>
              <a:rPr lang="en-GB" sz="3600" dirty="0" err="1" smtClean="0"/>
              <a:t>rồi</a:t>
            </a:r>
            <a:r>
              <a:rPr lang="en-GB" sz="3600" dirty="0" smtClean="0"/>
              <a:t> </a:t>
            </a:r>
            <a:r>
              <a:rPr lang="en-GB" sz="3600" dirty="0" err="1" smtClean="0"/>
              <a:t>trở</a:t>
            </a:r>
            <a:r>
              <a:rPr lang="en-GB" sz="3600" dirty="0" smtClean="0"/>
              <a:t> </a:t>
            </a:r>
            <a:r>
              <a:rPr lang="en-GB" sz="3600" dirty="0" err="1" smtClean="0"/>
              <a:t>về</a:t>
            </a:r>
            <a:r>
              <a:rPr lang="en-GB" sz="3600" dirty="0" smtClean="0"/>
              <a:t> </a:t>
            </a:r>
            <a:r>
              <a:rPr lang="en-GB" sz="3600" dirty="0" err="1" smtClean="0"/>
              <a:t>vị</a:t>
            </a:r>
            <a:r>
              <a:rPr lang="en-GB" sz="3600" dirty="0" smtClean="0"/>
              <a:t> </a:t>
            </a:r>
            <a:r>
              <a:rPr lang="en-GB" sz="3600" dirty="0" err="1" smtClean="0"/>
              <a:t>trí</a:t>
            </a:r>
            <a:r>
              <a:rPr lang="en-GB" sz="3600" dirty="0" smtClean="0"/>
              <a:t> </a:t>
            </a:r>
            <a:r>
              <a:rPr lang="en-GB" sz="3600" dirty="0" err="1" smtClean="0"/>
              <a:t>xuất</a:t>
            </a:r>
            <a:r>
              <a:rPr lang="en-GB" sz="3600" dirty="0" smtClean="0"/>
              <a:t> </a:t>
            </a:r>
            <a:r>
              <a:rPr lang="en-GB" sz="3600" dirty="0" err="1" smtClean="0"/>
              <a:t>phát</a:t>
            </a:r>
            <a:r>
              <a:rPr lang="en-GB" sz="3600" dirty="0" smtClean="0"/>
              <a:t> (</a:t>
            </a:r>
            <a:r>
              <a:rPr lang="en-GB" sz="3600" dirty="0" err="1" smtClean="0"/>
              <a:t>theo</a:t>
            </a:r>
            <a:r>
              <a:rPr lang="en-GB" sz="3600" dirty="0" smtClean="0"/>
              <a:t> </a:t>
            </a:r>
            <a:r>
              <a:rPr lang="en-GB" sz="3600" dirty="0" err="1" smtClean="0"/>
              <a:t>các</a:t>
            </a:r>
            <a:r>
              <a:rPr lang="en-GB" sz="3600" dirty="0" smtClean="0"/>
              <a:t> </a:t>
            </a:r>
            <a:r>
              <a:rPr lang="en-GB" sz="3600" dirty="0" err="1" smtClean="0"/>
              <a:t>cạnh</a:t>
            </a:r>
            <a:r>
              <a:rPr lang="en-GB" sz="3600" dirty="0" smtClean="0"/>
              <a:t> </a:t>
            </a:r>
            <a:r>
              <a:rPr lang="en-GB" sz="3600" dirty="0" err="1" smtClean="0"/>
              <a:t>của</a:t>
            </a:r>
            <a:r>
              <a:rPr lang="en-GB" sz="3600" dirty="0" smtClean="0"/>
              <a:t> </a:t>
            </a:r>
            <a:r>
              <a:rPr lang="en-GB" sz="3600" dirty="0" err="1" smtClean="0"/>
              <a:t>hình</a:t>
            </a:r>
            <a:r>
              <a:rPr lang="en-GB" sz="3600" dirty="0" smtClean="0"/>
              <a:t> </a:t>
            </a:r>
            <a:r>
              <a:rPr lang="en-GB" sz="3600" dirty="0" err="1" smtClean="0"/>
              <a:t>chữ</a:t>
            </a:r>
            <a:r>
              <a:rPr lang="en-GB" sz="3600" dirty="0" smtClean="0"/>
              <a:t> </a:t>
            </a:r>
            <a:r>
              <a:rPr lang="en-GB" sz="3600" dirty="0" err="1" smtClean="0"/>
              <a:t>nhật</a:t>
            </a:r>
            <a:r>
              <a:rPr lang="en-GB" sz="3600" dirty="0" smtClean="0"/>
              <a:t>)</a:t>
            </a:r>
          </a:p>
        </p:txBody>
      </p:sp>
      <p:pic>
        <p:nvPicPr>
          <p:cNvPr id="5" name="Picture 56" descr="Picture1">
            <a:hlinkClick r:id="rId2"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97775" y="5424734"/>
            <a:ext cx="954998" cy="119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084211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703" y="1092359"/>
            <a:ext cx="9597571" cy="3508670"/>
          </a:xfrm>
        </p:spPr>
        <p:txBody>
          <a:bodyPr>
            <a:noAutofit/>
          </a:bodyPr>
          <a:lstStyle/>
          <a:p>
            <a:pPr algn="ctr"/>
            <a:r>
              <a:rPr lang="en-GB" dirty="0" smtClean="0"/>
              <a:t>2.Thực </a:t>
            </a:r>
            <a:r>
              <a:rPr lang="en-GB" dirty="0" err="1" smtClean="0"/>
              <a:t>hành</a:t>
            </a:r>
            <a:r>
              <a:rPr lang="en-GB" dirty="0" smtClean="0"/>
              <a:t> </a:t>
            </a:r>
            <a:r>
              <a:rPr lang="en-GB" dirty="0" err="1" smtClean="0"/>
              <a:t>tạo</a:t>
            </a:r>
            <a:r>
              <a:rPr lang="en-GB" dirty="0" smtClean="0"/>
              <a:t> </a:t>
            </a:r>
            <a:r>
              <a:rPr lang="en-GB" dirty="0" err="1" smtClean="0"/>
              <a:t>và</a:t>
            </a:r>
            <a:r>
              <a:rPr lang="en-GB" dirty="0" smtClean="0"/>
              <a:t> </a:t>
            </a:r>
            <a:r>
              <a:rPr lang="en-GB" dirty="0" err="1" smtClean="0"/>
              <a:t>chạy</a:t>
            </a:r>
            <a:r>
              <a:rPr lang="en-GB" dirty="0" smtClean="0"/>
              <a:t> </a:t>
            </a:r>
            <a:r>
              <a:rPr lang="en-GB" dirty="0" err="1" smtClean="0"/>
              <a:t>chương</a:t>
            </a:r>
            <a:r>
              <a:rPr lang="en-GB" dirty="0" smtClean="0"/>
              <a:t> </a:t>
            </a:r>
            <a:r>
              <a:rPr lang="en-GB" dirty="0" err="1" smtClean="0"/>
              <a:t>trình</a:t>
            </a:r>
            <a:r>
              <a:rPr lang="en-GB" dirty="0" smtClean="0"/>
              <a:t> </a:t>
            </a:r>
            <a:r>
              <a:rPr lang="en-GB" dirty="0" err="1" smtClean="0"/>
              <a:t>điều</a:t>
            </a:r>
            <a:r>
              <a:rPr lang="en-GB" dirty="0" smtClean="0"/>
              <a:t> </a:t>
            </a:r>
            <a:r>
              <a:rPr lang="en-GB" dirty="0" err="1" smtClean="0"/>
              <a:t>khiển</a:t>
            </a:r>
            <a:r>
              <a:rPr lang="en-GB" dirty="0" smtClean="0"/>
              <a:t> </a:t>
            </a:r>
            <a:r>
              <a:rPr lang="en-GB" dirty="0" err="1" smtClean="0"/>
              <a:t>chú</a:t>
            </a:r>
            <a:r>
              <a:rPr lang="en-GB" dirty="0" smtClean="0"/>
              <a:t> </a:t>
            </a:r>
            <a:r>
              <a:rPr lang="en-GB" dirty="0" err="1" smtClean="0"/>
              <a:t>cá</a:t>
            </a:r>
            <a:r>
              <a:rPr lang="en-GB" dirty="0" smtClean="0"/>
              <a:t> </a:t>
            </a:r>
            <a:r>
              <a:rPr lang="en-GB" dirty="0" err="1" smtClean="0"/>
              <a:t>bơi</a:t>
            </a:r>
            <a:r>
              <a:rPr lang="en-GB" dirty="0" smtClean="0"/>
              <a:t> </a:t>
            </a:r>
            <a:r>
              <a:rPr lang="en-GB" dirty="0" err="1" smtClean="0"/>
              <a:t>dưới</a:t>
            </a:r>
            <a:r>
              <a:rPr lang="en-GB" dirty="0" smtClean="0"/>
              <a:t> </a:t>
            </a:r>
            <a:r>
              <a:rPr lang="en-GB" dirty="0" err="1" smtClean="0"/>
              <a:t>nước</a:t>
            </a:r>
            <a:r>
              <a:rPr lang="en-GB" dirty="0" smtClean="0"/>
              <a:t> </a:t>
            </a:r>
            <a:r>
              <a:rPr lang="en-GB" dirty="0" err="1" smtClean="0"/>
              <a:t>theo</a:t>
            </a:r>
            <a:r>
              <a:rPr lang="en-GB" dirty="0" smtClean="0"/>
              <a:t> </a:t>
            </a:r>
            <a:r>
              <a:rPr lang="en-GB" dirty="0" err="1" smtClean="0"/>
              <a:t>hướng</a:t>
            </a:r>
            <a:r>
              <a:rPr lang="en-GB" dirty="0" smtClean="0"/>
              <a:t> </a:t>
            </a:r>
            <a:r>
              <a:rPr lang="en-GB" dirty="0" err="1" smtClean="0"/>
              <a:t>dẫn</a:t>
            </a:r>
            <a:r>
              <a:rPr lang="en-GB" dirty="0" smtClean="0"/>
              <a:t> ở </a:t>
            </a:r>
            <a:r>
              <a:rPr lang="en-GB" dirty="0" err="1" smtClean="0"/>
              <a:t>mục</a:t>
            </a:r>
            <a:r>
              <a:rPr lang="en-GB" dirty="0" smtClean="0"/>
              <a:t> 2 </a:t>
            </a:r>
            <a:r>
              <a:rPr lang="en-GB" dirty="0" err="1" smtClean="0"/>
              <a:t>của</a:t>
            </a:r>
            <a:r>
              <a:rPr lang="en-GB" dirty="0" smtClean="0"/>
              <a:t> </a:t>
            </a:r>
            <a:r>
              <a:rPr lang="en-GB" dirty="0" err="1" smtClean="0"/>
              <a:t>phần</a:t>
            </a:r>
            <a:r>
              <a:rPr lang="en-GB" dirty="0" smtClean="0"/>
              <a:t> </a:t>
            </a:r>
            <a:r>
              <a:rPr lang="en-GB" dirty="0" err="1" smtClean="0"/>
              <a:t>Khám</a:t>
            </a:r>
            <a:r>
              <a:rPr lang="en-GB" dirty="0" smtClean="0"/>
              <a:t> </a:t>
            </a:r>
            <a:r>
              <a:rPr lang="en-GB" dirty="0" err="1" smtClean="0"/>
              <a:t>phá</a:t>
            </a:r>
            <a:endParaRPr lang="en-GB" dirty="0"/>
          </a:p>
        </p:txBody>
      </p:sp>
      <p:pic>
        <p:nvPicPr>
          <p:cNvPr id="5" name="Picture 56" descr="Picture1">
            <a:hlinkClick r:id="rId2"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97775" y="5424734"/>
            <a:ext cx="954998" cy="119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960549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9078" y="165102"/>
            <a:ext cx="9597571" cy="5621336"/>
          </a:xfrm>
        </p:spPr>
        <p:txBody>
          <a:bodyPr>
            <a:normAutofit/>
          </a:bodyPr>
          <a:lstStyle/>
          <a:p>
            <a:r>
              <a:rPr lang="en-US" sz="4800" dirty="0" err="1"/>
              <a:t>Cùng</a:t>
            </a:r>
            <a:r>
              <a:rPr lang="en-US" sz="4800" dirty="0"/>
              <a:t> </a:t>
            </a:r>
            <a:r>
              <a:rPr lang="en-US" sz="4800" dirty="0" err="1"/>
              <a:t>với</a:t>
            </a:r>
            <a:r>
              <a:rPr lang="en-US" sz="4800" dirty="0"/>
              <a:t> </a:t>
            </a:r>
            <a:r>
              <a:rPr lang="en-US" sz="4800" dirty="0" err="1"/>
              <a:t>bạn</a:t>
            </a:r>
            <a:r>
              <a:rPr lang="en-US" sz="4800" dirty="0"/>
              <a:t> </a:t>
            </a:r>
            <a:r>
              <a:rPr lang="en-US" sz="4800" dirty="0" err="1"/>
              <a:t>lựa</a:t>
            </a:r>
            <a:r>
              <a:rPr lang="en-US" sz="4800" dirty="0"/>
              <a:t> </a:t>
            </a:r>
            <a:r>
              <a:rPr lang="en-US" sz="4800" dirty="0" err="1"/>
              <a:t>chọn</a:t>
            </a:r>
            <a:r>
              <a:rPr lang="en-US" sz="4800" dirty="0"/>
              <a:t> </a:t>
            </a:r>
            <a:r>
              <a:rPr lang="en-US" sz="4800" dirty="0" err="1"/>
              <a:t>nhân</a:t>
            </a:r>
            <a:r>
              <a:rPr lang="en-US" sz="4800" dirty="0"/>
              <a:t> </a:t>
            </a:r>
            <a:r>
              <a:rPr lang="en-US" sz="4800" dirty="0" err="1"/>
              <a:t>vật</a:t>
            </a:r>
            <a:r>
              <a:rPr lang="en-US" sz="4800" dirty="0"/>
              <a:t> </a:t>
            </a:r>
            <a:r>
              <a:rPr lang="en-US" sz="4800" dirty="0" err="1"/>
              <a:t>và</a:t>
            </a:r>
            <a:r>
              <a:rPr lang="en-US" sz="4800" dirty="0"/>
              <a:t> </a:t>
            </a:r>
            <a:r>
              <a:rPr lang="en-US" sz="4800" dirty="0" err="1"/>
              <a:t>điều</a:t>
            </a:r>
            <a:r>
              <a:rPr lang="en-US" sz="4800" dirty="0"/>
              <a:t> </a:t>
            </a:r>
            <a:r>
              <a:rPr lang="en-US" sz="4800" dirty="0" err="1"/>
              <a:t>khiển</a:t>
            </a:r>
            <a:r>
              <a:rPr lang="en-US" sz="4800" dirty="0"/>
              <a:t> </a:t>
            </a:r>
            <a:r>
              <a:rPr lang="en-US" sz="4800" dirty="0" err="1"/>
              <a:t>nhân</a:t>
            </a:r>
            <a:r>
              <a:rPr lang="en-US" sz="4800" dirty="0"/>
              <a:t> </a:t>
            </a:r>
            <a:r>
              <a:rPr lang="en-US" sz="4800" dirty="0" err="1"/>
              <a:t>vật</a:t>
            </a:r>
            <a:r>
              <a:rPr lang="en-US" sz="4800" dirty="0"/>
              <a:t> di </a:t>
            </a:r>
            <a:r>
              <a:rPr lang="en-US" sz="4800" dirty="0" err="1"/>
              <a:t>chuyển</a:t>
            </a:r>
            <a:r>
              <a:rPr lang="en-US" sz="4800" dirty="0"/>
              <a:t> </a:t>
            </a:r>
            <a:r>
              <a:rPr lang="en-US" sz="4800" dirty="0" err="1"/>
              <a:t>trên</a:t>
            </a:r>
            <a:r>
              <a:rPr lang="en-US" sz="4800" dirty="0"/>
              <a:t> </a:t>
            </a:r>
            <a:r>
              <a:rPr lang="en-US" sz="4800" dirty="0" err="1"/>
              <a:t>sân</a:t>
            </a:r>
            <a:r>
              <a:rPr lang="en-US" sz="4800" dirty="0"/>
              <a:t> </a:t>
            </a:r>
            <a:r>
              <a:rPr lang="en-US" sz="4800" dirty="0" err="1"/>
              <a:t>khấu</a:t>
            </a:r>
            <a:r>
              <a:rPr lang="en-US" sz="4800" dirty="0"/>
              <a:t> ( </a:t>
            </a:r>
            <a:r>
              <a:rPr lang="en-US" sz="4800" dirty="0" err="1"/>
              <a:t>ví</a:t>
            </a:r>
            <a:r>
              <a:rPr lang="en-US" sz="4800" dirty="0"/>
              <a:t> </a:t>
            </a:r>
            <a:r>
              <a:rPr lang="en-US" sz="4800" dirty="0" err="1"/>
              <a:t>dụ</a:t>
            </a:r>
            <a:r>
              <a:rPr lang="en-US" sz="4800" dirty="0"/>
              <a:t>: </a:t>
            </a:r>
            <a:r>
              <a:rPr lang="en-US" sz="4800" dirty="0" err="1"/>
              <a:t>cô</a:t>
            </a:r>
            <a:r>
              <a:rPr lang="en-US" sz="4800" dirty="0"/>
              <a:t> </a:t>
            </a:r>
            <a:r>
              <a:rPr lang="en-US" sz="4800" dirty="0" err="1"/>
              <a:t>bướm</a:t>
            </a:r>
            <a:r>
              <a:rPr lang="en-US" sz="4800" dirty="0"/>
              <a:t> bay </a:t>
            </a:r>
            <a:r>
              <a:rPr lang="en-US" sz="4800" dirty="0" err="1"/>
              <a:t>trong</a:t>
            </a:r>
            <a:r>
              <a:rPr lang="en-US" sz="4800" dirty="0"/>
              <a:t> </a:t>
            </a:r>
            <a:r>
              <a:rPr lang="en-US" sz="4800" dirty="0" err="1"/>
              <a:t>vườn</a:t>
            </a:r>
            <a:r>
              <a:rPr lang="en-US" sz="4800" dirty="0"/>
              <a:t> </a:t>
            </a:r>
            <a:r>
              <a:rPr lang="en-US" sz="4800" dirty="0" err="1"/>
              <a:t>hoặc</a:t>
            </a:r>
            <a:r>
              <a:rPr lang="en-US" sz="4800" dirty="0"/>
              <a:t> </a:t>
            </a:r>
            <a:r>
              <a:rPr lang="en-US" sz="4800" dirty="0" err="1"/>
              <a:t>chú</a:t>
            </a:r>
            <a:r>
              <a:rPr lang="en-US" sz="4800" dirty="0"/>
              <a:t> </a:t>
            </a:r>
            <a:r>
              <a:rPr lang="en-US" sz="4800" dirty="0" err="1"/>
              <a:t>chó</a:t>
            </a:r>
            <a:r>
              <a:rPr lang="en-US" sz="4800" dirty="0"/>
              <a:t> </a:t>
            </a:r>
            <a:r>
              <a:rPr lang="en-US" sz="4800" dirty="0" err="1"/>
              <a:t>chạy</a:t>
            </a:r>
            <a:r>
              <a:rPr lang="en-US" sz="4800" dirty="0"/>
              <a:t> </a:t>
            </a:r>
            <a:r>
              <a:rPr lang="en-US" sz="4800" dirty="0" err="1"/>
              <a:t>trong</a:t>
            </a:r>
            <a:r>
              <a:rPr lang="en-US" sz="4800" dirty="0"/>
              <a:t> </a:t>
            </a:r>
            <a:r>
              <a:rPr lang="en-US" sz="4800" dirty="0" err="1"/>
              <a:t>vườn</a:t>
            </a:r>
            <a:r>
              <a:rPr lang="en-US" sz="4800" dirty="0"/>
              <a:t>)</a:t>
            </a:r>
            <a:endParaRPr lang="en-GB" sz="4800" dirty="0"/>
          </a:p>
        </p:txBody>
      </p:sp>
      <p:pic>
        <p:nvPicPr>
          <p:cNvPr id="6" name="Picture 56" descr="Picture1">
            <a:hlinkClick r:id="rId2"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296649" y="5767949"/>
            <a:ext cx="869867" cy="109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1170541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2497" y="847642"/>
            <a:ext cx="9940542"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dirty="0" smtClean="0">
                <a:ln/>
                <a:solidFill>
                  <a:schemeClr val="accent4"/>
                </a:solidFill>
                <a:latin typeface="Arial" panose="020B0604020202020204" pitchFamily="34" charset="0"/>
                <a:cs typeface="Arial" panose="020B0604020202020204" pitchFamily="34" charset="0"/>
              </a:rPr>
              <a:t>QUAN SÁT CHƯƠNG TRÌNH SAU</a:t>
            </a:r>
            <a:endParaRPr lang="en-US" sz="4800" b="1" cap="none" spc="0" dirty="0">
              <a:ln/>
              <a:solidFill>
                <a:schemeClr val="accent4"/>
              </a:solidFill>
              <a:effectLst/>
              <a:latin typeface="Arial" panose="020B0604020202020204" pitchFamily="34" charset="0"/>
              <a:cs typeface="Arial" panose="020B0604020202020204" pitchFamily="34" charset="0"/>
            </a:endParaRPr>
          </a:p>
        </p:txBody>
      </p:sp>
      <p:pic>
        <p:nvPicPr>
          <p:cNvPr id="5" name="Picture 8" descr="1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94949" y="3444240"/>
            <a:ext cx="1350363" cy="26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5"/>
          <p:cNvSpPr/>
          <p:nvPr/>
        </p:nvSpPr>
        <p:spPr>
          <a:xfrm>
            <a:off x="3345313" y="1678639"/>
            <a:ext cx="8467726" cy="479836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chemeClr val="tx1"/>
                </a:solidFill>
                <a:latin typeface="Arial" panose="020B0604020202020204" pitchFamily="34" charset="0"/>
                <a:cs typeface="Arial" panose="020B0604020202020204" pitchFamily="34" charset="0"/>
              </a:rPr>
              <a:t>Em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đã</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biết</a:t>
            </a:r>
            <a:r>
              <a:rPr lang="en-US" sz="3200" dirty="0">
                <a:solidFill>
                  <a:schemeClr val="tx1"/>
                </a:solidFill>
                <a:latin typeface="Arial" panose="020B0604020202020204" pitchFamily="34" charset="0"/>
                <a:cs typeface="Arial" panose="020B0604020202020204" pitchFamily="34" charset="0"/>
              </a:rPr>
              <a:t> ở </a:t>
            </a:r>
            <a:r>
              <a:rPr lang="en-US" sz="3200" dirty="0" err="1">
                <a:solidFill>
                  <a:schemeClr val="tx1"/>
                </a:solidFill>
                <a:latin typeface="Arial" panose="020B0604020202020204" pitchFamily="34" charset="0"/>
                <a:cs typeface="Arial" panose="020B0604020202020204" pitchFamily="34" charset="0"/>
              </a:rPr>
              <a:t>Bài</a:t>
            </a:r>
            <a:r>
              <a:rPr lang="en-US" sz="3200" dirty="0">
                <a:solidFill>
                  <a:schemeClr val="tx1"/>
                </a:solidFill>
                <a:latin typeface="Arial" panose="020B0604020202020204" pitchFamily="34" charset="0"/>
                <a:cs typeface="Arial" panose="020B0604020202020204" pitchFamily="34" charset="0"/>
              </a:rPr>
              <a:t> 12, 13 </a:t>
            </a:r>
            <a:r>
              <a:rPr lang="en-US" sz="3200" dirty="0" err="1">
                <a:solidFill>
                  <a:schemeClr val="tx1"/>
                </a:solidFill>
                <a:latin typeface="Arial" panose="020B0604020202020204" pitchFamily="34" charset="0"/>
                <a:cs typeface="Arial" panose="020B0604020202020204" pitchFamily="34" charset="0"/>
              </a:rPr>
              <a:t>có</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nhân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vật</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chú</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mèo</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Vậy</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em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có</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biết</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cách</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thay</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đổi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nhân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vật</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chú</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mèo</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bằng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nhân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vật</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khác</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như</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chú</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bọ</a:t>
            </a:r>
            <a:r>
              <a:rPr lang="en-US" sz="3200" dirty="0">
                <a:solidFill>
                  <a:schemeClr val="tx1"/>
                </a:solidFill>
                <a:latin typeface="Arial" panose="020B0604020202020204" pitchFamily="34" charset="0"/>
                <a:cs typeface="Arial" panose="020B0604020202020204" pitchFamily="34" charset="0"/>
              </a:rPr>
              <a:t> hay </a:t>
            </a:r>
            <a:r>
              <a:rPr lang="en-US" sz="3200" dirty="0" err="1">
                <a:solidFill>
                  <a:schemeClr val="tx1"/>
                </a:solidFill>
                <a:latin typeface="Arial" panose="020B0604020202020204" pitchFamily="34" charset="0"/>
                <a:cs typeface="Arial" panose="020B0604020202020204" pitchFamily="34" charset="0"/>
              </a:rPr>
              <a:t>chưa</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Làm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thế</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nào</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để</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điều</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khiển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nhân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vật</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ấy</a:t>
            </a:r>
            <a:r>
              <a:rPr lang="en-US" sz="3200" dirty="0">
                <a:solidFill>
                  <a:schemeClr val="tx1"/>
                </a:solidFill>
                <a:latin typeface="Arial" panose="020B0604020202020204" pitchFamily="34" charset="0"/>
                <a:cs typeface="Arial" panose="020B0604020202020204" pitchFamily="34" charset="0"/>
              </a:rPr>
              <a:t> di </a:t>
            </a:r>
            <a:r>
              <a:rPr lang="en-US" sz="3200" dirty="0" err="1">
                <a:solidFill>
                  <a:schemeClr val="tx1"/>
                </a:solidFill>
                <a:latin typeface="Arial" panose="020B0604020202020204" pitchFamily="34" charset="0"/>
                <a:cs typeface="Arial" panose="020B0604020202020204" pitchFamily="34" charset="0"/>
              </a:rPr>
              <a:t>chuyển</a:t>
            </a:r>
            <a:r>
              <a:rPr lang="en-US" sz="3200" dirty="0">
                <a:solidFill>
                  <a:schemeClr val="tx1"/>
                </a:solidFill>
                <a:latin typeface="Arial" panose="020B0604020202020204" pitchFamily="34" charset="0"/>
                <a:cs typeface="Arial" panose="020B0604020202020204" pitchFamily="34" charset="0"/>
              </a:rPr>
              <a:t>?</a:t>
            </a:r>
            <a:endParaRPr lang="en-GB" sz="3200" dirty="0">
              <a:solidFill>
                <a:schemeClr val="tx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4276576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64564" y="1400176"/>
            <a:ext cx="8670235" cy="4787264"/>
          </a:xfrm>
        </p:spPr>
        <p:style>
          <a:lnRef idx="3">
            <a:schemeClr val="lt1"/>
          </a:lnRef>
          <a:fillRef idx="1">
            <a:schemeClr val="accent1"/>
          </a:fillRef>
          <a:effectRef idx="1">
            <a:schemeClr val="accent1"/>
          </a:effectRef>
          <a:fontRef idx="minor">
            <a:schemeClr val="lt1"/>
          </a:fontRef>
        </p:style>
        <p:txBody>
          <a:bodyPr>
            <a:noAutofit/>
          </a:bodyPr>
          <a:lstStyle/>
          <a:p>
            <a:pPr marL="0" indent="0" algn="ctr">
              <a:buNone/>
            </a:pPr>
            <a:r>
              <a:rPr lang="en-US" sz="6600" dirty="0" smtClean="0"/>
              <a:t/>
            </a:r>
            <a:br>
              <a:rPr lang="en-US" sz="6600" dirty="0" smtClean="0"/>
            </a:br>
            <a:r>
              <a:rPr lang="en-US" sz="6600" dirty="0" smtClean="0"/>
              <a:t>1. </a:t>
            </a:r>
            <a:r>
              <a:rPr lang="en-US" sz="6600" dirty="0" err="1" smtClean="0"/>
              <a:t>Tạo</a:t>
            </a:r>
            <a:r>
              <a:rPr lang="en-US" sz="6600" dirty="0" smtClean="0"/>
              <a:t> </a:t>
            </a:r>
            <a:r>
              <a:rPr lang="en-US" sz="6600" dirty="0" err="1" smtClean="0"/>
              <a:t>chương</a:t>
            </a:r>
            <a:r>
              <a:rPr lang="en-US" sz="6600" dirty="0" smtClean="0"/>
              <a:t> </a:t>
            </a:r>
            <a:r>
              <a:rPr lang="en-US" sz="6600" dirty="0" err="1" smtClean="0"/>
              <a:t>trình</a:t>
            </a:r>
            <a:r>
              <a:rPr lang="en-US" sz="6600" dirty="0" smtClean="0"/>
              <a:t> </a:t>
            </a:r>
            <a:r>
              <a:rPr lang="en-US" sz="6600" dirty="0" err="1" smtClean="0"/>
              <a:t>điều</a:t>
            </a:r>
            <a:r>
              <a:rPr lang="en-US" sz="6600" dirty="0" smtClean="0"/>
              <a:t> </a:t>
            </a:r>
            <a:r>
              <a:rPr lang="en-US" sz="6600" dirty="0" err="1" smtClean="0"/>
              <a:t>khiển</a:t>
            </a:r>
            <a:r>
              <a:rPr lang="en-US" sz="6600" dirty="0" smtClean="0"/>
              <a:t> </a:t>
            </a:r>
            <a:r>
              <a:rPr lang="en-US" sz="6600" dirty="0" err="1" smtClean="0"/>
              <a:t>nhân</a:t>
            </a:r>
            <a:r>
              <a:rPr lang="en-US" sz="6600" dirty="0" smtClean="0"/>
              <a:t> </a:t>
            </a:r>
            <a:r>
              <a:rPr lang="en-US" sz="6600" dirty="0" err="1" smtClean="0"/>
              <a:t>vật</a:t>
            </a:r>
            <a:r>
              <a:rPr lang="en-US" sz="6600" dirty="0" smtClean="0"/>
              <a:t> di </a:t>
            </a:r>
            <a:r>
              <a:rPr lang="en-US" sz="6600" dirty="0" err="1" smtClean="0"/>
              <a:t>chuyển</a:t>
            </a:r>
            <a:r>
              <a:rPr lang="en-US" sz="6600" dirty="0" smtClean="0"/>
              <a:t> </a:t>
            </a:r>
            <a:r>
              <a:rPr lang="en-US" sz="6600" dirty="0" err="1" smtClean="0"/>
              <a:t>trên</a:t>
            </a:r>
            <a:r>
              <a:rPr lang="en-US" sz="6600" dirty="0" smtClean="0"/>
              <a:t> </a:t>
            </a:r>
            <a:r>
              <a:rPr lang="en-US" sz="6600" dirty="0" err="1" smtClean="0"/>
              <a:t>sân</a:t>
            </a:r>
            <a:r>
              <a:rPr lang="en-US" sz="6600" dirty="0" smtClean="0"/>
              <a:t> </a:t>
            </a:r>
            <a:r>
              <a:rPr lang="en-US" sz="6600" dirty="0" err="1" smtClean="0"/>
              <a:t>khấu</a:t>
            </a:r>
            <a:endParaRPr lang="en-US" sz="6600" dirty="0"/>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185110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27" y="284305"/>
            <a:ext cx="9597571" cy="1358758"/>
          </a:xfrm>
        </p:spPr>
        <p:txBody>
          <a:bodyPr>
            <a:normAutofit fontScale="90000"/>
          </a:bodyPr>
          <a:lstStyle/>
          <a:p>
            <a:pPr algn="ctr"/>
            <a:r>
              <a:rPr lang="en-GB" sz="5400" dirty="0" smtClean="0"/>
              <a:t/>
            </a:r>
            <a:br>
              <a:rPr lang="en-GB" sz="5400" dirty="0" smtClean="0"/>
            </a:br>
            <a:r>
              <a:rPr lang="en-GB" sz="5400" dirty="0" err="1" smtClean="0"/>
              <a:t>Đọc</a:t>
            </a:r>
            <a:r>
              <a:rPr lang="en-GB" sz="5400" dirty="0" smtClean="0"/>
              <a:t> </a:t>
            </a:r>
            <a:r>
              <a:rPr lang="en-GB" sz="5400" dirty="0" err="1" smtClean="0"/>
              <a:t>thông</a:t>
            </a:r>
            <a:r>
              <a:rPr lang="en-GB" sz="5400" dirty="0" smtClean="0"/>
              <a:t> tin SGK/ </a:t>
            </a:r>
            <a:r>
              <a:rPr lang="en-GB" sz="5400" dirty="0" err="1" smtClean="0"/>
              <a:t>trang</a:t>
            </a:r>
            <a:r>
              <a:rPr lang="en-GB" sz="5400" dirty="0" smtClean="0"/>
              <a:t> 76</a:t>
            </a:r>
            <a:br>
              <a:rPr lang="en-GB" sz="5400" dirty="0" smtClean="0"/>
            </a:br>
            <a:r>
              <a:rPr lang="en-GB" sz="5400" dirty="0" err="1" smtClean="0"/>
              <a:t>Quan</a:t>
            </a:r>
            <a:r>
              <a:rPr lang="en-GB" sz="5400" dirty="0" smtClean="0"/>
              <a:t> </a:t>
            </a:r>
            <a:r>
              <a:rPr lang="en-GB" sz="5400" dirty="0" err="1" smtClean="0"/>
              <a:t>sát</a:t>
            </a:r>
            <a:r>
              <a:rPr lang="en-GB" sz="5400" dirty="0" smtClean="0"/>
              <a:t> </a:t>
            </a:r>
            <a:r>
              <a:rPr lang="en-GB" sz="5400" dirty="0" err="1" smtClean="0"/>
              <a:t>hình</a:t>
            </a:r>
            <a:r>
              <a:rPr lang="en-GB" sz="5400" dirty="0" smtClean="0"/>
              <a:t> 1a, 1b, 1c</a:t>
            </a:r>
            <a:br>
              <a:rPr lang="en-GB" sz="5400" dirty="0" smtClean="0"/>
            </a:br>
            <a:endParaRPr lang="en-GB" sz="54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756227" y="5158854"/>
            <a:ext cx="2394086" cy="1520299"/>
          </a:xfrm>
          <a:prstGeom prst="rect">
            <a:avLst/>
          </a:prstGeom>
        </p:spPr>
      </p:pic>
      <p:sp>
        <p:nvSpPr>
          <p:cNvPr id="4" name="Rounded Rectangular Callout 3"/>
          <p:cNvSpPr/>
          <p:nvPr/>
        </p:nvSpPr>
        <p:spPr>
          <a:xfrm>
            <a:off x="2953270" y="1900237"/>
            <a:ext cx="8962100" cy="2828926"/>
          </a:xfrm>
          <a:prstGeom prst="wedgeRoundRectCallout">
            <a:avLst>
              <a:gd name="adj1" fmla="val -44208"/>
              <a:gd name="adj2" fmla="val 7482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xóa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thêm</a:t>
            </a:r>
            <a:r>
              <a:rPr lang="en-US" sz="4000" dirty="0">
                <a:latin typeface="Arial" panose="020B0604020202020204" pitchFamily="34" charset="0"/>
                <a:cs typeface="Arial" panose="020B0604020202020204" pitchFamily="34" charset="0"/>
              </a:rPr>
              <a:t> di </a:t>
            </a:r>
            <a:r>
              <a:rPr lang="en-US" sz="4000" dirty="0" err="1">
                <a:latin typeface="Arial" panose="020B0604020202020204" pitchFamily="34" charset="0"/>
                <a:cs typeface="Arial" panose="020B0604020202020204" pitchFamily="34" charset="0"/>
              </a:rPr>
              <a:t>chuyển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chú</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mèo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bọ</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cứng</a:t>
            </a:r>
            <a:r>
              <a:rPr lang="en-US" sz="4000" dirty="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71591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6" descr="Picture1">
            <a:hlinkClick r:id="rId2"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21640" y="4206241"/>
            <a:ext cx="1380653" cy="173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a:xfrm>
            <a:off x="2987040" y="518160"/>
            <a:ext cx="8382000" cy="3459480"/>
          </a:xfrm>
          <a:prstGeom prst="cloudCallout">
            <a:avLst>
              <a:gd name="adj1" fmla="val -41061"/>
              <a:gd name="adj2" fmla="val 7414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4800" dirty="0" err="1" smtClean="0">
                <a:latin typeface="Arial" panose="020B0604020202020204" pitchFamily="34" charset="0"/>
                <a:cs typeface="Arial" panose="020B0604020202020204" pitchFamily="34" charset="0"/>
              </a:rPr>
              <a:t>Đại</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diện</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thực</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hiện</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xóa</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và</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thêm</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nhân</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vật</a:t>
            </a:r>
            <a:r>
              <a:rPr lang="en-GB" sz="4800" dirty="0" smtClean="0">
                <a:latin typeface="Arial" panose="020B0604020202020204" pitchFamily="34" charset="0"/>
                <a:cs typeface="Arial" panose="020B0604020202020204" pitchFamily="34" charset="0"/>
              </a:rPr>
              <a:t> Scratch </a:t>
            </a:r>
            <a:r>
              <a:rPr lang="en-GB" sz="4800" dirty="0" err="1" smtClean="0">
                <a:latin typeface="Arial" panose="020B0604020202020204" pitchFamily="34" charset="0"/>
                <a:cs typeface="Arial" panose="020B0604020202020204" pitchFamily="34" charset="0"/>
              </a:rPr>
              <a:t>trên</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máy</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chủ</a:t>
            </a:r>
            <a:endParaRPr lang="en-GB" sz="48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564636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227" y="284304"/>
            <a:ext cx="9597571" cy="4287695"/>
          </a:xfrm>
        </p:spPr>
        <p:txBody>
          <a:bodyPr>
            <a:normAutofit fontScale="90000"/>
          </a:bodyPr>
          <a:lstStyle/>
          <a:p>
            <a:pPr algn="ctr"/>
            <a:r>
              <a:rPr lang="en-GB" sz="5400" dirty="0" smtClean="0"/>
              <a:t/>
            </a:r>
            <a:br>
              <a:rPr lang="en-GB" sz="5400" dirty="0" smtClean="0"/>
            </a:br>
            <a:r>
              <a:rPr lang="en-GB" sz="5400" dirty="0" err="1" smtClean="0"/>
              <a:t>Đọc</a:t>
            </a:r>
            <a:r>
              <a:rPr lang="en-GB" sz="5400" dirty="0" smtClean="0"/>
              <a:t> </a:t>
            </a:r>
            <a:r>
              <a:rPr lang="en-GB" sz="5400" dirty="0" err="1" smtClean="0"/>
              <a:t>thông</a:t>
            </a:r>
            <a:r>
              <a:rPr lang="en-GB" sz="5400" dirty="0" smtClean="0"/>
              <a:t> tin SGK/ </a:t>
            </a:r>
            <a:r>
              <a:rPr lang="en-GB" sz="5400" dirty="0" err="1" smtClean="0"/>
              <a:t>trang</a:t>
            </a:r>
            <a:r>
              <a:rPr lang="en-GB" sz="5400" dirty="0" smtClean="0"/>
              <a:t> 77</a:t>
            </a:r>
            <a:br>
              <a:rPr lang="en-GB" sz="5400" dirty="0" smtClean="0"/>
            </a:br>
            <a:r>
              <a:rPr lang="en-GB" sz="5400" dirty="0" err="1" smtClean="0"/>
              <a:t>Quan</a:t>
            </a:r>
            <a:r>
              <a:rPr lang="en-GB" sz="5400" dirty="0" smtClean="0"/>
              <a:t> </a:t>
            </a:r>
            <a:r>
              <a:rPr lang="en-GB" sz="5400" dirty="0" err="1" smtClean="0"/>
              <a:t>sát</a:t>
            </a:r>
            <a:r>
              <a:rPr lang="en-GB" sz="5400" dirty="0" smtClean="0"/>
              <a:t> </a:t>
            </a:r>
            <a:r>
              <a:rPr lang="en-GB" sz="5400" dirty="0" err="1" smtClean="0"/>
              <a:t>Bảng</a:t>
            </a:r>
            <a:r>
              <a:rPr lang="en-GB" sz="5400" dirty="0" smtClean="0"/>
              <a:t> 1</a:t>
            </a:r>
            <a:br>
              <a:rPr lang="en-GB" sz="5400" dirty="0" smtClean="0"/>
            </a:br>
            <a:r>
              <a:rPr lang="en-GB" sz="5400" dirty="0" err="1" smtClean="0"/>
              <a:t>Thực</a:t>
            </a:r>
            <a:r>
              <a:rPr lang="en-GB" sz="5400" dirty="0" smtClean="0"/>
              <a:t> </a:t>
            </a:r>
            <a:r>
              <a:rPr lang="en-GB" sz="5400" dirty="0" err="1" smtClean="0"/>
              <a:t>hiện</a:t>
            </a:r>
            <a:r>
              <a:rPr lang="en-GB" sz="5400" dirty="0" smtClean="0"/>
              <a:t> </a:t>
            </a:r>
            <a:r>
              <a:rPr lang="en-GB" sz="5400" dirty="0" err="1" smtClean="0"/>
              <a:t>chương</a:t>
            </a:r>
            <a:r>
              <a:rPr lang="en-GB" sz="5400" dirty="0" smtClean="0"/>
              <a:t> </a:t>
            </a:r>
            <a:r>
              <a:rPr lang="en-GB" sz="5400" dirty="0" err="1" smtClean="0"/>
              <a:t>trình</a:t>
            </a:r>
            <a:r>
              <a:rPr lang="en-GB" sz="5400" dirty="0" smtClean="0"/>
              <a:t> </a:t>
            </a:r>
            <a:r>
              <a:rPr lang="en-GB" sz="5400" dirty="0" err="1" smtClean="0"/>
              <a:t>điều</a:t>
            </a:r>
            <a:r>
              <a:rPr lang="en-GB" sz="5400" dirty="0" smtClean="0"/>
              <a:t> </a:t>
            </a:r>
            <a:r>
              <a:rPr lang="en-GB" sz="5400" dirty="0" err="1" smtClean="0"/>
              <a:t>khiển</a:t>
            </a:r>
            <a:r>
              <a:rPr lang="en-GB" sz="5400" dirty="0" smtClean="0"/>
              <a:t> </a:t>
            </a:r>
            <a:r>
              <a:rPr lang="en-GB" sz="5400" dirty="0" err="1" smtClean="0"/>
              <a:t>cô</a:t>
            </a:r>
            <a:r>
              <a:rPr lang="en-GB" sz="5400" dirty="0" smtClean="0"/>
              <a:t> </a:t>
            </a:r>
            <a:r>
              <a:rPr lang="en-GB" sz="5400" dirty="0" err="1" smtClean="0"/>
              <a:t>bọ</a:t>
            </a:r>
            <a:r>
              <a:rPr lang="en-GB" sz="5400" dirty="0" smtClean="0"/>
              <a:t> </a:t>
            </a:r>
            <a:r>
              <a:rPr lang="en-GB" sz="5400" dirty="0" err="1" smtClean="0"/>
              <a:t>trên</a:t>
            </a:r>
            <a:r>
              <a:rPr lang="en-GB" sz="5400" dirty="0" smtClean="0"/>
              <a:t> </a:t>
            </a:r>
            <a:r>
              <a:rPr lang="en-GB" sz="5400" dirty="0" err="1" smtClean="0"/>
              <a:t>máy</a:t>
            </a:r>
            <a:r>
              <a:rPr lang="en-GB" sz="5400" dirty="0" smtClean="0"/>
              <a:t> </a:t>
            </a:r>
            <a:r>
              <a:rPr lang="en-GB" sz="5400" dirty="0" err="1" smtClean="0"/>
              <a:t>nhóm</a:t>
            </a:r>
            <a:r>
              <a:rPr lang="en-GB" sz="5400" dirty="0" smtClean="0"/>
              <a:t/>
            </a:r>
            <a:br>
              <a:rPr lang="en-GB" sz="5400" dirty="0" smtClean="0"/>
            </a:br>
            <a:endParaRPr lang="en-GB" sz="54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756227" y="5158854"/>
            <a:ext cx="2394086" cy="1520299"/>
          </a:xfrm>
          <a:prstGeom prst="rect">
            <a:avLst/>
          </a:prstGeom>
        </p:spPr>
      </p:pic>
      <p:sp>
        <p:nvSpPr>
          <p:cNvPr id="4" name="Footer Placeholder 3"/>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251988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6" descr="Picture1">
            <a:hlinkClick r:id="rId2" action="ppaction://hlinkfile"/>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21640" y="4206241"/>
            <a:ext cx="1380653" cy="173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a:xfrm>
            <a:off x="2987040" y="518160"/>
            <a:ext cx="8382000" cy="3459480"/>
          </a:xfrm>
          <a:prstGeom prst="cloudCallout">
            <a:avLst>
              <a:gd name="adj1" fmla="val -41061"/>
              <a:gd name="adj2" fmla="val 7414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4800" dirty="0" err="1" smtClean="0">
                <a:latin typeface="Arial" panose="020B0604020202020204" pitchFamily="34" charset="0"/>
                <a:cs typeface="Arial" panose="020B0604020202020204" pitchFamily="34" charset="0"/>
              </a:rPr>
              <a:t>Đại</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diện</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thực</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hiện</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chương</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trình</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điều</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khiển</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cô</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bọ</a:t>
            </a:r>
            <a:r>
              <a:rPr lang="en-GB" sz="4800" dirty="0" smtClean="0">
                <a:latin typeface="Arial" panose="020B0604020202020204" pitchFamily="34" charset="0"/>
                <a:cs typeface="Arial" panose="020B0604020202020204" pitchFamily="34" charset="0"/>
              </a:rPr>
              <a:t> </a:t>
            </a:r>
            <a:br>
              <a:rPr lang="en-GB" sz="4800" dirty="0" smtClean="0">
                <a:latin typeface="Arial" panose="020B0604020202020204" pitchFamily="34" charset="0"/>
                <a:cs typeface="Arial" panose="020B0604020202020204" pitchFamily="34" charset="0"/>
              </a:rPr>
            </a:br>
            <a:r>
              <a:rPr lang="en-GB" sz="4800" dirty="0" err="1" smtClean="0">
                <a:latin typeface="Arial" panose="020B0604020202020204" pitchFamily="34" charset="0"/>
                <a:cs typeface="Arial" panose="020B0604020202020204" pitchFamily="34" charset="0"/>
              </a:rPr>
              <a:t>trên</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máy</a:t>
            </a:r>
            <a:r>
              <a:rPr lang="en-GB" sz="4800" dirty="0" smtClean="0">
                <a:latin typeface="Arial" panose="020B0604020202020204" pitchFamily="34" charset="0"/>
                <a:cs typeface="Arial" panose="020B0604020202020204" pitchFamily="34" charset="0"/>
              </a:rPr>
              <a:t> </a:t>
            </a:r>
            <a:r>
              <a:rPr lang="en-GB" sz="4800" dirty="0" err="1" smtClean="0">
                <a:latin typeface="Arial" panose="020B0604020202020204" pitchFamily="34" charset="0"/>
                <a:cs typeface="Arial" panose="020B0604020202020204" pitchFamily="34" charset="0"/>
              </a:rPr>
              <a:t>chủ</a:t>
            </a:r>
            <a:endParaRPr lang="en-GB" sz="48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52752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1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94949" y="3444240"/>
            <a:ext cx="1350363" cy="26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3345313" y="1678639"/>
            <a:ext cx="8467726" cy="4798361"/>
            <a:chOff x="3345313" y="1678639"/>
            <a:chExt cx="8467726" cy="4798361"/>
          </a:xfrm>
        </p:grpSpPr>
        <p:sp>
          <p:nvSpPr>
            <p:cNvPr id="5" name="Cloud 4"/>
            <p:cNvSpPr/>
            <p:nvPr/>
          </p:nvSpPr>
          <p:spPr>
            <a:xfrm>
              <a:off x="3345313" y="1678639"/>
              <a:ext cx="8467726" cy="479836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200" dirty="0" smtClean="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r>
                <a:rPr lang="en-US" sz="3200" dirty="0" err="1">
                  <a:latin typeface="Arial" panose="020B0604020202020204" pitchFamily="34" charset="0"/>
                  <a:cs typeface="Arial" panose="020B0604020202020204" pitchFamily="34" charset="0"/>
                </a:rPr>
                <a:t>Đ</a:t>
              </a:r>
              <a:r>
                <a:rPr lang="en-US" sz="3200" dirty="0" err="1" smtClean="0">
                  <a:latin typeface="Arial" panose="020B0604020202020204" pitchFamily="34" charset="0"/>
                  <a:cs typeface="Arial" panose="020B0604020202020204" pitchFamily="34" charset="0"/>
                </a:rPr>
                <a:t>ể</a:t>
              </a:r>
              <a:r>
                <a:rPr lang="en-US" sz="3200" dirty="0" smtClean="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vật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dừng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rồi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mới</a:t>
              </a:r>
              <a:r>
                <a:rPr lang="en-US" sz="3200" dirty="0">
                  <a:latin typeface="Arial" panose="020B0604020202020204" pitchFamily="34" charset="0"/>
                  <a:cs typeface="Arial" panose="020B0604020202020204" pitchFamily="34" charset="0"/>
                </a:rPr>
                <a:t> di </a:t>
              </a:r>
              <a:r>
                <a:rPr lang="en-US" sz="3200" dirty="0" err="1">
                  <a:latin typeface="Arial" panose="020B0604020202020204" pitchFamily="34" charset="0"/>
                  <a:cs typeface="Arial" panose="020B0604020202020204" pitchFamily="34" charset="0"/>
                </a:rPr>
                <a:t>chuyển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tiếp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giúp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chúng</a:t>
              </a:r>
              <a:r>
                <a:rPr lang="en-US" sz="3200" dirty="0">
                  <a:latin typeface="Arial" panose="020B0604020202020204" pitchFamily="34" charset="0"/>
                  <a:cs typeface="Arial" panose="020B0604020202020204" pitchFamily="34" charset="0"/>
                </a:rPr>
                <a:t> ta </a:t>
              </a:r>
              <a:r>
                <a:rPr lang="en-US" sz="3200" dirty="0" err="1">
                  <a:latin typeface="Arial" panose="020B0604020202020204" pitchFamily="34" charset="0"/>
                  <a:cs typeface="Arial" panose="020B0604020202020204" pitchFamily="34" charset="0"/>
                </a:rPr>
                <a:t>quan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sát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quá</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trình</a:t>
              </a:r>
              <a:r>
                <a:rPr lang="en-US" sz="3200" dirty="0">
                  <a:latin typeface="Arial" panose="020B0604020202020204" pitchFamily="34" charset="0"/>
                  <a:cs typeface="Arial" panose="020B0604020202020204" pitchFamily="34" charset="0"/>
                </a:rPr>
                <a:t> di </a:t>
              </a:r>
              <a:r>
                <a:rPr lang="en-US" sz="3200" dirty="0" err="1">
                  <a:latin typeface="Arial" panose="020B0604020202020204" pitchFamily="34" charset="0"/>
                  <a:cs typeface="Arial" panose="020B0604020202020204" pitchFamily="34" charset="0"/>
                </a:rPr>
                <a:t>chuyển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vật</a:t>
              </a:r>
              <a:endParaRPr lang="en-GB" sz="3200" dirty="0">
                <a:latin typeface="Arial" panose="020B0604020202020204" pitchFamily="34" charset="0"/>
                <a:cs typeface="Arial" panose="020B0604020202020204" pitchFamily="34" charset="0"/>
              </a:endParaRPr>
            </a:p>
            <a:p>
              <a:pPr algn="ctr"/>
              <a:endParaRPr lang="en-GB" sz="3200"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
            <a:srcRect t="19734"/>
            <a:stretch/>
          </p:blipFill>
          <p:spPr>
            <a:xfrm>
              <a:off x="6664647" y="2453639"/>
              <a:ext cx="2364639" cy="731521"/>
            </a:xfrm>
            <a:prstGeom prst="rect">
              <a:avLst/>
            </a:prstGeom>
          </p:spPr>
        </p:pic>
      </p:gr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140440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1900</TotalTime>
  <Words>1119</Words>
  <Application>Microsoft Office PowerPoint</Application>
  <PresentationFormat>Widescreen</PresentationFormat>
  <Paragraphs>69</Paragraphs>
  <Slides>25</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Thứ hai ngày 5 tháng 9 năm 2023</vt:lpstr>
      <vt:lpstr>Mục tiêu</vt:lpstr>
      <vt:lpstr>PowerPoint Presentation</vt:lpstr>
      <vt:lpstr>PowerPoint Presentation</vt:lpstr>
      <vt:lpstr> Đọc thông tin SGK/ trang 76 Quan sát hình 1a, 1b, 1c </vt:lpstr>
      <vt:lpstr>PowerPoint Presentation</vt:lpstr>
      <vt:lpstr> Đọc thông tin SGK/ trang 77 Quan sát Bảng 1 Thực hiện chương trình điều khiển cô bọ trên máy nhóm </vt:lpstr>
      <vt:lpstr>PowerPoint Presentation</vt:lpstr>
      <vt:lpstr>PowerPoint Presentation</vt:lpstr>
      <vt:lpstr>1. Em hãy ghéo các câu lệnh ở cột bên trái với ý nghĩa tương ứng ở cột bên phải. </vt:lpstr>
      <vt:lpstr>2. Em hãy hoàn thiện chương trình ở Bảng 1 để điều khiển cô Bọ di chuyển theo cạnh hình vuông.</vt:lpstr>
      <vt:lpstr>2. Trong chương trình em vừa hoàn thiện, nếu thay các lệnh           thành               thì cô bị sẽ di chuyển như thế nào?</vt:lpstr>
      <vt:lpstr>PowerPoint Presentation</vt:lpstr>
      <vt:lpstr>2. Tạo chương trình điều khiển chú cá bơi dưới nước</vt:lpstr>
      <vt:lpstr>PowerPoint Presentation</vt:lpstr>
      <vt:lpstr> Đọc thông tin SGK/ trang 79 Quan sát hình 4 </vt:lpstr>
      <vt:lpstr> Đọc thông tin SGK/ trang 80 Quan sát bảng 2 </vt:lpstr>
      <vt:lpstr>Câu 1: Em hãy ghéo các câu lệnh ở cột bên trái với ý nghĩa tương ứng ở cột bên phải.</vt:lpstr>
      <vt:lpstr>Câu 2: Ở Bảng 2, chú cá chỉ di chuyển một lần, sau đó dừng lại. Để chú cá di chuyển nhiều lần (như đang bơi), theo em lệnh nào cần được thêm nhiều lần vào chương trình? </vt:lpstr>
      <vt:lpstr>PowerPoint Presentation</vt:lpstr>
      <vt:lpstr> 1. Hãy nêu các việc cần thực hiện để tạo chương trình điều khiển cô bọ cánh cứng di chuyển hướng xuống dưới rồi trở về vị trí xuất phát (theo các cạnh của hình chữ nhật)  </vt:lpstr>
      <vt:lpstr>  2. Hãy nêu các việc cần thực hiện để tạo chương trình điều khiển chú cá bơi dưới nước.  </vt:lpstr>
      <vt:lpstr>1.Thực hiện theo các yêu cầu sau:</vt:lpstr>
      <vt:lpstr>2.Thực hành tạo và chạy chương trình điều khiển chú cá bơi dưới nước theo hướng dẫn ở mục 2 của phần Khám phá</vt:lpstr>
      <vt:lpstr>Cùng với bạn lựa chọn nhân vật và điều khiển nhân vật di chuyển trên sân khấu ( ví dụ: cô bướm bay trong vườn hoặc chú chó chạy trong vườn)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 SƯ TẬN TÂM PHAN THIẾT (0899010822)</dc:creator>
  <cp:lastModifiedBy>Quyên Đinh Văn</cp:lastModifiedBy>
  <cp:revision>138</cp:revision>
  <dcterms:created xsi:type="dcterms:W3CDTF">2023-06-22T14:33:34Z</dcterms:created>
  <dcterms:modified xsi:type="dcterms:W3CDTF">2023-07-10T23:04:12Z</dcterms:modified>
</cp:coreProperties>
</file>