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66" r:id="rId3"/>
    <p:sldId id="257" r:id="rId4"/>
    <p:sldId id="268" r:id="rId5"/>
    <p:sldId id="259" r:id="rId6"/>
    <p:sldId id="274" r:id="rId7"/>
    <p:sldId id="290" r:id="rId8"/>
    <p:sldId id="261" r:id="rId9"/>
    <p:sldId id="275" r:id="rId10"/>
    <p:sldId id="291" r:id="rId11"/>
    <p:sldId id="287" r:id="rId12"/>
    <p:sldId id="262" r:id="rId13"/>
    <p:sldId id="292" r:id="rId14"/>
    <p:sldId id="293" r:id="rId15"/>
    <p:sldId id="289"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CCEA"/>
    <a:srgbClr val="FBBAAC"/>
    <a:srgbClr val="FCD98A"/>
    <a:srgbClr val="EC6C53"/>
    <a:srgbClr val="FDF7A8"/>
    <a:srgbClr val="F07458"/>
    <a:srgbClr val="67CBEB"/>
    <a:srgbClr val="EAEBED"/>
    <a:srgbClr val="00B3CD"/>
    <a:srgbClr val="CBD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6735B-F2D2-40B7-A5FD-D709C70709E0}" type="datetimeFigureOut">
              <a:rPr lang="en-GB" smtClean="0"/>
              <a:t>11/07/2023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7C758-BC7C-448C-A466-272BCF6EB78A}" type="slidenum">
              <a:rPr lang="en-GB" smtClean="0"/>
              <a:t>‹#›</a:t>
            </a:fld>
            <a:endParaRPr lang="en-GB"/>
          </a:p>
        </p:txBody>
      </p:sp>
    </p:spTree>
    <p:extLst>
      <p:ext uri="{BB962C8B-B14F-4D97-AF65-F5344CB8AC3E}">
        <p14:creationId xmlns:p14="http://schemas.microsoft.com/office/powerpoint/2010/main" val="149263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2</a:t>
            </a:fld>
            <a:endParaRPr lang="en-GB"/>
          </a:p>
        </p:txBody>
      </p:sp>
    </p:spTree>
    <p:extLst>
      <p:ext uri="{BB962C8B-B14F-4D97-AF65-F5344CB8AC3E}">
        <p14:creationId xmlns:p14="http://schemas.microsoft.com/office/powerpoint/2010/main" val="2177997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12D037-38D1-45BB-95E4-C40A67EED779}"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839" y="206828"/>
            <a:ext cx="1305161" cy="1034984"/>
          </a:xfrm>
          <a:prstGeom prst="rect">
            <a:avLst/>
          </a:prstGeom>
        </p:spPr>
      </p:pic>
    </p:spTree>
    <p:extLst>
      <p:ext uri="{BB962C8B-B14F-4D97-AF65-F5344CB8AC3E}">
        <p14:creationId xmlns:p14="http://schemas.microsoft.com/office/powerpoint/2010/main" val="1726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4EFB5-0FB2-4316-B9F7-869FBBD77375}"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3163436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C1DA4C-4C7E-490C-B7AD-FB2AE2C57826}"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1476059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283011-EAF3-4C49-BF8F-78C7B9BE468B}" type="datetime1">
              <a:rPr lang="en-US" smtClean="0"/>
              <a:t>7/11/2023</a:t>
            </a:fld>
            <a:endParaRPr lang="en-US"/>
          </a:p>
        </p:txBody>
      </p:sp>
      <p:sp>
        <p:nvSpPr>
          <p:cNvPr id="6" name="Footer Placeholder 5"/>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44111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F62A00-89D7-408E-B233-1458FECCD993}" type="datetime1">
              <a:rPr lang="en-US" smtClean="0"/>
              <a:t>7/11/2023</a:t>
            </a:fld>
            <a:endParaRPr lang="en-US"/>
          </a:p>
        </p:txBody>
      </p:sp>
      <p:sp>
        <p:nvSpPr>
          <p:cNvPr id="8" name="Footer Placeholder 7"/>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9" name="Slide Number Placeholder 8"/>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414116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47D30D-EEAB-4854-B0B0-2B5B9E858BB4}" type="datetime1">
              <a:rPr lang="en-US" smtClean="0"/>
              <a:t>7/11/2023</a:t>
            </a:fld>
            <a:endParaRPr lang="en-US"/>
          </a:p>
        </p:txBody>
      </p:sp>
      <p:sp>
        <p:nvSpPr>
          <p:cNvPr id="4" name="Footer Placeholder 3"/>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5" name="Slide Number Placeholder 4"/>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795012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20530-7D91-42DA-9F8A-1A059EC37CAC}" type="datetime1">
              <a:rPr lang="en-US" smtClean="0"/>
              <a:t>7/11/2023</a:t>
            </a:fld>
            <a:endParaRPr lang="en-US"/>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4" name="Slide Number Placeholder 3"/>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300638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89113A-95E8-4825-A521-1813AE3D37D8}" type="datetime1">
              <a:rPr lang="en-US" smtClean="0"/>
              <a:t>7/11/2023</a:t>
            </a:fld>
            <a:endParaRPr lang="en-US"/>
          </a:p>
        </p:txBody>
      </p:sp>
      <p:sp>
        <p:nvSpPr>
          <p:cNvPr id="6" name="Footer Placeholder 5"/>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02064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CBFF61-B444-49B5-842A-CC4A06522606}" type="datetime1">
              <a:rPr lang="en-US" smtClean="0"/>
              <a:t>7/11/2023</a:t>
            </a:fld>
            <a:endParaRPr lang="en-US"/>
          </a:p>
        </p:txBody>
      </p:sp>
      <p:sp>
        <p:nvSpPr>
          <p:cNvPr id="6" name="Footer Placeholder 5"/>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375102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01300-00D5-47AC-8BAB-7EE0D21A4763}"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217908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9A695-E168-41ED-849C-7EE2605888BD}"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50506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hởi độ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CBDC50">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FF25A891-8DAF-4B18-ADD0-0A05716F1C9D}"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40252686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Khám phá">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00B3CD">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A4C96FC6-2C66-4993-8728-7B03A3231278}"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30607065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Đ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EAEBED">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6BD889A6-0A69-4724-B9E8-64F835DA46A7}"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403570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à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gradFill flip="none" rotWithShape="1">
            <a:gsLst>
              <a:gs pos="0">
                <a:srgbClr val="67CBEB">
                  <a:alpha val="75000"/>
                  <a:lumMod val="75000"/>
                  <a:lumOff val="25000"/>
                </a:srgbClr>
              </a:gs>
              <a:gs pos="100000">
                <a:srgbClr val="F07458">
                  <a:lumMod val="50000"/>
                  <a:lumOff val="50000"/>
                  <a:alpha val="75000"/>
                </a:srgbClr>
              </a:gs>
            </a:gsLst>
            <a:lin ang="10800000" scaled="1"/>
            <a:tileRect/>
          </a:gra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F899803D-76D3-4AA0-8D7B-312D90939A22}"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3575253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hi nhớ">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FDF7A8">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9728A2F3-98D6-476A-A438-C3A0477CB764}"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0800777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uyện tậ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EC6C53">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66ED6CE8-3DBC-45EB-A268-89536CC287A4}"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5177927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ực hàn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67CCEA">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4B3D33C0-8770-4837-8D64-F88496030ED8}"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7799396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Vận dụ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FBBAAC">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38C01F11-8A90-4932-8E96-64C81E65DB08}"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5306278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A8E257D-0979-4355-8B57-E2C9BE70B722}" type="datetime1">
              <a:rPr lang="en-US" smtClean="0"/>
              <a:t>7/11/2023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881056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7" r:id="rId8"/>
    <p:sldLayoutId id="2147483666" r:id="rId9"/>
    <p:sldLayoutId id="214748366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6829" y="696035"/>
            <a:ext cx="9144000" cy="753115"/>
          </a:xfrm>
        </p:spPr>
        <p:txBody>
          <a:bodyPr>
            <a:normAutofit/>
          </a:bodyPr>
          <a:lstStyle/>
          <a:p>
            <a:r>
              <a:rPr lang="en-US" sz="4000" b="1" dirty="0" err="1" smtClean="0"/>
              <a:t>Thứ</a:t>
            </a:r>
            <a:r>
              <a:rPr lang="en-US" sz="4000" b="1" dirty="0" smtClean="0"/>
              <a:t> </a:t>
            </a:r>
            <a:r>
              <a:rPr lang="en-US" sz="4000" b="1" dirty="0" err="1" smtClean="0"/>
              <a:t>hai</a:t>
            </a:r>
            <a:r>
              <a:rPr lang="en-US" sz="4000" b="1" dirty="0" smtClean="0"/>
              <a:t> </a:t>
            </a:r>
            <a:r>
              <a:rPr lang="en-US" sz="4000" b="1" dirty="0" err="1" smtClean="0"/>
              <a:t>ngày</a:t>
            </a:r>
            <a:r>
              <a:rPr lang="en-US" sz="4000" b="1" dirty="0" smtClean="0"/>
              <a:t> 5 </a:t>
            </a:r>
            <a:r>
              <a:rPr lang="en-US" sz="4000" b="1" dirty="0" err="1" smtClean="0"/>
              <a:t>tháng</a:t>
            </a:r>
            <a:r>
              <a:rPr lang="en-US" sz="4000" b="1" dirty="0" smtClean="0"/>
              <a:t> 9 </a:t>
            </a:r>
            <a:r>
              <a:rPr lang="en-US" sz="4000" b="1" dirty="0" err="1" smtClean="0"/>
              <a:t>năm</a:t>
            </a:r>
            <a:r>
              <a:rPr lang="en-US" sz="4000" b="1" dirty="0" smtClean="0"/>
              <a:t> 2023</a:t>
            </a:r>
            <a:endParaRPr lang="en-US" sz="4000" b="1" dirty="0"/>
          </a:p>
        </p:txBody>
      </p:sp>
      <p:sp>
        <p:nvSpPr>
          <p:cNvPr id="3" name="Subtitle 2"/>
          <p:cNvSpPr>
            <a:spLocks noGrp="1"/>
          </p:cNvSpPr>
          <p:nvPr>
            <p:ph type="subTitle" idx="1"/>
          </p:nvPr>
        </p:nvSpPr>
        <p:spPr>
          <a:xfrm>
            <a:off x="842963" y="3602037"/>
            <a:ext cx="10715625" cy="3084513"/>
          </a:xfrm>
        </p:spPr>
        <p:txBody>
          <a:bodyPr>
            <a:normAutofit/>
          </a:bodyPr>
          <a:lstStyle/>
          <a:p>
            <a:r>
              <a:rPr lang="en-US" sz="4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CHỦ ĐỀ B. MẠNG MÁY TÍNH </a:t>
            </a:r>
          </a:p>
          <a:p>
            <a:r>
              <a:rPr lang="en-US" sz="4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VÀ INTERNET</a:t>
            </a:r>
          </a:p>
          <a:p>
            <a:r>
              <a:rPr lang="en-US" sz="3600" b="1" dirty="0" err="1" smtClean="0"/>
              <a:t>Bài</a:t>
            </a:r>
            <a:r>
              <a:rPr lang="en-US" sz="3600" b="1" dirty="0" smtClean="0"/>
              <a:t> 3. </a:t>
            </a:r>
            <a:r>
              <a:rPr lang="en-US" sz="3600" b="1" dirty="0" err="1" smtClean="0"/>
              <a:t>Thông</a:t>
            </a:r>
            <a:r>
              <a:rPr lang="en-US" sz="3600" b="1" dirty="0" smtClean="0"/>
              <a:t> tin </a:t>
            </a:r>
            <a:r>
              <a:rPr lang="en-US" sz="3600" b="1" dirty="0" err="1" smtClean="0"/>
              <a:t>trên</a:t>
            </a:r>
            <a:r>
              <a:rPr lang="en-US" sz="3600" b="1" dirty="0" smtClean="0"/>
              <a:t> </a:t>
            </a:r>
            <a:r>
              <a:rPr lang="en-US" sz="3600" b="1" dirty="0" err="1" smtClean="0"/>
              <a:t>trang</a:t>
            </a:r>
            <a:r>
              <a:rPr lang="en-US" sz="3600" b="1" dirty="0" smtClean="0"/>
              <a:t> web</a:t>
            </a:r>
          </a:p>
          <a:p>
            <a:r>
              <a:rPr lang="en-US" sz="3600" b="1" dirty="0" smtClean="0"/>
              <a:t>(2 </a:t>
            </a:r>
            <a:r>
              <a:rPr lang="en-US" sz="3600" b="1" dirty="0" err="1" smtClean="0"/>
              <a:t>tiết</a:t>
            </a:r>
            <a:r>
              <a:rPr lang="en-US" sz="3600" b="1" dirty="0" smtClean="0"/>
              <a:t>)</a:t>
            </a:r>
            <a:endParaRPr lang="en-US" sz="3600" b="1" dirty="0"/>
          </a:p>
        </p:txBody>
      </p:sp>
      <p:sp>
        <p:nvSpPr>
          <p:cNvPr id="4" name="TextBox 3"/>
          <p:cNvSpPr txBox="1"/>
          <p:nvPr/>
        </p:nvSpPr>
        <p:spPr>
          <a:xfrm>
            <a:off x="3250441" y="2110095"/>
            <a:ext cx="5691117" cy="830997"/>
          </a:xfrm>
          <a:prstGeom prst="rect">
            <a:avLst/>
          </a:prstGeom>
          <a:noFill/>
        </p:spPr>
        <p:txBody>
          <a:bodyPr wrap="square" rtlCol="0">
            <a:spAutoFit/>
          </a:bodyPr>
          <a:lstStyle/>
          <a:p>
            <a:pPr algn="ctr"/>
            <a:r>
              <a:rPr lang="en-GB" sz="4800" u="sng" dirty="0" smtClean="0">
                <a:latin typeface="Arial" panose="020B0604020202020204" pitchFamily="34" charset="0"/>
                <a:cs typeface="Arial" panose="020B0604020202020204" pitchFamily="34" charset="0"/>
              </a:rPr>
              <a:t>Tin </a:t>
            </a:r>
            <a:r>
              <a:rPr lang="en-GB" sz="4800" u="sng" dirty="0" err="1" smtClean="0">
                <a:latin typeface="Arial" panose="020B0604020202020204" pitchFamily="34" charset="0"/>
                <a:cs typeface="Arial" panose="020B0604020202020204" pitchFamily="34" charset="0"/>
              </a:rPr>
              <a:t>học</a:t>
            </a:r>
            <a:endParaRPr lang="en-GB" sz="4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672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793" y="441467"/>
            <a:ext cx="9597571" cy="1100730"/>
          </a:xfrm>
        </p:spPr>
        <p:txBody>
          <a:bodyPr>
            <a:normAutofit fontScale="90000"/>
          </a:bodyPr>
          <a:lstStyle/>
          <a:p>
            <a:pPr algn="ctr"/>
            <a:r>
              <a:rPr lang="en-GB" sz="5400" dirty="0" smtClean="0"/>
              <a:t/>
            </a:r>
            <a:br>
              <a:rPr lang="en-GB" sz="5400" dirty="0" smtClean="0"/>
            </a:br>
            <a:r>
              <a:rPr lang="en-GB" sz="5400" dirty="0" err="1" smtClean="0"/>
              <a:t>Đọc</a:t>
            </a:r>
            <a:r>
              <a:rPr lang="en-GB" sz="5400" dirty="0" smtClean="0"/>
              <a:t> </a:t>
            </a:r>
            <a:r>
              <a:rPr lang="en-GB" sz="5400" dirty="0" err="1" smtClean="0"/>
              <a:t>thông</a:t>
            </a:r>
            <a:r>
              <a:rPr lang="en-GB" sz="5400" dirty="0" smtClean="0"/>
              <a:t> tin SGK/ </a:t>
            </a:r>
            <a:r>
              <a:rPr lang="en-GB" sz="5400" dirty="0" err="1" smtClean="0"/>
              <a:t>trang</a:t>
            </a:r>
            <a:r>
              <a:rPr lang="en-GB" sz="5400" dirty="0" smtClean="0"/>
              <a:t> 13</a:t>
            </a:r>
            <a:br>
              <a:rPr lang="en-GB" sz="5400" dirty="0" smtClean="0"/>
            </a:br>
            <a:endParaRPr lang="en-GB" sz="54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756227" y="5158854"/>
            <a:ext cx="2394086" cy="1520299"/>
          </a:xfrm>
          <a:prstGeom prst="rect">
            <a:avLst/>
          </a:prstGeom>
        </p:spPr>
      </p:pic>
      <p:sp>
        <p:nvSpPr>
          <p:cNvPr id="4" name="Rounded Rectangular Callout 3"/>
          <p:cNvSpPr/>
          <p:nvPr/>
        </p:nvSpPr>
        <p:spPr>
          <a:xfrm>
            <a:off x="1910687" y="1692322"/>
            <a:ext cx="9539785" cy="3166281"/>
          </a:xfrm>
          <a:prstGeom prst="wedgeRoundRectCallout">
            <a:avLst>
              <a:gd name="adj1" fmla="val -36140"/>
              <a:gd name="adj2" fmla="val 6741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Trên</a:t>
            </a:r>
            <a:r>
              <a:rPr lang="en-US" sz="3400" dirty="0">
                <a:latin typeface="Arial" panose="020B0604020202020204" pitchFamily="34" charset="0"/>
                <a:cs typeface="Arial" panose="020B0604020202020204" pitchFamily="34" charset="0"/>
              </a:rPr>
              <a:t> internet, </a:t>
            </a:r>
            <a:r>
              <a:rPr lang="en-US" sz="3400" dirty="0" err="1">
                <a:latin typeface="Arial" panose="020B0604020202020204" pitchFamily="34" charset="0"/>
                <a:cs typeface="Arial" panose="020B0604020202020204" pitchFamily="34" charset="0"/>
              </a:rPr>
              <a:t>em</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có</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nên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xem</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những</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thông</a:t>
            </a:r>
            <a:r>
              <a:rPr lang="en-US" sz="3400" dirty="0">
                <a:latin typeface="Arial" panose="020B0604020202020204" pitchFamily="34" charset="0"/>
                <a:cs typeface="Arial" panose="020B0604020202020204" pitchFamily="34" charset="0"/>
              </a:rPr>
              <a:t> tin </a:t>
            </a:r>
            <a:r>
              <a:rPr lang="en-US" sz="3400" dirty="0" err="1">
                <a:latin typeface="Arial" panose="020B0604020202020204" pitchFamily="34" charset="0"/>
                <a:cs typeface="Arial" panose="020B0604020202020204" pitchFamily="34" charset="0"/>
              </a:rPr>
              <a:t>không</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phù</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hợp</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với</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lứa</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tuổi</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của</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em</a:t>
            </a:r>
            <a:r>
              <a:rPr lang="en-US" sz="3400" dirty="0">
                <a:latin typeface="Arial" panose="020B0604020202020204" pitchFamily="34" charset="0"/>
                <a:cs typeface="Arial" panose="020B0604020202020204" pitchFamily="34" charset="0"/>
              </a:rPr>
              <a:t> hay </a:t>
            </a:r>
            <a:r>
              <a:rPr lang="en-US" sz="3400" dirty="0" err="1">
                <a:latin typeface="Arial" panose="020B0604020202020204" pitchFamily="34" charset="0"/>
                <a:cs typeface="Arial" panose="020B0604020202020204" pitchFamily="34" charset="0"/>
              </a:rPr>
              <a:t>không</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Tại</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sao</a:t>
            </a:r>
            <a:r>
              <a:rPr lang="en-US" sz="3400" dirty="0">
                <a:latin typeface="Arial" panose="020B0604020202020204" pitchFamily="34" charset="0"/>
                <a:cs typeface="Arial" panose="020B0604020202020204" pitchFamily="34" charset="0"/>
              </a:rPr>
              <a:t>?</a:t>
            </a:r>
            <a:endParaRPr lang="en-GB" sz="3400" dirty="0">
              <a:latin typeface="Arial" panose="020B0604020202020204" pitchFamily="34" charset="0"/>
              <a:cs typeface="Arial" panose="020B0604020202020204" pitchFamily="34" charset="0"/>
            </a:endParaRPr>
          </a:p>
          <a:p>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Tại</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sao</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em</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không</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nên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truy</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cập</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vào</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những</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trang</a:t>
            </a:r>
            <a:r>
              <a:rPr lang="en-US" sz="3400" dirty="0">
                <a:latin typeface="Arial" panose="020B0604020202020204" pitchFamily="34" charset="0"/>
                <a:cs typeface="Arial" panose="020B0604020202020204" pitchFamily="34" charset="0"/>
              </a:rPr>
              <a:t> web </a:t>
            </a:r>
            <a:r>
              <a:rPr lang="en-US" sz="3400" dirty="0" err="1">
                <a:latin typeface="Arial" panose="020B0604020202020204" pitchFamily="34" charset="0"/>
                <a:cs typeface="Arial" panose="020B0604020202020204" pitchFamily="34" charset="0"/>
              </a:rPr>
              <a:t>không</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phù</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hợp</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với</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lứa</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tuổi</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của</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em</a:t>
            </a:r>
            <a:r>
              <a:rPr lang="en-US" sz="3400" dirty="0">
                <a:latin typeface="Arial" panose="020B0604020202020204" pitchFamily="34" charset="0"/>
                <a:cs typeface="Arial" panose="020B0604020202020204" pitchFamily="34" charset="0"/>
              </a:rPr>
              <a:t>?</a:t>
            </a:r>
            <a:endParaRPr lang="en-GB" sz="3400" dirty="0">
              <a:latin typeface="Arial" panose="020B0604020202020204" pitchFamily="34" charset="0"/>
              <a:cs typeface="Arial" panose="020B0604020202020204" pitchFamily="34" charset="0"/>
            </a:endParaRPr>
          </a:p>
          <a:p>
            <a:pPr algn="ctr"/>
            <a:endParaRPr lang="en-GB" dirty="0"/>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234754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5"/>
            <a:ext cx="9597571" cy="4698194"/>
          </a:xfrm>
        </p:spPr>
        <p:txBody>
          <a:bodyPr>
            <a:normAutofit/>
          </a:bodyPr>
          <a:lstStyle/>
          <a:p>
            <a:pPr algn="ctr"/>
            <a:r>
              <a:rPr lang="en-US" sz="6600" dirty="0" err="1" smtClean="0"/>
              <a:t>Không</a:t>
            </a:r>
            <a:r>
              <a:rPr lang="en-US" sz="6600" dirty="0" smtClean="0"/>
              <a:t> </a:t>
            </a:r>
            <a:r>
              <a:rPr lang="en-US" sz="6600" dirty="0" err="1" smtClean="0"/>
              <a:t>cố</a:t>
            </a:r>
            <a:r>
              <a:rPr lang="en-US" sz="6600" dirty="0" smtClean="0"/>
              <a:t> </a:t>
            </a:r>
            <a:r>
              <a:rPr lang="en-US" sz="6600" dirty="0" err="1" smtClean="0"/>
              <a:t>tình</a:t>
            </a:r>
            <a:r>
              <a:rPr lang="en-US" sz="6600" dirty="0" smtClean="0"/>
              <a:t> </a:t>
            </a:r>
            <a:r>
              <a:rPr lang="en-US" sz="6600" dirty="0" err="1" smtClean="0"/>
              <a:t>truy</a:t>
            </a:r>
            <a:r>
              <a:rPr lang="en-US" sz="6600" dirty="0" smtClean="0"/>
              <a:t> </a:t>
            </a:r>
            <a:r>
              <a:rPr lang="en-US" sz="6600" dirty="0" err="1" smtClean="0"/>
              <a:t>cập</a:t>
            </a:r>
            <a:r>
              <a:rPr lang="en-US" sz="6600" dirty="0" smtClean="0"/>
              <a:t> </a:t>
            </a:r>
            <a:r>
              <a:rPr lang="en-US" sz="6600" dirty="0" err="1" smtClean="0"/>
              <a:t>và</a:t>
            </a:r>
            <a:r>
              <a:rPr lang="en-US" sz="6600" dirty="0" smtClean="0"/>
              <a:t> </a:t>
            </a:r>
            <a:r>
              <a:rPr lang="en-US" sz="6600" dirty="0" err="1" smtClean="0"/>
              <a:t>không</a:t>
            </a:r>
            <a:r>
              <a:rPr lang="en-US" sz="6600" dirty="0" smtClean="0"/>
              <a:t> </a:t>
            </a:r>
            <a:r>
              <a:rPr lang="en-US" sz="6600" dirty="0" err="1" smtClean="0"/>
              <a:t>nên</a:t>
            </a:r>
            <a:r>
              <a:rPr lang="en-US" sz="6600" dirty="0" smtClean="0"/>
              <a:t> </a:t>
            </a:r>
            <a:r>
              <a:rPr lang="en-US" sz="6600" dirty="0" err="1" smtClean="0"/>
              <a:t>xem</a:t>
            </a:r>
            <a:r>
              <a:rPr lang="en-US" sz="6600" dirty="0" smtClean="0"/>
              <a:t> </a:t>
            </a:r>
            <a:r>
              <a:rPr lang="en-US" sz="6600" dirty="0" err="1" smtClean="0"/>
              <a:t>thông</a:t>
            </a:r>
            <a:r>
              <a:rPr lang="en-US" sz="6600" dirty="0" smtClean="0"/>
              <a:t> tin </a:t>
            </a:r>
            <a:r>
              <a:rPr lang="en-US" sz="6600" dirty="0" err="1" smtClean="0"/>
              <a:t>không</a:t>
            </a:r>
            <a:r>
              <a:rPr lang="en-US" sz="6600" dirty="0" smtClean="0"/>
              <a:t> </a:t>
            </a:r>
            <a:r>
              <a:rPr lang="en-US" sz="6600" dirty="0" err="1" smtClean="0"/>
              <a:t>phù</a:t>
            </a:r>
            <a:r>
              <a:rPr lang="en-US" sz="6600" dirty="0" smtClean="0"/>
              <a:t> </a:t>
            </a:r>
            <a:r>
              <a:rPr lang="en-US" sz="6600" dirty="0" err="1" smtClean="0"/>
              <a:t>hợp</a:t>
            </a:r>
            <a:r>
              <a:rPr lang="en-US" sz="6600" dirty="0" smtClean="0"/>
              <a:t> </a:t>
            </a:r>
            <a:r>
              <a:rPr lang="en-US" sz="6600" dirty="0" err="1" smtClean="0"/>
              <a:t>trên</a:t>
            </a:r>
            <a:r>
              <a:rPr lang="en-US" sz="6600" dirty="0" smtClean="0"/>
              <a:t> </a:t>
            </a:r>
            <a:r>
              <a:rPr lang="en-US" sz="6600" dirty="0" err="1" smtClean="0"/>
              <a:t>trang</a:t>
            </a:r>
            <a:r>
              <a:rPr lang="en-US" sz="6600" dirty="0" smtClean="0"/>
              <a:t> web.</a:t>
            </a:r>
            <a:endParaRPr lang="en-US" sz="6600" dirty="0"/>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969867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5"/>
            <a:ext cx="9597571" cy="4892675"/>
          </a:xfrm>
        </p:spPr>
        <p:txBody>
          <a:bodyPr>
            <a:noAutofit/>
          </a:bodyPr>
          <a:lstStyle/>
          <a:p>
            <a:r>
              <a:rPr lang="en-US" sz="6000" b="1" u="sng" dirty="0" smtClean="0"/>
              <a:t/>
            </a:r>
            <a:br>
              <a:rPr lang="en-US" sz="6000" b="1" u="sng" dirty="0" smtClean="0"/>
            </a:br>
            <a:r>
              <a:rPr lang="en-US" sz="6000" b="1" dirty="0" err="1" smtClean="0"/>
              <a:t>Bài</a:t>
            </a:r>
            <a:r>
              <a:rPr lang="en-US" sz="6000" b="1" dirty="0" smtClean="0"/>
              <a:t> </a:t>
            </a:r>
            <a:r>
              <a:rPr lang="en-US" sz="6000" b="1" dirty="0"/>
              <a:t>1</a:t>
            </a:r>
            <a:r>
              <a:rPr lang="en-US" sz="6000" dirty="0"/>
              <a:t>. </a:t>
            </a:r>
            <a:r>
              <a:rPr lang="en-US" sz="6000" dirty="0" err="1" smtClean="0"/>
              <a:t>Em</a:t>
            </a:r>
            <a:r>
              <a:rPr lang="en-US" sz="6000" dirty="0" smtClean="0"/>
              <a:t> </a:t>
            </a:r>
            <a:r>
              <a:rPr lang="en-US" sz="6000" dirty="0" err="1" smtClean="0"/>
              <a:t>hãy</a:t>
            </a:r>
            <a:r>
              <a:rPr lang="en-US" sz="6000" dirty="0" smtClean="0"/>
              <a:t> </a:t>
            </a:r>
            <a:r>
              <a:rPr lang="en-US" sz="6000" dirty="0" err="1" smtClean="0"/>
              <a:t>nêu</a:t>
            </a:r>
            <a:r>
              <a:rPr lang="en-US" sz="6000" dirty="0" smtClean="0"/>
              <a:t> </a:t>
            </a:r>
            <a:r>
              <a:rPr lang="en-US" sz="6000" dirty="0" err="1" smtClean="0"/>
              <a:t>tên</a:t>
            </a:r>
            <a:r>
              <a:rPr lang="en-US" sz="6000" dirty="0" smtClean="0"/>
              <a:t> </a:t>
            </a:r>
            <a:r>
              <a:rPr lang="en-US" sz="6000" dirty="0" err="1" smtClean="0"/>
              <a:t>các</a:t>
            </a:r>
            <a:r>
              <a:rPr lang="en-US" sz="6000" dirty="0" smtClean="0"/>
              <a:t> </a:t>
            </a:r>
            <a:r>
              <a:rPr lang="en-US" sz="6000" dirty="0" err="1" smtClean="0"/>
              <a:t>loại</a:t>
            </a:r>
            <a:r>
              <a:rPr lang="en-US" sz="6000" dirty="0" smtClean="0"/>
              <a:t> </a:t>
            </a:r>
            <a:r>
              <a:rPr lang="en-US" sz="6000" dirty="0" err="1" smtClean="0"/>
              <a:t>thông</a:t>
            </a:r>
            <a:r>
              <a:rPr lang="en-US" sz="6000" dirty="0" smtClean="0"/>
              <a:t> tin </a:t>
            </a:r>
            <a:r>
              <a:rPr lang="en-US" sz="6000" dirty="0" err="1" smtClean="0"/>
              <a:t>chính</a:t>
            </a:r>
            <a:r>
              <a:rPr lang="en-US" sz="6000" dirty="0" smtClean="0"/>
              <a:t> </a:t>
            </a:r>
            <a:r>
              <a:rPr lang="en-US" sz="6000" dirty="0" err="1" smtClean="0"/>
              <a:t>trên</a:t>
            </a:r>
            <a:r>
              <a:rPr lang="en-US" sz="6000" dirty="0" smtClean="0"/>
              <a:t> </a:t>
            </a:r>
            <a:r>
              <a:rPr lang="en-US" sz="6000" dirty="0" err="1" smtClean="0"/>
              <a:t>trang</a:t>
            </a:r>
            <a:r>
              <a:rPr lang="en-US" sz="6000" dirty="0" smtClean="0"/>
              <a:t> web </a:t>
            </a:r>
            <a:r>
              <a:rPr lang="en-US" sz="6000" dirty="0" err="1" smtClean="0"/>
              <a:t>và</a:t>
            </a:r>
            <a:r>
              <a:rPr lang="en-US" sz="6000" dirty="0" smtClean="0"/>
              <a:t> </a:t>
            </a:r>
            <a:r>
              <a:rPr lang="en-US" sz="6000" dirty="0" err="1" smtClean="0"/>
              <a:t>đặc</a:t>
            </a:r>
            <a:r>
              <a:rPr lang="en-US" sz="6000" dirty="0" smtClean="0"/>
              <a:t> </a:t>
            </a:r>
            <a:r>
              <a:rPr lang="en-US" sz="6000" dirty="0" err="1" smtClean="0"/>
              <a:t>điểm</a:t>
            </a:r>
            <a:r>
              <a:rPr lang="en-US" sz="6000" dirty="0" smtClean="0"/>
              <a:t> </a:t>
            </a:r>
            <a:r>
              <a:rPr lang="en-US" sz="6000" dirty="0" err="1" smtClean="0"/>
              <a:t>của</a:t>
            </a:r>
            <a:r>
              <a:rPr lang="en-US" sz="6000" dirty="0" smtClean="0"/>
              <a:t> </a:t>
            </a:r>
            <a:r>
              <a:rPr lang="en-US" sz="6000" dirty="0" err="1" smtClean="0"/>
              <a:t>mỗi</a:t>
            </a:r>
            <a:r>
              <a:rPr lang="en-US" sz="6000" dirty="0" smtClean="0"/>
              <a:t> </a:t>
            </a:r>
            <a:r>
              <a:rPr lang="en-US" sz="6000" dirty="0" err="1" smtClean="0"/>
              <a:t>loại</a:t>
            </a:r>
            <a:r>
              <a:rPr lang="en-US" sz="6000" dirty="0" smtClean="0"/>
              <a:t> </a:t>
            </a:r>
            <a:r>
              <a:rPr lang="en-US" sz="6000" dirty="0" err="1" smtClean="0"/>
              <a:t>thông</a:t>
            </a:r>
            <a:r>
              <a:rPr lang="en-US" sz="6000" dirty="0" smtClean="0"/>
              <a:t> tin </a:t>
            </a:r>
            <a:r>
              <a:rPr lang="en-US" sz="6000" dirty="0" err="1" smtClean="0"/>
              <a:t>đó</a:t>
            </a:r>
            <a:r>
              <a:rPr lang="en-US" sz="6000" dirty="0" smtClean="0"/>
              <a:t>.</a:t>
            </a:r>
            <a:r>
              <a:rPr lang="en-US" sz="6000" dirty="0"/>
              <a:t/>
            </a:r>
            <a:br>
              <a:rPr lang="en-US" sz="6000" dirty="0"/>
            </a:br>
            <a:endParaRPr lang="en-US" sz="6000" dirty="0"/>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4068560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5"/>
            <a:ext cx="9597571" cy="4892675"/>
          </a:xfrm>
        </p:spPr>
        <p:txBody>
          <a:bodyPr>
            <a:noAutofit/>
          </a:bodyPr>
          <a:lstStyle/>
          <a:p>
            <a:r>
              <a:rPr lang="en-US" sz="6000" b="1" u="sng" dirty="0" smtClean="0"/>
              <a:t/>
            </a:r>
            <a:br>
              <a:rPr lang="en-US" sz="6000" b="1" u="sng" dirty="0" smtClean="0"/>
            </a:br>
            <a:r>
              <a:rPr lang="en-US" sz="6000" b="1" dirty="0" err="1" smtClean="0"/>
              <a:t>Bài</a:t>
            </a:r>
            <a:r>
              <a:rPr lang="en-US" sz="6000" b="1" dirty="0" smtClean="0"/>
              <a:t> 2. </a:t>
            </a:r>
            <a:r>
              <a:rPr lang="en-US" sz="6000" dirty="0" smtClean="0"/>
              <a:t>Theo </a:t>
            </a:r>
            <a:r>
              <a:rPr lang="en-US" sz="6000" dirty="0" err="1" smtClean="0"/>
              <a:t>em</a:t>
            </a:r>
            <a:r>
              <a:rPr lang="en-US" sz="6000" dirty="0" smtClean="0"/>
              <a:t>, </a:t>
            </a:r>
            <a:r>
              <a:rPr lang="en-US" sz="6000" dirty="0" err="1" smtClean="0"/>
              <a:t>điều</a:t>
            </a:r>
            <a:r>
              <a:rPr lang="en-US" sz="6000" dirty="0" smtClean="0"/>
              <a:t> </a:t>
            </a:r>
            <a:r>
              <a:rPr lang="en-US" sz="6000" dirty="0" err="1" smtClean="0"/>
              <a:t>gì</a:t>
            </a:r>
            <a:r>
              <a:rPr lang="en-US" sz="6000" dirty="0" smtClean="0"/>
              <a:t> </a:t>
            </a:r>
            <a:r>
              <a:rPr lang="en-US" sz="6000" dirty="0" err="1" smtClean="0"/>
              <a:t>sẽ</a:t>
            </a:r>
            <a:r>
              <a:rPr lang="en-US" sz="6000" dirty="0" smtClean="0"/>
              <a:t> </a:t>
            </a:r>
            <a:r>
              <a:rPr lang="en-US" sz="6000" dirty="0" err="1" smtClean="0"/>
              <a:t>xảy</a:t>
            </a:r>
            <a:r>
              <a:rPr lang="en-US" sz="6000" dirty="0" smtClean="0"/>
              <a:t> </a:t>
            </a:r>
            <a:r>
              <a:rPr lang="en-US" sz="6000" dirty="0" err="1" smtClean="0"/>
              <a:t>ra</a:t>
            </a:r>
            <a:r>
              <a:rPr lang="en-US" sz="6000" dirty="0" smtClean="0"/>
              <a:t> </a:t>
            </a:r>
            <a:r>
              <a:rPr lang="en-US" sz="6000" dirty="0" err="1" smtClean="0"/>
              <a:t>khi</a:t>
            </a:r>
            <a:r>
              <a:rPr lang="en-US" sz="6000" dirty="0" smtClean="0"/>
              <a:t> </a:t>
            </a:r>
            <a:r>
              <a:rPr lang="en-US" sz="6000" dirty="0" err="1" smtClean="0"/>
              <a:t>nháy</a:t>
            </a:r>
            <a:r>
              <a:rPr lang="en-US" sz="6000" dirty="0" smtClean="0"/>
              <a:t> </a:t>
            </a:r>
            <a:r>
              <a:rPr lang="en-US" sz="6000" dirty="0" err="1" smtClean="0"/>
              <a:t>chuột</a:t>
            </a:r>
            <a:r>
              <a:rPr lang="en-US" sz="6000" dirty="0" smtClean="0"/>
              <a:t> </a:t>
            </a:r>
            <a:r>
              <a:rPr lang="en-US" sz="6000" dirty="0" err="1" smtClean="0"/>
              <a:t>vào</a:t>
            </a:r>
            <a:r>
              <a:rPr lang="en-US" sz="6000" dirty="0" smtClean="0"/>
              <a:t> </a:t>
            </a:r>
            <a:r>
              <a:rPr lang="en-US" sz="6000" dirty="0" err="1" smtClean="0"/>
              <a:t>siêu</a:t>
            </a:r>
            <a:r>
              <a:rPr lang="en-US" sz="6000" dirty="0" smtClean="0"/>
              <a:t> </a:t>
            </a:r>
            <a:r>
              <a:rPr lang="en-US" sz="6000" dirty="0" err="1" smtClean="0"/>
              <a:t>liên</a:t>
            </a:r>
            <a:r>
              <a:rPr lang="en-US" sz="6000" dirty="0" smtClean="0"/>
              <a:t> </a:t>
            </a:r>
            <a:r>
              <a:rPr lang="en-US" sz="6000" dirty="0" err="1" smtClean="0"/>
              <a:t>kết</a:t>
            </a:r>
            <a:r>
              <a:rPr lang="en-US" sz="6000" dirty="0" smtClean="0"/>
              <a:t> </a:t>
            </a:r>
            <a:r>
              <a:rPr lang="en-US" sz="6000" dirty="0" err="1" smtClean="0"/>
              <a:t>trên</a:t>
            </a:r>
            <a:r>
              <a:rPr lang="en-US" sz="6000" dirty="0" smtClean="0"/>
              <a:t> </a:t>
            </a:r>
            <a:r>
              <a:rPr lang="en-US" sz="6000" dirty="0" err="1" smtClean="0"/>
              <a:t>trang</a:t>
            </a:r>
            <a:r>
              <a:rPr lang="en-US" sz="6000" dirty="0" smtClean="0"/>
              <a:t> web?</a:t>
            </a:r>
            <a:r>
              <a:rPr lang="en-US" sz="6000" dirty="0"/>
              <a:t/>
            </a:r>
            <a:br>
              <a:rPr lang="en-US" sz="6000" dirty="0"/>
            </a:br>
            <a:endParaRPr lang="en-US" sz="6000" dirty="0"/>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446172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5"/>
            <a:ext cx="9597571" cy="1978025"/>
          </a:xfrm>
        </p:spPr>
        <p:txBody>
          <a:bodyPr>
            <a:noAutofit/>
          </a:bodyPr>
          <a:lstStyle/>
          <a:p>
            <a:pPr algn="ctr"/>
            <a:r>
              <a:rPr lang="en-US" sz="6000" b="1" u="sng" dirty="0" smtClean="0"/>
              <a:t/>
            </a:r>
            <a:br>
              <a:rPr lang="en-US" sz="6000" b="1" u="sng" dirty="0" smtClean="0"/>
            </a:br>
            <a:r>
              <a:rPr lang="en-US" sz="4000" b="1" dirty="0" err="1" smtClean="0"/>
              <a:t>Bài</a:t>
            </a:r>
            <a:r>
              <a:rPr lang="en-US" sz="4000" b="1" dirty="0" smtClean="0"/>
              <a:t> 3. </a:t>
            </a:r>
            <a:r>
              <a:rPr lang="en-US" sz="4000" dirty="0" err="1" smtClean="0"/>
              <a:t>Truy</a:t>
            </a:r>
            <a:r>
              <a:rPr lang="en-US" sz="4000" dirty="0" smtClean="0"/>
              <a:t> </a:t>
            </a:r>
            <a:r>
              <a:rPr lang="en-US" sz="4000" dirty="0" err="1" smtClean="0"/>
              <a:t>cập</a:t>
            </a:r>
            <a:r>
              <a:rPr lang="en-US" sz="4000" dirty="0" smtClean="0"/>
              <a:t>, </a:t>
            </a:r>
            <a:r>
              <a:rPr lang="en-US" sz="4000" dirty="0" err="1" smtClean="0"/>
              <a:t>xem</a:t>
            </a:r>
            <a:r>
              <a:rPr lang="en-US" sz="4000" dirty="0" smtClean="0"/>
              <a:t> </a:t>
            </a:r>
            <a:r>
              <a:rPr lang="en-US" sz="4000" dirty="0" err="1" smtClean="0"/>
              <a:t>thông</a:t>
            </a:r>
            <a:r>
              <a:rPr lang="en-US" sz="4000" dirty="0" smtClean="0"/>
              <a:t> tin </a:t>
            </a:r>
            <a:r>
              <a:rPr lang="en-US" sz="4000" dirty="0" err="1" smtClean="0"/>
              <a:t>không</a:t>
            </a:r>
            <a:r>
              <a:rPr lang="en-US" sz="4000" dirty="0" smtClean="0"/>
              <a:t> </a:t>
            </a:r>
            <a:r>
              <a:rPr lang="en-US" sz="4000" dirty="0" err="1" smtClean="0"/>
              <a:t>phù</a:t>
            </a:r>
            <a:r>
              <a:rPr lang="en-US" sz="4000" dirty="0" smtClean="0"/>
              <a:t> </a:t>
            </a:r>
            <a:r>
              <a:rPr lang="en-US" sz="4000" dirty="0" err="1" smtClean="0"/>
              <a:t>hợp</a:t>
            </a:r>
            <a:r>
              <a:rPr lang="en-US" sz="4000" dirty="0" smtClean="0"/>
              <a:t> </a:t>
            </a:r>
            <a:r>
              <a:rPr lang="en-US" sz="4000" dirty="0" err="1" smtClean="0"/>
              <a:t>trên</a:t>
            </a:r>
            <a:r>
              <a:rPr lang="en-US" sz="4000" dirty="0" smtClean="0"/>
              <a:t> </a:t>
            </a:r>
            <a:r>
              <a:rPr lang="en-US" sz="4000" dirty="0" err="1" smtClean="0"/>
              <a:t>trang</a:t>
            </a:r>
            <a:r>
              <a:rPr lang="en-US" sz="4000" dirty="0" smtClean="0"/>
              <a:t> web </a:t>
            </a:r>
            <a:r>
              <a:rPr lang="en-US" sz="4000" dirty="0" err="1" smtClean="0"/>
              <a:t>có</a:t>
            </a:r>
            <a:r>
              <a:rPr lang="en-US" sz="4000" dirty="0" smtClean="0"/>
              <a:t> </a:t>
            </a:r>
            <a:r>
              <a:rPr lang="en-US" sz="4000" dirty="0" err="1" smtClean="0"/>
              <a:t>thể</a:t>
            </a:r>
            <a:r>
              <a:rPr lang="en-US" sz="4000" dirty="0" smtClean="0"/>
              <a:t> </a:t>
            </a:r>
            <a:r>
              <a:rPr lang="en-US" sz="4000" dirty="0" err="1" smtClean="0"/>
              <a:t>bị</a:t>
            </a:r>
            <a:r>
              <a:rPr lang="en-US" sz="4000" dirty="0" smtClean="0"/>
              <a:t> </a:t>
            </a:r>
            <a:r>
              <a:rPr lang="en-US" sz="4000" dirty="0" err="1" smtClean="0"/>
              <a:t>những</a:t>
            </a:r>
            <a:r>
              <a:rPr lang="en-US" sz="4000" dirty="0" smtClean="0"/>
              <a:t> </a:t>
            </a:r>
            <a:r>
              <a:rPr lang="en-US" sz="4000" dirty="0" err="1" smtClean="0"/>
              <a:t>tác</a:t>
            </a:r>
            <a:r>
              <a:rPr lang="en-US" sz="4000" dirty="0" smtClean="0"/>
              <a:t> </a:t>
            </a:r>
            <a:r>
              <a:rPr lang="en-US" sz="4000" dirty="0" err="1" smtClean="0"/>
              <a:t>hại</a:t>
            </a:r>
            <a:r>
              <a:rPr lang="en-US" sz="4000" dirty="0" smtClean="0"/>
              <a:t> </a:t>
            </a:r>
            <a:r>
              <a:rPr lang="en-US" sz="4000" dirty="0" err="1" smtClean="0"/>
              <a:t>nào</a:t>
            </a:r>
            <a:r>
              <a:rPr lang="en-US" sz="4000" dirty="0" smtClean="0"/>
              <a:t> </a:t>
            </a:r>
            <a:r>
              <a:rPr lang="en-US" sz="4000" dirty="0" err="1" smtClean="0"/>
              <a:t>dưới</a:t>
            </a:r>
            <a:r>
              <a:rPr lang="en-US" sz="4000" dirty="0" smtClean="0"/>
              <a:t> </a:t>
            </a:r>
            <a:r>
              <a:rPr lang="en-US" sz="4000" dirty="0" err="1" smtClean="0"/>
              <a:t>đây</a:t>
            </a:r>
            <a:r>
              <a:rPr lang="en-US" sz="4000" dirty="0" smtClean="0"/>
              <a:t>?</a:t>
            </a:r>
            <a:r>
              <a:rPr lang="en-US" sz="6000" dirty="0"/>
              <a:t/>
            </a:r>
            <a:br>
              <a:rPr lang="en-US" sz="6000" dirty="0"/>
            </a:br>
            <a:endParaRPr lang="en-US" sz="6000" dirty="0"/>
          </a:p>
        </p:txBody>
      </p:sp>
      <p:sp>
        <p:nvSpPr>
          <p:cNvPr id="2" name="TextBox 1"/>
          <p:cNvSpPr txBox="1"/>
          <p:nvPr/>
        </p:nvSpPr>
        <p:spPr>
          <a:xfrm>
            <a:off x="1756228" y="2557463"/>
            <a:ext cx="10259560" cy="4247317"/>
          </a:xfrm>
          <a:prstGeom prst="rect">
            <a:avLst/>
          </a:prstGeom>
          <a:noFill/>
        </p:spPr>
        <p:txBody>
          <a:bodyPr wrap="square" rtlCol="0">
            <a:spAutoFit/>
          </a:bodyPr>
          <a:lstStyle/>
          <a:p>
            <a:pPr marL="342900" indent="-342900">
              <a:lnSpc>
                <a:spcPct val="150000"/>
              </a:lnSpc>
              <a:buAutoNum type="alphaUcPeriod"/>
            </a:pP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Ám</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ảnh</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sợ</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hãi</a:t>
            </a:r>
            <a:r>
              <a:rPr lang="en-GB" sz="3600" dirty="0" smtClean="0">
                <a:latin typeface="Arial" panose="020B0604020202020204" pitchFamily="34" charset="0"/>
                <a:cs typeface="Arial" panose="020B0604020202020204" pitchFamily="34" charset="0"/>
              </a:rPr>
              <a:t>.</a:t>
            </a:r>
          </a:p>
          <a:p>
            <a:pPr marL="342900" indent="-342900">
              <a:lnSpc>
                <a:spcPct val="150000"/>
              </a:lnSpc>
              <a:buAutoNum type="alphaUcPeriod"/>
            </a:pP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Nhiễm</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thói</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hư</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tật</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xấu</a:t>
            </a:r>
            <a:r>
              <a:rPr lang="en-GB" sz="3600" dirty="0" smtClean="0">
                <a:latin typeface="Arial" panose="020B0604020202020204" pitchFamily="34" charset="0"/>
                <a:cs typeface="Arial" panose="020B0604020202020204" pitchFamily="34" charset="0"/>
              </a:rPr>
              <a:t>.</a:t>
            </a:r>
          </a:p>
          <a:p>
            <a:pPr marL="342900" indent="-342900">
              <a:lnSpc>
                <a:spcPct val="150000"/>
              </a:lnSpc>
              <a:buAutoNum type="alphaUcPeriod"/>
            </a:pP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Đe</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dọa</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bắt</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nạt</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dụ</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dỗ</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lừa</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đảo</a:t>
            </a:r>
            <a:r>
              <a:rPr lang="en-GB" sz="3600" dirty="0" smtClean="0">
                <a:latin typeface="Arial" panose="020B0604020202020204" pitchFamily="34" charset="0"/>
                <a:cs typeface="Arial" panose="020B0604020202020204" pitchFamily="34" charset="0"/>
              </a:rPr>
              <a:t>.</a:t>
            </a:r>
          </a:p>
          <a:p>
            <a:pPr marL="342900" indent="-342900">
              <a:lnSpc>
                <a:spcPct val="150000"/>
              </a:lnSpc>
              <a:buAutoNum type="alphaUcPeriod"/>
            </a:pP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Lắp</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cắp</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thông</a:t>
            </a:r>
            <a:r>
              <a:rPr lang="en-GB" sz="3600" dirty="0" smtClean="0">
                <a:latin typeface="Arial" panose="020B0604020202020204" pitchFamily="34" charset="0"/>
                <a:cs typeface="Arial" panose="020B0604020202020204" pitchFamily="34" charset="0"/>
              </a:rPr>
              <a:t> tin, </a:t>
            </a:r>
            <a:r>
              <a:rPr lang="en-GB" sz="3600" dirty="0" err="1" smtClean="0">
                <a:latin typeface="Arial" panose="020B0604020202020204" pitchFamily="34" charset="0"/>
                <a:cs typeface="Arial" panose="020B0604020202020204" pitchFamily="34" charset="0"/>
              </a:rPr>
              <a:t>mất</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dữ</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liệu</a:t>
            </a:r>
            <a:r>
              <a:rPr lang="en-GB" sz="3600" dirty="0" smtClean="0">
                <a:latin typeface="Arial" panose="020B0604020202020204" pitchFamily="34" charset="0"/>
                <a:cs typeface="Arial" panose="020B0604020202020204" pitchFamily="34" charset="0"/>
              </a:rPr>
              <a:t>.</a:t>
            </a:r>
          </a:p>
          <a:p>
            <a:pPr marL="342900" indent="-342900">
              <a:lnSpc>
                <a:spcPct val="150000"/>
              </a:lnSpc>
              <a:buAutoNum type="alphaUcPeriod"/>
            </a:pP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Hư</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hỏng</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phần</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mềm</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phần</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cứng</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máy</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tính</a:t>
            </a:r>
            <a:r>
              <a:rPr lang="en-GB" sz="3600" dirty="0" smtClean="0">
                <a:latin typeface="Arial" panose="020B0604020202020204" pitchFamily="34" charset="0"/>
                <a:cs typeface="Arial" panose="020B0604020202020204" pitchFamily="34" charset="0"/>
              </a:rPr>
              <a:t>.</a:t>
            </a:r>
            <a:endParaRPr lang="en-GB" sz="3600" dirty="0">
              <a:latin typeface="Arial" panose="020B0604020202020204" pitchFamily="34" charset="0"/>
              <a:cs typeface="Arial" panose="020B0604020202020204" pitchFamily="34" charset="0"/>
            </a:endParaRPr>
          </a:p>
        </p:txBody>
      </p:sp>
      <p:sp>
        <p:nvSpPr>
          <p:cNvPr id="3" name="Oval 2"/>
          <p:cNvSpPr/>
          <p:nvPr/>
        </p:nvSpPr>
        <p:spPr>
          <a:xfrm>
            <a:off x="1514476" y="2671763"/>
            <a:ext cx="828676" cy="742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514476" y="3371851"/>
            <a:ext cx="828676" cy="742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514476" y="4309646"/>
            <a:ext cx="828676" cy="742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543053" y="5052596"/>
            <a:ext cx="828676" cy="742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543053" y="5947529"/>
            <a:ext cx="828676" cy="742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8"/>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296900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7" y="-20637"/>
            <a:ext cx="9597571" cy="1049338"/>
          </a:xfrm>
        </p:spPr>
        <p:txBody>
          <a:bodyPr>
            <a:normAutofit/>
          </a:bodyPr>
          <a:lstStyle/>
          <a:p>
            <a:r>
              <a:rPr lang="en-GB" sz="4000" dirty="0" err="1" smtClean="0"/>
              <a:t>Thực</a:t>
            </a:r>
            <a:r>
              <a:rPr lang="en-GB" sz="4000" dirty="0" smtClean="0"/>
              <a:t> </a:t>
            </a:r>
            <a:r>
              <a:rPr lang="en-GB" sz="4000" dirty="0" err="1" smtClean="0"/>
              <a:t>hiện</a:t>
            </a:r>
            <a:r>
              <a:rPr lang="en-GB" sz="4000" dirty="0" smtClean="0"/>
              <a:t> </a:t>
            </a:r>
            <a:r>
              <a:rPr lang="en-GB" sz="4000" dirty="0" err="1" smtClean="0"/>
              <a:t>các</a:t>
            </a:r>
            <a:r>
              <a:rPr lang="en-GB" sz="4000" dirty="0" smtClean="0"/>
              <a:t> </a:t>
            </a:r>
            <a:r>
              <a:rPr lang="en-GB" sz="4000" dirty="0" err="1" smtClean="0"/>
              <a:t>công</a:t>
            </a:r>
            <a:r>
              <a:rPr lang="en-GB" sz="4000" dirty="0" smtClean="0"/>
              <a:t> </a:t>
            </a:r>
            <a:r>
              <a:rPr lang="en-GB" sz="4000" dirty="0" err="1" smtClean="0"/>
              <a:t>việc</a:t>
            </a:r>
            <a:r>
              <a:rPr lang="en-GB" sz="4000" dirty="0" smtClean="0"/>
              <a:t> </a:t>
            </a:r>
            <a:r>
              <a:rPr lang="en-GB" sz="4000" dirty="0" err="1" smtClean="0"/>
              <a:t>sau</a:t>
            </a:r>
            <a:r>
              <a:rPr lang="en-GB" sz="4000" dirty="0" smtClean="0"/>
              <a:t> </a:t>
            </a:r>
            <a:r>
              <a:rPr lang="en-GB" sz="4000" dirty="0" err="1" smtClean="0"/>
              <a:t>đây</a:t>
            </a:r>
            <a:r>
              <a:rPr lang="en-GB" sz="4000" dirty="0" smtClean="0"/>
              <a:t>:</a:t>
            </a:r>
            <a:endParaRPr lang="en-GB" sz="4000" dirty="0"/>
          </a:p>
        </p:txBody>
      </p:sp>
      <p:sp>
        <p:nvSpPr>
          <p:cNvPr id="3" name="Content Placeholder 2"/>
          <p:cNvSpPr>
            <a:spLocks noGrp="1"/>
          </p:cNvSpPr>
          <p:nvPr>
            <p:ph idx="1"/>
          </p:nvPr>
        </p:nvSpPr>
        <p:spPr>
          <a:xfrm>
            <a:off x="1756226" y="1171577"/>
            <a:ext cx="9597572" cy="4351338"/>
          </a:xfrm>
        </p:spPr>
        <p:txBody>
          <a:bodyPr>
            <a:noAutofit/>
          </a:bodyPr>
          <a:lstStyle/>
          <a:p>
            <a:pPr marL="514350" indent="-514350">
              <a:buAutoNum type="alphaLcParenR"/>
            </a:pPr>
            <a:r>
              <a:rPr lang="en-GB" sz="3000" dirty="0" err="1" smtClean="0"/>
              <a:t>Truy</a:t>
            </a:r>
            <a:r>
              <a:rPr lang="en-GB" sz="3000" dirty="0" smtClean="0"/>
              <a:t> </a:t>
            </a:r>
            <a:r>
              <a:rPr lang="en-GB" sz="3000" dirty="0" err="1" smtClean="0"/>
              <a:t>cập</a:t>
            </a:r>
            <a:r>
              <a:rPr lang="en-GB" sz="3000" dirty="0" smtClean="0"/>
              <a:t> </a:t>
            </a:r>
            <a:r>
              <a:rPr lang="en-GB" sz="3000" dirty="0" err="1" smtClean="0"/>
              <a:t>vào</a:t>
            </a:r>
            <a:r>
              <a:rPr lang="en-GB" sz="3000" dirty="0" smtClean="0"/>
              <a:t> </a:t>
            </a:r>
            <a:r>
              <a:rPr lang="en-GB" sz="3000" dirty="0" err="1" smtClean="0"/>
              <a:t>trang</a:t>
            </a:r>
            <a:r>
              <a:rPr lang="en-GB" sz="3000" dirty="0" smtClean="0"/>
              <a:t> web </a:t>
            </a:r>
            <a:r>
              <a:rPr lang="en-GB" sz="3000" b="1" dirty="0" smtClean="0">
                <a:solidFill>
                  <a:srgbClr val="FF0000"/>
                </a:solidFill>
              </a:rPr>
              <a:t>thieunhivietnam.vn</a:t>
            </a:r>
          </a:p>
          <a:p>
            <a:pPr marL="0" indent="0">
              <a:buAutoNum type="alphaLcParenR"/>
            </a:pPr>
            <a:r>
              <a:rPr lang="en-GB" sz="3000" dirty="0" err="1" smtClean="0"/>
              <a:t>Quan</a:t>
            </a:r>
            <a:r>
              <a:rPr lang="en-GB" sz="3000" dirty="0" smtClean="0"/>
              <a:t> </a:t>
            </a:r>
            <a:r>
              <a:rPr lang="en-GB" sz="3000" dirty="0" err="1" smtClean="0"/>
              <a:t>sát</a:t>
            </a:r>
            <a:r>
              <a:rPr lang="en-GB" sz="3000" dirty="0" smtClean="0"/>
              <a:t> </a:t>
            </a:r>
            <a:r>
              <a:rPr lang="en-GB" sz="3000" dirty="0" err="1" smtClean="0"/>
              <a:t>và</a:t>
            </a:r>
            <a:r>
              <a:rPr lang="en-GB" sz="3000" dirty="0" smtClean="0"/>
              <a:t> </a:t>
            </a:r>
            <a:r>
              <a:rPr lang="en-GB" sz="3000" dirty="0" err="1" smtClean="0"/>
              <a:t>cho</a:t>
            </a:r>
            <a:r>
              <a:rPr lang="en-GB" sz="3000" dirty="0" smtClean="0"/>
              <a:t> </a:t>
            </a:r>
            <a:r>
              <a:rPr lang="en-GB" sz="3000" dirty="0" err="1" smtClean="0"/>
              <a:t>biết</a:t>
            </a:r>
            <a:r>
              <a:rPr lang="en-GB" sz="3000" dirty="0" smtClean="0"/>
              <a:t> </a:t>
            </a:r>
            <a:r>
              <a:rPr lang="en-GB" sz="3000" dirty="0" err="1" smtClean="0"/>
              <a:t>trên</a:t>
            </a:r>
            <a:r>
              <a:rPr lang="en-GB" sz="3000" dirty="0" smtClean="0"/>
              <a:t> </a:t>
            </a:r>
            <a:r>
              <a:rPr lang="en-GB" sz="3000" dirty="0" err="1" smtClean="0"/>
              <a:t>trang</a:t>
            </a:r>
            <a:r>
              <a:rPr lang="en-GB" sz="3000" dirty="0" smtClean="0"/>
              <a:t> web </a:t>
            </a:r>
            <a:r>
              <a:rPr lang="en-GB" sz="3000" dirty="0" err="1" smtClean="0"/>
              <a:t>có</a:t>
            </a:r>
            <a:r>
              <a:rPr lang="en-GB" sz="3000" dirty="0" smtClean="0"/>
              <a:t> </a:t>
            </a:r>
            <a:r>
              <a:rPr lang="en-GB" sz="3000" dirty="0" err="1" smtClean="0"/>
              <a:t>những</a:t>
            </a:r>
            <a:r>
              <a:rPr lang="en-GB" sz="3000" dirty="0" smtClean="0"/>
              <a:t> </a:t>
            </a:r>
            <a:r>
              <a:rPr lang="en-GB" sz="3000" dirty="0" err="1" smtClean="0"/>
              <a:t>loại</a:t>
            </a:r>
            <a:r>
              <a:rPr lang="en-GB" sz="3000" dirty="0" smtClean="0"/>
              <a:t> </a:t>
            </a:r>
            <a:r>
              <a:rPr lang="en-GB" sz="3000" dirty="0" err="1" smtClean="0"/>
              <a:t>thông</a:t>
            </a:r>
            <a:r>
              <a:rPr lang="en-GB" sz="3000" dirty="0" smtClean="0"/>
              <a:t> tin </a:t>
            </a:r>
            <a:r>
              <a:rPr lang="en-GB" sz="3000" dirty="0" err="1" smtClean="0"/>
              <a:t>nào</a:t>
            </a:r>
            <a:r>
              <a:rPr lang="en-GB" sz="3000" dirty="0" smtClean="0"/>
              <a:t>.</a:t>
            </a:r>
          </a:p>
          <a:p>
            <a:pPr marL="0" indent="0">
              <a:buAutoNum type="alphaLcParenR"/>
            </a:pPr>
            <a:r>
              <a:rPr lang="en-GB" sz="3000" dirty="0" err="1" smtClean="0"/>
              <a:t>Nháy</a:t>
            </a:r>
            <a:r>
              <a:rPr lang="en-GB" sz="3000" dirty="0" smtClean="0"/>
              <a:t> </a:t>
            </a:r>
            <a:r>
              <a:rPr lang="en-GB" sz="3000" dirty="0" err="1" smtClean="0"/>
              <a:t>chuột</a:t>
            </a:r>
            <a:r>
              <a:rPr lang="en-GB" sz="3000" dirty="0" smtClean="0"/>
              <a:t> </a:t>
            </a:r>
            <a:r>
              <a:rPr lang="en-GB" sz="3000" dirty="0" err="1" smtClean="0"/>
              <a:t>vào</a:t>
            </a:r>
            <a:r>
              <a:rPr lang="en-GB" sz="3000" dirty="0" smtClean="0"/>
              <a:t> </a:t>
            </a:r>
            <a:r>
              <a:rPr lang="en-GB" sz="3000" dirty="0" err="1" smtClean="0"/>
              <a:t>một</a:t>
            </a:r>
            <a:r>
              <a:rPr lang="en-GB" sz="3000" dirty="0" smtClean="0"/>
              <a:t> </a:t>
            </a:r>
            <a:r>
              <a:rPr lang="en-GB" sz="3000" dirty="0" err="1" smtClean="0"/>
              <a:t>siêu</a:t>
            </a:r>
            <a:r>
              <a:rPr lang="en-GB" sz="3000" dirty="0" smtClean="0"/>
              <a:t> </a:t>
            </a:r>
            <a:r>
              <a:rPr lang="en-GB" sz="3000" dirty="0" err="1" smtClean="0"/>
              <a:t>liên</a:t>
            </a:r>
            <a:r>
              <a:rPr lang="en-GB" sz="3000" dirty="0" smtClean="0"/>
              <a:t> </a:t>
            </a:r>
            <a:r>
              <a:rPr lang="en-GB" sz="3000" dirty="0" err="1" smtClean="0"/>
              <a:t>kết</a:t>
            </a:r>
            <a:r>
              <a:rPr lang="en-GB" sz="3000" dirty="0" smtClean="0"/>
              <a:t> </a:t>
            </a:r>
            <a:r>
              <a:rPr lang="en-GB" sz="3000" dirty="0" err="1" smtClean="0"/>
              <a:t>và</a:t>
            </a:r>
            <a:r>
              <a:rPr lang="en-GB" sz="3000" dirty="0" smtClean="0"/>
              <a:t> </a:t>
            </a:r>
            <a:r>
              <a:rPr lang="en-GB" sz="3000" dirty="0" err="1" smtClean="0"/>
              <a:t>cho</a:t>
            </a:r>
            <a:r>
              <a:rPr lang="en-GB" sz="3000" dirty="0" smtClean="0"/>
              <a:t> </a:t>
            </a:r>
            <a:r>
              <a:rPr lang="en-GB" sz="3000" dirty="0" err="1" smtClean="0"/>
              <a:t>biết</a:t>
            </a:r>
            <a:r>
              <a:rPr lang="en-GB" sz="3000" dirty="0" smtClean="0"/>
              <a:t> </a:t>
            </a:r>
            <a:r>
              <a:rPr lang="en-GB" sz="3000" dirty="0" err="1" smtClean="0"/>
              <a:t>kết</a:t>
            </a:r>
            <a:r>
              <a:rPr lang="en-GB" sz="3000" dirty="0" smtClean="0"/>
              <a:t> </a:t>
            </a:r>
            <a:r>
              <a:rPr lang="en-GB" sz="3000" dirty="0" err="1" smtClean="0"/>
              <a:t>quả</a:t>
            </a:r>
            <a:r>
              <a:rPr lang="en-GB" sz="3000" dirty="0" smtClean="0"/>
              <a:t> </a:t>
            </a:r>
            <a:r>
              <a:rPr lang="en-GB" sz="3000" dirty="0" err="1" smtClean="0"/>
              <a:t>em</a:t>
            </a:r>
            <a:r>
              <a:rPr lang="en-GB" sz="3000" dirty="0" smtClean="0"/>
              <a:t> </a:t>
            </a:r>
            <a:r>
              <a:rPr lang="en-GB" sz="3000" dirty="0" err="1" smtClean="0"/>
              <a:t>nhận</a:t>
            </a:r>
            <a:r>
              <a:rPr lang="en-GB" sz="3000" dirty="0" smtClean="0"/>
              <a:t> </a:t>
            </a:r>
            <a:r>
              <a:rPr lang="en-GB" sz="3000" dirty="0" err="1" smtClean="0"/>
              <a:t>được</a:t>
            </a:r>
            <a:r>
              <a:rPr lang="en-GB" sz="3000" dirty="0" smtClean="0"/>
              <a:t> </a:t>
            </a:r>
            <a:r>
              <a:rPr lang="en-GB" sz="3000" dirty="0" err="1" smtClean="0"/>
              <a:t>là</a:t>
            </a:r>
            <a:r>
              <a:rPr lang="en-GB" sz="3000" dirty="0" smtClean="0"/>
              <a:t> </a:t>
            </a:r>
            <a:r>
              <a:rPr lang="en-GB" sz="3000" dirty="0" err="1" smtClean="0"/>
              <a:t>gì</a:t>
            </a:r>
            <a:r>
              <a:rPr lang="en-GB" sz="3000" dirty="0" smtClean="0"/>
              <a:t>. Sau </a:t>
            </a:r>
            <a:r>
              <a:rPr lang="en-GB" sz="3000" dirty="0" err="1" smtClean="0"/>
              <a:t>đó</a:t>
            </a:r>
            <a:r>
              <a:rPr lang="en-GB" sz="3000" dirty="0" smtClean="0"/>
              <a:t> </a:t>
            </a:r>
            <a:r>
              <a:rPr lang="en-GB" sz="3000" dirty="0" err="1" smtClean="0"/>
              <a:t>nháy</a:t>
            </a:r>
            <a:r>
              <a:rPr lang="en-GB" sz="3000" dirty="0" smtClean="0"/>
              <a:t> </a:t>
            </a:r>
            <a:r>
              <a:rPr lang="en-GB" sz="3000" dirty="0" err="1" smtClean="0"/>
              <a:t>chuột</a:t>
            </a:r>
            <a:r>
              <a:rPr lang="en-GB" sz="3000" dirty="0" smtClean="0"/>
              <a:t> </a:t>
            </a:r>
            <a:r>
              <a:rPr lang="en-GB" sz="3000" dirty="0" err="1" smtClean="0"/>
              <a:t>vào</a:t>
            </a:r>
            <a:r>
              <a:rPr lang="en-GB" sz="3000" dirty="0" smtClean="0"/>
              <a:t> </a:t>
            </a:r>
            <a:r>
              <a:rPr lang="en-GB" sz="3000" dirty="0" err="1" smtClean="0"/>
              <a:t>các</a:t>
            </a:r>
            <a:r>
              <a:rPr lang="en-GB" sz="3000" dirty="0" smtClean="0"/>
              <a:t> </a:t>
            </a:r>
            <a:r>
              <a:rPr lang="en-GB" sz="3000" dirty="0" err="1" smtClean="0"/>
              <a:t>nút</a:t>
            </a:r>
            <a:r>
              <a:rPr lang="en-GB" sz="3000" dirty="0" smtClean="0"/>
              <a:t> </a:t>
            </a:r>
            <a:r>
              <a:rPr lang="en-GB" sz="3000" dirty="0" err="1" smtClean="0"/>
              <a:t>lệnh</a:t>
            </a:r>
            <a:r>
              <a:rPr lang="en-GB" sz="3000" dirty="0" smtClean="0"/>
              <a:t> </a:t>
            </a:r>
            <a:r>
              <a:rPr lang="en-GB" sz="3000" b="1" dirty="0" smtClean="0">
                <a:sym typeface="Wingdings" panose="05000000000000000000" pitchFamily="2" charset="2"/>
              </a:rPr>
              <a:t> ( Back).</a:t>
            </a:r>
          </a:p>
          <a:p>
            <a:pPr marL="0" indent="0">
              <a:buAutoNum type="alphaLcParenR"/>
            </a:pPr>
            <a:r>
              <a:rPr lang="en-GB" sz="3000" dirty="0" err="1" smtClean="0">
                <a:sym typeface="Wingdings" panose="05000000000000000000" pitchFamily="2" charset="2"/>
              </a:rPr>
              <a:t>Nháy</a:t>
            </a:r>
            <a:r>
              <a:rPr lang="en-GB" sz="3000" dirty="0" smtClean="0">
                <a:sym typeface="Wingdings" panose="05000000000000000000" pitchFamily="2" charset="2"/>
              </a:rPr>
              <a:t> </a:t>
            </a:r>
            <a:r>
              <a:rPr lang="en-GB" sz="3000" dirty="0" err="1" smtClean="0">
                <a:sym typeface="Wingdings" panose="05000000000000000000" pitchFamily="2" charset="2"/>
              </a:rPr>
              <a:t>chuột</a:t>
            </a:r>
            <a:r>
              <a:rPr lang="en-GB" sz="3000" dirty="0" smtClean="0">
                <a:sym typeface="Wingdings" panose="05000000000000000000" pitchFamily="2" charset="2"/>
              </a:rPr>
              <a:t> </a:t>
            </a:r>
            <a:r>
              <a:rPr lang="en-GB" sz="3000" dirty="0" err="1" smtClean="0">
                <a:sym typeface="Wingdings" panose="05000000000000000000" pitchFamily="2" charset="2"/>
              </a:rPr>
              <a:t>vào</a:t>
            </a:r>
            <a:r>
              <a:rPr lang="en-GB" sz="3000" dirty="0" smtClean="0">
                <a:sym typeface="Wingdings" panose="05000000000000000000" pitchFamily="2" charset="2"/>
              </a:rPr>
              <a:t> </a:t>
            </a:r>
            <a:r>
              <a:rPr lang="en-GB" sz="3000" dirty="0" err="1" smtClean="0">
                <a:sym typeface="Wingdings" panose="05000000000000000000" pitchFamily="2" charset="2"/>
              </a:rPr>
              <a:t>bảng</a:t>
            </a:r>
            <a:r>
              <a:rPr lang="en-GB" sz="3000" dirty="0" smtClean="0">
                <a:sym typeface="Wingdings" panose="05000000000000000000" pitchFamily="2" charset="2"/>
              </a:rPr>
              <a:t> </a:t>
            </a:r>
            <a:r>
              <a:rPr lang="en-GB" sz="3000" dirty="0" err="1" smtClean="0">
                <a:sym typeface="Wingdings" panose="05000000000000000000" pitchFamily="2" charset="2"/>
              </a:rPr>
              <a:t>chọn</a:t>
            </a:r>
            <a:r>
              <a:rPr lang="en-GB" sz="3000" dirty="0" smtClean="0">
                <a:sym typeface="Wingdings" panose="05000000000000000000" pitchFamily="2" charset="2"/>
              </a:rPr>
              <a:t> </a:t>
            </a:r>
            <a:r>
              <a:rPr lang="en-GB" sz="3000" b="1" dirty="0" err="1" smtClean="0">
                <a:sym typeface="Wingdings" panose="05000000000000000000" pitchFamily="2" charset="2"/>
              </a:rPr>
              <a:t>Thư</a:t>
            </a:r>
            <a:r>
              <a:rPr lang="en-GB" sz="3000" b="1" dirty="0" smtClean="0">
                <a:sym typeface="Wingdings" panose="05000000000000000000" pitchFamily="2" charset="2"/>
              </a:rPr>
              <a:t> </a:t>
            </a:r>
            <a:r>
              <a:rPr lang="en-GB" sz="3000" b="1" dirty="0" err="1" smtClean="0">
                <a:sym typeface="Wingdings" panose="05000000000000000000" pitchFamily="2" charset="2"/>
              </a:rPr>
              <a:t>viện</a:t>
            </a:r>
            <a:r>
              <a:rPr lang="en-GB" sz="3000" dirty="0" smtClean="0">
                <a:sym typeface="Wingdings" panose="05000000000000000000" pitchFamily="2" charset="2"/>
              </a:rPr>
              <a:t>, </a:t>
            </a:r>
            <a:r>
              <a:rPr lang="en-GB" sz="3000" dirty="0" err="1" smtClean="0">
                <a:sym typeface="Wingdings" panose="05000000000000000000" pitchFamily="2" charset="2"/>
              </a:rPr>
              <a:t>chọn</a:t>
            </a:r>
            <a:r>
              <a:rPr lang="en-GB" sz="3000" dirty="0" smtClean="0">
                <a:sym typeface="Wingdings" panose="05000000000000000000" pitchFamily="2" charset="2"/>
              </a:rPr>
              <a:t> </a:t>
            </a:r>
            <a:r>
              <a:rPr lang="en-GB" sz="3000" dirty="0" err="1" smtClean="0">
                <a:sym typeface="Wingdings" panose="05000000000000000000" pitchFamily="2" charset="2"/>
              </a:rPr>
              <a:t>mục</a:t>
            </a:r>
            <a:r>
              <a:rPr lang="en-GB" sz="3000" dirty="0" smtClean="0">
                <a:sym typeface="Wingdings" panose="05000000000000000000" pitchFamily="2" charset="2"/>
              </a:rPr>
              <a:t> </a:t>
            </a:r>
            <a:r>
              <a:rPr lang="en-GB" sz="3000" b="1" dirty="0" err="1" smtClean="0">
                <a:sym typeface="Wingdings" panose="05000000000000000000" pitchFamily="2" charset="2"/>
              </a:rPr>
              <a:t>Thư</a:t>
            </a:r>
            <a:r>
              <a:rPr lang="en-GB" sz="3000" b="1" dirty="0" smtClean="0">
                <a:sym typeface="Wingdings" panose="05000000000000000000" pitchFamily="2" charset="2"/>
              </a:rPr>
              <a:t> </a:t>
            </a:r>
            <a:r>
              <a:rPr lang="en-GB" sz="3000" b="1" dirty="0" err="1" smtClean="0">
                <a:sym typeface="Wingdings" panose="05000000000000000000" pitchFamily="2" charset="2"/>
              </a:rPr>
              <a:t>viện</a:t>
            </a:r>
            <a:r>
              <a:rPr lang="en-GB" sz="3000" b="1" dirty="0" smtClean="0">
                <a:sym typeface="Wingdings" panose="05000000000000000000" pitchFamily="2" charset="2"/>
              </a:rPr>
              <a:t> video clip</a:t>
            </a:r>
            <a:r>
              <a:rPr lang="en-GB" sz="3000" dirty="0" smtClean="0">
                <a:sym typeface="Wingdings" panose="05000000000000000000" pitchFamily="2" charset="2"/>
              </a:rPr>
              <a:t> </a:t>
            </a:r>
            <a:r>
              <a:rPr lang="en-GB" sz="3000" dirty="0" err="1" smtClean="0">
                <a:sym typeface="Wingdings" panose="05000000000000000000" pitchFamily="2" charset="2"/>
              </a:rPr>
              <a:t>và</a:t>
            </a:r>
            <a:r>
              <a:rPr lang="en-GB" sz="3000" dirty="0" smtClean="0">
                <a:sym typeface="Wingdings" panose="05000000000000000000" pitchFamily="2" charset="2"/>
              </a:rPr>
              <a:t> </a:t>
            </a:r>
            <a:r>
              <a:rPr lang="en-GB" sz="3000" dirty="0" err="1" smtClean="0">
                <a:sym typeface="Wingdings" panose="05000000000000000000" pitchFamily="2" charset="2"/>
              </a:rPr>
              <a:t>cho</a:t>
            </a:r>
            <a:r>
              <a:rPr lang="en-GB" sz="3000" dirty="0" smtClean="0">
                <a:sym typeface="Wingdings" panose="05000000000000000000" pitchFamily="2" charset="2"/>
              </a:rPr>
              <a:t> </a:t>
            </a:r>
            <a:r>
              <a:rPr lang="en-GB" sz="3000" dirty="0" err="1" smtClean="0">
                <a:sym typeface="Wingdings" panose="05000000000000000000" pitchFamily="2" charset="2"/>
              </a:rPr>
              <a:t>biết</a:t>
            </a:r>
            <a:r>
              <a:rPr lang="en-GB" sz="3000" dirty="0" smtClean="0">
                <a:sym typeface="Wingdings" panose="05000000000000000000" pitchFamily="2" charset="2"/>
              </a:rPr>
              <a:t> </a:t>
            </a:r>
            <a:r>
              <a:rPr lang="en-GB" sz="3000" dirty="0" err="1" smtClean="0">
                <a:sym typeface="Wingdings" panose="05000000000000000000" pitchFamily="2" charset="2"/>
              </a:rPr>
              <a:t>các</a:t>
            </a:r>
            <a:r>
              <a:rPr lang="en-GB" sz="3000" dirty="0" smtClean="0">
                <a:sym typeface="Wingdings" panose="05000000000000000000" pitchFamily="2" charset="2"/>
              </a:rPr>
              <a:t> </a:t>
            </a:r>
            <a:r>
              <a:rPr lang="en-GB" sz="3000" dirty="0" err="1" smtClean="0">
                <a:sym typeface="Wingdings" panose="05000000000000000000" pitchFamily="2" charset="2"/>
              </a:rPr>
              <a:t>loại</a:t>
            </a:r>
            <a:r>
              <a:rPr lang="en-GB" sz="3000" dirty="0" smtClean="0">
                <a:sym typeface="Wingdings" panose="05000000000000000000" pitchFamily="2" charset="2"/>
              </a:rPr>
              <a:t> </a:t>
            </a:r>
            <a:r>
              <a:rPr lang="en-GB" sz="3000" dirty="0" err="1" smtClean="0">
                <a:sym typeface="Wingdings" panose="05000000000000000000" pitchFamily="2" charset="2"/>
              </a:rPr>
              <a:t>thông</a:t>
            </a:r>
            <a:r>
              <a:rPr lang="en-GB" sz="3000" dirty="0" smtClean="0">
                <a:sym typeface="Wingdings" panose="05000000000000000000" pitchFamily="2" charset="2"/>
              </a:rPr>
              <a:t> tin </a:t>
            </a:r>
            <a:r>
              <a:rPr lang="en-GB" sz="3000" dirty="0" err="1" smtClean="0">
                <a:sym typeface="Wingdings" panose="05000000000000000000" pitchFamily="2" charset="2"/>
              </a:rPr>
              <a:t>có</a:t>
            </a:r>
            <a:r>
              <a:rPr lang="en-GB" sz="3000" dirty="0" smtClean="0">
                <a:sym typeface="Wingdings" panose="05000000000000000000" pitchFamily="2" charset="2"/>
              </a:rPr>
              <a:t> </a:t>
            </a:r>
            <a:r>
              <a:rPr lang="en-GB" sz="3000" dirty="0" err="1" smtClean="0">
                <a:sym typeface="Wingdings" panose="05000000000000000000" pitchFamily="2" charset="2"/>
              </a:rPr>
              <a:t>trên</a:t>
            </a:r>
            <a:r>
              <a:rPr lang="en-GB" sz="3000" dirty="0" smtClean="0">
                <a:sym typeface="Wingdings" panose="05000000000000000000" pitchFamily="2" charset="2"/>
              </a:rPr>
              <a:t> </a:t>
            </a:r>
            <a:r>
              <a:rPr lang="en-GB" sz="3000" dirty="0" err="1" smtClean="0">
                <a:sym typeface="Wingdings" panose="05000000000000000000" pitchFamily="2" charset="2"/>
              </a:rPr>
              <a:t>trang</a:t>
            </a:r>
            <a:r>
              <a:rPr lang="en-GB" sz="3000" dirty="0" smtClean="0">
                <a:sym typeface="Wingdings" panose="05000000000000000000" pitchFamily="2" charset="2"/>
              </a:rPr>
              <a:t> web </a:t>
            </a:r>
            <a:r>
              <a:rPr lang="en-GB" sz="3000" dirty="0" err="1" smtClean="0">
                <a:sym typeface="Wingdings" panose="05000000000000000000" pitchFamily="2" charset="2"/>
              </a:rPr>
              <a:t>được</a:t>
            </a:r>
            <a:r>
              <a:rPr lang="en-GB" sz="3000" dirty="0" smtClean="0">
                <a:sym typeface="Wingdings" panose="05000000000000000000" pitchFamily="2" charset="2"/>
              </a:rPr>
              <a:t> </a:t>
            </a:r>
            <a:r>
              <a:rPr lang="en-GB" sz="3000" dirty="0" err="1" smtClean="0">
                <a:sym typeface="Wingdings" panose="05000000000000000000" pitchFamily="2" charset="2"/>
              </a:rPr>
              <a:t>mở</a:t>
            </a:r>
            <a:r>
              <a:rPr lang="en-GB" sz="3000" dirty="0" smtClean="0">
                <a:sym typeface="Wingdings" panose="05000000000000000000" pitchFamily="2" charset="2"/>
              </a:rPr>
              <a:t> </a:t>
            </a:r>
            <a:r>
              <a:rPr lang="en-GB" sz="3000" dirty="0" err="1" smtClean="0">
                <a:sym typeface="Wingdings" panose="05000000000000000000" pitchFamily="2" charset="2"/>
              </a:rPr>
              <a:t>ra.</a:t>
            </a:r>
            <a:endParaRPr lang="en-GB" sz="3000" dirty="0" smtClean="0">
              <a:sym typeface="Wingdings" panose="05000000000000000000" pitchFamily="2" charset="2"/>
            </a:endParaRPr>
          </a:p>
          <a:p>
            <a:pPr marL="0" indent="0">
              <a:buAutoNum type="alphaLcParenR"/>
            </a:pPr>
            <a:r>
              <a:rPr lang="en-GB" sz="3000" dirty="0" err="1" smtClean="0">
                <a:sym typeface="Wingdings" panose="05000000000000000000" pitchFamily="2" charset="2"/>
              </a:rPr>
              <a:t>Nháy</a:t>
            </a:r>
            <a:r>
              <a:rPr lang="en-GB" sz="3000" dirty="0" smtClean="0">
                <a:sym typeface="Wingdings" panose="05000000000000000000" pitchFamily="2" charset="2"/>
              </a:rPr>
              <a:t> </a:t>
            </a:r>
            <a:r>
              <a:rPr lang="en-GB" sz="3000" dirty="0" err="1" smtClean="0">
                <a:sym typeface="Wingdings" panose="05000000000000000000" pitchFamily="2" charset="2"/>
              </a:rPr>
              <a:t>chuột</a:t>
            </a:r>
            <a:r>
              <a:rPr lang="en-GB" sz="3000" dirty="0" smtClean="0">
                <a:sym typeface="Wingdings" panose="05000000000000000000" pitchFamily="2" charset="2"/>
              </a:rPr>
              <a:t> </a:t>
            </a:r>
            <a:r>
              <a:rPr lang="en-GB" sz="3000" dirty="0" err="1" smtClean="0">
                <a:sym typeface="Wingdings" panose="05000000000000000000" pitchFamily="2" charset="2"/>
              </a:rPr>
              <a:t>vào</a:t>
            </a:r>
            <a:r>
              <a:rPr lang="en-GB" sz="3000" dirty="0" smtClean="0">
                <a:sym typeface="Wingdings" panose="05000000000000000000" pitchFamily="2" charset="2"/>
              </a:rPr>
              <a:t> </a:t>
            </a:r>
            <a:r>
              <a:rPr lang="en-GB" sz="3000" dirty="0" err="1" smtClean="0">
                <a:sym typeface="Wingdings" panose="05000000000000000000" pitchFamily="2" charset="2"/>
              </a:rPr>
              <a:t>bảng</a:t>
            </a:r>
            <a:r>
              <a:rPr lang="en-GB" sz="3000" dirty="0" smtClean="0">
                <a:sym typeface="Wingdings" panose="05000000000000000000" pitchFamily="2" charset="2"/>
              </a:rPr>
              <a:t> </a:t>
            </a:r>
            <a:r>
              <a:rPr lang="en-GB" sz="3000" dirty="0" err="1" smtClean="0">
                <a:sym typeface="Wingdings" panose="05000000000000000000" pitchFamily="2" charset="2"/>
              </a:rPr>
              <a:t>chọn</a:t>
            </a:r>
            <a:r>
              <a:rPr lang="en-GB" sz="3000" dirty="0" smtClean="0">
                <a:sym typeface="Wingdings" panose="05000000000000000000" pitchFamily="2" charset="2"/>
              </a:rPr>
              <a:t> </a:t>
            </a:r>
            <a:r>
              <a:rPr lang="en-GB" sz="3000" b="1" dirty="0" err="1" smtClean="0">
                <a:sym typeface="Wingdings" panose="05000000000000000000" pitchFamily="2" charset="2"/>
              </a:rPr>
              <a:t>Thư</a:t>
            </a:r>
            <a:r>
              <a:rPr lang="en-GB" sz="3000" b="1" dirty="0" smtClean="0">
                <a:sym typeface="Wingdings" panose="05000000000000000000" pitchFamily="2" charset="2"/>
              </a:rPr>
              <a:t> </a:t>
            </a:r>
            <a:r>
              <a:rPr lang="en-GB" sz="3000" b="1" dirty="0" err="1" smtClean="0">
                <a:sym typeface="Wingdings" panose="05000000000000000000" pitchFamily="2" charset="2"/>
              </a:rPr>
              <a:t>viện</a:t>
            </a:r>
            <a:r>
              <a:rPr lang="en-GB" sz="3000" dirty="0" smtClean="0">
                <a:sym typeface="Wingdings" panose="05000000000000000000" pitchFamily="2" charset="2"/>
              </a:rPr>
              <a:t>, </a:t>
            </a:r>
            <a:r>
              <a:rPr lang="en-GB" sz="3000" dirty="0" err="1" smtClean="0">
                <a:sym typeface="Wingdings" panose="05000000000000000000" pitchFamily="2" charset="2"/>
              </a:rPr>
              <a:t>chọn</a:t>
            </a:r>
            <a:r>
              <a:rPr lang="en-GB" sz="3000" dirty="0" smtClean="0">
                <a:sym typeface="Wingdings" panose="05000000000000000000" pitchFamily="2" charset="2"/>
              </a:rPr>
              <a:t> </a:t>
            </a:r>
            <a:r>
              <a:rPr lang="en-GB" sz="3000" dirty="0" err="1" smtClean="0">
                <a:sym typeface="Wingdings" panose="05000000000000000000" pitchFamily="2" charset="2"/>
              </a:rPr>
              <a:t>mục</a:t>
            </a:r>
            <a:r>
              <a:rPr lang="en-GB" sz="3000" dirty="0" smtClean="0">
                <a:sym typeface="Wingdings" panose="05000000000000000000" pitchFamily="2" charset="2"/>
              </a:rPr>
              <a:t> </a:t>
            </a:r>
            <a:r>
              <a:rPr lang="en-GB" sz="3000" b="1" dirty="0" err="1" smtClean="0">
                <a:sym typeface="Wingdings" panose="05000000000000000000" pitchFamily="2" charset="2"/>
              </a:rPr>
              <a:t>Bài</a:t>
            </a:r>
            <a:r>
              <a:rPr lang="en-GB" sz="3000" b="1" dirty="0" smtClean="0">
                <a:sym typeface="Wingdings" panose="05000000000000000000" pitchFamily="2" charset="2"/>
              </a:rPr>
              <a:t> </a:t>
            </a:r>
            <a:r>
              <a:rPr lang="en-GB" sz="3000" b="1" dirty="0" err="1" smtClean="0">
                <a:sym typeface="Wingdings" panose="05000000000000000000" pitchFamily="2" charset="2"/>
              </a:rPr>
              <a:t>hát</a:t>
            </a:r>
            <a:r>
              <a:rPr lang="en-GB" sz="3000" b="1" dirty="0" smtClean="0">
                <a:sym typeface="Wingdings" panose="05000000000000000000" pitchFamily="2" charset="2"/>
              </a:rPr>
              <a:t> </a:t>
            </a:r>
            <a:r>
              <a:rPr lang="en-GB" sz="3000" b="1" dirty="0" err="1" smtClean="0">
                <a:sym typeface="Wingdings" panose="05000000000000000000" pitchFamily="2" charset="2"/>
              </a:rPr>
              <a:t>của</a:t>
            </a:r>
            <a:r>
              <a:rPr lang="en-GB" sz="3000" b="1" dirty="0" smtClean="0">
                <a:sym typeface="Wingdings" panose="05000000000000000000" pitchFamily="2" charset="2"/>
              </a:rPr>
              <a:t> </a:t>
            </a:r>
            <a:r>
              <a:rPr lang="en-GB" sz="3000" b="1" dirty="0" err="1" smtClean="0">
                <a:sym typeface="Wingdings" panose="05000000000000000000" pitchFamily="2" charset="2"/>
              </a:rPr>
              <a:t>thiếu</a:t>
            </a:r>
            <a:r>
              <a:rPr lang="en-GB" sz="3000" b="1" dirty="0" smtClean="0">
                <a:sym typeface="Wingdings" panose="05000000000000000000" pitchFamily="2" charset="2"/>
              </a:rPr>
              <a:t> </a:t>
            </a:r>
            <a:r>
              <a:rPr lang="en-GB" sz="3000" b="1" dirty="0" err="1" smtClean="0">
                <a:sym typeface="Wingdings" panose="05000000000000000000" pitchFamily="2" charset="2"/>
              </a:rPr>
              <a:t>nhi</a:t>
            </a:r>
            <a:r>
              <a:rPr lang="en-GB" sz="3000" dirty="0" smtClean="0">
                <a:sym typeface="Wingdings" panose="05000000000000000000" pitchFamily="2" charset="2"/>
              </a:rPr>
              <a:t> </a:t>
            </a:r>
            <a:r>
              <a:rPr lang="en-GB" sz="3000" dirty="0" err="1" smtClean="0">
                <a:sym typeface="Wingdings" panose="05000000000000000000" pitchFamily="2" charset="2"/>
              </a:rPr>
              <a:t>và</a:t>
            </a:r>
            <a:r>
              <a:rPr lang="en-GB" sz="3000" dirty="0" smtClean="0">
                <a:sym typeface="Wingdings" panose="05000000000000000000" pitchFamily="2" charset="2"/>
              </a:rPr>
              <a:t> </a:t>
            </a:r>
            <a:r>
              <a:rPr lang="en-GB" sz="3000" dirty="0" err="1" smtClean="0">
                <a:sym typeface="Wingdings" panose="05000000000000000000" pitchFamily="2" charset="2"/>
              </a:rPr>
              <a:t>cho</a:t>
            </a:r>
            <a:r>
              <a:rPr lang="en-GB" sz="3000" dirty="0" smtClean="0">
                <a:sym typeface="Wingdings" panose="05000000000000000000" pitchFamily="2" charset="2"/>
              </a:rPr>
              <a:t> </a:t>
            </a:r>
            <a:r>
              <a:rPr lang="en-GB" sz="3000" dirty="0" err="1" smtClean="0">
                <a:sym typeface="Wingdings" panose="05000000000000000000" pitchFamily="2" charset="2"/>
              </a:rPr>
              <a:t>biết</a:t>
            </a:r>
            <a:r>
              <a:rPr lang="en-GB" sz="3000" dirty="0" smtClean="0">
                <a:sym typeface="Wingdings" panose="05000000000000000000" pitchFamily="2" charset="2"/>
              </a:rPr>
              <a:t> </a:t>
            </a:r>
            <a:r>
              <a:rPr lang="en-GB" sz="3000" dirty="0" err="1" smtClean="0">
                <a:sym typeface="Wingdings" panose="05000000000000000000" pitchFamily="2" charset="2"/>
              </a:rPr>
              <a:t>các</a:t>
            </a:r>
            <a:r>
              <a:rPr lang="en-GB" sz="3000" dirty="0" smtClean="0">
                <a:sym typeface="Wingdings" panose="05000000000000000000" pitchFamily="2" charset="2"/>
              </a:rPr>
              <a:t> </a:t>
            </a:r>
            <a:r>
              <a:rPr lang="en-GB" sz="3000" dirty="0" err="1" smtClean="0">
                <a:sym typeface="Wingdings" panose="05000000000000000000" pitchFamily="2" charset="2"/>
              </a:rPr>
              <a:t>loại</a:t>
            </a:r>
            <a:r>
              <a:rPr lang="en-GB" sz="3000" dirty="0" smtClean="0">
                <a:sym typeface="Wingdings" panose="05000000000000000000" pitchFamily="2" charset="2"/>
              </a:rPr>
              <a:t> </a:t>
            </a:r>
            <a:r>
              <a:rPr lang="en-GB" sz="3000" dirty="0" err="1" smtClean="0">
                <a:sym typeface="Wingdings" panose="05000000000000000000" pitchFamily="2" charset="2"/>
              </a:rPr>
              <a:t>thông</a:t>
            </a:r>
            <a:r>
              <a:rPr lang="en-GB" sz="3000" dirty="0" smtClean="0">
                <a:sym typeface="Wingdings" panose="05000000000000000000" pitchFamily="2" charset="2"/>
              </a:rPr>
              <a:t> tin </a:t>
            </a:r>
            <a:r>
              <a:rPr lang="en-GB" sz="3000" dirty="0" err="1" smtClean="0">
                <a:sym typeface="Wingdings" panose="05000000000000000000" pitchFamily="2" charset="2"/>
              </a:rPr>
              <a:t>có</a:t>
            </a:r>
            <a:r>
              <a:rPr lang="en-GB" sz="3000" dirty="0" smtClean="0">
                <a:sym typeface="Wingdings" panose="05000000000000000000" pitchFamily="2" charset="2"/>
              </a:rPr>
              <a:t> </a:t>
            </a:r>
            <a:r>
              <a:rPr lang="en-GB" sz="3000" dirty="0" err="1" smtClean="0">
                <a:sym typeface="Wingdings" panose="05000000000000000000" pitchFamily="2" charset="2"/>
              </a:rPr>
              <a:t>trên</a:t>
            </a:r>
            <a:r>
              <a:rPr lang="en-GB" sz="3000" dirty="0" smtClean="0">
                <a:sym typeface="Wingdings" panose="05000000000000000000" pitchFamily="2" charset="2"/>
              </a:rPr>
              <a:t> </a:t>
            </a:r>
            <a:r>
              <a:rPr lang="en-GB" sz="3000" dirty="0" err="1" smtClean="0">
                <a:sym typeface="Wingdings" panose="05000000000000000000" pitchFamily="2" charset="2"/>
              </a:rPr>
              <a:t>trang</a:t>
            </a:r>
            <a:r>
              <a:rPr lang="en-GB" sz="3000" dirty="0" smtClean="0">
                <a:sym typeface="Wingdings" panose="05000000000000000000" pitchFamily="2" charset="2"/>
              </a:rPr>
              <a:t> web </a:t>
            </a:r>
            <a:r>
              <a:rPr lang="en-GB" sz="3000" dirty="0" err="1" smtClean="0">
                <a:sym typeface="Wingdings" panose="05000000000000000000" pitchFamily="2" charset="2"/>
              </a:rPr>
              <a:t>được</a:t>
            </a:r>
            <a:r>
              <a:rPr lang="en-GB" sz="3000" dirty="0" smtClean="0">
                <a:sym typeface="Wingdings" panose="05000000000000000000" pitchFamily="2" charset="2"/>
              </a:rPr>
              <a:t> </a:t>
            </a:r>
            <a:r>
              <a:rPr lang="en-GB" sz="3000" dirty="0" err="1" smtClean="0">
                <a:sym typeface="Wingdings" panose="05000000000000000000" pitchFamily="2" charset="2"/>
              </a:rPr>
              <a:t>mở</a:t>
            </a:r>
            <a:r>
              <a:rPr lang="en-GB" sz="3000" dirty="0" smtClean="0">
                <a:sym typeface="Wingdings" panose="05000000000000000000" pitchFamily="2" charset="2"/>
              </a:rPr>
              <a:t> </a:t>
            </a:r>
            <a:r>
              <a:rPr lang="en-GB" sz="3000" dirty="0" err="1" smtClean="0">
                <a:sym typeface="Wingdings" panose="05000000000000000000" pitchFamily="2" charset="2"/>
              </a:rPr>
              <a:t>ra.</a:t>
            </a:r>
            <a:endParaRPr lang="en-GB" sz="3000" dirty="0" smtClean="0"/>
          </a:p>
        </p:txBody>
      </p:sp>
      <p:sp>
        <p:nvSpPr>
          <p:cNvPr id="4" name="Footer Placeholder 3"/>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4209731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1940" y="450850"/>
            <a:ext cx="9597571" cy="4306887"/>
          </a:xfrm>
        </p:spPr>
        <p:txBody>
          <a:bodyPr>
            <a:normAutofit/>
          </a:bodyPr>
          <a:lstStyle/>
          <a:p>
            <a:pPr algn="ctr"/>
            <a:r>
              <a:rPr lang="en-US" sz="6000" dirty="0" err="1" smtClean="0"/>
              <a:t>Hãy</a:t>
            </a:r>
            <a:r>
              <a:rPr lang="en-US" sz="6000" dirty="0" smtClean="0"/>
              <a:t> </a:t>
            </a:r>
            <a:r>
              <a:rPr lang="en-US" sz="6000" dirty="0" err="1" smtClean="0"/>
              <a:t>trao</a:t>
            </a:r>
            <a:r>
              <a:rPr lang="en-US" sz="6000" dirty="0" smtClean="0"/>
              <a:t> </a:t>
            </a:r>
            <a:r>
              <a:rPr lang="en-US" sz="6000" dirty="0" err="1" smtClean="0"/>
              <a:t>đổi</a:t>
            </a:r>
            <a:r>
              <a:rPr lang="en-US" sz="6000" dirty="0" smtClean="0"/>
              <a:t> </a:t>
            </a:r>
            <a:r>
              <a:rPr lang="en-US" sz="6000" dirty="0" err="1" smtClean="0"/>
              <a:t>với</a:t>
            </a:r>
            <a:r>
              <a:rPr lang="en-US" sz="6000" dirty="0" smtClean="0"/>
              <a:t> </a:t>
            </a:r>
            <a:r>
              <a:rPr lang="en-US" sz="6000" dirty="0" err="1" smtClean="0"/>
              <a:t>bạn</a:t>
            </a:r>
            <a:r>
              <a:rPr lang="en-US" sz="6000" dirty="0" smtClean="0"/>
              <a:t>, </a:t>
            </a:r>
            <a:r>
              <a:rPr lang="en-US" sz="6000" dirty="0" err="1" smtClean="0"/>
              <a:t>nêu</a:t>
            </a:r>
            <a:r>
              <a:rPr lang="en-US" sz="6000" dirty="0" smtClean="0"/>
              <a:t> </a:t>
            </a:r>
            <a:r>
              <a:rPr lang="en-US" sz="6000" dirty="0" err="1" smtClean="0"/>
              <a:t>ví</a:t>
            </a:r>
            <a:r>
              <a:rPr lang="en-US" sz="6000" dirty="0" smtClean="0"/>
              <a:t> </a:t>
            </a:r>
            <a:r>
              <a:rPr lang="en-US" sz="6000" dirty="0" err="1" smtClean="0"/>
              <a:t>dụ</a:t>
            </a:r>
            <a:r>
              <a:rPr lang="en-US" sz="6000" dirty="0" smtClean="0"/>
              <a:t> </a:t>
            </a:r>
            <a:r>
              <a:rPr lang="en-US" sz="6000" dirty="0" err="1" smtClean="0"/>
              <a:t>cụ</a:t>
            </a:r>
            <a:r>
              <a:rPr lang="en-US" sz="6000" dirty="0" smtClean="0"/>
              <a:t> </a:t>
            </a:r>
            <a:r>
              <a:rPr lang="en-US" sz="6000" dirty="0" err="1" smtClean="0"/>
              <a:t>thể</a:t>
            </a:r>
            <a:r>
              <a:rPr lang="en-US" sz="6000" dirty="0" smtClean="0"/>
              <a:t> </a:t>
            </a:r>
            <a:r>
              <a:rPr lang="en-US" sz="6000" dirty="0" err="1" smtClean="0"/>
              <a:t>về</a:t>
            </a:r>
            <a:r>
              <a:rPr lang="en-US" sz="6000" dirty="0" smtClean="0"/>
              <a:t> </a:t>
            </a:r>
            <a:r>
              <a:rPr lang="en-US" sz="6000" dirty="0" err="1" smtClean="0"/>
              <a:t>tác</a:t>
            </a:r>
            <a:r>
              <a:rPr lang="en-US" sz="6000" dirty="0" smtClean="0"/>
              <a:t> </a:t>
            </a:r>
            <a:r>
              <a:rPr lang="en-US" sz="6000" dirty="0" err="1" smtClean="0"/>
              <a:t>hại</a:t>
            </a:r>
            <a:r>
              <a:rPr lang="en-US" sz="6000" dirty="0" smtClean="0"/>
              <a:t> </a:t>
            </a:r>
            <a:r>
              <a:rPr lang="en-US" sz="6000" dirty="0" err="1" smtClean="0"/>
              <a:t>đối</a:t>
            </a:r>
            <a:r>
              <a:rPr lang="en-US" sz="6000" dirty="0" smtClean="0"/>
              <a:t> </a:t>
            </a:r>
            <a:r>
              <a:rPr lang="en-US" sz="6000" dirty="0" err="1" smtClean="0"/>
              <a:t>với</a:t>
            </a:r>
            <a:r>
              <a:rPr lang="en-US" sz="6000" dirty="0" smtClean="0"/>
              <a:t> </a:t>
            </a:r>
            <a:r>
              <a:rPr lang="en-US" sz="6000" dirty="0" err="1" smtClean="0"/>
              <a:t>trẻ</a:t>
            </a:r>
            <a:r>
              <a:rPr lang="en-US" sz="6000" dirty="0" smtClean="0"/>
              <a:t> </a:t>
            </a:r>
            <a:r>
              <a:rPr lang="en-US" sz="6000" dirty="0" err="1" smtClean="0"/>
              <a:t>em</a:t>
            </a:r>
            <a:r>
              <a:rPr lang="en-US" sz="6000" dirty="0" smtClean="0"/>
              <a:t> </a:t>
            </a:r>
            <a:r>
              <a:rPr lang="en-US" sz="6000" dirty="0" err="1" smtClean="0"/>
              <a:t>khi</a:t>
            </a:r>
            <a:r>
              <a:rPr lang="en-US" sz="6000" dirty="0" smtClean="0"/>
              <a:t> </a:t>
            </a:r>
            <a:r>
              <a:rPr lang="en-US" sz="6000" dirty="0" err="1" smtClean="0"/>
              <a:t>cố</a:t>
            </a:r>
            <a:r>
              <a:rPr lang="en-US" sz="6000" dirty="0" smtClean="0"/>
              <a:t> </a:t>
            </a:r>
            <a:r>
              <a:rPr lang="en-US" sz="6000" dirty="0" err="1" smtClean="0"/>
              <a:t>tình</a:t>
            </a:r>
            <a:r>
              <a:rPr lang="en-US" sz="6000" dirty="0" smtClean="0"/>
              <a:t> </a:t>
            </a:r>
            <a:r>
              <a:rPr lang="en-US" sz="6000" dirty="0" err="1" smtClean="0"/>
              <a:t>truy</a:t>
            </a:r>
            <a:r>
              <a:rPr lang="en-US" sz="6000" dirty="0" smtClean="0"/>
              <a:t> </a:t>
            </a:r>
            <a:r>
              <a:rPr lang="en-US" sz="6000" dirty="0" err="1" smtClean="0"/>
              <a:t>cập</a:t>
            </a:r>
            <a:r>
              <a:rPr lang="en-US" sz="6000" dirty="0" smtClean="0"/>
              <a:t>, </a:t>
            </a:r>
            <a:r>
              <a:rPr lang="en-US" sz="6000" dirty="0" err="1" smtClean="0"/>
              <a:t>xem</a:t>
            </a:r>
            <a:r>
              <a:rPr lang="en-US" sz="6000" dirty="0" smtClean="0"/>
              <a:t> </a:t>
            </a:r>
            <a:r>
              <a:rPr lang="en-US" sz="6000" dirty="0" err="1" smtClean="0"/>
              <a:t>thông</a:t>
            </a:r>
            <a:r>
              <a:rPr lang="en-US" sz="6000" dirty="0" smtClean="0"/>
              <a:t> tin </a:t>
            </a:r>
            <a:r>
              <a:rPr lang="en-US" sz="6000" dirty="0" err="1" smtClean="0"/>
              <a:t>không</a:t>
            </a:r>
            <a:r>
              <a:rPr lang="en-US" sz="6000" dirty="0" smtClean="0"/>
              <a:t> </a:t>
            </a:r>
            <a:r>
              <a:rPr lang="en-US" sz="6000" dirty="0" err="1" smtClean="0"/>
              <a:t>phù</a:t>
            </a:r>
            <a:r>
              <a:rPr lang="en-US" sz="6000" dirty="0" smtClean="0"/>
              <a:t> </a:t>
            </a:r>
            <a:r>
              <a:rPr lang="en-US" sz="6000" dirty="0" err="1" smtClean="0"/>
              <a:t>hợp</a:t>
            </a:r>
            <a:r>
              <a:rPr lang="en-US" sz="6000" dirty="0" smtClean="0"/>
              <a:t> </a:t>
            </a:r>
            <a:r>
              <a:rPr lang="en-US" sz="6000" dirty="0" err="1" smtClean="0"/>
              <a:t>trên</a:t>
            </a:r>
            <a:r>
              <a:rPr lang="en-US" sz="6000" dirty="0" smtClean="0"/>
              <a:t> </a:t>
            </a:r>
            <a:r>
              <a:rPr lang="en-US" sz="6000" dirty="0" err="1" smtClean="0"/>
              <a:t>trang</a:t>
            </a:r>
            <a:r>
              <a:rPr lang="en-US" sz="6000" dirty="0" smtClean="0"/>
              <a:t> web.</a:t>
            </a:r>
            <a:endParaRPr lang="en-US" sz="60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256290" y="5087417"/>
            <a:ext cx="2394086" cy="1520299"/>
          </a:xfrm>
          <a:prstGeom prst="rect">
            <a:avLst/>
          </a:prstGeom>
        </p:spPr>
      </p:pic>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117054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err="1" smtClean="0">
                <a:solidFill>
                  <a:srgbClr val="FF0000"/>
                </a:solidFill>
              </a:rPr>
              <a:t>Mục</a:t>
            </a:r>
            <a:r>
              <a:rPr lang="en-GB" b="1" dirty="0" smtClean="0">
                <a:solidFill>
                  <a:srgbClr val="FF0000"/>
                </a:solidFill>
              </a:rPr>
              <a:t> </a:t>
            </a:r>
            <a:r>
              <a:rPr lang="en-GB" b="1" dirty="0" err="1" smtClean="0">
                <a:solidFill>
                  <a:srgbClr val="FF0000"/>
                </a:solidFill>
              </a:rPr>
              <a:t>tiêu</a:t>
            </a:r>
            <a:endParaRPr lang="en-GB" b="1" dirty="0">
              <a:solidFill>
                <a:srgbClr val="FF0000"/>
              </a:solidFill>
            </a:endParaRPr>
          </a:p>
        </p:txBody>
      </p:sp>
      <p:sp>
        <p:nvSpPr>
          <p:cNvPr id="3" name="Content Placeholder 2"/>
          <p:cNvSpPr>
            <a:spLocks noGrp="1"/>
          </p:cNvSpPr>
          <p:nvPr>
            <p:ph idx="1"/>
          </p:nvPr>
        </p:nvSpPr>
        <p:spPr/>
        <p:txBody>
          <a:bodyPr>
            <a:normAutofit/>
          </a:bodyPr>
          <a:lstStyle/>
          <a:p>
            <a:r>
              <a:rPr lang="en-GB" sz="4000" dirty="0" err="1" smtClean="0"/>
              <a:t>Nhận</a:t>
            </a:r>
            <a:r>
              <a:rPr lang="en-GB" sz="4000" dirty="0" smtClean="0"/>
              <a:t> </a:t>
            </a:r>
            <a:r>
              <a:rPr lang="en-GB" sz="4000" dirty="0" err="1" smtClean="0"/>
              <a:t>biết</a:t>
            </a:r>
            <a:r>
              <a:rPr lang="en-GB" sz="4000" dirty="0" smtClean="0"/>
              <a:t> </a:t>
            </a:r>
            <a:r>
              <a:rPr lang="en-GB" sz="4000" dirty="0" err="1" smtClean="0"/>
              <a:t>và</a:t>
            </a:r>
            <a:r>
              <a:rPr lang="en-GB" sz="4000" dirty="0" smtClean="0"/>
              <a:t> </a:t>
            </a:r>
            <a:r>
              <a:rPr lang="en-GB" sz="4000" dirty="0" err="1" smtClean="0"/>
              <a:t>phân</a:t>
            </a:r>
            <a:r>
              <a:rPr lang="en-GB" sz="4000" dirty="0" smtClean="0"/>
              <a:t> </a:t>
            </a:r>
            <a:r>
              <a:rPr lang="en-GB" sz="4000" dirty="0" err="1" smtClean="0"/>
              <a:t>biệt</a:t>
            </a:r>
            <a:r>
              <a:rPr lang="en-GB" sz="4000" dirty="0" smtClean="0"/>
              <a:t> </a:t>
            </a:r>
            <a:r>
              <a:rPr lang="en-GB" sz="4000" dirty="0" err="1" smtClean="0"/>
              <a:t>được</a:t>
            </a:r>
            <a:r>
              <a:rPr lang="en-GB" sz="4000" dirty="0" smtClean="0"/>
              <a:t> </a:t>
            </a:r>
            <a:r>
              <a:rPr lang="en-GB" sz="4000" dirty="0" err="1" smtClean="0"/>
              <a:t>các</a:t>
            </a:r>
            <a:r>
              <a:rPr lang="en-GB" sz="4000" dirty="0" smtClean="0"/>
              <a:t> </a:t>
            </a:r>
            <a:r>
              <a:rPr lang="en-GB" sz="4000" dirty="0" err="1" smtClean="0"/>
              <a:t>loại</a:t>
            </a:r>
            <a:r>
              <a:rPr lang="en-GB" sz="4000" dirty="0" smtClean="0"/>
              <a:t> </a:t>
            </a:r>
            <a:r>
              <a:rPr lang="en-GB" sz="4000" dirty="0" err="1" smtClean="0"/>
              <a:t>thông</a:t>
            </a:r>
            <a:r>
              <a:rPr lang="en-GB" sz="4000" dirty="0" smtClean="0"/>
              <a:t> tin </a:t>
            </a:r>
            <a:r>
              <a:rPr lang="en-GB" sz="4000" dirty="0" err="1" smtClean="0"/>
              <a:t>chính</a:t>
            </a:r>
            <a:r>
              <a:rPr lang="en-GB" sz="4000" dirty="0" smtClean="0"/>
              <a:t> </a:t>
            </a:r>
            <a:r>
              <a:rPr lang="en-GB" sz="4000" dirty="0" err="1" smtClean="0"/>
              <a:t>trên</a:t>
            </a:r>
            <a:r>
              <a:rPr lang="en-GB" sz="4000" dirty="0" smtClean="0"/>
              <a:t> </a:t>
            </a:r>
            <a:r>
              <a:rPr lang="en-GB" sz="4000" dirty="0" err="1" smtClean="0"/>
              <a:t>trang</a:t>
            </a:r>
            <a:r>
              <a:rPr lang="en-GB" sz="4000" dirty="0" smtClean="0"/>
              <a:t> web: </a:t>
            </a:r>
            <a:r>
              <a:rPr lang="en-GB" sz="4000" dirty="0" err="1" smtClean="0"/>
              <a:t>văn</a:t>
            </a:r>
            <a:r>
              <a:rPr lang="en-GB" sz="4000" dirty="0" smtClean="0"/>
              <a:t> </a:t>
            </a:r>
            <a:r>
              <a:rPr lang="en-GB" sz="4000" dirty="0" err="1" smtClean="0"/>
              <a:t>bản</a:t>
            </a:r>
            <a:r>
              <a:rPr lang="en-GB" sz="4000" dirty="0" smtClean="0"/>
              <a:t>, </a:t>
            </a:r>
            <a:r>
              <a:rPr lang="en-GB" sz="4000" dirty="0" err="1" smtClean="0"/>
              <a:t>hình</a:t>
            </a:r>
            <a:r>
              <a:rPr lang="en-GB" sz="4000" dirty="0" smtClean="0"/>
              <a:t> </a:t>
            </a:r>
            <a:r>
              <a:rPr lang="en-GB" sz="4000" dirty="0" err="1" smtClean="0"/>
              <a:t>ảnh</a:t>
            </a:r>
            <a:r>
              <a:rPr lang="en-GB" sz="4000" dirty="0" smtClean="0"/>
              <a:t>, </a:t>
            </a:r>
            <a:r>
              <a:rPr lang="en-GB" sz="4000" dirty="0" err="1" smtClean="0"/>
              <a:t>âm</a:t>
            </a:r>
            <a:r>
              <a:rPr lang="en-GB" sz="4000" dirty="0" smtClean="0"/>
              <a:t> </a:t>
            </a:r>
            <a:r>
              <a:rPr lang="en-GB" sz="4000" dirty="0" err="1" smtClean="0"/>
              <a:t>thanh</a:t>
            </a:r>
            <a:r>
              <a:rPr lang="en-GB" sz="4000" dirty="0" smtClean="0"/>
              <a:t> </a:t>
            </a:r>
            <a:r>
              <a:rPr lang="en-GB" sz="4000" dirty="0" err="1" smtClean="0"/>
              <a:t>và</a:t>
            </a:r>
            <a:r>
              <a:rPr lang="en-GB" sz="4000" dirty="0" smtClean="0"/>
              <a:t> </a:t>
            </a:r>
            <a:r>
              <a:rPr lang="en-GB" sz="4000" dirty="0" err="1" smtClean="0"/>
              <a:t>siêu</a:t>
            </a:r>
            <a:r>
              <a:rPr lang="en-GB" sz="4000" dirty="0" smtClean="0"/>
              <a:t> </a:t>
            </a:r>
            <a:r>
              <a:rPr lang="en-GB" sz="4000" dirty="0" err="1" smtClean="0"/>
              <a:t>liên</a:t>
            </a:r>
            <a:r>
              <a:rPr lang="en-GB" sz="4000" dirty="0" smtClean="0"/>
              <a:t> </a:t>
            </a:r>
            <a:r>
              <a:rPr lang="en-GB" sz="4000" dirty="0" err="1" smtClean="0"/>
              <a:t>kết</a:t>
            </a:r>
            <a:r>
              <a:rPr lang="en-GB" sz="4000" dirty="0" smtClean="0"/>
              <a:t>.</a:t>
            </a:r>
          </a:p>
          <a:p>
            <a:r>
              <a:rPr lang="en-GB" sz="4000" dirty="0" err="1" smtClean="0"/>
              <a:t>Giải</a:t>
            </a:r>
            <a:r>
              <a:rPr lang="en-GB" sz="4000" dirty="0" smtClean="0"/>
              <a:t> </a:t>
            </a:r>
            <a:r>
              <a:rPr lang="en-GB" sz="4000" dirty="0" err="1" smtClean="0"/>
              <a:t>thích</a:t>
            </a:r>
            <a:r>
              <a:rPr lang="en-GB" sz="4000" dirty="0" smtClean="0"/>
              <a:t> </a:t>
            </a:r>
            <a:r>
              <a:rPr lang="en-GB" sz="4000" dirty="0" err="1" smtClean="0"/>
              <a:t>được</a:t>
            </a:r>
            <a:r>
              <a:rPr lang="en-GB" sz="4000" dirty="0" smtClean="0"/>
              <a:t> </a:t>
            </a:r>
            <a:r>
              <a:rPr lang="en-GB" sz="4000" dirty="0" err="1" smtClean="0"/>
              <a:t>sơ</a:t>
            </a:r>
            <a:r>
              <a:rPr lang="en-GB" sz="4000" dirty="0" smtClean="0"/>
              <a:t> </a:t>
            </a:r>
            <a:r>
              <a:rPr lang="en-GB" sz="4000" dirty="0" err="1" smtClean="0"/>
              <a:t>lược</a:t>
            </a:r>
            <a:r>
              <a:rPr lang="en-GB" sz="4000" dirty="0" smtClean="0"/>
              <a:t> </a:t>
            </a:r>
            <a:r>
              <a:rPr lang="en-GB" sz="4000" dirty="0" err="1" smtClean="0"/>
              <a:t>tác</a:t>
            </a:r>
            <a:r>
              <a:rPr lang="en-GB" sz="4000" dirty="0" smtClean="0"/>
              <a:t> </a:t>
            </a:r>
            <a:r>
              <a:rPr lang="en-GB" sz="4000" dirty="0" err="1" smtClean="0"/>
              <a:t>hại</a:t>
            </a:r>
            <a:r>
              <a:rPr lang="en-GB" sz="4000" dirty="0" smtClean="0"/>
              <a:t> </a:t>
            </a:r>
            <a:r>
              <a:rPr lang="en-GB" sz="4000" dirty="0" err="1" smtClean="0"/>
              <a:t>khi</a:t>
            </a:r>
            <a:r>
              <a:rPr lang="en-GB" sz="4000" dirty="0" smtClean="0"/>
              <a:t> </a:t>
            </a:r>
            <a:r>
              <a:rPr lang="en-GB" sz="4000" dirty="0" err="1" smtClean="0"/>
              <a:t>trẻ</a:t>
            </a:r>
            <a:r>
              <a:rPr lang="en-GB" sz="4000" dirty="0" smtClean="0"/>
              <a:t> </a:t>
            </a:r>
            <a:r>
              <a:rPr lang="en-GB" sz="4000" dirty="0" err="1" smtClean="0"/>
              <a:t>em</a:t>
            </a:r>
            <a:r>
              <a:rPr lang="en-GB" sz="4000" dirty="0" smtClean="0"/>
              <a:t> </a:t>
            </a:r>
            <a:r>
              <a:rPr lang="en-GB" sz="4000" dirty="0" err="1" smtClean="0"/>
              <a:t>cố</a:t>
            </a:r>
            <a:r>
              <a:rPr lang="en-GB" sz="4000" dirty="0" smtClean="0"/>
              <a:t> </a:t>
            </a:r>
            <a:r>
              <a:rPr lang="en-GB" sz="4000" dirty="0" err="1" smtClean="0"/>
              <a:t>tình</a:t>
            </a:r>
            <a:r>
              <a:rPr lang="en-GB" sz="4000" dirty="0" smtClean="0"/>
              <a:t> </a:t>
            </a:r>
            <a:r>
              <a:rPr lang="en-GB" sz="4000" dirty="0" err="1" smtClean="0"/>
              <a:t>truy</a:t>
            </a:r>
            <a:r>
              <a:rPr lang="en-GB" sz="4000" dirty="0" smtClean="0"/>
              <a:t> </a:t>
            </a:r>
            <a:r>
              <a:rPr lang="en-GB" sz="4000" dirty="0" err="1" smtClean="0"/>
              <a:t>cập</a:t>
            </a:r>
            <a:r>
              <a:rPr lang="en-GB" sz="4000" dirty="0" smtClean="0"/>
              <a:t> </a:t>
            </a:r>
            <a:r>
              <a:rPr lang="en-GB" sz="4000" dirty="0" err="1" smtClean="0"/>
              <a:t>vào</a:t>
            </a:r>
            <a:r>
              <a:rPr lang="en-GB" sz="4000" dirty="0" smtClean="0"/>
              <a:t> </a:t>
            </a:r>
            <a:r>
              <a:rPr lang="en-GB" sz="4000" dirty="0" err="1" smtClean="0"/>
              <a:t>những</a:t>
            </a:r>
            <a:r>
              <a:rPr lang="en-GB" sz="4000" dirty="0" smtClean="0"/>
              <a:t> </a:t>
            </a:r>
            <a:r>
              <a:rPr lang="en-GB" sz="4000" dirty="0" err="1" smtClean="0"/>
              <a:t>trang</a:t>
            </a:r>
            <a:r>
              <a:rPr lang="en-GB" sz="4000" dirty="0" smtClean="0"/>
              <a:t> web </a:t>
            </a:r>
            <a:r>
              <a:rPr lang="en-GB" sz="4000" dirty="0" err="1" smtClean="0"/>
              <a:t>không</a:t>
            </a:r>
            <a:r>
              <a:rPr lang="en-GB" sz="4000" dirty="0" smtClean="0"/>
              <a:t> </a:t>
            </a:r>
            <a:r>
              <a:rPr lang="en-GB" sz="4000" dirty="0" err="1" smtClean="0"/>
              <a:t>phù</a:t>
            </a:r>
            <a:r>
              <a:rPr lang="en-GB" sz="4000" dirty="0" smtClean="0"/>
              <a:t> </a:t>
            </a:r>
            <a:r>
              <a:rPr lang="en-GB" sz="4000" dirty="0" err="1" smtClean="0"/>
              <a:t>hợp</a:t>
            </a:r>
            <a:r>
              <a:rPr lang="en-GB" sz="4000" dirty="0" smtClean="0"/>
              <a:t> </a:t>
            </a:r>
            <a:r>
              <a:rPr lang="en-GB" sz="4000" dirty="0" err="1" smtClean="0"/>
              <a:t>lứa</a:t>
            </a:r>
            <a:r>
              <a:rPr lang="en-GB" sz="4000" dirty="0" smtClean="0"/>
              <a:t> </a:t>
            </a:r>
            <a:r>
              <a:rPr lang="en-GB" sz="4000" dirty="0" err="1" smtClean="0"/>
              <a:t>tuổi</a:t>
            </a:r>
            <a:r>
              <a:rPr lang="en-GB" sz="4000" dirty="0" smtClean="0"/>
              <a:t> </a:t>
            </a:r>
            <a:r>
              <a:rPr lang="en-GB" sz="4000" dirty="0" err="1" smtClean="0"/>
              <a:t>và</a:t>
            </a:r>
            <a:r>
              <a:rPr lang="en-GB" sz="4000" dirty="0" smtClean="0"/>
              <a:t> </a:t>
            </a:r>
            <a:r>
              <a:rPr lang="en-GB" sz="4000" dirty="0" err="1" smtClean="0"/>
              <a:t>không</a:t>
            </a:r>
            <a:r>
              <a:rPr lang="en-GB" sz="4000" dirty="0" smtClean="0"/>
              <a:t> </a:t>
            </a:r>
            <a:r>
              <a:rPr lang="en-GB" sz="4000" dirty="0" err="1" smtClean="0"/>
              <a:t>nên</a:t>
            </a:r>
            <a:r>
              <a:rPr lang="en-GB" sz="4000" dirty="0" smtClean="0"/>
              <a:t> </a:t>
            </a:r>
            <a:r>
              <a:rPr lang="en-GB" sz="4000" dirty="0" err="1" smtClean="0"/>
              <a:t>xem</a:t>
            </a:r>
            <a:r>
              <a:rPr lang="en-GB" sz="4000" dirty="0" smtClean="0"/>
              <a:t>.</a:t>
            </a:r>
            <a:endParaRPr lang="en-GB" sz="4000" dirty="0"/>
          </a:p>
        </p:txBody>
      </p:sp>
      <p:pic>
        <p:nvPicPr>
          <p:cNvPr id="4" name="Picture 3"/>
          <p:cNvPicPr>
            <a:picLocks noChangeAspect="1"/>
          </p:cNvPicPr>
          <p:nvPr/>
        </p:nvPicPr>
        <p:blipFill rotWithShape="1">
          <a:blip r:embed="rId3"/>
          <a:srcRect r="56947" b="15706"/>
          <a:stretch/>
        </p:blipFill>
        <p:spPr>
          <a:xfrm>
            <a:off x="0" y="802451"/>
            <a:ext cx="1064525" cy="1023174"/>
          </a:xfrm>
          <a:prstGeom prst="rect">
            <a:avLst/>
          </a:prstGeom>
        </p:spPr>
      </p:pic>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2783897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365" y="814386"/>
            <a:ext cx="9597571" cy="4829177"/>
          </a:xfrm>
        </p:spPr>
        <p:txBody>
          <a:bodyPr>
            <a:normAutofit/>
          </a:bodyPr>
          <a:lstStyle/>
          <a:p>
            <a:pPr algn="ctr"/>
            <a:r>
              <a:rPr lang="en-US" sz="4800" dirty="0" err="1" smtClean="0"/>
              <a:t>Mời</a:t>
            </a:r>
            <a:r>
              <a:rPr lang="en-US" sz="4800" dirty="0" smtClean="0"/>
              <a:t> </a:t>
            </a:r>
            <a:r>
              <a:rPr lang="en-US" sz="4800" dirty="0" err="1" smtClean="0"/>
              <a:t>học</a:t>
            </a:r>
            <a:r>
              <a:rPr lang="en-US" sz="4800" dirty="0" smtClean="0"/>
              <a:t> </a:t>
            </a:r>
            <a:r>
              <a:rPr lang="en-US" sz="4800" dirty="0" err="1" smtClean="0"/>
              <a:t>sinh</a:t>
            </a:r>
            <a:r>
              <a:rPr lang="en-US" sz="4800" dirty="0" smtClean="0"/>
              <a:t> </a:t>
            </a:r>
            <a:r>
              <a:rPr lang="en-US" sz="4800" dirty="0" err="1" smtClean="0"/>
              <a:t>truy</a:t>
            </a:r>
            <a:r>
              <a:rPr lang="en-US" sz="4800" dirty="0" smtClean="0"/>
              <a:t> </a:t>
            </a:r>
            <a:r>
              <a:rPr lang="en-US" sz="4800" dirty="0" err="1"/>
              <a:t>cập</a:t>
            </a:r>
            <a:r>
              <a:rPr lang="en-US" sz="4800" dirty="0"/>
              <a:t> </a:t>
            </a:r>
            <a:r>
              <a:rPr lang="en-US" sz="4800" dirty="0" err="1"/>
              <a:t>lại</a:t>
            </a:r>
            <a:r>
              <a:rPr lang="en-US" sz="4800" dirty="0"/>
              <a:t> </a:t>
            </a:r>
            <a:r>
              <a:rPr lang="en-US" sz="4800" dirty="0" err="1"/>
              <a:t>trang</a:t>
            </a:r>
            <a:r>
              <a:rPr lang="en-US" sz="4800" dirty="0"/>
              <a:t> web </a:t>
            </a:r>
            <a:r>
              <a:rPr lang="en-US" sz="4800" dirty="0">
                <a:solidFill>
                  <a:srgbClr val="FF0000"/>
                </a:solidFill>
              </a:rPr>
              <a:t>khituongthuyvan.gov.vn</a:t>
            </a:r>
            <a:r>
              <a:rPr lang="en-US" sz="4800" dirty="0"/>
              <a:t> </a:t>
            </a:r>
            <a:r>
              <a:rPr lang="en-US" sz="4800" dirty="0" err="1"/>
              <a:t>đã</a:t>
            </a:r>
            <a:r>
              <a:rPr lang="en-US" sz="4800" dirty="0"/>
              <a:t> </a:t>
            </a:r>
            <a:r>
              <a:rPr lang="en-US" sz="4800" dirty="0" err="1"/>
              <a:t>học</a:t>
            </a:r>
            <a:r>
              <a:rPr lang="en-US" sz="4800" dirty="0"/>
              <a:t> ở </a:t>
            </a:r>
            <a:r>
              <a:rPr lang="en-US" sz="4800" dirty="0" err="1"/>
              <a:t>lớp</a:t>
            </a:r>
            <a:r>
              <a:rPr lang="en-US" sz="4800" dirty="0"/>
              <a:t> 3</a:t>
            </a:r>
            <a:r>
              <a:rPr lang="en-US" sz="4800" dirty="0" smtClean="0"/>
              <a:t>.</a:t>
            </a:r>
            <a:br>
              <a:rPr lang="en-US" sz="4800" dirty="0" smtClean="0"/>
            </a:br>
            <a:r>
              <a:rPr lang="en-US" sz="4800" dirty="0" err="1" smtClean="0"/>
              <a:t>Quan</a:t>
            </a:r>
            <a:r>
              <a:rPr lang="en-US" sz="4800" dirty="0" smtClean="0"/>
              <a:t> </a:t>
            </a:r>
            <a:r>
              <a:rPr lang="en-US" sz="4800" dirty="0" err="1" smtClean="0"/>
              <a:t>sát</a:t>
            </a:r>
            <a:r>
              <a:rPr lang="en-US" sz="4800" dirty="0" smtClean="0"/>
              <a:t>, </a:t>
            </a:r>
            <a:r>
              <a:rPr lang="en-US" sz="4800" dirty="0" err="1" smtClean="0"/>
              <a:t>cho</a:t>
            </a:r>
            <a:r>
              <a:rPr lang="en-US" sz="4800" dirty="0" smtClean="0"/>
              <a:t> </a:t>
            </a:r>
            <a:r>
              <a:rPr lang="en-US" sz="4800" dirty="0" err="1" smtClean="0"/>
              <a:t>biết</a:t>
            </a:r>
            <a:r>
              <a:rPr lang="en-US" sz="4800" dirty="0" smtClean="0"/>
              <a:t> </a:t>
            </a:r>
            <a:r>
              <a:rPr lang="en-US" sz="4800" dirty="0" err="1" smtClean="0"/>
              <a:t>các</a:t>
            </a:r>
            <a:r>
              <a:rPr lang="en-US" sz="4800" dirty="0" smtClean="0"/>
              <a:t> </a:t>
            </a:r>
            <a:r>
              <a:rPr lang="en-US" sz="4800" dirty="0" err="1" smtClean="0"/>
              <a:t>dạng</a:t>
            </a:r>
            <a:r>
              <a:rPr lang="en-US" sz="4800" dirty="0" smtClean="0"/>
              <a:t> </a:t>
            </a:r>
            <a:r>
              <a:rPr lang="en-US" sz="4800" dirty="0" err="1" smtClean="0"/>
              <a:t>thông</a:t>
            </a:r>
            <a:r>
              <a:rPr lang="en-US" sz="4800" dirty="0" smtClean="0"/>
              <a:t> tin </a:t>
            </a:r>
            <a:r>
              <a:rPr lang="en-US" sz="4800" dirty="0" err="1" smtClean="0"/>
              <a:t>trên</a:t>
            </a:r>
            <a:r>
              <a:rPr lang="en-US" sz="4800" dirty="0" smtClean="0"/>
              <a:t> </a:t>
            </a:r>
            <a:r>
              <a:rPr lang="en-US" sz="4800" dirty="0" err="1" smtClean="0"/>
              <a:t>trang</a:t>
            </a:r>
            <a:r>
              <a:rPr lang="en-US" sz="4800" dirty="0" smtClean="0"/>
              <a:t> web.</a:t>
            </a:r>
            <a:endParaRPr lang="en-GB" sz="4800" dirty="0"/>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264821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78740" y="600499"/>
            <a:ext cx="8807138" cy="1610437"/>
          </a:xfrm>
        </p:spPr>
        <p:style>
          <a:lnRef idx="3">
            <a:schemeClr val="lt1"/>
          </a:lnRef>
          <a:fillRef idx="1">
            <a:schemeClr val="accent1"/>
          </a:fillRef>
          <a:effectRef idx="1">
            <a:schemeClr val="accent1"/>
          </a:effectRef>
          <a:fontRef idx="minor">
            <a:schemeClr val="lt1"/>
          </a:fontRef>
        </p:style>
        <p:txBody>
          <a:bodyPr>
            <a:noAutofit/>
          </a:bodyPr>
          <a:lstStyle/>
          <a:p>
            <a:pPr marL="0" indent="0" algn="ctr">
              <a:buNone/>
            </a:pPr>
            <a:r>
              <a:rPr lang="en-US" sz="6000" dirty="0" smtClean="0"/>
              <a:t>1. </a:t>
            </a:r>
            <a:r>
              <a:rPr lang="en-US" sz="6000" dirty="0" err="1" smtClean="0"/>
              <a:t>Các</a:t>
            </a:r>
            <a:r>
              <a:rPr lang="en-US" sz="6000" dirty="0" smtClean="0"/>
              <a:t> </a:t>
            </a:r>
            <a:r>
              <a:rPr lang="en-US" sz="6000" dirty="0" err="1" smtClean="0"/>
              <a:t>loại</a:t>
            </a:r>
            <a:r>
              <a:rPr lang="en-US" sz="6000" dirty="0" smtClean="0"/>
              <a:t> </a:t>
            </a:r>
            <a:r>
              <a:rPr lang="en-US" sz="6000" dirty="0" err="1" smtClean="0"/>
              <a:t>thông</a:t>
            </a:r>
            <a:r>
              <a:rPr lang="en-US" sz="6000" dirty="0" smtClean="0"/>
              <a:t> tin </a:t>
            </a:r>
            <a:r>
              <a:rPr lang="en-US" sz="6000" dirty="0" err="1" smtClean="0"/>
              <a:t>chính</a:t>
            </a:r>
            <a:r>
              <a:rPr lang="en-US" sz="6000" dirty="0" smtClean="0"/>
              <a:t> </a:t>
            </a:r>
            <a:r>
              <a:rPr lang="en-US" sz="6000" dirty="0" err="1" smtClean="0"/>
              <a:t>trên</a:t>
            </a:r>
            <a:r>
              <a:rPr lang="en-US" sz="6000" dirty="0" smtClean="0"/>
              <a:t> </a:t>
            </a:r>
            <a:r>
              <a:rPr lang="en-US" sz="6000" dirty="0" err="1" smtClean="0"/>
              <a:t>trang</a:t>
            </a:r>
            <a:r>
              <a:rPr lang="en-US" sz="6000" dirty="0" smtClean="0"/>
              <a:t> web</a:t>
            </a:r>
            <a:endParaRPr lang="en-US" sz="6000" dirty="0"/>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185110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793" y="441467"/>
            <a:ext cx="9597571" cy="1100730"/>
          </a:xfrm>
        </p:spPr>
        <p:txBody>
          <a:bodyPr>
            <a:normAutofit fontScale="90000"/>
          </a:bodyPr>
          <a:lstStyle/>
          <a:p>
            <a:pPr algn="ctr"/>
            <a:r>
              <a:rPr lang="en-GB" sz="5400" dirty="0" smtClean="0"/>
              <a:t/>
            </a:r>
            <a:br>
              <a:rPr lang="en-GB" sz="5400" dirty="0" smtClean="0"/>
            </a:br>
            <a:r>
              <a:rPr lang="en-GB" sz="5400" dirty="0" err="1" smtClean="0"/>
              <a:t>Đọc</a:t>
            </a:r>
            <a:r>
              <a:rPr lang="en-GB" sz="5400" dirty="0" smtClean="0"/>
              <a:t> </a:t>
            </a:r>
            <a:r>
              <a:rPr lang="en-GB" sz="5400" dirty="0" err="1" smtClean="0"/>
              <a:t>thông</a:t>
            </a:r>
            <a:r>
              <a:rPr lang="en-GB" sz="5400" dirty="0" smtClean="0"/>
              <a:t> tin SGK/ </a:t>
            </a:r>
            <a:r>
              <a:rPr lang="en-GB" sz="5400" dirty="0" err="1" smtClean="0"/>
              <a:t>trang</a:t>
            </a:r>
            <a:r>
              <a:rPr lang="en-GB" sz="5400" dirty="0" smtClean="0"/>
              <a:t> 11.</a:t>
            </a:r>
            <a:br>
              <a:rPr lang="en-GB" sz="5400" dirty="0" smtClean="0"/>
            </a:br>
            <a:endParaRPr lang="en-GB" sz="54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756227" y="5158854"/>
            <a:ext cx="2394086" cy="1520299"/>
          </a:xfrm>
          <a:prstGeom prst="rect">
            <a:avLst/>
          </a:prstGeom>
        </p:spPr>
      </p:pic>
      <p:sp>
        <p:nvSpPr>
          <p:cNvPr id="4" name="Rounded Rectangular Callout 3"/>
          <p:cNvSpPr/>
          <p:nvPr/>
        </p:nvSpPr>
        <p:spPr>
          <a:xfrm>
            <a:off x="1910687" y="1692322"/>
            <a:ext cx="9539785" cy="3166281"/>
          </a:xfrm>
          <a:prstGeom prst="wedgeRoundRectCallout">
            <a:avLst>
              <a:gd name="adj1" fmla="val -36140"/>
              <a:gd name="adj2" fmla="val 6741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Trên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trang</a:t>
            </a:r>
            <a:r>
              <a:rPr lang="en-US" sz="3000" dirty="0">
                <a:latin typeface="Arial" panose="020B0604020202020204" pitchFamily="34" charset="0"/>
                <a:cs typeface="Arial" panose="020B0604020202020204" pitchFamily="34" charset="0"/>
              </a:rPr>
              <a:t> web </a:t>
            </a:r>
            <a:r>
              <a:rPr lang="en-US" sz="3000" dirty="0" err="1">
                <a:latin typeface="Arial" panose="020B0604020202020204" pitchFamily="34" charset="0"/>
                <a:cs typeface="Arial" panose="020B0604020202020204" pitchFamily="34" charset="0"/>
              </a:rPr>
              <a:t>có</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những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loại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thông</a:t>
            </a:r>
            <a:r>
              <a:rPr lang="en-US" sz="3000" dirty="0">
                <a:latin typeface="Arial" panose="020B0604020202020204" pitchFamily="34" charset="0"/>
                <a:cs typeface="Arial" panose="020B0604020202020204" pitchFamily="34" charset="0"/>
              </a:rPr>
              <a:t> tin </a:t>
            </a:r>
            <a:r>
              <a:rPr lang="en-US" sz="3000" dirty="0" err="1">
                <a:latin typeface="Arial" panose="020B0604020202020204" pitchFamily="34" charset="0"/>
                <a:cs typeface="Arial" panose="020B0604020202020204" pitchFamily="34" charset="0"/>
              </a:rPr>
              <a:t>nào</a:t>
            </a:r>
            <a:r>
              <a:rPr lang="en-US" sz="3000" dirty="0">
                <a:latin typeface="Arial" panose="020B0604020202020204" pitchFamily="34" charset="0"/>
                <a:cs typeface="Arial" panose="020B0604020202020204" pitchFamily="34" charset="0"/>
              </a:rPr>
              <a:t>?</a:t>
            </a:r>
            <a:endParaRPr lang="en-GB"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 Video </a:t>
            </a:r>
            <a:r>
              <a:rPr lang="en-US" sz="3000" dirty="0" err="1">
                <a:latin typeface="Arial" panose="020B0604020202020204" pitchFamily="34" charset="0"/>
                <a:cs typeface="Arial" panose="020B0604020202020204" pitchFamily="34" charset="0"/>
              </a:rPr>
              <a:t>là</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loại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thông</a:t>
            </a:r>
            <a:r>
              <a:rPr lang="en-US" sz="3000" dirty="0">
                <a:latin typeface="Arial" panose="020B0604020202020204" pitchFamily="34" charset="0"/>
                <a:cs typeface="Arial" panose="020B0604020202020204" pitchFamily="34" charset="0"/>
              </a:rPr>
              <a:t> tin </a:t>
            </a:r>
            <a:r>
              <a:rPr lang="en-US" sz="3000" dirty="0" err="1">
                <a:latin typeface="Arial" panose="020B0604020202020204" pitchFamily="34" charset="0"/>
                <a:cs typeface="Arial" panose="020B0604020202020204" pitchFamily="34" charset="0"/>
              </a:rPr>
              <a:t>có</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thể</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chứa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những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dạng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thông</a:t>
            </a:r>
            <a:r>
              <a:rPr lang="en-US" sz="3000" dirty="0">
                <a:latin typeface="Arial" panose="020B0604020202020204" pitchFamily="34" charset="0"/>
                <a:cs typeface="Arial" panose="020B0604020202020204" pitchFamily="34" charset="0"/>
              </a:rPr>
              <a:t> tin </a:t>
            </a:r>
            <a:r>
              <a:rPr lang="en-US" sz="3000" dirty="0" err="1">
                <a:latin typeface="Arial" panose="020B0604020202020204" pitchFamily="34" charset="0"/>
                <a:cs typeface="Arial" panose="020B0604020202020204" pitchFamily="34" charset="0"/>
              </a:rPr>
              <a:t>nào</a:t>
            </a:r>
            <a:r>
              <a:rPr lang="en-US" sz="3000" dirty="0">
                <a:latin typeface="Arial" panose="020B0604020202020204" pitchFamily="34" charset="0"/>
                <a:cs typeface="Arial" panose="020B0604020202020204" pitchFamily="34" charset="0"/>
              </a:rPr>
              <a:t>?</a:t>
            </a:r>
            <a:endParaRPr lang="en-GB"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Nêu</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dấu</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hiệu</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cho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phép</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nhận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biết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siêu</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liên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kết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trên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trang</a:t>
            </a:r>
            <a:r>
              <a:rPr lang="en-US" sz="3000" dirty="0">
                <a:latin typeface="Arial" panose="020B0604020202020204" pitchFamily="34" charset="0"/>
                <a:cs typeface="Arial" panose="020B0604020202020204" pitchFamily="34" charset="0"/>
              </a:rPr>
              <a:t> web.</a:t>
            </a:r>
            <a:endParaRPr lang="en-GB"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Khi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nào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trang</a:t>
            </a:r>
            <a:r>
              <a:rPr lang="en-US" sz="3000" dirty="0">
                <a:latin typeface="Arial" panose="020B0604020202020204" pitchFamily="34" charset="0"/>
                <a:cs typeface="Arial" panose="020B0604020202020204" pitchFamily="34" charset="0"/>
              </a:rPr>
              <a:t> web </a:t>
            </a:r>
            <a:r>
              <a:rPr lang="en-US" sz="3000" dirty="0" err="1">
                <a:latin typeface="Arial" panose="020B0604020202020204" pitchFamily="34" charset="0"/>
                <a:cs typeface="Arial" panose="020B0604020202020204" pitchFamily="34" charset="0"/>
              </a:rPr>
              <a:t>được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gọi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là</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siêu</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văn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bản</a:t>
            </a:r>
            <a:r>
              <a:rPr lang="en-US" sz="3000" dirty="0">
                <a:latin typeface="Arial" panose="020B0604020202020204" pitchFamily="34" charset="0"/>
                <a:cs typeface="Arial" panose="020B0604020202020204" pitchFamily="34" charset="0"/>
              </a:rPr>
              <a:t>?</a:t>
            </a:r>
            <a:endParaRPr lang="en-GB" sz="3000" dirty="0">
              <a:latin typeface="Arial" panose="020B0604020202020204" pitchFamily="34" charset="0"/>
              <a:cs typeface="Arial" panose="020B0604020202020204" pitchFamily="34" charset="0"/>
            </a:endParaRPr>
          </a:p>
          <a:p>
            <a:pPr algn="ctr"/>
            <a:endParaRPr lang="en-GB" dirty="0"/>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71591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4463" y="133778"/>
            <a:ext cx="9721471" cy="1120776"/>
          </a:xfrm>
        </p:spPr>
        <p:txBody>
          <a:bodyPr>
            <a:normAutofit/>
          </a:bodyPr>
          <a:lstStyle/>
          <a:p>
            <a:r>
              <a:rPr lang="en-US" sz="3400" dirty="0" smtClean="0"/>
              <a:t>1. </a:t>
            </a:r>
            <a:r>
              <a:rPr lang="en-US" sz="3400" dirty="0" err="1" smtClean="0"/>
              <a:t>Em</a:t>
            </a:r>
            <a:r>
              <a:rPr lang="en-US" sz="3400" dirty="0" smtClean="0"/>
              <a:t> </a:t>
            </a:r>
            <a:r>
              <a:rPr lang="en-US" sz="3400" dirty="0" err="1" smtClean="0"/>
              <a:t>hãy</a:t>
            </a:r>
            <a:r>
              <a:rPr lang="en-US" sz="3400" dirty="0" smtClean="0"/>
              <a:t> </a:t>
            </a:r>
            <a:r>
              <a:rPr lang="en-US" sz="3400" dirty="0" err="1" smtClean="0"/>
              <a:t>chỉ</a:t>
            </a:r>
            <a:r>
              <a:rPr lang="en-US" sz="3400" dirty="0" smtClean="0"/>
              <a:t> </a:t>
            </a:r>
            <a:r>
              <a:rPr lang="en-US" sz="3400" dirty="0" err="1" smtClean="0"/>
              <a:t>ra</a:t>
            </a:r>
            <a:r>
              <a:rPr lang="en-US" sz="3400" dirty="0" smtClean="0"/>
              <a:t> </a:t>
            </a:r>
            <a:r>
              <a:rPr lang="en-US" sz="3400" dirty="0" err="1" smtClean="0"/>
              <a:t>các</a:t>
            </a:r>
            <a:r>
              <a:rPr lang="en-US" sz="3400" dirty="0" smtClean="0"/>
              <a:t> </a:t>
            </a:r>
            <a:r>
              <a:rPr lang="en-US" sz="3400" dirty="0" err="1" smtClean="0"/>
              <a:t>loại</a:t>
            </a:r>
            <a:r>
              <a:rPr lang="en-US" sz="3400" dirty="0" smtClean="0"/>
              <a:t> </a:t>
            </a:r>
            <a:r>
              <a:rPr lang="en-US" sz="3400" dirty="0" err="1" smtClean="0"/>
              <a:t>thông</a:t>
            </a:r>
            <a:r>
              <a:rPr lang="en-US" sz="3400" dirty="0" smtClean="0"/>
              <a:t> tin </a:t>
            </a:r>
            <a:r>
              <a:rPr lang="en-US" sz="3400" dirty="0" err="1" smtClean="0"/>
              <a:t>trên</a:t>
            </a:r>
            <a:r>
              <a:rPr lang="en-US" sz="3400" dirty="0" smtClean="0"/>
              <a:t> </a:t>
            </a:r>
            <a:r>
              <a:rPr lang="en-US" sz="3400" dirty="0" err="1" smtClean="0"/>
              <a:t>trang</a:t>
            </a:r>
            <a:r>
              <a:rPr lang="en-US" sz="3400" dirty="0" smtClean="0"/>
              <a:t> web.</a:t>
            </a:r>
            <a:endParaRPr lang="en-US" sz="34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1657350" y="5637212"/>
            <a:ext cx="1778588" cy="964153"/>
          </a:xfrm>
          <a:prstGeom prst="rect">
            <a:avLst/>
          </a:prstGeom>
        </p:spPr>
      </p:pic>
      <p:pic>
        <p:nvPicPr>
          <p:cNvPr id="3" name="Picture 2"/>
          <p:cNvPicPr>
            <a:picLocks noChangeAspect="1"/>
          </p:cNvPicPr>
          <p:nvPr/>
        </p:nvPicPr>
        <p:blipFill>
          <a:blip r:embed="rId3"/>
          <a:stretch>
            <a:fillRect/>
          </a:stretch>
        </p:blipFill>
        <p:spPr>
          <a:xfrm>
            <a:off x="1899482" y="1254554"/>
            <a:ext cx="8322806" cy="2962083"/>
          </a:xfrm>
          <a:prstGeom prst="rect">
            <a:avLst/>
          </a:prstGeom>
        </p:spPr>
      </p:pic>
      <p:pic>
        <p:nvPicPr>
          <p:cNvPr id="6" name="Picture 5"/>
          <p:cNvPicPr>
            <a:picLocks noChangeAspect="1"/>
          </p:cNvPicPr>
          <p:nvPr/>
        </p:nvPicPr>
        <p:blipFill>
          <a:blip r:embed="rId4"/>
          <a:stretch>
            <a:fillRect/>
          </a:stretch>
        </p:blipFill>
        <p:spPr>
          <a:xfrm>
            <a:off x="3435939" y="4216637"/>
            <a:ext cx="7436850" cy="2384728"/>
          </a:xfrm>
          <a:prstGeom prst="rect">
            <a:avLst/>
          </a:prstGeom>
        </p:spPr>
      </p:pic>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978266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4463" y="133778"/>
            <a:ext cx="9721471" cy="1120776"/>
          </a:xfrm>
        </p:spPr>
        <p:txBody>
          <a:bodyPr>
            <a:normAutofit/>
          </a:bodyPr>
          <a:lstStyle/>
          <a:p>
            <a:r>
              <a:rPr lang="en-US" sz="3400" dirty="0" smtClean="0"/>
              <a:t>2. </a:t>
            </a:r>
            <a:r>
              <a:rPr lang="en-US" sz="3400" dirty="0" err="1" smtClean="0"/>
              <a:t>Em</a:t>
            </a:r>
            <a:r>
              <a:rPr lang="en-US" sz="3400" dirty="0" smtClean="0"/>
              <a:t> </a:t>
            </a:r>
            <a:r>
              <a:rPr lang="en-US" sz="3400" dirty="0" err="1" smtClean="0"/>
              <a:t>hãy</a:t>
            </a:r>
            <a:r>
              <a:rPr lang="en-US" sz="3400" dirty="0" smtClean="0"/>
              <a:t> </a:t>
            </a:r>
            <a:r>
              <a:rPr lang="en-US" sz="3400" dirty="0" err="1" smtClean="0"/>
              <a:t>ghép</a:t>
            </a:r>
            <a:r>
              <a:rPr lang="en-US" sz="3400" dirty="0" smtClean="0"/>
              <a:t> </a:t>
            </a:r>
            <a:r>
              <a:rPr lang="en-US" sz="3400" dirty="0" err="1" smtClean="0"/>
              <a:t>mỗi</a:t>
            </a:r>
            <a:r>
              <a:rPr lang="en-US" sz="3400" dirty="0" smtClean="0"/>
              <a:t> </a:t>
            </a:r>
            <a:r>
              <a:rPr lang="en-US" sz="3400" dirty="0" err="1" smtClean="0"/>
              <a:t>loại</a:t>
            </a:r>
            <a:r>
              <a:rPr lang="en-US" sz="3400" dirty="0" smtClean="0"/>
              <a:t> </a:t>
            </a:r>
            <a:r>
              <a:rPr lang="en-US" sz="3400" dirty="0" err="1" smtClean="0"/>
              <a:t>thông</a:t>
            </a:r>
            <a:r>
              <a:rPr lang="en-US" sz="3400" dirty="0" smtClean="0"/>
              <a:t> tin ở </a:t>
            </a:r>
            <a:r>
              <a:rPr lang="en-US" sz="3400" dirty="0" err="1" smtClean="0"/>
              <a:t>cột</a:t>
            </a:r>
            <a:r>
              <a:rPr lang="en-US" sz="3400" dirty="0" smtClean="0"/>
              <a:t> </a:t>
            </a:r>
            <a:r>
              <a:rPr lang="en-US" sz="3400" dirty="0" err="1" smtClean="0"/>
              <a:t>bên</a:t>
            </a:r>
            <a:r>
              <a:rPr lang="en-US" sz="3400" dirty="0" smtClean="0"/>
              <a:t> </a:t>
            </a:r>
            <a:r>
              <a:rPr lang="en-US" sz="3400" dirty="0" err="1" smtClean="0"/>
              <a:t>trái</a:t>
            </a:r>
            <a:r>
              <a:rPr lang="en-US" sz="3400" dirty="0" smtClean="0"/>
              <a:t> </a:t>
            </a:r>
            <a:r>
              <a:rPr lang="en-US" sz="3400" dirty="0" err="1" smtClean="0"/>
              <a:t>với</a:t>
            </a:r>
            <a:r>
              <a:rPr lang="en-US" sz="3400" dirty="0" smtClean="0"/>
              <a:t> </a:t>
            </a:r>
            <a:r>
              <a:rPr lang="en-US" sz="3400" dirty="0" err="1" smtClean="0"/>
              <a:t>một</a:t>
            </a:r>
            <a:r>
              <a:rPr lang="en-US" sz="3400" dirty="0" smtClean="0"/>
              <a:t> </a:t>
            </a:r>
            <a:r>
              <a:rPr lang="en-US" sz="3400" dirty="0" err="1" smtClean="0"/>
              <a:t>đặc</a:t>
            </a:r>
            <a:r>
              <a:rPr lang="en-US" sz="3400" dirty="0" smtClean="0"/>
              <a:t> </a:t>
            </a:r>
            <a:r>
              <a:rPr lang="en-US" sz="3400" dirty="0" err="1" smtClean="0"/>
              <a:t>điểm</a:t>
            </a:r>
            <a:r>
              <a:rPr lang="en-US" sz="3400" dirty="0" smtClean="0"/>
              <a:t> </a:t>
            </a:r>
            <a:r>
              <a:rPr lang="en-US" sz="3400" dirty="0" err="1" smtClean="0"/>
              <a:t>tương</a:t>
            </a:r>
            <a:r>
              <a:rPr lang="en-US" sz="3400" dirty="0" smtClean="0"/>
              <a:t> </a:t>
            </a:r>
            <a:r>
              <a:rPr lang="en-US" sz="3400" dirty="0" err="1" smtClean="0"/>
              <a:t>ứng</a:t>
            </a:r>
            <a:r>
              <a:rPr lang="en-US" sz="3400" dirty="0" smtClean="0"/>
              <a:t> ở </a:t>
            </a:r>
            <a:r>
              <a:rPr lang="en-US" sz="3400" dirty="0" err="1" smtClean="0"/>
              <a:t>cột</a:t>
            </a:r>
            <a:r>
              <a:rPr lang="en-US" sz="3400" dirty="0" smtClean="0"/>
              <a:t> </a:t>
            </a:r>
            <a:r>
              <a:rPr lang="en-US" sz="3400" dirty="0" err="1" smtClean="0"/>
              <a:t>bên</a:t>
            </a:r>
            <a:r>
              <a:rPr lang="en-US" sz="3400" dirty="0" smtClean="0"/>
              <a:t> </a:t>
            </a:r>
            <a:r>
              <a:rPr lang="en-US" sz="3400" dirty="0" err="1" smtClean="0"/>
              <a:t>phải</a:t>
            </a:r>
            <a:r>
              <a:rPr lang="en-US" sz="3400" dirty="0" smtClean="0"/>
              <a:t>.</a:t>
            </a:r>
            <a:endParaRPr lang="en-US" sz="34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1657350" y="5637212"/>
            <a:ext cx="1778588" cy="964153"/>
          </a:xfrm>
          <a:prstGeom prst="rect">
            <a:avLst/>
          </a:prstGeom>
        </p:spPr>
      </p:pic>
      <p:pic>
        <p:nvPicPr>
          <p:cNvPr id="2" name="Picture 1"/>
          <p:cNvPicPr>
            <a:picLocks noChangeAspect="1"/>
          </p:cNvPicPr>
          <p:nvPr/>
        </p:nvPicPr>
        <p:blipFill>
          <a:blip r:embed="rId3"/>
          <a:stretch>
            <a:fillRect/>
          </a:stretch>
        </p:blipFill>
        <p:spPr>
          <a:xfrm>
            <a:off x="2176145" y="1581293"/>
            <a:ext cx="9282429" cy="4103811"/>
          </a:xfrm>
          <a:prstGeom prst="rect">
            <a:avLst/>
          </a:prstGeom>
        </p:spPr>
      </p:pic>
      <p:cxnSp>
        <p:nvCxnSpPr>
          <p:cNvPr id="7" name="Straight Arrow Connector 6"/>
          <p:cNvCxnSpPr/>
          <p:nvPr/>
        </p:nvCxnSpPr>
        <p:spPr>
          <a:xfrm>
            <a:off x="6043613" y="2457450"/>
            <a:ext cx="514350" cy="728663"/>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6000750" y="3071813"/>
            <a:ext cx="585788" cy="6858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V="1">
            <a:off x="6043613" y="2571750"/>
            <a:ext cx="542925" cy="1185863"/>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5857875" y="4314825"/>
            <a:ext cx="700088" cy="842963"/>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V="1">
            <a:off x="6000750" y="4357688"/>
            <a:ext cx="585788" cy="8001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72446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5"/>
            <a:ext cx="9597571" cy="4698194"/>
          </a:xfrm>
        </p:spPr>
        <p:txBody>
          <a:bodyPr>
            <a:normAutofit/>
          </a:bodyPr>
          <a:lstStyle/>
          <a:p>
            <a:pPr algn="ctr"/>
            <a:r>
              <a:rPr lang="en-US" sz="6000" dirty="0" err="1" smtClean="0"/>
              <a:t>Các</a:t>
            </a:r>
            <a:r>
              <a:rPr lang="en-US" sz="6000" dirty="0" smtClean="0"/>
              <a:t> </a:t>
            </a:r>
            <a:r>
              <a:rPr lang="en-US" sz="6000" dirty="0" err="1" smtClean="0"/>
              <a:t>loại</a:t>
            </a:r>
            <a:r>
              <a:rPr lang="en-US" sz="6000" dirty="0" smtClean="0"/>
              <a:t> </a:t>
            </a:r>
            <a:r>
              <a:rPr lang="en-US" sz="6000" dirty="0" err="1" smtClean="0"/>
              <a:t>thông</a:t>
            </a:r>
            <a:r>
              <a:rPr lang="en-US" sz="6000" dirty="0" smtClean="0"/>
              <a:t> tin </a:t>
            </a:r>
            <a:r>
              <a:rPr lang="en-US" sz="6000" dirty="0" err="1" smtClean="0"/>
              <a:t>chính</a:t>
            </a:r>
            <a:r>
              <a:rPr lang="en-US" sz="6000" dirty="0" smtClean="0"/>
              <a:t> </a:t>
            </a:r>
            <a:r>
              <a:rPr lang="en-US" sz="6000" dirty="0" err="1" smtClean="0"/>
              <a:t>trên</a:t>
            </a:r>
            <a:r>
              <a:rPr lang="en-US" sz="6000" dirty="0" smtClean="0"/>
              <a:t> </a:t>
            </a:r>
            <a:r>
              <a:rPr lang="en-US" sz="6000" dirty="0" err="1" smtClean="0"/>
              <a:t>trang</a:t>
            </a:r>
            <a:r>
              <a:rPr lang="en-US" sz="6000" dirty="0" smtClean="0"/>
              <a:t> web </a:t>
            </a:r>
            <a:r>
              <a:rPr lang="en-US" sz="6000" dirty="0" err="1" smtClean="0"/>
              <a:t>bao</a:t>
            </a:r>
            <a:r>
              <a:rPr lang="en-US" sz="6000" dirty="0" smtClean="0"/>
              <a:t> </a:t>
            </a:r>
            <a:r>
              <a:rPr lang="en-US" sz="6000" dirty="0" err="1" smtClean="0"/>
              <a:t>gồm</a:t>
            </a:r>
            <a:r>
              <a:rPr lang="en-US" sz="6000" dirty="0" smtClean="0"/>
              <a:t>: </a:t>
            </a:r>
            <a:r>
              <a:rPr lang="en-US" sz="6000" dirty="0" err="1" smtClean="0"/>
              <a:t>văn</a:t>
            </a:r>
            <a:r>
              <a:rPr lang="en-US" sz="6000" dirty="0" smtClean="0"/>
              <a:t> </a:t>
            </a:r>
            <a:r>
              <a:rPr lang="en-US" sz="6000" dirty="0" err="1" smtClean="0"/>
              <a:t>bản</a:t>
            </a:r>
            <a:r>
              <a:rPr lang="en-US" sz="6000" dirty="0" smtClean="0"/>
              <a:t>, </a:t>
            </a:r>
            <a:r>
              <a:rPr lang="en-US" sz="6000" dirty="0" err="1" smtClean="0"/>
              <a:t>hình</a:t>
            </a:r>
            <a:r>
              <a:rPr lang="en-US" sz="6000" dirty="0" smtClean="0"/>
              <a:t> </a:t>
            </a:r>
            <a:r>
              <a:rPr lang="en-US" sz="6000" dirty="0" err="1" smtClean="0"/>
              <a:t>ảnh</a:t>
            </a:r>
            <a:r>
              <a:rPr lang="en-US" sz="6000" dirty="0" smtClean="0"/>
              <a:t>, </a:t>
            </a:r>
            <a:r>
              <a:rPr lang="en-US" sz="6000" dirty="0" err="1" smtClean="0"/>
              <a:t>âm</a:t>
            </a:r>
            <a:r>
              <a:rPr lang="en-US" sz="6000" dirty="0" smtClean="0"/>
              <a:t> </a:t>
            </a:r>
            <a:r>
              <a:rPr lang="en-US" sz="6000" dirty="0" err="1" smtClean="0"/>
              <a:t>thanh</a:t>
            </a:r>
            <a:r>
              <a:rPr lang="en-US" sz="6000" dirty="0" smtClean="0"/>
              <a:t> </a:t>
            </a:r>
            <a:r>
              <a:rPr lang="en-US" sz="6000" dirty="0" err="1" smtClean="0"/>
              <a:t>và</a:t>
            </a:r>
            <a:r>
              <a:rPr lang="en-US" sz="6000" dirty="0" smtClean="0"/>
              <a:t> </a:t>
            </a:r>
            <a:r>
              <a:rPr lang="en-US" sz="6000" dirty="0" err="1" smtClean="0"/>
              <a:t>siêu</a:t>
            </a:r>
            <a:r>
              <a:rPr lang="en-US" sz="6000" dirty="0" smtClean="0"/>
              <a:t> </a:t>
            </a:r>
            <a:r>
              <a:rPr lang="en-US" sz="6000" dirty="0" err="1" smtClean="0"/>
              <a:t>liên</a:t>
            </a:r>
            <a:r>
              <a:rPr lang="en-US" sz="6000" dirty="0" smtClean="0"/>
              <a:t> </a:t>
            </a:r>
            <a:r>
              <a:rPr lang="en-US" sz="6000" dirty="0" err="1" smtClean="0"/>
              <a:t>kết</a:t>
            </a:r>
            <a:r>
              <a:rPr lang="en-US" sz="6000" dirty="0" smtClean="0"/>
              <a:t>.</a:t>
            </a:r>
            <a:endParaRPr lang="en-US" sz="6000" dirty="0"/>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859074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058" y="1989208"/>
            <a:ext cx="9597571" cy="1325563"/>
          </a:xfrm>
        </p:spPr>
        <p:txBody>
          <a:bodyPr/>
          <a:lstStyle/>
          <a:p>
            <a:pPr algn="ctr"/>
            <a:r>
              <a:rPr lang="en-GB" dirty="0" smtClean="0"/>
              <a:t>2. </a:t>
            </a:r>
            <a:r>
              <a:rPr lang="en-GB" dirty="0" err="1" smtClean="0"/>
              <a:t>Tác</a:t>
            </a:r>
            <a:r>
              <a:rPr lang="en-GB" dirty="0" smtClean="0"/>
              <a:t> </a:t>
            </a:r>
            <a:r>
              <a:rPr lang="en-GB" dirty="0" err="1" smtClean="0"/>
              <a:t>hại</a:t>
            </a:r>
            <a:r>
              <a:rPr lang="en-GB" dirty="0" smtClean="0"/>
              <a:t> </a:t>
            </a:r>
            <a:r>
              <a:rPr lang="en-GB" dirty="0" err="1" smtClean="0"/>
              <a:t>khi</a:t>
            </a:r>
            <a:r>
              <a:rPr lang="en-GB" dirty="0" smtClean="0"/>
              <a:t> </a:t>
            </a:r>
            <a:r>
              <a:rPr lang="en-GB" dirty="0" err="1" smtClean="0"/>
              <a:t>truy</a:t>
            </a:r>
            <a:r>
              <a:rPr lang="en-GB" dirty="0" smtClean="0"/>
              <a:t> </a:t>
            </a:r>
            <a:r>
              <a:rPr lang="en-GB" dirty="0" err="1" smtClean="0"/>
              <a:t>cập</a:t>
            </a:r>
            <a:r>
              <a:rPr lang="en-GB" dirty="0" smtClean="0"/>
              <a:t> </a:t>
            </a:r>
            <a:r>
              <a:rPr lang="en-GB" dirty="0" err="1" smtClean="0"/>
              <a:t>vào</a:t>
            </a:r>
            <a:r>
              <a:rPr lang="en-GB" dirty="0" smtClean="0"/>
              <a:t> </a:t>
            </a:r>
            <a:r>
              <a:rPr lang="en-GB" dirty="0" err="1" smtClean="0"/>
              <a:t>trang</a:t>
            </a:r>
            <a:r>
              <a:rPr lang="en-GB" dirty="0" smtClean="0"/>
              <a:t> web </a:t>
            </a:r>
            <a:r>
              <a:rPr lang="en-GB" dirty="0" err="1" smtClean="0"/>
              <a:t>không</a:t>
            </a:r>
            <a:r>
              <a:rPr lang="en-GB" dirty="0" smtClean="0"/>
              <a:t> </a:t>
            </a:r>
            <a:r>
              <a:rPr lang="en-GB" dirty="0" err="1" smtClean="0"/>
              <a:t>phù</a:t>
            </a:r>
            <a:r>
              <a:rPr lang="en-GB" dirty="0" smtClean="0"/>
              <a:t> </a:t>
            </a:r>
            <a:r>
              <a:rPr lang="en-GB" dirty="0" err="1" smtClean="0"/>
              <a:t>hợp</a:t>
            </a:r>
            <a:r>
              <a:rPr lang="en-GB" dirty="0" smtClean="0"/>
              <a:t> </a:t>
            </a:r>
            <a:r>
              <a:rPr lang="en-GB" dirty="0" err="1" smtClean="0"/>
              <a:t>với</a:t>
            </a:r>
            <a:r>
              <a:rPr lang="en-GB" dirty="0" smtClean="0"/>
              <a:t> </a:t>
            </a:r>
            <a:r>
              <a:rPr lang="en-GB" dirty="0" err="1" smtClean="0"/>
              <a:t>lứa</a:t>
            </a:r>
            <a:r>
              <a:rPr lang="en-GB" dirty="0" smtClean="0"/>
              <a:t> </a:t>
            </a:r>
            <a:r>
              <a:rPr lang="en-GB" dirty="0" err="1" smtClean="0"/>
              <a:t>tuổi</a:t>
            </a:r>
            <a:endParaRPr lang="en-GB" dirty="0"/>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078552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877</Words>
  <Application>Microsoft Office PowerPoint</Application>
  <PresentationFormat>Widescreen</PresentationFormat>
  <Paragraphs>55</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Thứ hai ngày 5 tháng 9 năm 2023</vt:lpstr>
      <vt:lpstr>Mục tiêu</vt:lpstr>
      <vt:lpstr>Mời học sinh truy cập lại trang web khituongthuyvan.gov.vn đã học ở lớp 3. Quan sát, cho biết các dạng thông tin trên trang web.</vt:lpstr>
      <vt:lpstr>PowerPoint Presentation</vt:lpstr>
      <vt:lpstr> Đọc thông tin SGK/ trang 11. </vt:lpstr>
      <vt:lpstr>1. Em hãy chỉ ra các loại thông tin trên trang web.</vt:lpstr>
      <vt:lpstr>2. Em hãy ghép mỗi loại thông tin ở cột bên trái với một đặc điểm tương ứng ở cột bên phải.</vt:lpstr>
      <vt:lpstr>Các loại thông tin chính trên trang web bao gồm: văn bản, hình ảnh, âm thanh và siêu liên kết.</vt:lpstr>
      <vt:lpstr>2. Tác hại khi truy cập vào trang web không phù hợp với lứa tuổi</vt:lpstr>
      <vt:lpstr> Đọc thông tin SGK/ trang 13 </vt:lpstr>
      <vt:lpstr>Không cố tình truy cập và không nên xem thông tin không phù hợp trên trang web.</vt:lpstr>
      <vt:lpstr> Bài 1. Em hãy nêu tên các loại thông tin chính trên trang web và đặc điểm của mỗi loại thông tin đó. </vt:lpstr>
      <vt:lpstr> Bài 2. Theo em, điều gì sẽ xảy ra khi nháy chuột vào siêu liên kết trên trang web? </vt:lpstr>
      <vt:lpstr> Bài 3. Truy cập, xem thông tin không phù hợp trên trang web có thể bị những tác hại nào dưới đây? </vt:lpstr>
      <vt:lpstr>Thực hiện các công việc sau đây:</vt:lpstr>
      <vt:lpstr>Hãy trao đổi với bạn, nêu ví dụ cụ thể về tác hại đối với trẻ em khi cố tình truy cập, xem thông tin không phù hợp trên trang web.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 SƯ TẬN TÂM PHAN THIẾT (0899010822)</dc:creator>
  <cp:lastModifiedBy>Quyên Đinh Văn</cp:lastModifiedBy>
  <cp:revision>36</cp:revision>
  <dcterms:created xsi:type="dcterms:W3CDTF">2023-06-22T14:33:34Z</dcterms:created>
  <dcterms:modified xsi:type="dcterms:W3CDTF">2023-07-10T23:01:03Z</dcterms:modified>
</cp:coreProperties>
</file>